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7"/>
  </p:handoutMasterIdLst>
  <p:sldIdLst>
    <p:sldId id="767" r:id="rId3"/>
    <p:sldId id="588" r:id="rId5"/>
    <p:sldId id="584" r:id="rId6"/>
    <p:sldId id="771" r:id="rId7"/>
    <p:sldId id="772" r:id="rId8"/>
    <p:sldId id="773" r:id="rId9"/>
    <p:sldId id="774" r:id="rId10"/>
    <p:sldId id="775" r:id="rId11"/>
    <p:sldId id="776" r:id="rId12"/>
    <p:sldId id="777" r:id="rId13"/>
    <p:sldId id="768" r:id="rId14"/>
    <p:sldId id="778" r:id="rId15"/>
    <p:sldId id="779" r:id="rId16"/>
    <p:sldId id="780" r:id="rId17"/>
    <p:sldId id="781" r:id="rId18"/>
    <p:sldId id="782" r:id="rId19"/>
    <p:sldId id="783" r:id="rId20"/>
    <p:sldId id="784" r:id="rId21"/>
    <p:sldId id="769" r:id="rId22"/>
    <p:sldId id="785" r:id="rId23"/>
    <p:sldId id="786" r:id="rId24"/>
    <p:sldId id="787" r:id="rId25"/>
    <p:sldId id="788" r:id="rId26"/>
    <p:sldId id="770" r:id="rId27"/>
    <p:sldId id="789" r:id="rId28"/>
    <p:sldId id="790" r:id="rId29"/>
    <p:sldId id="791" r:id="rId30"/>
    <p:sldId id="792" r:id="rId31"/>
    <p:sldId id="793" r:id="rId32"/>
    <p:sldId id="794" r:id="rId33"/>
    <p:sldId id="764" r:id="rId34"/>
    <p:sldId id="765" r:id="rId35"/>
    <p:sldId id="715" r:id="rId36"/>
  </p:sldIdLst>
  <p:sldSz cx="12198350" cy="6858000"/>
  <p:notesSz cx="6858000" cy="9144000"/>
  <p:custDataLst>
    <p:tags r:id="rId41"/>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8F8F8"/>
    <a:srgbClr val="1F98C3"/>
    <a:srgbClr val="1C89B0"/>
    <a:srgbClr val="781E19"/>
    <a:srgbClr val="A9BECB"/>
    <a:srgbClr val="DDDDDD"/>
    <a:srgbClr val="21A3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26"/>
    <p:restoredTop sz="49635"/>
  </p:normalViewPr>
  <p:slideViewPr>
    <p:cSldViewPr snapToObjects="1" showGuides="1">
      <p:cViewPr>
        <p:scale>
          <a:sx n="50" d="100"/>
          <a:sy n="50" d="100"/>
        </p:scale>
        <p:origin x="-402" y="-1758"/>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1.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940" name="Rectangle 4"/>
          <p:cNvSpPr>
            <a:spLocks noGrp="1" noRot="1" noChangeAspect="1"/>
          </p:cNvSpPr>
          <p:nvPr>
            <p:ph type="sldImg" idx="2"/>
          </p:nvPr>
        </p:nvSpPr>
        <p:spPr>
          <a:xfrm>
            <a:off x="379413" y="685800"/>
            <a:ext cx="6099175" cy="3429000"/>
          </a:xfrm>
          <a:prstGeom prst="rect">
            <a:avLst/>
          </a:prstGeom>
          <a:noFill/>
          <a:ln w="9525">
            <a:noFill/>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p:sp>
      <p:sp>
        <p:nvSpPr>
          <p:cNvPr id="40963" name="备注占位符 2"/>
          <p:cNvSpPr>
            <a:spLocks noGrp="1"/>
          </p:cNvSpPr>
          <p:nvPr>
            <p:ph type="body" idx="1"/>
          </p:nvPr>
        </p:nvSpPr>
        <p:spPr/>
        <p:txBody>
          <a:bodyPr wrap="square" lIns="91440" tIns="45720" rIns="91440" bIns="45720" anchor="ctr"/>
          <a:lstStyle/>
          <a:p>
            <a:pPr lvl="0"/>
            <a:endParaRPr lang="zh-CN" altLang="en-US" dirty="0"/>
          </a:p>
        </p:txBody>
      </p:sp>
      <p:sp>
        <p:nvSpPr>
          <p:cNvPr id="4096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p:sp>
      <p:sp>
        <p:nvSpPr>
          <p:cNvPr id="49155" name="备注占位符 2"/>
          <p:cNvSpPr>
            <a:spLocks noGrp="1"/>
          </p:cNvSpPr>
          <p:nvPr>
            <p:ph type="body" idx="1"/>
          </p:nvPr>
        </p:nvSpPr>
        <p:spPr/>
        <p:txBody>
          <a:bodyPr wrap="square" lIns="91440" tIns="45720" rIns="91440" bIns="45720" anchor="ctr"/>
          <a:lstStyle/>
          <a:p>
            <a:pPr lvl="0"/>
            <a:endParaRPr lang="zh-CN" altLang="en-US" dirty="0"/>
          </a:p>
        </p:txBody>
      </p:sp>
      <p:sp>
        <p:nvSpPr>
          <p:cNvPr id="4915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p:sp>
      <p:sp>
        <p:nvSpPr>
          <p:cNvPr id="50179" name="备注占位符 2"/>
          <p:cNvSpPr>
            <a:spLocks noGrp="1"/>
          </p:cNvSpPr>
          <p:nvPr>
            <p:ph type="body" idx="1"/>
          </p:nvPr>
        </p:nvSpPr>
        <p:spPr/>
        <p:txBody>
          <a:bodyPr wrap="square" lIns="91440" tIns="45720" rIns="91440" bIns="45720" anchor="ctr"/>
          <a:lstStyle/>
          <a:p>
            <a:pPr lvl="0"/>
            <a:endParaRPr lang="zh-CN" altLang="en-US" dirty="0"/>
          </a:p>
        </p:txBody>
      </p:sp>
      <p:sp>
        <p:nvSpPr>
          <p:cNvPr id="5018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p:txBody>
          <a:bodyPr wrap="square" lIns="91440" tIns="45720" rIns="91440" bIns="45720" anchor="ctr"/>
          <a:lstStyle/>
          <a:p>
            <a:pPr lvl="0"/>
            <a:endParaRPr lang="zh-CN" altLang="en-US" dirty="0"/>
          </a:p>
        </p:txBody>
      </p:sp>
      <p:sp>
        <p:nvSpPr>
          <p:cNvPr id="5120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p:sp>
      <p:sp>
        <p:nvSpPr>
          <p:cNvPr id="52227" name="备注占位符 2"/>
          <p:cNvSpPr>
            <a:spLocks noGrp="1"/>
          </p:cNvSpPr>
          <p:nvPr>
            <p:ph type="body" idx="1"/>
          </p:nvPr>
        </p:nvSpPr>
        <p:spPr/>
        <p:txBody>
          <a:bodyPr wrap="square" lIns="91440" tIns="45720" rIns="91440" bIns="45720" anchor="ctr"/>
          <a:lstStyle/>
          <a:p>
            <a:pPr lvl="0"/>
            <a:endParaRPr lang="zh-CN" altLang="en-US" dirty="0"/>
          </a:p>
        </p:txBody>
      </p:sp>
      <p:sp>
        <p:nvSpPr>
          <p:cNvPr id="52228"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p:sp>
      <p:sp>
        <p:nvSpPr>
          <p:cNvPr id="53251" name="备注占位符 2"/>
          <p:cNvSpPr>
            <a:spLocks noGrp="1"/>
          </p:cNvSpPr>
          <p:nvPr>
            <p:ph type="body" idx="1"/>
          </p:nvPr>
        </p:nvSpPr>
        <p:spPr/>
        <p:txBody>
          <a:bodyPr wrap="square" lIns="91440" tIns="45720" rIns="91440" bIns="45720" anchor="ctr"/>
          <a:lstStyle/>
          <a:p>
            <a:pPr lvl="0"/>
            <a:endParaRPr lang="zh-CN" altLang="en-US" dirty="0"/>
          </a:p>
        </p:txBody>
      </p:sp>
      <p:sp>
        <p:nvSpPr>
          <p:cNvPr id="5325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p:sp>
      <p:sp>
        <p:nvSpPr>
          <p:cNvPr id="54275" name="备注占位符 2"/>
          <p:cNvSpPr>
            <a:spLocks noGrp="1"/>
          </p:cNvSpPr>
          <p:nvPr>
            <p:ph type="body" idx="1"/>
          </p:nvPr>
        </p:nvSpPr>
        <p:spPr/>
        <p:txBody>
          <a:bodyPr wrap="square" lIns="91440" tIns="45720" rIns="91440" bIns="45720" anchor="ctr"/>
          <a:lstStyle/>
          <a:p>
            <a:pPr lvl="0"/>
            <a:endParaRPr lang="zh-CN" altLang="en-US" dirty="0"/>
          </a:p>
        </p:txBody>
      </p:sp>
      <p:sp>
        <p:nvSpPr>
          <p:cNvPr id="5427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p:sp>
      <p:sp>
        <p:nvSpPr>
          <p:cNvPr id="55299" name="备注占位符 2"/>
          <p:cNvSpPr>
            <a:spLocks noGrp="1"/>
          </p:cNvSpPr>
          <p:nvPr>
            <p:ph type="body" idx="1"/>
          </p:nvPr>
        </p:nvSpPr>
        <p:spPr/>
        <p:txBody>
          <a:bodyPr wrap="square" lIns="91440" tIns="45720" rIns="91440" bIns="45720" anchor="ctr"/>
          <a:lstStyle/>
          <a:p>
            <a:pPr lvl="0"/>
            <a:endParaRPr lang="zh-CN" altLang="en-US" dirty="0"/>
          </a:p>
        </p:txBody>
      </p:sp>
      <p:sp>
        <p:nvSpPr>
          <p:cNvPr id="5530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p:sp>
      <p:sp>
        <p:nvSpPr>
          <p:cNvPr id="56323" name="备注占位符 2"/>
          <p:cNvSpPr>
            <a:spLocks noGrp="1"/>
          </p:cNvSpPr>
          <p:nvPr>
            <p:ph type="body" idx="1"/>
          </p:nvPr>
        </p:nvSpPr>
        <p:spPr/>
        <p:txBody>
          <a:bodyPr wrap="square" lIns="91440" tIns="45720" rIns="91440" bIns="45720" anchor="ctr"/>
          <a:lstStyle/>
          <a:p>
            <a:pPr lvl="0"/>
            <a:endParaRPr lang="zh-CN" altLang="en-US" dirty="0"/>
          </a:p>
        </p:txBody>
      </p:sp>
      <p:sp>
        <p:nvSpPr>
          <p:cNvPr id="5632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p:sp>
      <p:sp>
        <p:nvSpPr>
          <p:cNvPr id="57347" name="备注占位符 2"/>
          <p:cNvSpPr>
            <a:spLocks noGrp="1"/>
          </p:cNvSpPr>
          <p:nvPr>
            <p:ph type="body" idx="1"/>
          </p:nvPr>
        </p:nvSpPr>
        <p:spPr/>
        <p:txBody>
          <a:bodyPr wrap="square" lIns="91440" tIns="45720" rIns="91440" bIns="45720" anchor="ctr"/>
          <a:lstStyle/>
          <a:p>
            <a:pPr lvl="0"/>
            <a:endParaRPr lang="zh-CN" altLang="en-US" dirty="0"/>
          </a:p>
        </p:txBody>
      </p:sp>
      <p:sp>
        <p:nvSpPr>
          <p:cNvPr id="57348"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p:sp>
      <p:sp>
        <p:nvSpPr>
          <p:cNvPr id="58371" name="备注占位符 2"/>
          <p:cNvSpPr>
            <a:spLocks noGrp="1"/>
          </p:cNvSpPr>
          <p:nvPr>
            <p:ph type="body" idx="1"/>
          </p:nvPr>
        </p:nvSpPr>
        <p:spPr/>
        <p:txBody>
          <a:bodyPr wrap="square" lIns="91440" tIns="45720" rIns="91440" bIns="45720" anchor="ctr"/>
          <a:lstStyle/>
          <a:p>
            <a:pPr lvl="0"/>
            <a:endParaRPr lang="zh-CN" altLang="en-US" dirty="0"/>
          </a:p>
        </p:txBody>
      </p:sp>
      <p:sp>
        <p:nvSpPr>
          <p:cNvPr id="583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p:sp>
      <p:sp>
        <p:nvSpPr>
          <p:cNvPr id="59395" name="备注占位符 2"/>
          <p:cNvSpPr>
            <a:spLocks noGrp="1"/>
          </p:cNvSpPr>
          <p:nvPr>
            <p:ph type="body" idx="1"/>
          </p:nvPr>
        </p:nvSpPr>
        <p:spPr/>
        <p:txBody>
          <a:bodyPr wrap="square" lIns="91440" tIns="45720" rIns="91440" bIns="45720" anchor="ctr"/>
          <a:lstStyle/>
          <a:p>
            <a:pPr lvl="0"/>
            <a:endParaRPr lang="zh-CN" altLang="en-US" dirty="0"/>
          </a:p>
        </p:txBody>
      </p:sp>
      <p:sp>
        <p:nvSpPr>
          <p:cNvPr id="5939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p:sp>
      <p:sp>
        <p:nvSpPr>
          <p:cNvPr id="60419" name="备注占位符 2"/>
          <p:cNvSpPr>
            <a:spLocks noGrp="1"/>
          </p:cNvSpPr>
          <p:nvPr>
            <p:ph type="body" idx="1"/>
          </p:nvPr>
        </p:nvSpPr>
        <p:spPr/>
        <p:txBody>
          <a:bodyPr wrap="square" lIns="91440" tIns="45720" rIns="91440" bIns="45720" anchor="ctr"/>
          <a:lstStyle/>
          <a:p>
            <a:pPr lvl="0"/>
            <a:endParaRPr lang="zh-CN" altLang="en-US" dirty="0"/>
          </a:p>
        </p:txBody>
      </p:sp>
      <p:sp>
        <p:nvSpPr>
          <p:cNvPr id="6042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p:sp>
      <p:sp>
        <p:nvSpPr>
          <p:cNvPr id="61443" name="备注占位符 2"/>
          <p:cNvSpPr>
            <a:spLocks noGrp="1"/>
          </p:cNvSpPr>
          <p:nvPr>
            <p:ph type="body" idx="1"/>
          </p:nvPr>
        </p:nvSpPr>
        <p:spPr/>
        <p:txBody>
          <a:bodyPr wrap="square" lIns="91440" tIns="45720" rIns="91440" bIns="45720" anchor="ctr"/>
          <a:lstStyle/>
          <a:p>
            <a:pPr lvl="0"/>
            <a:endParaRPr lang="zh-CN" altLang="en-US" dirty="0"/>
          </a:p>
        </p:txBody>
      </p:sp>
      <p:sp>
        <p:nvSpPr>
          <p:cNvPr id="6144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p:sp>
      <p:sp>
        <p:nvSpPr>
          <p:cNvPr id="62467" name="备注占位符 2"/>
          <p:cNvSpPr>
            <a:spLocks noGrp="1"/>
          </p:cNvSpPr>
          <p:nvPr>
            <p:ph type="body" idx="1"/>
          </p:nvPr>
        </p:nvSpPr>
        <p:spPr/>
        <p:txBody>
          <a:bodyPr wrap="square" lIns="91440" tIns="45720" rIns="91440" bIns="45720" anchor="ctr"/>
          <a:lstStyle/>
          <a:p>
            <a:pPr lvl="0"/>
            <a:endParaRPr lang="zh-CN" altLang="en-US" dirty="0"/>
          </a:p>
        </p:txBody>
      </p:sp>
      <p:sp>
        <p:nvSpPr>
          <p:cNvPr id="62468"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p:sp>
      <p:sp>
        <p:nvSpPr>
          <p:cNvPr id="63491" name="备注占位符 2"/>
          <p:cNvSpPr>
            <a:spLocks noGrp="1"/>
          </p:cNvSpPr>
          <p:nvPr>
            <p:ph type="body" idx="1"/>
          </p:nvPr>
        </p:nvSpPr>
        <p:spPr/>
        <p:txBody>
          <a:bodyPr wrap="square" lIns="91440" tIns="45720" rIns="91440" bIns="45720" anchor="ctr"/>
          <a:lstStyle/>
          <a:p>
            <a:pPr lvl="0"/>
            <a:endParaRPr lang="zh-CN" altLang="en-US" dirty="0"/>
          </a:p>
        </p:txBody>
      </p:sp>
      <p:sp>
        <p:nvSpPr>
          <p:cNvPr id="6349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p:sp>
      <p:sp>
        <p:nvSpPr>
          <p:cNvPr id="64515" name="备注占位符 2"/>
          <p:cNvSpPr>
            <a:spLocks noGrp="1"/>
          </p:cNvSpPr>
          <p:nvPr>
            <p:ph type="body" idx="1"/>
          </p:nvPr>
        </p:nvSpPr>
        <p:spPr/>
        <p:txBody>
          <a:bodyPr wrap="square" lIns="91440" tIns="45720" rIns="91440" bIns="45720" anchor="ctr"/>
          <a:lstStyle/>
          <a:p>
            <a:pPr lvl="0"/>
            <a:endParaRPr lang="zh-CN" altLang="en-US" dirty="0"/>
          </a:p>
        </p:txBody>
      </p:sp>
      <p:sp>
        <p:nvSpPr>
          <p:cNvPr id="6451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p:sp>
      <p:sp>
        <p:nvSpPr>
          <p:cNvPr id="65539" name="备注占位符 2"/>
          <p:cNvSpPr>
            <a:spLocks noGrp="1"/>
          </p:cNvSpPr>
          <p:nvPr>
            <p:ph type="body" idx="1"/>
          </p:nvPr>
        </p:nvSpPr>
        <p:spPr/>
        <p:txBody>
          <a:bodyPr wrap="square" lIns="91440" tIns="45720" rIns="91440" bIns="45720" anchor="ctr"/>
          <a:lstStyle/>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p:sp>
      <p:sp>
        <p:nvSpPr>
          <p:cNvPr id="68611" name="备注占位符 2"/>
          <p:cNvSpPr>
            <a:spLocks noGrp="1"/>
          </p:cNvSpPr>
          <p:nvPr>
            <p:ph type="body" idx="1"/>
          </p:nvPr>
        </p:nvSpPr>
        <p:spPr/>
        <p:txBody>
          <a:bodyPr wrap="square" lIns="91440" tIns="45720" rIns="91440" bIns="45720" anchor="ctr"/>
          <a:lstStyle/>
          <a:p>
            <a:pPr lvl="0"/>
            <a:endParaRPr lang="zh-CN" altLang="en-US" dirty="0"/>
          </a:p>
        </p:txBody>
      </p:sp>
      <p:sp>
        <p:nvSpPr>
          <p:cNvPr id="6861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p:sp>
      <p:sp>
        <p:nvSpPr>
          <p:cNvPr id="69635" name="备注占位符 2"/>
          <p:cNvSpPr>
            <a:spLocks noGrp="1"/>
          </p:cNvSpPr>
          <p:nvPr>
            <p:ph type="body" idx="1"/>
          </p:nvPr>
        </p:nvSpPr>
        <p:spPr/>
        <p:txBody>
          <a:bodyPr wrap="square" lIns="91440" tIns="45720" rIns="91440" bIns="45720" anchor="ctr"/>
          <a:lstStyle/>
          <a:p>
            <a:pPr lvl="0"/>
            <a:endParaRPr lang="zh-CN" altLang="en-US" dirty="0"/>
          </a:p>
        </p:txBody>
      </p:sp>
      <p:sp>
        <p:nvSpPr>
          <p:cNvPr id="6963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p:sp>
      <p:sp>
        <p:nvSpPr>
          <p:cNvPr id="70659" name="备注占位符 2"/>
          <p:cNvSpPr>
            <a:spLocks noGrp="1"/>
          </p:cNvSpPr>
          <p:nvPr>
            <p:ph type="body" idx="1"/>
          </p:nvPr>
        </p:nvSpPr>
        <p:spPr/>
        <p:txBody>
          <a:bodyPr wrap="square" lIns="91440" tIns="45720" rIns="91440" bIns="45720" anchor="ctr"/>
          <a:lstStyle/>
          <a:p>
            <a:pPr lvl="0"/>
            <a:endParaRPr lang="zh-CN" altLang="en-US" dirty="0"/>
          </a:p>
        </p:txBody>
      </p:sp>
      <p:sp>
        <p:nvSpPr>
          <p:cNvPr id="7066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p:sp>
      <p:sp>
        <p:nvSpPr>
          <p:cNvPr id="41987" name="备注占位符 2"/>
          <p:cNvSpPr>
            <a:spLocks noGrp="1"/>
          </p:cNvSpPr>
          <p:nvPr>
            <p:ph type="body" idx="1"/>
          </p:nvPr>
        </p:nvSpPr>
        <p:spPr/>
        <p:txBody>
          <a:bodyPr wrap="square" lIns="91440" tIns="45720" rIns="91440" bIns="45720" anchor="ctr"/>
          <a:lstStyle/>
          <a:p>
            <a:pPr lvl="0"/>
            <a:endParaRPr lang="zh-CN" altLang="en-US" dirty="0"/>
          </a:p>
        </p:txBody>
      </p:sp>
      <p:sp>
        <p:nvSpPr>
          <p:cNvPr id="41988"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p:sp>
      <p:sp>
        <p:nvSpPr>
          <p:cNvPr id="71683" name="备注占位符 2"/>
          <p:cNvSpPr>
            <a:spLocks noGrp="1"/>
          </p:cNvSpPr>
          <p:nvPr>
            <p:ph type="body" idx="1"/>
          </p:nvPr>
        </p:nvSpPr>
        <p:spPr/>
        <p:txBody>
          <a:bodyPr wrap="square" lIns="91440" tIns="45720" rIns="91440" bIns="45720" anchor="ctr"/>
          <a:lstStyle/>
          <a:p>
            <a:pPr lvl="0"/>
            <a:endParaRPr lang="zh-CN" altLang="en-US" dirty="0"/>
          </a:p>
        </p:txBody>
      </p:sp>
      <p:sp>
        <p:nvSpPr>
          <p:cNvPr id="7168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p:sp>
      <p:sp>
        <p:nvSpPr>
          <p:cNvPr id="66563" name="备注占位符 2"/>
          <p:cNvSpPr>
            <a:spLocks noGrp="1"/>
          </p:cNvSpPr>
          <p:nvPr>
            <p:ph type="body" idx="1"/>
          </p:nvPr>
        </p:nvSpPr>
        <p:spPr/>
        <p:txBody>
          <a:bodyPr wrap="square" lIns="91440" tIns="45720" rIns="91440" bIns="45720" anchor="ctr"/>
          <a:lstStyle/>
          <a:p>
            <a:pPr lvl="0"/>
            <a:endParaRPr lang="zh-CN" altLang="en-US" dirty="0"/>
          </a:p>
        </p:txBody>
      </p:sp>
      <p:sp>
        <p:nvSpPr>
          <p:cNvPr id="6656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p:sp>
      <p:sp>
        <p:nvSpPr>
          <p:cNvPr id="67587" name="备注占位符 2"/>
          <p:cNvSpPr>
            <a:spLocks noGrp="1"/>
          </p:cNvSpPr>
          <p:nvPr>
            <p:ph type="body" idx="1"/>
          </p:nvPr>
        </p:nvSpPr>
        <p:spPr/>
        <p:txBody>
          <a:bodyPr wrap="square" lIns="91440" tIns="45720" rIns="91440" bIns="45720" anchor="ctr"/>
          <a:lstStyle/>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solidFill>
                  <a:srgbClr val="000000"/>
                </a:solidFill>
              </a:rPr>
            </a:fld>
            <a:endParaRPr lang="zh-CN" altLang="en-US" sz="1200" dirty="0">
              <a:solidFill>
                <a:srgbClr val="000000"/>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p:txBody>
          <a:bodyPr wrap="square" lIns="91440" tIns="45720" rIns="91440" bIns="45720" anchor="ctr"/>
          <a:lstStyle/>
          <a:p>
            <a:pPr lvl="0"/>
            <a:endParaRPr lang="zh-CN" altLang="en-US" dirty="0"/>
          </a:p>
        </p:txBody>
      </p:sp>
      <p:sp>
        <p:nvSpPr>
          <p:cNvPr id="4301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p:txBody>
          <a:bodyPr wrap="square" lIns="91440" tIns="45720" rIns="91440" bIns="45720" anchor="ctr"/>
          <a:lstStyle/>
          <a:p>
            <a:pPr lvl="0"/>
            <a:endParaRPr lang="zh-CN" altLang="en-US" dirty="0"/>
          </a:p>
        </p:txBody>
      </p:sp>
      <p:sp>
        <p:nvSpPr>
          <p:cNvPr id="4403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p:sp>
      <p:sp>
        <p:nvSpPr>
          <p:cNvPr id="45059" name="备注占位符 2"/>
          <p:cNvSpPr>
            <a:spLocks noGrp="1"/>
          </p:cNvSpPr>
          <p:nvPr>
            <p:ph type="body" idx="1"/>
          </p:nvPr>
        </p:nvSpPr>
        <p:spPr/>
        <p:txBody>
          <a:bodyPr wrap="square" lIns="91440" tIns="45720" rIns="91440" bIns="45720" anchor="ctr"/>
          <a:lstStyle/>
          <a:p>
            <a:pPr lvl="0"/>
            <a:endParaRPr lang="zh-CN" altLang="en-US" dirty="0"/>
          </a:p>
        </p:txBody>
      </p:sp>
      <p:sp>
        <p:nvSpPr>
          <p:cNvPr id="4506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p:sp>
      <p:sp>
        <p:nvSpPr>
          <p:cNvPr id="46083" name="备注占位符 2"/>
          <p:cNvSpPr>
            <a:spLocks noGrp="1"/>
          </p:cNvSpPr>
          <p:nvPr>
            <p:ph type="body" idx="1"/>
          </p:nvPr>
        </p:nvSpPr>
        <p:spPr/>
        <p:txBody>
          <a:bodyPr wrap="square" lIns="91440" tIns="45720" rIns="91440" bIns="45720" anchor="ctr"/>
          <a:lstStyle/>
          <a:p>
            <a:pPr lvl="0"/>
            <a:endParaRPr lang="zh-CN" altLang="en-US" dirty="0"/>
          </a:p>
        </p:txBody>
      </p:sp>
      <p:sp>
        <p:nvSpPr>
          <p:cNvPr id="4608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p:sp>
      <p:sp>
        <p:nvSpPr>
          <p:cNvPr id="47107" name="备注占位符 2"/>
          <p:cNvSpPr>
            <a:spLocks noGrp="1"/>
          </p:cNvSpPr>
          <p:nvPr>
            <p:ph type="body" idx="1"/>
          </p:nvPr>
        </p:nvSpPr>
        <p:spPr/>
        <p:txBody>
          <a:bodyPr wrap="square" lIns="91440" tIns="45720" rIns="91440" bIns="45720" anchor="ctr"/>
          <a:lstStyle/>
          <a:p>
            <a:pPr lvl="0"/>
            <a:endParaRPr lang="zh-CN" altLang="en-US" dirty="0"/>
          </a:p>
        </p:txBody>
      </p:sp>
      <p:sp>
        <p:nvSpPr>
          <p:cNvPr id="47108"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p:sp>
      <p:sp>
        <p:nvSpPr>
          <p:cNvPr id="48131" name="备注占位符 2"/>
          <p:cNvSpPr>
            <a:spLocks noGrp="1"/>
          </p:cNvSpPr>
          <p:nvPr>
            <p:ph type="body" idx="1"/>
          </p:nvPr>
        </p:nvSpPr>
        <p:spPr/>
        <p:txBody>
          <a:bodyPr wrap="square" lIns="91440" tIns="45720" rIns="91440" bIns="45720" anchor="ctr"/>
          <a:lstStyle/>
          <a:p>
            <a:pPr lvl="0"/>
            <a:endParaRPr lang="zh-CN" altLang="en-US" dirty="0"/>
          </a:p>
        </p:txBody>
      </p:sp>
      <p:sp>
        <p:nvSpPr>
          <p:cNvPr id="4813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6" Type="http://schemas.openxmlformats.org/officeDocument/2006/relationships/image" Target="../media/image18.png"/><Relationship Id="rId15" Type="http://schemas.openxmlformats.org/officeDocument/2006/relationships/image" Target="../media/image17.png"/><Relationship Id="rId14" Type="http://schemas.openxmlformats.org/officeDocument/2006/relationships/image" Target="../media/image16.png"/><Relationship Id="rId13" Type="http://schemas.openxmlformats.org/officeDocument/2006/relationships/image" Target="../media/image15.png"/><Relationship Id="rId12" Type="http://schemas.openxmlformats.org/officeDocument/2006/relationships/image" Target="../media/image14.png"/><Relationship Id="rId11" Type="http://schemas.openxmlformats.org/officeDocument/2006/relationships/image" Target="../media/image13.png"/><Relationship Id="rId10" Type="http://schemas.openxmlformats.org/officeDocument/2006/relationships/image" Target="../media/image1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slide" Target="../slides/slide2.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714360" y="2420888"/>
            <a:ext cx="6334949" cy="863600"/>
          </a:xfrm>
        </p:spPr>
        <p:txBody>
          <a:bodyPr/>
          <a:lstStyle>
            <a:lvl1pPr algn="ctr">
              <a:defRPr sz="3600"/>
            </a:lvl1pPr>
          </a:lstStyle>
          <a:p>
            <a:pPr lvl="0"/>
            <a:r>
              <a:rPr lang="zh-CN" noProof="0"/>
              <a:t>单击此处编辑母版标题样式</a:t>
            </a:r>
            <a:endParaRPr lang="zh-CN" noProof="0"/>
          </a:p>
        </p:txBody>
      </p:sp>
      <p:sp>
        <p:nvSpPr>
          <p:cNvPr id="2051" name="Rectangle 3"/>
          <p:cNvSpPr>
            <a:spLocks noGrp="1" noChangeArrowheads="1"/>
          </p:cNvSpPr>
          <p:nvPr>
            <p:ph type="subTitle" idx="1"/>
          </p:nvPr>
        </p:nvSpPr>
        <p:spPr>
          <a:xfrm>
            <a:off x="2715947" y="3500388"/>
            <a:ext cx="6336536" cy="647700"/>
          </a:xfrm>
        </p:spPr>
        <p:txBody>
          <a:bodyPr/>
          <a:lstStyle>
            <a:lvl1pPr marL="0" indent="0" algn="ctr">
              <a:buFontTx/>
              <a:buNone/>
              <a:defRPr sz="2400"/>
            </a:lvl1pPr>
          </a:lstStyle>
          <a:p>
            <a:pPr lvl="0"/>
            <a:r>
              <a:rPr lang="zh-CN" noProof="0"/>
              <a:t>单击此处编辑母版副标题样式</a:t>
            </a:r>
            <a:endParaRPr lang="zh-CN"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5113" y="908050"/>
            <a:ext cx="2743557" cy="5218113"/>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80" y="908050"/>
            <a:ext cx="8083014" cy="5218113"/>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bg>
      <p:bgPr>
        <a:solidFill>
          <a:schemeClr val="accent2"/>
        </a:solidFill>
        <a:effectLst/>
      </p:bgPr>
    </p:bg>
    <p:spTree>
      <p:nvGrpSpPr>
        <p:cNvPr id="1" name=""/>
        <p:cNvGrpSpPr/>
        <p:nvPr/>
      </p:nvGrpSpPr>
      <p:grpSpPr>
        <a:xfrm>
          <a:off x="0" y="0"/>
          <a:ext cx="0" cy="0"/>
          <a:chOff x="0" y="0"/>
          <a:chExt cx="0" cy="0"/>
        </a:xfrm>
      </p:grpSpPr>
      <p:pic>
        <p:nvPicPr>
          <p:cNvPr id="19" name="Picture 18" descr="PPECLOGO-eff2-1-3"/>
          <p:cNvPicPr>
            <a:picLocks noChangeAspect="1"/>
          </p:cNvPicPr>
          <p:nvPr userDrawn="1"/>
        </p:nvPicPr>
        <p:blipFill>
          <a:blip r:embed="rId2" cstate="email"/>
          <a:stretch>
            <a:fillRect/>
          </a:stretch>
        </p:blipFill>
        <p:spPr>
          <a:xfrm>
            <a:off x="9745663" y="3446463"/>
            <a:ext cx="282575" cy="236537"/>
          </a:xfrm>
          <a:prstGeom prst="rect">
            <a:avLst/>
          </a:prstGeom>
          <a:noFill/>
          <a:ln w="9525">
            <a:noFill/>
          </a:ln>
        </p:spPr>
      </p:pic>
      <p:pic>
        <p:nvPicPr>
          <p:cNvPr id="18" name="Picture 17" descr="PPECLOGO-eff2-1-3"/>
          <p:cNvPicPr>
            <a:picLocks noChangeAspect="1"/>
          </p:cNvPicPr>
          <p:nvPr userDrawn="1"/>
        </p:nvPicPr>
        <p:blipFill>
          <a:blip r:embed="rId3" cstate="email"/>
          <a:stretch>
            <a:fillRect/>
          </a:stretch>
        </p:blipFill>
        <p:spPr>
          <a:xfrm>
            <a:off x="9240838" y="2909888"/>
            <a:ext cx="360362" cy="301625"/>
          </a:xfrm>
          <a:prstGeom prst="rect">
            <a:avLst/>
          </a:prstGeom>
          <a:noFill/>
          <a:ln w="9525">
            <a:noFill/>
          </a:ln>
        </p:spPr>
      </p:pic>
      <p:pic>
        <p:nvPicPr>
          <p:cNvPr id="17" name="Picture 16" descr="PPECLOGO-eff2-1-4"/>
          <p:cNvPicPr>
            <a:picLocks noChangeAspect="1"/>
          </p:cNvPicPr>
          <p:nvPr userDrawn="1"/>
        </p:nvPicPr>
        <p:blipFill>
          <a:blip r:embed="rId4" cstate="email"/>
          <a:stretch>
            <a:fillRect/>
          </a:stretch>
        </p:blipFill>
        <p:spPr>
          <a:xfrm>
            <a:off x="8520113" y="3325813"/>
            <a:ext cx="703262" cy="585787"/>
          </a:xfrm>
          <a:prstGeom prst="rect">
            <a:avLst/>
          </a:prstGeom>
          <a:noFill/>
          <a:ln w="9525">
            <a:noFill/>
          </a:ln>
        </p:spPr>
      </p:pic>
      <p:pic>
        <p:nvPicPr>
          <p:cNvPr id="16" name="Picture 15" descr="PPECLOGO-eff2-1-3"/>
          <p:cNvPicPr>
            <a:picLocks noChangeAspect="1"/>
          </p:cNvPicPr>
          <p:nvPr userDrawn="1"/>
        </p:nvPicPr>
        <p:blipFill>
          <a:blip r:embed="rId5" cstate="email"/>
          <a:stretch>
            <a:fillRect/>
          </a:stretch>
        </p:blipFill>
        <p:spPr>
          <a:xfrm>
            <a:off x="3984625" y="2786063"/>
            <a:ext cx="436563" cy="365125"/>
          </a:xfrm>
          <a:prstGeom prst="rect">
            <a:avLst/>
          </a:prstGeom>
          <a:noFill/>
          <a:ln w="9525">
            <a:noFill/>
          </a:ln>
        </p:spPr>
      </p:pic>
      <p:pic>
        <p:nvPicPr>
          <p:cNvPr id="15" name="Picture 14" descr="PPECLOGO-eff2-1-2"/>
          <p:cNvPicPr>
            <a:picLocks noChangeAspect="1"/>
          </p:cNvPicPr>
          <p:nvPr userDrawn="1"/>
        </p:nvPicPr>
        <p:blipFill>
          <a:blip r:embed="rId6"/>
          <a:stretch>
            <a:fillRect/>
          </a:stretch>
        </p:blipFill>
        <p:spPr>
          <a:xfrm>
            <a:off x="2054225" y="2795588"/>
            <a:ext cx="1698625" cy="1428750"/>
          </a:xfrm>
          <a:prstGeom prst="rect">
            <a:avLst/>
          </a:prstGeom>
          <a:noFill/>
          <a:ln w="9525">
            <a:noFill/>
          </a:ln>
        </p:spPr>
      </p:pic>
      <p:pic>
        <p:nvPicPr>
          <p:cNvPr id="14" name="Picture 13" descr="PPECLOGO-eff-0-1"/>
          <p:cNvPicPr>
            <a:picLocks noChangeAspect="1"/>
          </p:cNvPicPr>
          <p:nvPr userDrawn="1"/>
        </p:nvPicPr>
        <p:blipFill>
          <a:blip r:embed="rId7" cstate="email"/>
          <a:stretch>
            <a:fillRect/>
          </a:stretch>
        </p:blipFill>
        <p:spPr>
          <a:xfrm>
            <a:off x="11256963" y="2365375"/>
            <a:ext cx="522287" cy="392113"/>
          </a:xfrm>
          <a:prstGeom prst="rect">
            <a:avLst/>
          </a:prstGeom>
          <a:noFill/>
          <a:ln w="9525">
            <a:noFill/>
          </a:ln>
        </p:spPr>
      </p:pic>
      <p:pic>
        <p:nvPicPr>
          <p:cNvPr id="13" name="Picture 12" descr="PPECLOGO-eff-0-1"/>
          <p:cNvPicPr>
            <a:picLocks noChangeAspect="1"/>
          </p:cNvPicPr>
          <p:nvPr userDrawn="1"/>
        </p:nvPicPr>
        <p:blipFill>
          <a:blip r:embed="rId7" cstate="email"/>
          <a:stretch>
            <a:fillRect/>
          </a:stretch>
        </p:blipFill>
        <p:spPr>
          <a:xfrm>
            <a:off x="7943850" y="3624263"/>
            <a:ext cx="522288" cy="393700"/>
          </a:xfrm>
          <a:prstGeom prst="rect">
            <a:avLst/>
          </a:prstGeom>
          <a:noFill/>
          <a:ln w="9525">
            <a:noFill/>
          </a:ln>
        </p:spPr>
      </p:pic>
      <p:pic>
        <p:nvPicPr>
          <p:cNvPr id="12" name="Picture 11" descr="PPECLOGO-eff-5-4"/>
          <p:cNvPicPr>
            <a:picLocks noChangeAspect="1"/>
          </p:cNvPicPr>
          <p:nvPr userDrawn="1"/>
        </p:nvPicPr>
        <p:blipFill>
          <a:blip r:embed="rId8" cstate="email"/>
          <a:stretch>
            <a:fillRect/>
          </a:stretch>
        </p:blipFill>
        <p:spPr>
          <a:xfrm>
            <a:off x="9886950" y="2725738"/>
            <a:ext cx="1117600" cy="850900"/>
          </a:xfrm>
          <a:prstGeom prst="rect">
            <a:avLst/>
          </a:prstGeom>
          <a:noFill/>
          <a:ln w="9525">
            <a:noFill/>
          </a:ln>
        </p:spPr>
      </p:pic>
      <p:pic>
        <p:nvPicPr>
          <p:cNvPr id="11" name="Picture 10" descr="PPECLOGO-eff-5-2"/>
          <p:cNvPicPr>
            <a:picLocks noChangeAspect="1"/>
          </p:cNvPicPr>
          <p:nvPr userDrawn="1"/>
        </p:nvPicPr>
        <p:blipFill>
          <a:blip r:embed="rId9" cstate="email"/>
          <a:stretch>
            <a:fillRect/>
          </a:stretch>
        </p:blipFill>
        <p:spPr>
          <a:xfrm>
            <a:off x="5353050" y="3446463"/>
            <a:ext cx="1835150" cy="1435100"/>
          </a:xfrm>
          <a:prstGeom prst="rect">
            <a:avLst/>
          </a:prstGeom>
          <a:noFill/>
          <a:ln w="9525">
            <a:noFill/>
          </a:ln>
        </p:spPr>
      </p:pic>
      <p:pic>
        <p:nvPicPr>
          <p:cNvPr id="10" name="Picture 9" descr="PPECLOGO-eff-5-4"/>
          <p:cNvPicPr>
            <a:picLocks noChangeAspect="1"/>
          </p:cNvPicPr>
          <p:nvPr userDrawn="1"/>
        </p:nvPicPr>
        <p:blipFill>
          <a:blip r:embed="rId10" cstate="email"/>
          <a:stretch>
            <a:fillRect/>
          </a:stretch>
        </p:blipFill>
        <p:spPr>
          <a:xfrm>
            <a:off x="3262313" y="3206750"/>
            <a:ext cx="1477962" cy="1123950"/>
          </a:xfrm>
          <a:prstGeom prst="rect">
            <a:avLst/>
          </a:prstGeom>
          <a:noFill/>
          <a:ln w="9525">
            <a:noFill/>
          </a:ln>
        </p:spPr>
      </p:pic>
      <p:pic>
        <p:nvPicPr>
          <p:cNvPr id="9" name="Picture 8" descr="PPECLOGO-eff-0-2"/>
          <p:cNvPicPr>
            <a:picLocks noChangeAspect="1"/>
          </p:cNvPicPr>
          <p:nvPr userDrawn="1"/>
        </p:nvPicPr>
        <p:blipFill>
          <a:blip r:embed="rId11" cstate="email"/>
          <a:stretch>
            <a:fillRect/>
          </a:stretch>
        </p:blipFill>
        <p:spPr>
          <a:xfrm>
            <a:off x="5278438" y="2574925"/>
            <a:ext cx="982662" cy="750888"/>
          </a:xfrm>
          <a:prstGeom prst="rect">
            <a:avLst/>
          </a:prstGeom>
          <a:noFill/>
          <a:ln w="9525">
            <a:noFill/>
          </a:ln>
        </p:spPr>
      </p:pic>
      <p:pic>
        <p:nvPicPr>
          <p:cNvPr id="8" name="Picture 6" descr="PPECLOGO-eff-0-1"/>
          <p:cNvPicPr>
            <a:picLocks noChangeAspect="1"/>
          </p:cNvPicPr>
          <p:nvPr userDrawn="1"/>
        </p:nvPicPr>
        <p:blipFill>
          <a:blip r:embed="rId12" cstate="email"/>
          <a:stretch>
            <a:fillRect/>
          </a:stretch>
        </p:blipFill>
        <p:spPr>
          <a:xfrm>
            <a:off x="7377113" y="2903538"/>
            <a:ext cx="401637" cy="303212"/>
          </a:xfrm>
          <a:prstGeom prst="rect">
            <a:avLst/>
          </a:prstGeom>
          <a:noFill/>
          <a:ln w="9525">
            <a:noFill/>
          </a:ln>
        </p:spPr>
      </p:pic>
      <p:pic>
        <p:nvPicPr>
          <p:cNvPr id="7" name="Picture 5" descr="PPECLOGO-eff-0-1"/>
          <p:cNvPicPr>
            <a:picLocks noChangeAspect="1"/>
          </p:cNvPicPr>
          <p:nvPr userDrawn="1"/>
        </p:nvPicPr>
        <p:blipFill>
          <a:blip r:embed="rId13" cstate="email"/>
          <a:stretch>
            <a:fillRect/>
          </a:stretch>
        </p:blipFill>
        <p:spPr>
          <a:xfrm>
            <a:off x="4467225" y="3770313"/>
            <a:ext cx="525463" cy="396875"/>
          </a:xfrm>
          <a:prstGeom prst="rect">
            <a:avLst/>
          </a:prstGeom>
          <a:noFill/>
          <a:ln w="9525">
            <a:noFill/>
          </a:ln>
        </p:spPr>
      </p:pic>
      <p:pic>
        <p:nvPicPr>
          <p:cNvPr id="6" name="Picture 4" descr="PPECLOGO-eff-0-3"/>
          <p:cNvPicPr>
            <a:picLocks noChangeAspect="1"/>
          </p:cNvPicPr>
          <p:nvPr userDrawn="1"/>
        </p:nvPicPr>
        <p:blipFill>
          <a:blip r:embed="rId14"/>
          <a:stretch>
            <a:fillRect/>
          </a:stretch>
        </p:blipFill>
        <p:spPr>
          <a:xfrm>
            <a:off x="1039813" y="1447800"/>
            <a:ext cx="3014662" cy="2376488"/>
          </a:xfrm>
          <a:prstGeom prst="rect">
            <a:avLst/>
          </a:prstGeom>
          <a:noFill/>
          <a:ln w="9525">
            <a:noFill/>
          </a:ln>
        </p:spPr>
      </p:pic>
      <p:pic>
        <p:nvPicPr>
          <p:cNvPr id="5" name="Picture 3" descr="PPECLOGO-eff-0-2"/>
          <p:cNvPicPr>
            <a:picLocks noChangeAspect="1"/>
          </p:cNvPicPr>
          <p:nvPr userDrawn="1"/>
        </p:nvPicPr>
        <p:blipFill>
          <a:blip r:embed="rId15" cstate="email"/>
          <a:stretch>
            <a:fillRect/>
          </a:stretch>
        </p:blipFill>
        <p:spPr>
          <a:xfrm>
            <a:off x="8431213" y="2757488"/>
            <a:ext cx="1096962" cy="839787"/>
          </a:xfrm>
          <a:prstGeom prst="rect">
            <a:avLst/>
          </a:prstGeom>
          <a:noFill/>
          <a:ln w="9525">
            <a:noFill/>
          </a:ln>
        </p:spPr>
      </p:pic>
      <p:pic>
        <p:nvPicPr>
          <p:cNvPr id="4" name="Picture 2" descr="PPECLOGO-eff-0-1"/>
          <p:cNvPicPr>
            <a:picLocks noChangeAspect="1"/>
          </p:cNvPicPr>
          <p:nvPr userDrawn="1"/>
        </p:nvPicPr>
        <p:blipFill>
          <a:blip r:embed="rId16" cstate="email"/>
          <a:stretch>
            <a:fillRect/>
          </a:stretch>
        </p:blipFill>
        <p:spPr>
          <a:xfrm>
            <a:off x="4148138" y="2886075"/>
            <a:ext cx="1060450" cy="800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6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8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8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6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6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cstate="email"/>
          <a:stretch>
            <a:fillRect/>
          </a:stretch>
        </a:blipFill>
        <a:effectLst/>
      </p:bgPr>
    </p:bg>
    <p:spTree>
      <p:nvGrpSpPr>
        <p:cNvPr id="1" name=""/>
        <p:cNvGrpSpPr/>
        <p:nvPr/>
      </p:nvGrpSpPr>
      <p:grpSpPr>
        <a:xfrm>
          <a:off x="0" y="0"/>
          <a:ext cx="0" cy="0"/>
          <a:chOff x="0" y="0"/>
          <a:chExt cx="0" cy="0"/>
        </a:xfrm>
      </p:grpSpPr>
      <p:sp>
        <p:nvSpPr>
          <p:cNvPr id="3074" name="Rectangle 14"/>
          <p:cNvSpPr/>
          <p:nvPr userDrawn="1"/>
        </p:nvSpPr>
        <p:spPr>
          <a:xfrm>
            <a:off x="1588" y="1169988"/>
            <a:ext cx="1947862" cy="5368925"/>
          </a:xfrm>
          <a:prstGeom prst="rect">
            <a:avLst/>
          </a:prstGeom>
          <a:solidFill>
            <a:schemeClr val="tx1"/>
          </a:solidFill>
          <a:ln w="9525">
            <a:noFill/>
          </a:ln>
        </p:spPr>
        <p:txBody>
          <a:bodyPr/>
          <a:lstStyle/>
          <a:p>
            <a:pPr lvl="0" eaLnBrk="1" hangingPunct="1"/>
            <a:endParaRPr lang="zh-CN" altLang="en-US" dirty="0"/>
          </a:p>
        </p:txBody>
      </p:sp>
      <p:pic>
        <p:nvPicPr>
          <p:cNvPr id="3075" name="图片 4"/>
          <p:cNvPicPr>
            <a:picLocks noChangeAspect="1"/>
          </p:cNvPicPr>
          <p:nvPr userDrawn="1"/>
        </p:nvPicPr>
        <p:blipFill>
          <a:blip r:embed="rId3" cstate="email"/>
          <a:stretch>
            <a:fillRect/>
          </a:stretch>
        </p:blipFill>
        <p:spPr>
          <a:xfrm>
            <a:off x="0" y="725488"/>
            <a:ext cx="12196763" cy="452437"/>
          </a:xfrm>
          <a:prstGeom prst="rect">
            <a:avLst/>
          </a:prstGeom>
          <a:noFill/>
          <a:ln w="9525">
            <a:noFill/>
          </a:ln>
        </p:spPr>
      </p:pic>
      <p:pic>
        <p:nvPicPr>
          <p:cNvPr id="3076" name="图片 5"/>
          <p:cNvPicPr>
            <a:picLocks noChangeAspect="1"/>
          </p:cNvPicPr>
          <p:nvPr userDrawn="1"/>
        </p:nvPicPr>
        <p:blipFill>
          <a:blip r:embed="rId4" cstate="email"/>
          <a:stretch>
            <a:fillRect/>
          </a:stretch>
        </p:blipFill>
        <p:spPr>
          <a:xfrm>
            <a:off x="0" y="6538913"/>
            <a:ext cx="12196763" cy="341312"/>
          </a:xfrm>
          <a:prstGeom prst="rect">
            <a:avLst/>
          </a:prstGeom>
          <a:noFill/>
          <a:ln w="9525">
            <a:noFill/>
          </a:ln>
        </p:spPr>
      </p:pic>
      <p:sp>
        <p:nvSpPr>
          <p:cNvPr id="3077" name="Freeform 10"/>
          <p:cNvSpPr/>
          <p:nvPr userDrawn="1"/>
        </p:nvSpPr>
        <p:spPr>
          <a:xfrm>
            <a:off x="10787063" y="6602413"/>
            <a:ext cx="442912" cy="206375"/>
          </a:xfrm>
          <a:custGeom>
            <a:avLst/>
            <a:gdLst/>
            <a:ahLst/>
            <a:cxnLst>
              <a:cxn ang="0">
                <a:pos x="68155670" y="0"/>
              </a:cxn>
              <a:cxn ang="0">
                <a:pos x="249662321" y="0"/>
              </a:cxn>
              <a:cxn ang="0">
                <a:pos x="317817991" y="79460830"/>
              </a:cxn>
              <a:cxn ang="0">
                <a:pos x="317817991" y="79460830"/>
              </a:cxn>
              <a:cxn ang="0">
                <a:pos x="249662321" y="158921110"/>
              </a:cxn>
              <a:cxn ang="0">
                <a:pos x="68155670" y="158921110"/>
              </a:cxn>
              <a:cxn ang="0">
                <a:pos x="0" y="79460830"/>
              </a:cxn>
              <a:cxn ang="0">
                <a:pos x="0" y="79460830"/>
              </a:cxn>
              <a:cxn ang="0">
                <a:pos x="68155670" y="0"/>
              </a:cxn>
            </a:cxnLst>
            <a:rect l="0" t="0" r="0" b="0"/>
            <a:pathLst>
              <a:path w="872" h="374">
                <a:moveTo>
                  <a:pt x="187" y="0"/>
                </a:moveTo>
                <a:lnTo>
                  <a:pt x="685" y="0"/>
                </a:lnTo>
                <a:cubicBezTo>
                  <a:pt x="788" y="0"/>
                  <a:pt x="872" y="84"/>
                  <a:pt x="872" y="187"/>
                </a:cubicBezTo>
                <a:cubicBezTo>
                  <a:pt x="872" y="290"/>
                  <a:pt x="788" y="374"/>
                  <a:pt x="685" y="374"/>
                </a:cubicBezTo>
                <a:lnTo>
                  <a:pt x="187" y="374"/>
                </a:lnTo>
                <a:cubicBezTo>
                  <a:pt x="85" y="374"/>
                  <a:pt x="0" y="290"/>
                  <a:pt x="0" y="187"/>
                </a:cubicBezTo>
                <a:cubicBezTo>
                  <a:pt x="0" y="84"/>
                  <a:pt x="85" y="0"/>
                  <a:pt x="187" y="0"/>
                </a:cubicBezTo>
                <a:close/>
              </a:path>
            </a:pathLst>
          </a:custGeom>
          <a:solidFill>
            <a:schemeClr val="bg2">
              <a:alpha val="100000"/>
            </a:schemeClr>
          </a:solidFill>
          <a:ln w="9525">
            <a:noFill/>
          </a:ln>
        </p:spPr>
        <p:txBody>
          <a:bodyPr/>
          <a:lstStyle/>
          <a:p>
            <a:endParaRPr lang="zh-CN" altLang="en-US"/>
          </a:p>
        </p:txBody>
      </p:sp>
      <p:sp>
        <p:nvSpPr>
          <p:cNvPr id="3078" name="Freeform 13">
            <a:hlinkClick r:id="" action="ppaction://hlinkshowjump?jump=firstslide"/>
          </p:cNvPr>
          <p:cNvSpPr>
            <a:spLocks noEditPoints="1"/>
          </p:cNvSpPr>
          <p:nvPr userDrawn="1"/>
        </p:nvSpPr>
        <p:spPr>
          <a:xfrm>
            <a:off x="10202863" y="6600825"/>
            <a:ext cx="193675" cy="209550"/>
          </a:xfrm>
          <a:custGeom>
            <a:avLst/>
            <a:gdLst/>
            <a:ahLst/>
            <a:cxnLst>
              <a:cxn ang="0">
                <a:pos x="109134399" y="33607650"/>
              </a:cxn>
              <a:cxn ang="0">
                <a:pos x="48382881" y="83380434"/>
              </a:cxn>
              <a:cxn ang="0">
                <a:pos x="109134399" y="132728342"/>
              </a:cxn>
              <a:cxn ang="0">
                <a:pos x="109134399" y="33607650"/>
              </a:cxn>
              <a:cxn ang="0">
                <a:pos x="104041491" y="121667784"/>
              </a:cxn>
              <a:cxn ang="0">
                <a:pos x="104041491" y="121667784"/>
              </a:cxn>
              <a:cxn ang="0">
                <a:pos x="57113654" y="83380434"/>
              </a:cxn>
              <a:cxn ang="0">
                <a:pos x="104041491" y="45093635"/>
              </a:cxn>
              <a:cxn ang="0">
                <a:pos x="104041491" y="121667784"/>
              </a:cxn>
              <a:cxn ang="0">
                <a:pos x="42198818" y="132728342"/>
              </a:cxn>
              <a:cxn ang="0">
                <a:pos x="42198818" y="132728342"/>
              </a:cxn>
              <a:cxn ang="0">
                <a:pos x="42198818" y="33607650"/>
              </a:cxn>
              <a:cxn ang="0">
                <a:pos x="33831933" y="33607650"/>
              </a:cxn>
              <a:cxn ang="0">
                <a:pos x="33831933" y="132728342"/>
              </a:cxn>
              <a:cxn ang="0">
                <a:pos x="42198818" y="132728342"/>
              </a:cxn>
              <a:cxn ang="0">
                <a:pos x="69482290" y="0"/>
              </a:cxn>
              <a:cxn ang="0">
                <a:pos x="138964580" y="81253849"/>
              </a:cxn>
              <a:cxn ang="0">
                <a:pos x="69482290" y="162507147"/>
              </a:cxn>
              <a:cxn ang="0">
                <a:pos x="0" y="81253849"/>
              </a:cxn>
              <a:cxn ang="0">
                <a:pos x="69482290" y="0"/>
              </a:cxn>
            </a:cxnLst>
            <a:rect l="0" t="0" r="0" b="0"/>
            <a:pathLst>
              <a:path w="382" h="382">
                <a:moveTo>
                  <a:pt x="300" y="79"/>
                </a:moveTo>
                <a:lnTo>
                  <a:pt x="133" y="196"/>
                </a:lnTo>
                <a:lnTo>
                  <a:pt x="300" y="312"/>
                </a:lnTo>
                <a:lnTo>
                  <a:pt x="300" y="79"/>
                </a:lnTo>
                <a:close/>
                <a:moveTo>
                  <a:pt x="286" y="286"/>
                </a:moveTo>
                <a:lnTo>
                  <a:pt x="286" y="286"/>
                </a:lnTo>
                <a:lnTo>
                  <a:pt x="157" y="196"/>
                </a:lnTo>
                <a:lnTo>
                  <a:pt x="286" y="106"/>
                </a:lnTo>
                <a:lnTo>
                  <a:pt x="286" y="286"/>
                </a:lnTo>
                <a:close/>
                <a:moveTo>
                  <a:pt x="116" y="312"/>
                </a:moveTo>
                <a:lnTo>
                  <a:pt x="116" y="312"/>
                </a:lnTo>
                <a:lnTo>
                  <a:pt x="116" y="79"/>
                </a:lnTo>
                <a:lnTo>
                  <a:pt x="93" y="79"/>
                </a:lnTo>
                <a:lnTo>
                  <a:pt x="93" y="312"/>
                </a:lnTo>
                <a:lnTo>
                  <a:pt x="116" y="312"/>
                </a:lnTo>
                <a:close/>
                <a:moveTo>
                  <a:pt x="191" y="0"/>
                </a:moveTo>
                <a:cubicBezTo>
                  <a:pt x="297" y="0"/>
                  <a:pt x="382" y="85"/>
                  <a:pt x="382" y="191"/>
                </a:cubicBezTo>
                <a:cubicBezTo>
                  <a:pt x="382" y="296"/>
                  <a:pt x="297" y="382"/>
                  <a:pt x="191" y="382"/>
                </a:cubicBezTo>
                <a:cubicBezTo>
                  <a:pt x="86" y="382"/>
                  <a:pt x="0" y="296"/>
                  <a:pt x="0" y="191"/>
                </a:cubicBezTo>
                <a:cubicBezTo>
                  <a:pt x="0" y="85"/>
                  <a:pt x="86" y="0"/>
                  <a:pt x="191" y="0"/>
                </a:cubicBezTo>
                <a:close/>
              </a:path>
            </a:pathLst>
          </a:custGeom>
          <a:solidFill>
            <a:schemeClr val="bg2">
              <a:alpha val="100000"/>
            </a:schemeClr>
          </a:solidFill>
          <a:ln w="9525">
            <a:noFill/>
          </a:ln>
        </p:spPr>
        <p:txBody>
          <a:bodyPr/>
          <a:lstStyle/>
          <a:p>
            <a:endParaRPr lang="zh-CN" altLang="en-US"/>
          </a:p>
        </p:txBody>
      </p:sp>
      <p:sp>
        <p:nvSpPr>
          <p:cNvPr id="3079" name="Freeform 14">
            <a:hlinkClick r:id="rId5" action="ppaction://hlinksldjump"/>
          </p:cNvPr>
          <p:cNvSpPr>
            <a:spLocks noEditPoints="1"/>
          </p:cNvSpPr>
          <p:nvPr userDrawn="1"/>
        </p:nvSpPr>
        <p:spPr>
          <a:xfrm>
            <a:off x="9915525" y="6600825"/>
            <a:ext cx="193675" cy="209550"/>
          </a:xfrm>
          <a:custGeom>
            <a:avLst/>
            <a:gdLst/>
            <a:ahLst/>
            <a:cxnLst>
              <a:cxn ang="0">
                <a:pos x="69482290" y="0"/>
              </a:cxn>
              <a:cxn ang="0">
                <a:pos x="138964580" y="81253849"/>
              </a:cxn>
              <a:cxn ang="0">
                <a:pos x="69482290" y="162507147"/>
              </a:cxn>
              <a:cxn ang="0">
                <a:pos x="0" y="81253849"/>
              </a:cxn>
              <a:cxn ang="0">
                <a:pos x="69482290" y="0"/>
              </a:cxn>
              <a:cxn ang="0">
                <a:pos x="119320215" y="87209280"/>
              </a:cxn>
              <a:cxn ang="0">
                <a:pos x="116774016" y="89336416"/>
              </a:cxn>
              <a:cxn ang="0">
                <a:pos x="108407132" y="89336416"/>
              </a:cxn>
              <a:cxn ang="0">
                <a:pos x="106224311" y="88485561"/>
              </a:cxn>
              <a:cxn ang="0">
                <a:pos x="69482290" y="43391926"/>
              </a:cxn>
              <a:cxn ang="0">
                <a:pos x="32376381" y="88485561"/>
              </a:cxn>
              <a:cxn ang="0">
                <a:pos x="30557449" y="89336416"/>
              </a:cxn>
              <a:cxn ang="0">
                <a:pos x="21826676" y="89336416"/>
              </a:cxn>
              <a:cxn ang="0">
                <a:pos x="19280477" y="87209280"/>
              </a:cxn>
              <a:cxn ang="0">
                <a:pos x="20007744" y="83805862"/>
              </a:cxn>
              <a:cxn ang="0">
                <a:pos x="66935582" y="26800815"/>
              </a:cxn>
              <a:cxn ang="0">
                <a:pos x="69482290" y="25524533"/>
              </a:cxn>
              <a:cxn ang="0">
                <a:pos x="71665110" y="26800815"/>
              </a:cxn>
              <a:cxn ang="0">
                <a:pos x="118956836" y="83805862"/>
              </a:cxn>
              <a:cxn ang="0">
                <a:pos x="119320215" y="87209280"/>
              </a:cxn>
              <a:cxn ang="0">
                <a:pos x="34923089" y="92739833"/>
              </a:cxn>
              <a:cxn ang="0">
                <a:pos x="34923089" y="92739833"/>
              </a:cxn>
              <a:cxn ang="0">
                <a:pos x="34923089" y="126772361"/>
              </a:cxn>
              <a:cxn ang="0">
                <a:pos x="38924842" y="132728342"/>
              </a:cxn>
              <a:cxn ang="0">
                <a:pos x="58204809" y="132728342"/>
              </a:cxn>
              <a:cxn ang="0">
                <a:pos x="58204809" y="95292397"/>
              </a:cxn>
              <a:cxn ang="0">
                <a:pos x="63298226" y="89761843"/>
              </a:cxn>
              <a:cxn ang="0">
                <a:pos x="75666354" y="89761843"/>
              </a:cxn>
              <a:cxn ang="0">
                <a:pos x="80395883" y="95292397"/>
              </a:cxn>
              <a:cxn ang="0">
                <a:pos x="80395883" y="132728342"/>
              </a:cxn>
              <a:cxn ang="0">
                <a:pos x="99676359" y="132728342"/>
              </a:cxn>
              <a:cxn ang="0">
                <a:pos x="103677603" y="126772361"/>
              </a:cxn>
              <a:cxn ang="0">
                <a:pos x="103677603" y="92739833"/>
              </a:cxn>
              <a:cxn ang="0">
                <a:pos x="69482290" y="50624189"/>
              </a:cxn>
              <a:cxn ang="0">
                <a:pos x="34923089" y="92739833"/>
              </a:cxn>
            </a:cxnLst>
            <a:rect l="0" t="0" r="0" b="0"/>
            <a:pathLst>
              <a:path w="382" h="382">
                <a:moveTo>
                  <a:pt x="191" y="0"/>
                </a:moveTo>
                <a:cubicBezTo>
                  <a:pt x="296" y="0"/>
                  <a:pt x="382" y="85"/>
                  <a:pt x="382" y="191"/>
                </a:cubicBezTo>
                <a:cubicBezTo>
                  <a:pt x="382" y="296"/>
                  <a:pt x="296" y="382"/>
                  <a:pt x="191" y="382"/>
                </a:cubicBezTo>
                <a:cubicBezTo>
                  <a:pt x="85" y="382"/>
                  <a:pt x="0" y="296"/>
                  <a:pt x="0" y="191"/>
                </a:cubicBezTo>
                <a:cubicBezTo>
                  <a:pt x="0" y="85"/>
                  <a:pt x="85" y="0"/>
                  <a:pt x="191" y="0"/>
                </a:cubicBezTo>
                <a:close/>
                <a:moveTo>
                  <a:pt x="328" y="205"/>
                </a:moveTo>
                <a:cubicBezTo>
                  <a:pt x="327" y="208"/>
                  <a:pt x="324" y="210"/>
                  <a:pt x="321" y="210"/>
                </a:cubicBezTo>
                <a:lnTo>
                  <a:pt x="298" y="210"/>
                </a:lnTo>
                <a:cubicBezTo>
                  <a:pt x="296" y="210"/>
                  <a:pt x="294" y="209"/>
                  <a:pt x="292" y="208"/>
                </a:cubicBezTo>
                <a:lnTo>
                  <a:pt x="191" y="102"/>
                </a:lnTo>
                <a:lnTo>
                  <a:pt x="89" y="208"/>
                </a:lnTo>
                <a:cubicBezTo>
                  <a:pt x="88" y="209"/>
                  <a:pt x="86" y="210"/>
                  <a:pt x="84" y="210"/>
                </a:cubicBezTo>
                <a:lnTo>
                  <a:pt x="60" y="210"/>
                </a:lnTo>
                <a:cubicBezTo>
                  <a:pt x="57" y="210"/>
                  <a:pt x="55" y="208"/>
                  <a:pt x="53" y="205"/>
                </a:cubicBezTo>
                <a:cubicBezTo>
                  <a:pt x="52" y="203"/>
                  <a:pt x="53" y="200"/>
                  <a:pt x="55" y="197"/>
                </a:cubicBezTo>
                <a:lnTo>
                  <a:pt x="184" y="63"/>
                </a:lnTo>
                <a:cubicBezTo>
                  <a:pt x="186" y="61"/>
                  <a:pt x="188" y="60"/>
                  <a:pt x="191" y="60"/>
                </a:cubicBezTo>
                <a:cubicBezTo>
                  <a:pt x="193" y="60"/>
                  <a:pt x="196" y="61"/>
                  <a:pt x="197" y="63"/>
                </a:cubicBezTo>
                <a:lnTo>
                  <a:pt x="327" y="197"/>
                </a:lnTo>
                <a:cubicBezTo>
                  <a:pt x="329" y="200"/>
                  <a:pt x="329" y="203"/>
                  <a:pt x="328" y="205"/>
                </a:cubicBezTo>
                <a:close/>
                <a:moveTo>
                  <a:pt x="96" y="218"/>
                </a:moveTo>
                <a:lnTo>
                  <a:pt x="96" y="218"/>
                </a:lnTo>
                <a:lnTo>
                  <a:pt x="96" y="298"/>
                </a:lnTo>
                <a:cubicBezTo>
                  <a:pt x="96" y="306"/>
                  <a:pt x="101" y="312"/>
                  <a:pt x="107" y="312"/>
                </a:cubicBezTo>
                <a:lnTo>
                  <a:pt x="160" y="312"/>
                </a:lnTo>
                <a:lnTo>
                  <a:pt x="160" y="224"/>
                </a:lnTo>
                <a:cubicBezTo>
                  <a:pt x="160" y="217"/>
                  <a:pt x="166" y="211"/>
                  <a:pt x="174" y="211"/>
                </a:cubicBezTo>
                <a:lnTo>
                  <a:pt x="208" y="211"/>
                </a:lnTo>
                <a:cubicBezTo>
                  <a:pt x="215" y="211"/>
                  <a:pt x="221" y="217"/>
                  <a:pt x="221" y="224"/>
                </a:cubicBezTo>
                <a:lnTo>
                  <a:pt x="221" y="312"/>
                </a:lnTo>
                <a:lnTo>
                  <a:pt x="274" y="312"/>
                </a:lnTo>
                <a:cubicBezTo>
                  <a:pt x="280" y="312"/>
                  <a:pt x="285" y="306"/>
                  <a:pt x="285" y="298"/>
                </a:cubicBezTo>
                <a:lnTo>
                  <a:pt x="285" y="218"/>
                </a:lnTo>
                <a:lnTo>
                  <a:pt x="191" y="119"/>
                </a:lnTo>
                <a:lnTo>
                  <a:pt x="96" y="218"/>
                </a:lnTo>
                <a:close/>
              </a:path>
            </a:pathLst>
          </a:custGeom>
          <a:solidFill>
            <a:schemeClr val="bg2">
              <a:alpha val="100000"/>
            </a:schemeClr>
          </a:solidFill>
          <a:ln w="9525">
            <a:noFill/>
          </a:ln>
        </p:spPr>
        <p:txBody>
          <a:bodyPr/>
          <a:lstStyle/>
          <a:p>
            <a:endParaRPr lang="zh-CN" altLang="en-US"/>
          </a:p>
        </p:txBody>
      </p:sp>
      <p:sp>
        <p:nvSpPr>
          <p:cNvPr id="3080" name="Freeform 15">
            <a:hlinkClick r:id="" action="ppaction://hlinkshowjump?jump=previousslide"/>
          </p:cNvPr>
          <p:cNvSpPr>
            <a:spLocks noEditPoints="1"/>
          </p:cNvSpPr>
          <p:nvPr userDrawn="1"/>
        </p:nvSpPr>
        <p:spPr>
          <a:xfrm>
            <a:off x="10490200" y="6600825"/>
            <a:ext cx="195263" cy="209550"/>
          </a:xfrm>
          <a:custGeom>
            <a:avLst/>
            <a:gdLst/>
            <a:ahLst/>
            <a:cxnLst>
              <a:cxn ang="0">
                <a:pos x="69482290" y="0"/>
              </a:cxn>
              <a:cxn ang="0">
                <a:pos x="138964580" y="81253849"/>
              </a:cxn>
              <a:cxn ang="0">
                <a:pos x="69482290" y="162507147"/>
              </a:cxn>
              <a:cxn ang="0">
                <a:pos x="0" y="81253849"/>
              </a:cxn>
              <a:cxn ang="0">
                <a:pos x="69482290" y="0"/>
              </a:cxn>
              <a:cxn ang="0">
                <a:pos x="98584695" y="26800815"/>
              </a:cxn>
              <a:cxn ang="0">
                <a:pos x="98584695" y="141236336"/>
              </a:cxn>
              <a:cxn ang="0">
                <a:pos x="11277481" y="83805862"/>
              </a:cxn>
              <a:cxn ang="0">
                <a:pos x="98584695" y="26800815"/>
              </a:cxn>
              <a:cxn ang="0">
                <a:pos x="90217811" y="41264790"/>
              </a:cxn>
              <a:cxn ang="0">
                <a:pos x="90217811" y="41264790"/>
              </a:cxn>
              <a:cxn ang="0">
                <a:pos x="24737273" y="83805862"/>
              </a:cxn>
              <a:cxn ang="0">
                <a:pos x="90217811" y="126772361"/>
              </a:cxn>
              <a:cxn ang="0">
                <a:pos x="90217811" y="41264790"/>
              </a:cxn>
            </a:cxnLst>
            <a:rect l="0" t="0" r="0" b="0"/>
            <a:pathLst>
              <a:path w="382" h="382">
                <a:moveTo>
                  <a:pt x="191" y="0"/>
                </a:moveTo>
                <a:cubicBezTo>
                  <a:pt x="297" y="0"/>
                  <a:pt x="382" y="85"/>
                  <a:pt x="382" y="191"/>
                </a:cubicBezTo>
                <a:cubicBezTo>
                  <a:pt x="382" y="296"/>
                  <a:pt x="297" y="382"/>
                  <a:pt x="191" y="382"/>
                </a:cubicBezTo>
                <a:cubicBezTo>
                  <a:pt x="86" y="382"/>
                  <a:pt x="0" y="296"/>
                  <a:pt x="0" y="191"/>
                </a:cubicBezTo>
                <a:cubicBezTo>
                  <a:pt x="0" y="85"/>
                  <a:pt x="86" y="0"/>
                  <a:pt x="191" y="0"/>
                </a:cubicBezTo>
                <a:close/>
                <a:moveTo>
                  <a:pt x="271" y="63"/>
                </a:moveTo>
                <a:lnTo>
                  <a:pt x="271" y="332"/>
                </a:lnTo>
                <a:lnTo>
                  <a:pt x="31" y="197"/>
                </a:lnTo>
                <a:lnTo>
                  <a:pt x="271" y="63"/>
                </a:lnTo>
                <a:close/>
                <a:moveTo>
                  <a:pt x="248" y="97"/>
                </a:moveTo>
                <a:lnTo>
                  <a:pt x="248" y="97"/>
                </a:lnTo>
                <a:lnTo>
                  <a:pt x="68" y="197"/>
                </a:lnTo>
                <a:lnTo>
                  <a:pt x="248" y="298"/>
                </a:lnTo>
                <a:lnTo>
                  <a:pt x="248" y="97"/>
                </a:lnTo>
                <a:close/>
              </a:path>
            </a:pathLst>
          </a:custGeom>
          <a:solidFill>
            <a:schemeClr val="bg2">
              <a:alpha val="100000"/>
            </a:schemeClr>
          </a:solidFill>
          <a:ln w="9525">
            <a:noFill/>
          </a:ln>
        </p:spPr>
        <p:txBody>
          <a:bodyPr/>
          <a:lstStyle/>
          <a:p>
            <a:endParaRPr lang="zh-CN" altLang="en-US"/>
          </a:p>
        </p:txBody>
      </p:sp>
      <p:sp>
        <p:nvSpPr>
          <p:cNvPr id="3081" name="Freeform 16">
            <a:hlinkClick r:id="" action="ppaction://hlinkshowjump?jump=lastslide"/>
          </p:cNvPr>
          <p:cNvSpPr>
            <a:spLocks noEditPoints="1"/>
          </p:cNvSpPr>
          <p:nvPr userDrawn="1"/>
        </p:nvSpPr>
        <p:spPr>
          <a:xfrm>
            <a:off x="11628438" y="6600825"/>
            <a:ext cx="193675" cy="209550"/>
          </a:xfrm>
          <a:custGeom>
            <a:avLst/>
            <a:gdLst/>
            <a:ahLst/>
            <a:cxnLst>
              <a:cxn ang="0">
                <a:pos x="29621193" y="33607650"/>
              </a:cxn>
              <a:cxn ang="0">
                <a:pos x="91057742" y="83380434"/>
              </a:cxn>
              <a:cxn ang="0">
                <a:pos x="29621193" y="132728342"/>
              </a:cxn>
              <a:cxn ang="0">
                <a:pos x="29621193" y="33607650"/>
              </a:cxn>
              <a:cxn ang="0">
                <a:pos x="35106599" y="121667784"/>
              </a:cxn>
              <a:cxn ang="0">
                <a:pos x="35106599" y="121667784"/>
              </a:cxn>
              <a:cxn ang="0">
                <a:pos x="82281093" y="83380434"/>
              </a:cxn>
              <a:cxn ang="0">
                <a:pos x="35106599" y="45093635"/>
              </a:cxn>
              <a:cxn ang="0">
                <a:pos x="35106599" y="121667784"/>
              </a:cxn>
              <a:cxn ang="0">
                <a:pos x="97274366" y="132728342"/>
              </a:cxn>
              <a:cxn ang="0">
                <a:pos x="97274366" y="132728342"/>
              </a:cxn>
              <a:cxn ang="0">
                <a:pos x="97274366" y="33607650"/>
              </a:cxn>
              <a:cxn ang="0">
                <a:pos x="105319798" y="33607650"/>
              </a:cxn>
              <a:cxn ang="0">
                <a:pos x="105319798" y="132728342"/>
              </a:cxn>
              <a:cxn ang="0">
                <a:pos x="97274366" y="132728342"/>
              </a:cxn>
              <a:cxn ang="0">
                <a:pos x="69847335" y="0"/>
              </a:cxn>
              <a:cxn ang="0">
                <a:pos x="0" y="81253849"/>
              </a:cxn>
              <a:cxn ang="0">
                <a:pos x="69847335" y="162507147"/>
              </a:cxn>
              <a:cxn ang="0">
                <a:pos x="139329317" y="81253849"/>
              </a:cxn>
              <a:cxn ang="0">
                <a:pos x="69847335" y="0"/>
              </a:cxn>
            </a:cxnLst>
            <a:rect l="0" t="0" r="0" b="0"/>
            <a:pathLst>
              <a:path w="381" h="382">
                <a:moveTo>
                  <a:pt x="81" y="79"/>
                </a:moveTo>
                <a:lnTo>
                  <a:pt x="249" y="196"/>
                </a:lnTo>
                <a:lnTo>
                  <a:pt x="81" y="312"/>
                </a:lnTo>
                <a:lnTo>
                  <a:pt x="81" y="79"/>
                </a:lnTo>
                <a:close/>
                <a:moveTo>
                  <a:pt x="96" y="286"/>
                </a:moveTo>
                <a:lnTo>
                  <a:pt x="96" y="286"/>
                </a:lnTo>
                <a:lnTo>
                  <a:pt x="225" y="196"/>
                </a:lnTo>
                <a:lnTo>
                  <a:pt x="96" y="106"/>
                </a:lnTo>
                <a:lnTo>
                  <a:pt x="96" y="286"/>
                </a:lnTo>
                <a:close/>
                <a:moveTo>
                  <a:pt x="266" y="312"/>
                </a:moveTo>
                <a:lnTo>
                  <a:pt x="266" y="312"/>
                </a:lnTo>
                <a:lnTo>
                  <a:pt x="266" y="79"/>
                </a:lnTo>
                <a:lnTo>
                  <a:pt x="288" y="79"/>
                </a:lnTo>
                <a:lnTo>
                  <a:pt x="288" y="312"/>
                </a:lnTo>
                <a:lnTo>
                  <a:pt x="266" y="312"/>
                </a:lnTo>
                <a:close/>
                <a:moveTo>
                  <a:pt x="191" y="0"/>
                </a:moveTo>
                <a:cubicBezTo>
                  <a:pt x="85" y="0"/>
                  <a:pt x="0" y="85"/>
                  <a:pt x="0" y="191"/>
                </a:cubicBezTo>
                <a:cubicBezTo>
                  <a:pt x="0" y="296"/>
                  <a:pt x="85" y="382"/>
                  <a:pt x="191" y="382"/>
                </a:cubicBezTo>
                <a:cubicBezTo>
                  <a:pt x="296" y="382"/>
                  <a:pt x="381" y="296"/>
                  <a:pt x="381" y="191"/>
                </a:cubicBezTo>
                <a:cubicBezTo>
                  <a:pt x="381" y="85"/>
                  <a:pt x="296" y="0"/>
                  <a:pt x="191" y="0"/>
                </a:cubicBezTo>
                <a:close/>
              </a:path>
            </a:pathLst>
          </a:custGeom>
          <a:solidFill>
            <a:schemeClr val="bg2">
              <a:alpha val="100000"/>
            </a:schemeClr>
          </a:solidFill>
          <a:ln w="9525">
            <a:noFill/>
          </a:ln>
        </p:spPr>
        <p:txBody>
          <a:bodyPr/>
          <a:lstStyle/>
          <a:p>
            <a:endParaRPr lang="zh-CN" altLang="en-US"/>
          </a:p>
        </p:txBody>
      </p:sp>
      <p:sp>
        <p:nvSpPr>
          <p:cNvPr id="3082" name="Freeform 17">
            <a:hlinkClick r:id="" action="ppaction://hlinkshowjump?jump=nextslide"/>
          </p:cNvPr>
          <p:cNvSpPr>
            <a:spLocks noEditPoints="1"/>
          </p:cNvSpPr>
          <p:nvPr userDrawn="1"/>
        </p:nvSpPr>
        <p:spPr>
          <a:xfrm>
            <a:off x="11341100" y="6600825"/>
            <a:ext cx="193675" cy="209550"/>
          </a:xfrm>
          <a:custGeom>
            <a:avLst/>
            <a:gdLst/>
            <a:ahLst/>
            <a:cxnLst>
              <a:cxn ang="0">
                <a:pos x="69847335" y="0"/>
              </a:cxn>
              <a:cxn ang="0">
                <a:pos x="0" y="81253849"/>
              </a:cxn>
              <a:cxn ang="0">
                <a:pos x="69847335" y="162507147"/>
              </a:cxn>
              <a:cxn ang="0">
                <a:pos x="139329317" y="81253849"/>
              </a:cxn>
              <a:cxn ang="0">
                <a:pos x="69847335" y="0"/>
              </a:cxn>
              <a:cxn ang="0">
                <a:pos x="40592006" y="26800815"/>
              </a:cxn>
              <a:cxn ang="0">
                <a:pos x="40592006" y="141236336"/>
              </a:cxn>
              <a:cxn ang="0">
                <a:pos x="128358504" y="83805862"/>
              </a:cxn>
              <a:cxn ang="0">
                <a:pos x="40592006" y="26800815"/>
              </a:cxn>
              <a:cxn ang="0">
                <a:pos x="49002792" y="41264790"/>
              </a:cxn>
              <a:cxn ang="0">
                <a:pos x="49002792" y="41264790"/>
              </a:cxn>
              <a:cxn ang="0">
                <a:pos x="114827666" y="83805862"/>
              </a:cxn>
              <a:cxn ang="0">
                <a:pos x="49002792" y="126772361"/>
              </a:cxn>
              <a:cxn ang="0">
                <a:pos x="49002792" y="41264790"/>
              </a:cxn>
            </a:cxnLst>
            <a:rect l="0" t="0" r="0" b="0"/>
            <a:pathLst>
              <a:path w="381" h="382">
                <a:moveTo>
                  <a:pt x="191" y="0"/>
                </a:moveTo>
                <a:cubicBezTo>
                  <a:pt x="85" y="0"/>
                  <a:pt x="0" y="85"/>
                  <a:pt x="0" y="191"/>
                </a:cubicBezTo>
                <a:cubicBezTo>
                  <a:pt x="0" y="296"/>
                  <a:pt x="85" y="382"/>
                  <a:pt x="191" y="382"/>
                </a:cubicBezTo>
                <a:cubicBezTo>
                  <a:pt x="296" y="382"/>
                  <a:pt x="381" y="296"/>
                  <a:pt x="381" y="191"/>
                </a:cubicBezTo>
                <a:cubicBezTo>
                  <a:pt x="381" y="85"/>
                  <a:pt x="296" y="0"/>
                  <a:pt x="191" y="0"/>
                </a:cubicBezTo>
                <a:close/>
                <a:moveTo>
                  <a:pt x="111" y="63"/>
                </a:moveTo>
                <a:lnTo>
                  <a:pt x="111" y="332"/>
                </a:lnTo>
                <a:lnTo>
                  <a:pt x="351" y="197"/>
                </a:lnTo>
                <a:lnTo>
                  <a:pt x="111" y="63"/>
                </a:lnTo>
                <a:close/>
                <a:moveTo>
                  <a:pt x="134" y="97"/>
                </a:moveTo>
                <a:lnTo>
                  <a:pt x="134" y="97"/>
                </a:lnTo>
                <a:lnTo>
                  <a:pt x="314" y="197"/>
                </a:lnTo>
                <a:lnTo>
                  <a:pt x="134" y="298"/>
                </a:lnTo>
                <a:lnTo>
                  <a:pt x="134" y="97"/>
                </a:lnTo>
                <a:close/>
              </a:path>
            </a:pathLst>
          </a:custGeom>
          <a:solidFill>
            <a:schemeClr val="bg2">
              <a:alpha val="100000"/>
            </a:schemeClr>
          </a:solidFill>
          <a:ln w="9525">
            <a:noFill/>
          </a:ln>
        </p:spPr>
        <p:txBody>
          <a:bodyPr/>
          <a:lstStyle/>
          <a:p>
            <a:endParaRPr lang="zh-CN" altLang="en-US"/>
          </a:p>
        </p:txBody>
      </p:sp>
      <p:sp>
        <p:nvSpPr>
          <p:cNvPr id="13" name="TextBox 12"/>
          <p:cNvSpPr txBox="1">
            <a:spLocks noChangeArrowheads="1"/>
          </p:cNvSpPr>
          <p:nvPr/>
        </p:nvSpPr>
        <p:spPr bwMode="auto">
          <a:xfrm>
            <a:off x="10812463" y="6577013"/>
            <a:ext cx="398463" cy="276225"/>
          </a:xfrm>
          <a:prstGeom prst="rect">
            <a:avLst/>
          </a:prstGeom>
          <a:noFill/>
          <a:ln>
            <a:noFill/>
          </a:ln>
        </p:spPr>
        <p:txBody>
          <a:bodyPr wrap="square">
            <a:spAutoFit/>
          </a:bodyPr>
          <a:lstStyle/>
          <a:p>
            <a:pPr lvl="0" algn="ctr" eaLnBrk="1" hangingPunct="1"/>
            <a:fld id="{9A0DB2DC-4C9A-4742-B13C-FB6460FD3503}" type="slidenum">
              <a:rPr lang="zh-CN" altLang="en-US" sz="1200" dirty="0">
                <a:solidFill>
                  <a:schemeClr val="accent2"/>
                </a:solidFill>
                <a:latin typeface="微软雅黑" panose="020B0503020204020204" pitchFamily="34" charset="-122"/>
                <a:ea typeface="微软雅黑" panose="020B0503020204020204" pitchFamily="34" charset="-122"/>
              </a:rPr>
            </a:fld>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a:xfrm>
            <a:off x="2066727" y="1626528"/>
            <a:ext cx="9289716" cy="635000"/>
          </a:xfrm>
        </p:spPr>
        <p:txBody>
          <a:bodyPr/>
          <a:lstStyle>
            <a:lvl1pPr>
              <a:defRPr>
                <a:solidFill>
                  <a:schemeClr val="accent3"/>
                </a:solidFill>
              </a:defRPr>
            </a:lvl1pPr>
          </a:lstStyle>
          <a:p>
            <a:r>
              <a:rPr lang="zh-CN" altLang="en-US"/>
              <a:t>单击此处编辑母版标题样式</a:t>
            </a:r>
            <a:endParaRPr lang="zh-CN" altLang="en-US"/>
          </a:p>
        </p:txBody>
      </p:sp>
      <p:sp>
        <p:nvSpPr>
          <p:cNvPr id="3" name="内容占位符 2"/>
          <p:cNvSpPr>
            <a:spLocks noGrp="1"/>
          </p:cNvSpPr>
          <p:nvPr>
            <p:ph idx="1"/>
          </p:nvPr>
        </p:nvSpPr>
        <p:spPr>
          <a:xfrm>
            <a:off x="2066727" y="2261528"/>
            <a:ext cx="9289716" cy="4277072"/>
          </a:xfrm>
        </p:spPr>
        <p:txBody>
          <a:bodyPr/>
          <a:lstStyle>
            <a:lvl1pPr>
              <a:defRPr>
                <a:solidFill>
                  <a:schemeClr val="accent3"/>
                </a:solidFill>
              </a:defRPr>
            </a:lvl1pPr>
            <a:lvl2pPr>
              <a:defRPr>
                <a:solidFill>
                  <a:schemeClr val="accent3"/>
                </a:solidFill>
              </a:defRPr>
            </a:lvl2pPr>
            <a:lvl3pPr>
              <a:defRPr>
                <a:solidFill>
                  <a:schemeClr val="accent3"/>
                </a:solidFill>
              </a:defRPr>
            </a:lvl3pPr>
            <a:lvl4pPr>
              <a:defRPr>
                <a:solidFill>
                  <a:schemeClr val="accent3"/>
                </a:solidFill>
              </a:defRPr>
            </a:lvl4pPr>
            <a:lvl5pPr>
              <a:defRPr>
                <a:solidFill>
                  <a:schemeClr val="accent3"/>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739" y="4406902"/>
            <a:ext cx="10367724"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739" y="2906713"/>
            <a:ext cx="10367724"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80" y="1600202"/>
            <a:ext cx="541249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4592" y="1600202"/>
            <a:ext cx="54140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38"/>
            <a:ext cx="10978991"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80" y="1535113"/>
            <a:ext cx="539026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80" y="2174875"/>
            <a:ext cx="539026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6820" y="1535113"/>
            <a:ext cx="539185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6820" y="2174875"/>
            <a:ext cx="539185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 name="矩形 7"/>
          <p:cNvSpPr/>
          <p:nvPr userDrawn="1"/>
        </p:nvSpPr>
        <p:spPr>
          <a:xfrm>
            <a:off x="8325228" y="6545425"/>
            <a:ext cx="775136" cy="246221"/>
          </a:xfrm>
          <a:prstGeom prst="rect">
            <a:avLst/>
          </a:prstGeom>
        </p:spPr>
        <p:txBody>
          <a:bodyPr wrap="square">
            <a:spAutoFit/>
          </a:bodyPr>
          <a:lstStyle/>
          <a:p>
            <a:pPr rtl="0" fontAlgn="auto">
              <a:spcBef>
                <a:spcPts val="0"/>
              </a:spcBef>
              <a:spcAft>
                <a:spcPts val="0"/>
              </a:spcAft>
              <a:buFontTx/>
              <a:buNone/>
            </a:pPr>
            <a:r>
              <a:rPr lang="en-US" altLang="zh-CN" sz="100" dirty="0">
                <a:solidFill>
                  <a:prstClr val="white"/>
                </a:solidFill>
                <a:latin typeface="Calibri" panose="020F0502020204030204"/>
                <a:ea typeface="宋体" panose="02010600030101010101" pitchFamily="2" charset="-122"/>
                <a:cs typeface="+mn-cs"/>
              </a:rPr>
              <a:t>PPT</a:t>
            </a:r>
            <a:r>
              <a:rPr lang="zh-CN" altLang="en-US" sz="100" dirty="0">
                <a:solidFill>
                  <a:prstClr val="white"/>
                </a:solidFill>
                <a:latin typeface="Calibri" panose="020F0502020204030204"/>
                <a:ea typeface="宋体" panose="02010600030101010101" pitchFamily="2" charset="-122"/>
                <a:cs typeface="+mn-cs"/>
              </a:rPr>
              <a:t>模板下载：</a:t>
            </a:r>
            <a:r>
              <a:rPr lang="en-US" altLang="zh-CN" sz="100" dirty="0">
                <a:solidFill>
                  <a:prstClr val="white"/>
                </a:solidFill>
                <a:latin typeface="Calibri" panose="020F0502020204030204"/>
                <a:ea typeface="宋体" panose="02010600030101010101" pitchFamily="2" charset="-122"/>
                <a:cs typeface="+mn-cs"/>
              </a:rPr>
              <a:t>www.1ppt.com/moban/     </a:t>
            </a:r>
            <a:r>
              <a:rPr lang="zh-CN" altLang="en-US" sz="100" dirty="0">
                <a:solidFill>
                  <a:prstClr val="white"/>
                </a:solidFill>
                <a:latin typeface="Calibri" panose="020F0502020204030204"/>
                <a:ea typeface="宋体" panose="02010600030101010101" pitchFamily="2" charset="-122"/>
                <a:cs typeface="+mn-cs"/>
              </a:rPr>
              <a:t>行业</a:t>
            </a:r>
            <a:r>
              <a:rPr lang="en-US" altLang="zh-CN" sz="100" dirty="0">
                <a:solidFill>
                  <a:prstClr val="white"/>
                </a:solidFill>
                <a:latin typeface="Calibri" panose="020F0502020204030204"/>
                <a:ea typeface="宋体" panose="02010600030101010101" pitchFamily="2" charset="-122"/>
                <a:cs typeface="+mn-cs"/>
              </a:rPr>
              <a:t>PPT</a:t>
            </a:r>
            <a:r>
              <a:rPr lang="zh-CN" altLang="en-US" sz="100" dirty="0">
                <a:solidFill>
                  <a:prstClr val="white"/>
                </a:solidFill>
                <a:latin typeface="Calibri" panose="020F0502020204030204"/>
                <a:ea typeface="宋体" panose="02010600030101010101" pitchFamily="2" charset="-122"/>
                <a:cs typeface="+mn-cs"/>
              </a:rPr>
              <a:t>模板：</a:t>
            </a:r>
            <a:r>
              <a:rPr lang="en-US" altLang="zh-CN" sz="100" dirty="0">
                <a:solidFill>
                  <a:prstClr val="white"/>
                </a:solidFill>
                <a:latin typeface="Calibri" panose="020F0502020204030204"/>
                <a:ea typeface="宋体" panose="02010600030101010101" pitchFamily="2" charset="-122"/>
                <a:cs typeface="+mn-cs"/>
              </a:rPr>
              <a:t>www.1ppt.com/hangye/ </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buFontTx/>
              <a:buNone/>
            </a:pPr>
            <a:r>
              <a:rPr lang="zh-CN" altLang="en-US" sz="100" dirty="0">
                <a:solidFill>
                  <a:prstClr val="white"/>
                </a:solidFill>
                <a:latin typeface="Calibri" panose="020F0502020204030204"/>
                <a:ea typeface="宋体" panose="02010600030101010101" pitchFamily="2" charset="-122"/>
                <a:cs typeface="+mn-cs"/>
              </a:rPr>
              <a:t>节日</a:t>
            </a:r>
            <a:r>
              <a:rPr lang="en-US" altLang="zh-CN" sz="100" dirty="0">
                <a:solidFill>
                  <a:prstClr val="white"/>
                </a:solidFill>
                <a:latin typeface="Calibri" panose="020F0502020204030204"/>
                <a:ea typeface="宋体" panose="02010600030101010101" pitchFamily="2" charset="-122"/>
                <a:cs typeface="+mn-cs"/>
              </a:rPr>
              <a:t>PPT</a:t>
            </a:r>
            <a:r>
              <a:rPr lang="zh-CN" altLang="en-US" sz="100" dirty="0">
                <a:solidFill>
                  <a:prstClr val="white"/>
                </a:solidFill>
                <a:latin typeface="Calibri" panose="020F0502020204030204"/>
                <a:ea typeface="宋体" panose="02010600030101010101" pitchFamily="2" charset="-122"/>
                <a:cs typeface="+mn-cs"/>
              </a:rPr>
              <a:t>模板：</a:t>
            </a:r>
            <a:r>
              <a:rPr lang="en-US" altLang="zh-CN" sz="100" dirty="0">
                <a:solidFill>
                  <a:prstClr val="white"/>
                </a:solidFill>
                <a:latin typeface="Calibri" panose="020F0502020204030204"/>
                <a:ea typeface="宋体" panose="02010600030101010101" pitchFamily="2" charset="-122"/>
                <a:cs typeface="+mn-cs"/>
              </a:rPr>
              <a:t>www.1ppt.com/jieri/           PPT</a:t>
            </a:r>
            <a:r>
              <a:rPr lang="zh-CN" altLang="en-US" sz="100" dirty="0">
                <a:solidFill>
                  <a:prstClr val="white"/>
                </a:solidFill>
                <a:latin typeface="Calibri" panose="020F0502020204030204"/>
                <a:ea typeface="宋体" panose="02010600030101010101" pitchFamily="2" charset="-122"/>
                <a:cs typeface="+mn-cs"/>
              </a:rPr>
              <a:t>素材下载：</a:t>
            </a:r>
            <a:r>
              <a:rPr lang="en-US" altLang="zh-CN" sz="100" dirty="0">
                <a:solidFill>
                  <a:prstClr val="white"/>
                </a:solidFill>
                <a:latin typeface="Calibri" panose="020F0502020204030204"/>
                <a:ea typeface="宋体" panose="02010600030101010101" pitchFamily="2" charset="-122"/>
                <a:cs typeface="+mn-cs"/>
              </a:rPr>
              <a:t>www.1ppt.com/sucai/</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buFontTx/>
              <a:buNone/>
            </a:pPr>
            <a:r>
              <a:rPr lang="en-US" altLang="zh-CN" sz="100" dirty="0">
                <a:solidFill>
                  <a:prstClr val="white"/>
                </a:solidFill>
                <a:latin typeface="Calibri" panose="020F0502020204030204"/>
                <a:ea typeface="宋体" panose="02010600030101010101" pitchFamily="2" charset="-122"/>
                <a:cs typeface="+mn-cs"/>
              </a:rPr>
              <a:t>PPT</a:t>
            </a:r>
            <a:r>
              <a:rPr lang="zh-CN" altLang="en-US" sz="100" dirty="0">
                <a:solidFill>
                  <a:prstClr val="white"/>
                </a:solidFill>
                <a:latin typeface="Calibri" panose="020F0502020204030204"/>
                <a:ea typeface="宋体" panose="02010600030101010101" pitchFamily="2" charset="-122"/>
                <a:cs typeface="+mn-cs"/>
              </a:rPr>
              <a:t>背景图片：</a:t>
            </a:r>
            <a:r>
              <a:rPr lang="en-US" altLang="zh-CN" sz="100" dirty="0">
                <a:solidFill>
                  <a:prstClr val="white"/>
                </a:solidFill>
                <a:latin typeface="Calibri" panose="020F0502020204030204"/>
                <a:ea typeface="宋体" panose="02010600030101010101" pitchFamily="2" charset="-122"/>
                <a:cs typeface="+mn-cs"/>
              </a:rPr>
              <a:t>www.1ppt.com/beijing/      PPT</a:t>
            </a:r>
            <a:r>
              <a:rPr lang="zh-CN" altLang="en-US" sz="100" dirty="0">
                <a:solidFill>
                  <a:prstClr val="white"/>
                </a:solidFill>
                <a:latin typeface="Calibri" panose="020F0502020204030204"/>
                <a:ea typeface="宋体" panose="02010600030101010101" pitchFamily="2" charset="-122"/>
                <a:cs typeface="+mn-cs"/>
              </a:rPr>
              <a:t>图表下载：</a:t>
            </a:r>
            <a:r>
              <a:rPr lang="en-US" altLang="zh-CN" sz="100" dirty="0">
                <a:solidFill>
                  <a:prstClr val="white"/>
                </a:solidFill>
                <a:latin typeface="Calibri" panose="020F0502020204030204"/>
                <a:ea typeface="宋体" panose="02010600030101010101" pitchFamily="2" charset="-122"/>
                <a:cs typeface="+mn-cs"/>
              </a:rPr>
              <a:t>www.1ppt.com/tubiao/      </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buFontTx/>
              <a:buNone/>
            </a:pPr>
            <a:r>
              <a:rPr lang="zh-CN" altLang="en-US" sz="100" dirty="0">
                <a:solidFill>
                  <a:prstClr val="white"/>
                </a:solidFill>
                <a:latin typeface="Calibri" panose="020F0502020204030204"/>
                <a:ea typeface="宋体" panose="02010600030101010101" pitchFamily="2" charset="-122"/>
                <a:cs typeface="+mn-cs"/>
              </a:rPr>
              <a:t>优秀</a:t>
            </a:r>
            <a:r>
              <a:rPr lang="en-US" altLang="zh-CN" sz="100" dirty="0">
                <a:solidFill>
                  <a:prstClr val="white"/>
                </a:solidFill>
                <a:latin typeface="Calibri" panose="020F0502020204030204"/>
                <a:ea typeface="宋体" panose="02010600030101010101" pitchFamily="2" charset="-122"/>
                <a:cs typeface="+mn-cs"/>
              </a:rPr>
              <a:t>PPT</a:t>
            </a:r>
            <a:r>
              <a:rPr lang="zh-CN" altLang="en-US" sz="100" dirty="0">
                <a:solidFill>
                  <a:prstClr val="white"/>
                </a:solidFill>
                <a:latin typeface="Calibri" panose="020F0502020204030204"/>
                <a:ea typeface="宋体" panose="02010600030101010101" pitchFamily="2" charset="-122"/>
                <a:cs typeface="+mn-cs"/>
              </a:rPr>
              <a:t>下载：</a:t>
            </a:r>
            <a:r>
              <a:rPr lang="en-US" altLang="zh-CN" sz="100" dirty="0">
                <a:solidFill>
                  <a:prstClr val="white"/>
                </a:solidFill>
                <a:latin typeface="Calibri" panose="020F0502020204030204"/>
                <a:ea typeface="宋体" panose="02010600030101010101" pitchFamily="2" charset="-122"/>
                <a:cs typeface="+mn-cs"/>
              </a:rPr>
              <a:t>www.1ppt.com/xiazai/        PPT</a:t>
            </a:r>
            <a:r>
              <a:rPr lang="zh-CN" altLang="en-US" sz="100" dirty="0">
                <a:solidFill>
                  <a:prstClr val="white"/>
                </a:solidFill>
                <a:latin typeface="Calibri" panose="020F0502020204030204"/>
                <a:ea typeface="宋体" panose="02010600030101010101" pitchFamily="2" charset="-122"/>
                <a:cs typeface="+mn-cs"/>
              </a:rPr>
              <a:t>教程： </a:t>
            </a:r>
            <a:r>
              <a:rPr lang="en-US" altLang="zh-CN" sz="100" dirty="0">
                <a:solidFill>
                  <a:prstClr val="white"/>
                </a:solidFill>
                <a:latin typeface="Calibri" panose="020F0502020204030204"/>
                <a:ea typeface="宋体" panose="02010600030101010101" pitchFamily="2" charset="-122"/>
                <a:cs typeface="+mn-cs"/>
              </a:rPr>
              <a:t>www.1ppt.com/powerpoint/      </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buFontTx/>
              <a:buNone/>
            </a:pPr>
            <a:r>
              <a:rPr lang="en-US" altLang="zh-CN" sz="100" dirty="0">
                <a:solidFill>
                  <a:prstClr val="white"/>
                </a:solidFill>
                <a:latin typeface="Calibri" panose="020F0502020204030204"/>
                <a:ea typeface="宋体" panose="02010600030101010101" pitchFamily="2" charset="-122"/>
                <a:cs typeface="+mn-cs"/>
              </a:rPr>
              <a:t>Word</a:t>
            </a:r>
            <a:r>
              <a:rPr lang="zh-CN" altLang="en-US" sz="100" dirty="0">
                <a:solidFill>
                  <a:prstClr val="white"/>
                </a:solidFill>
                <a:latin typeface="Calibri" panose="020F0502020204030204"/>
                <a:ea typeface="宋体" panose="02010600030101010101" pitchFamily="2" charset="-122"/>
                <a:cs typeface="+mn-cs"/>
              </a:rPr>
              <a:t>教程： </a:t>
            </a:r>
            <a:r>
              <a:rPr lang="en-US" altLang="zh-CN" sz="100" dirty="0">
                <a:solidFill>
                  <a:prstClr val="white"/>
                </a:solidFill>
                <a:latin typeface="Calibri" panose="020F0502020204030204"/>
                <a:ea typeface="宋体" panose="02010600030101010101" pitchFamily="2" charset="-122"/>
                <a:cs typeface="+mn-cs"/>
              </a:rPr>
              <a:t>www.1ppt.com/word/              Excel</a:t>
            </a:r>
            <a:r>
              <a:rPr lang="zh-CN" altLang="en-US" sz="100" dirty="0">
                <a:solidFill>
                  <a:prstClr val="white"/>
                </a:solidFill>
                <a:latin typeface="Calibri" panose="020F0502020204030204"/>
                <a:ea typeface="宋体" panose="02010600030101010101" pitchFamily="2" charset="-122"/>
                <a:cs typeface="+mn-cs"/>
              </a:rPr>
              <a:t>教程：</a:t>
            </a:r>
            <a:r>
              <a:rPr lang="en-US" altLang="zh-CN" sz="100" dirty="0">
                <a:solidFill>
                  <a:prstClr val="white"/>
                </a:solidFill>
                <a:latin typeface="Calibri" panose="020F0502020204030204"/>
                <a:ea typeface="宋体" panose="02010600030101010101" pitchFamily="2" charset="-122"/>
                <a:cs typeface="+mn-cs"/>
              </a:rPr>
              <a:t>www.1ppt.com/excel/  </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buFontTx/>
              <a:buNone/>
            </a:pPr>
            <a:r>
              <a:rPr lang="zh-CN" altLang="en-US" sz="100" dirty="0">
                <a:solidFill>
                  <a:prstClr val="white"/>
                </a:solidFill>
                <a:latin typeface="Calibri" panose="020F0502020204030204"/>
                <a:ea typeface="宋体" panose="02010600030101010101" pitchFamily="2" charset="-122"/>
                <a:cs typeface="+mn-cs"/>
              </a:rPr>
              <a:t>资料下载：</a:t>
            </a:r>
            <a:r>
              <a:rPr lang="en-US" altLang="zh-CN" sz="100" dirty="0">
                <a:solidFill>
                  <a:prstClr val="white"/>
                </a:solidFill>
                <a:latin typeface="Calibri" panose="020F0502020204030204"/>
                <a:ea typeface="宋体" panose="02010600030101010101" pitchFamily="2" charset="-122"/>
                <a:cs typeface="+mn-cs"/>
              </a:rPr>
              <a:t>www.1ppt.com/ziliao/                PPT</a:t>
            </a:r>
            <a:r>
              <a:rPr lang="zh-CN" altLang="en-US" sz="100" dirty="0">
                <a:solidFill>
                  <a:prstClr val="white"/>
                </a:solidFill>
                <a:latin typeface="Calibri" panose="020F0502020204030204"/>
                <a:ea typeface="宋体" panose="02010600030101010101" pitchFamily="2" charset="-122"/>
                <a:cs typeface="+mn-cs"/>
              </a:rPr>
              <a:t>课件下载：</a:t>
            </a:r>
            <a:r>
              <a:rPr lang="en-US" altLang="zh-CN" sz="100" dirty="0">
                <a:solidFill>
                  <a:prstClr val="white"/>
                </a:solidFill>
                <a:latin typeface="Calibri" panose="020F0502020204030204"/>
                <a:ea typeface="宋体" panose="02010600030101010101" pitchFamily="2" charset="-122"/>
                <a:cs typeface="+mn-cs"/>
              </a:rPr>
              <a:t>www.1ppt.com/kejian/ </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buFontTx/>
              <a:buNone/>
            </a:pPr>
            <a:r>
              <a:rPr lang="zh-CN" altLang="en-US" sz="100" dirty="0">
                <a:solidFill>
                  <a:prstClr val="white"/>
                </a:solidFill>
                <a:latin typeface="Calibri" panose="020F0502020204030204"/>
                <a:ea typeface="宋体" panose="02010600030101010101" pitchFamily="2" charset="-122"/>
                <a:cs typeface="+mn-cs"/>
              </a:rPr>
              <a:t>范文下载：</a:t>
            </a:r>
            <a:r>
              <a:rPr lang="en-US" altLang="zh-CN" sz="100" dirty="0">
                <a:solidFill>
                  <a:prstClr val="white"/>
                </a:solidFill>
                <a:latin typeface="Calibri" panose="020F0502020204030204"/>
                <a:ea typeface="宋体" panose="02010600030101010101" pitchFamily="2" charset="-122"/>
                <a:cs typeface="+mn-cs"/>
              </a:rPr>
              <a:t>www.1ppt.com/fanwen/             </a:t>
            </a:r>
            <a:r>
              <a:rPr lang="zh-CN" altLang="en-US" sz="100" dirty="0">
                <a:solidFill>
                  <a:prstClr val="white"/>
                </a:solidFill>
                <a:latin typeface="Calibri" panose="020F0502020204030204"/>
                <a:ea typeface="宋体" panose="02010600030101010101" pitchFamily="2" charset="-122"/>
                <a:cs typeface="+mn-cs"/>
              </a:rPr>
              <a:t>试卷下载：</a:t>
            </a:r>
            <a:r>
              <a:rPr lang="en-US" altLang="zh-CN" sz="100" dirty="0">
                <a:solidFill>
                  <a:prstClr val="white"/>
                </a:solidFill>
                <a:latin typeface="Calibri" panose="020F0502020204030204"/>
                <a:ea typeface="宋体" panose="02010600030101010101" pitchFamily="2" charset="-122"/>
                <a:cs typeface="+mn-cs"/>
              </a:rPr>
              <a:t>www.1ppt.com/shiti/  </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buFontTx/>
              <a:buNone/>
            </a:pPr>
            <a:r>
              <a:rPr lang="zh-CN" altLang="en-US" sz="100" dirty="0">
                <a:solidFill>
                  <a:prstClr val="white"/>
                </a:solidFill>
                <a:latin typeface="Calibri" panose="020F0502020204030204"/>
                <a:ea typeface="宋体" panose="02010600030101010101" pitchFamily="2" charset="-122"/>
                <a:cs typeface="+mn-cs"/>
              </a:rPr>
              <a:t>教案下载：</a:t>
            </a:r>
            <a:r>
              <a:rPr lang="en-US" altLang="zh-CN" sz="100" dirty="0">
                <a:solidFill>
                  <a:prstClr val="white"/>
                </a:solidFill>
                <a:latin typeface="Calibri" panose="020F0502020204030204"/>
                <a:ea typeface="宋体" panose="02010600030101010101" pitchFamily="2" charset="-122"/>
                <a:cs typeface="+mn-cs"/>
              </a:rPr>
              <a:t>www.1ppt.com/jiaoan/  </a:t>
            </a:r>
            <a:r>
              <a:rPr lang="en-US" altLang="zh-CN" sz="100" dirty="0" smtClean="0">
                <a:solidFill>
                  <a:prstClr val="white"/>
                </a:solidFill>
                <a:latin typeface="Calibri" panose="020F0502020204030204"/>
                <a:ea typeface="宋体" panose="02010600030101010101" pitchFamily="2" charset="-122"/>
                <a:cs typeface="+mn-cs"/>
              </a:rPr>
              <a:t>      </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buFontTx/>
              <a:buNone/>
            </a:pPr>
            <a:r>
              <a:rPr lang="zh-CN" altLang="en-US" sz="100" dirty="0" smtClean="0">
                <a:solidFill>
                  <a:prstClr val="white"/>
                </a:solidFill>
                <a:latin typeface="Calibri" panose="020F0502020204030204"/>
                <a:ea typeface="宋体" panose="02010600030101010101" pitchFamily="2" charset="-122"/>
                <a:cs typeface="+mn-cs"/>
              </a:rPr>
              <a:t>字体下载：</a:t>
            </a:r>
            <a:r>
              <a:rPr lang="en-US" altLang="zh-CN" sz="100" dirty="0" smtClean="0">
                <a:solidFill>
                  <a:prstClr val="white"/>
                </a:solidFill>
                <a:latin typeface="Calibri" panose="020F0502020204030204"/>
                <a:ea typeface="宋体" panose="02010600030101010101" pitchFamily="2" charset="-122"/>
                <a:cs typeface="+mn-cs"/>
              </a:rPr>
              <a:t>www.1ppt.com/ziti/</a:t>
            </a:r>
            <a:endParaRPr lang="en-US" altLang="zh-CN" sz="100" dirty="0">
              <a:solidFill>
                <a:prstClr val="white"/>
              </a:solidFill>
              <a:latin typeface="Calibri" panose="020F0502020204030204"/>
              <a:ea typeface="宋体" panose="02010600030101010101" pitchFamily="2" charset="-122"/>
              <a:cs typeface="+mn-cs"/>
            </a:endParaRPr>
          </a:p>
          <a:p>
            <a:pPr rtl="0" fontAlgn="auto">
              <a:spcBef>
                <a:spcPts val="0"/>
              </a:spcBef>
              <a:spcAft>
                <a:spcPts val="0"/>
              </a:spcAft>
              <a:buFontTx/>
              <a:buNone/>
            </a:pPr>
            <a:r>
              <a:rPr lang="en-US" altLang="zh-CN" sz="100" dirty="0">
                <a:solidFill>
                  <a:prstClr val="white"/>
                </a:solidFill>
                <a:latin typeface="Calibri" panose="020F0502020204030204"/>
                <a:ea typeface="宋体" panose="02010600030101010101" pitchFamily="2" charset="-122"/>
                <a:cs typeface="+mn-cs"/>
              </a:rPr>
              <a:t> </a:t>
            </a:r>
            <a:endParaRPr lang="zh-CN" altLang="en-US" sz="100" dirty="0">
              <a:solidFill>
                <a:prstClr val="white"/>
              </a:solidFill>
              <a:latin typeface="Calibri" panose="020F0502020204030204"/>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2"/>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80" y="273050"/>
            <a:ext cx="4013722"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9471" y="273052"/>
            <a:ext cx="681920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80" y="1435102"/>
            <a:ext cx="401372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1088" y="4800600"/>
            <a:ext cx="7319328"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91088" y="612775"/>
            <a:ext cx="7319328"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accent3"/>
              </a:solidFill>
              <a:effectLst/>
              <a:uLnTx/>
              <a:uFillTx/>
              <a:latin typeface="+mn-lt"/>
              <a:ea typeface="+mn-ea"/>
              <a:cs typeface="+mn-cs"/>
            </a:endParaRPr>
          </a:p>
        </p:txBody>
      </p:sp>
      <p:sp>
        <p:nvSpPr>
          <p:cNvPr id="4" name="文本占位符 3"/>
          <p:cNvSpPr>
            <a:spLocks noGrp="1"/>
          </p:cNvSpPr>
          <p:nvPr>
            <p:ph type="body" sz="half" idx="2"/>
          </p:nvPr>
        </p:nvSpPr>
        <p:spPr>
          <a:xfrm>
            <a:off x="2391088" y="5367338"/>
            <a:ext cx="731932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841375" y="590550"/>
            <a:ext cx="10515600" cy="635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841375" y="1600200"/>
            <a:ext cx="10515600" cy="4276725"/>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fontAlgn="base">
        <a:spcBef>
          <a:spcPct val="0"/>
        </a:spcBef>
        <a:spcAft>
          <a:spcPct val="0"/>
        </a:spcAft>
        <a:defRPr sz="2400">
          <a:solidFill>
            <a:schemeClr val="accent3"/>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3"/>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3"/>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10.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image" Target="../media/image36.png"/><Relationship Id="rId7" Type="http://schemas.openxmlformats.org/officeDocument/2006/relationships/image" Target="../media/image35.png"/><Relationship Id="rId6" Type="http://schemas.openxmlformats.org/officeDocument/2006/relationships/image" Target="../media/image34.jpeg"/><Relationship Id="rId5" Type="http://schemas.openxmlformats.org/officeDocument/2006/relationships/image" Target="../media/image33.png"/><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1" Type="http://schemas.openxmlformats.org/officeDocument/2006/relationships/notesSlide" Target="../notesSlides/notesSlide10.xml"/><Relationship Id="rId10" Type="http://schemas.openxmlformats.org/officeDocument/2006/relationships/slideLayout" Target="../slideLayouts/slideLayout2.xml"/><Relationship Id="rId1"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image" Target="../media/image44.jpeg"/><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9" Type="http://schemas.openxmlformats.org/officeDocument/2006/relationships/image" Target="../media/image52.jpeg"/><Relationship Id="rId8" Type="http://schemas.openxmlformats.org/officeDocument/2006/relationships/image" Target="../media/image51.jpeg"/><Relationship Id="rId7" Type="http://schemas.openxmlformats.org/officeDocument/2006/relationships/image" Target="../media/image50.jpeg"/><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 Id="rId3" Type="http://schemas.openxmlformats.org/officeDocument/2006/relationships/image" Target="../media/image46.jpeg"/><Relationship Id="rId2" Type="http://schemas.openxmlformats.org/officeDocument/2006/relationships/image" Target="../media/image45.jpeg"/><Relationship Id="rId11" Type="http://schemas.openxmlformats.org/officeDocument/2006/relationships/notesSlide" Target="../notesSlides/notesSlide15.xml"/><Relationship Id="rId10" Type="http://schemas.openxmlformats.org/officeDocument/2006/relationships/slideLayout" Target="../slideLayouts/slideLayout2.xml"/><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image" Target="../media/image55.jpeg"/><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56.jpeg"/><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jpeg"/><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image" Target="../media/image63.jpeg"/><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65.jpeg"/><Relationship Id="rId1" Type="http://schemas.openxmlformats.org/officeDocument/2006/relationships/image" Target="../media/image6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6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image" Target="../media/image6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image" Target="../media/image7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reeform 24"/>
          <p:cNvSpPr/>
          <p:nvPr/>
        </p:nvSpPr>
        <p:spPr>
          <a:xfrm>
            <a:off x="6032500" y="693738"/>
            <a:ext cx="2382838" cy="1554162"/>
          </a:xfrm>
          <a:custGeom>
            <a:avLst/>
            <a:gdLst/>
            <a:ahLst/>
            <a:cxnLst>
              <a:cxn ang="0">
                <a:pos x="448270" y="0"/>
              </a:cxn>
              <a:cxn ang="0">
                <a:pos x="2349604" y="0"/>
              </a:cxn>
              <a:cxn ang="0">
                <a:pos x="2374000" y="55145"/>
              </a:cxn>
              <a:cxn ang="0">
                <a:pos x="1989769" y="1497335"/>
              </a:cxn>
              <a:cxn ang="0">
                <a:pos x="1934879" y="1553246"/>
              </a:cxn>
              <a:cxn ang="0">
                <a:pos x="33544" y="1553246"/>
              </a:cxn>
              <a:cxn ang="0">
                <a:pos x="8386" y="1497335"/>
              </a:cxn>
              <a:cxn ang="0">
                <a:pos x="393380" y="55145"/>
              </a:cxn>
              <a:cxn ang="0">
                <a:pos x="448270" y="0"/>
              </a:cxn>
            </a:cxnLst>
            <a:rect l="0" t="0" r="0" b="0"/>
            <a:pathLst>
              <a:path w="3125" h="2028">
                <a:moveTo>
                  <a:pt x="588" y="0"/>
                </a:moveTo>
                <a:lnTo>
                  <a:pt x="3082" y="0"/>
                </a:lnTo>
                <a:cubicBezTo>
                  <a:pt x="3110" y="0"/>
                  <a:pt x="3125" y="32"/>
                  <a:pt x="3114" y="72"/>
                </a:cubicBezTo>
                <a:lnTo>
                  <a:pt x="2610" y="1955"/>
                </a:lnTo>
                <a:cubicBezTo>
                  <a:pt x="2599" y="1995"/>
                  <a:pt x="2567" y="2028"/>
                  <a:pt x="2538" y="2028"/>
                </a:cubicBezTo>
                <a:lnTo>
                  <a:pt x="44" y="2028"/>
                </a:lnTo>
                <a:cubicBezTo>
                  <a:pt x="15" y="2028"/>
                  <a:pt x="0" y="1995"/>
                  <a:pt x="11" y="1955"/>
                </a:cubicBezTo>
                <a:lnTo>
                  <a:pt x="516" y="72"/>
                </a:lnTo>
                <a:cubicBezTo>
                  <a:pt x="527" y="32"/>
                  <a:pt x="559" y="0"/>
                  <a:pt x="588" y="0"/>
                </a:cubicBezTo>
                <a:close/>
              </a:path>
            </a:pathLst>
          </a:custGeom>
          <a:solidFill>
            <a:schemeClr val="accent1">
              <a:alpha val="100000"/>
            </a:schemeClr>
          </a:solidFill>
          <a:ln w="9525">
            <a:noFill/>
          </a:ln>
        </p:spPr>
        <p:txBody>
          <a:bodyPr/>
          <a:lstStyle/>
          <a:p>
            <a:endParaRPr lang="zh-CN" altLang="en-US"/>
          </a:p>
        </p:txBody>
      </p:sp>
      <p:sp>
        <p:nvSpPr>
          <p:cNvPr id="53" name="Rectangle 3"/>
          <p:cNvSpPr txBox="1">
            <a:spLocks noChangeArrowheads="1"/>
          </p:cNvSpPr>
          <p:nvPr/>
        </p:nvSpPr>
        <p:spPr bwMode="auto">
          <a:xfrm>
            <a:off x="1058615" y="4221088"/>
            <a:ext cx="10004425" cy="790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5400" b="1" i="0" u="none" strike="noStrike" kern="1200" cap="none" spc="0" normalizeH="0" baseline="0" noProof="0" dirty="0">
                <a:ln>
                  <a:noFill/>
                </a:ln>
                <a:solidFill>
                  <a:schemeClr val="tx1"/>
                </a:solidFill>
                <a:effectLst/>
                <a:uLnTx/>
                <a:uFillTx/>
                <a:latin typeface="+mj-ea"/>
                <a:ea typeface="+mj-ea"/>
                <a:cs typeface="+mj-cs"/>
              </a:rPr>
              <a:t>网页式公司介绍产品展示</a:t>
            </a:r>
            <a:r>
              <a:rPr kumimoji="0" lang="en-US" altLang="zh-CN" sz="5400" b="1" i="0" u="none" strike="noStrike" kern="1200" cap="none" spc="0" normalizeH="0" baseline="0" noProof="0" dirty="0">
                <a:ln>
                  <a:noFill/>
                </a:ln>
                <a:solidFill>
                  <a:schemeClr val="tx1"/>
                </a:solidFill>
                <a:effectLst/>
                <a:uLnTx/>
                <a:uFillTx/>
                <a:latin typeface="+mj-ea"/>
                <a:ea typeface="+mj-ea"/>
                <a:cs typeface="+mj-cs"/>
              </a:rPr>
              <a:t>PPT</a:t>
            </a:r>
            <a:endParaRPr kumimoji="0" lang="zh-CN" altLang="zh-CN" sz="5400" b="1" i="0" u="none" strike="noStrike" kern="1200" cap="none" spc="0" normalizeH="0" baseline="0" noProof="0" dirty="0">
              <a:ln>
                <a:noFill/>
              </a:ln>
              <a:solidFill>
                <a:schemeClr val="tx1"/>
              </a:solidFill>
              <a:effectLst/>
              <a:uLnTx/>
              <a:uFillTx/>
              <a:latin typeface="+mj-ea"/>
              <a:ea typeface="+mj-ea"/>
              <a:cs typeface="+mj-cs"/>
            </a:endParaRPr>
          </a:p>
        </p:txBody>
      </p:sp>
      <p:sp>
        <p:nvSpPr>
          <p:cNvPr id="54" name="Rectangle 4"/>
          <p:cNvSpPr txBox="1"/>
          <p:nvPr/>
        </p:nvSpPr>
        <p:spPr>
          <a:xfrm>
            <a:off x="3481388" y="6353175"/>
            <a:ext cx="5235575" cy="341313"/>
          </a:xfrm>
          <a:prstGeom prst="rect">
            <a:avLst/>
          </a:prstGeom>
          <a:noFill/>
          <a:ln w="9525">
            <a:noFill/>
          </a:ln>
        </p:spPr>
        <p:txBody>
          <a:bodyPr anchor="ctr"/>
          <a:lstStyle/>
          <a:p>
            <a:pPr lvl="0" algn="ctr" eaLnBrk="1" hangingPunct="1"/>
            <a:r>
              <a:rPr lang="zh-CN" altLang="en-US" sz="2400" dirty="0">
                <a:latin typeface="Arial" panose="020B0604020202020204" pitchFamily="34" charset="0"/>
                <a:ea typeface="微软雅黑" panose="020B0503020204020204" pitchFamily="34" charset="-122"/>
              </a:rPr>
              <a:t>这里可以输入公司</a:t>
            </a:r>
            <a:r>
              <a:rPr lang="en-US" altLang="zh-CN" sz="2400" dirty="0">
                <a:latin typeface="Arial" panose="020B0604020202020204" pitchFamily="34" charset="0"/>
                <a:ea typeface="微软雅黑" panose="020B0503020204020204" pitchFamily="34" charset="-122"/>
              </a:rPr>
              <a:t>/</a:t>
            </a:r>
            <a:r>
              <a:rPr lang="zh-CN" altLang="en-US" sz="2400" dirty="0">
                <a:latin typeface="Arial" panose="020B0604020202020204" pitchFamily="34" charset="0"/>
                <a:ea typeface="微软雅黑" panose="020B0503020204020204" pitchFamily="34" charset="-122"/>
              </a:rPr>
              <a:t>机构名称</a:t>
            </a:r>
            <a:endParaRPr lang="en-US" altLang="zh-CN" sz="2400" dirty="0">
              <a:latin typeface="Arial" panose="020B0604020202020204" pitchFamily="34" charset="0"/>
              <a:ea typeface="微软雅黑" panose="020B0503020204020204" pitchFamily="34" charset="-122"/>
            </a:endParaRPr>
          </a:p>
        </p:txBody>
      </p:sp>
      <p:sp>
        <p:nvSpPr>
          <p:cNvPr id="55" name="Rectangle 4"/>
          <p:cNvSpPr txBox="1">
            <a:spLocks noChangeArrowheads="1"/>
          </p:cNvSpPr>
          <p:nvPr/>
        </p:nvSpPr>
        <p:spPr bwMode="auto">
          <a:xfrm>
            <a:off x="1709738" y="5053013"/>
            <a:ext cx="8778875"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mn-ea"/>
                <a:ea typeface="+mn-ea"/>
                <a:cs typeface="+mj-cs"/>
              </a:rPr>
              <a:t>本模板结构框架完整，文字内容详实，网页式分类展示，结构清晰，易于使用和阅读。</a:t>
            </a:r>
            <a:endParaRPr kumimoji="0" lang="zh-CN" altLang="zh-CN" sz="1800" b="0" i="0" u="none" strike="noStrike" kern="1200" cap="none" spc="0" normalizeH="0" baseline="0" noProof="0" dirty="0">
              <a:ln>
                <a:noFill/>
              </a:ln>
              <a:solidFill>
                <a:schemeClr val="tx1"/>
              </a:solidFill>
              <a:effectLst/>
              <a:uLnTx/>
              <a:uFillTx/>
              <a:latin typeface="+mn-ea"/>
              <a:ea typeface="+mn-ea"/>
              <a:cs typeface="+mj-cs"/>
            </a:endParaRPr>
          </a:p>
        </p:txBody>
      </p:sp>
      <p:sp>
        <p:nvSpPr>
          <p:cNvPr id="56" name="TextBox 55"/>
          <p:cNvSpPr txBox="1"/>
          <p:nvPr/>
        </p:nvSpPr>
        <p:spPr>
          <a:xfrm>
            <a:off x="3924300" y="5599113"/>
            <a:ext cx="2054225" cy="368300"/>
          </a:xfrm>
          <a:prstGeom prst="rect">
            <a:avLst/>
          </a:prstGeom>
          <a:solidFill>
            <a:schemeClr val="bg1"/>
          </a:solidFill>
        </p:spPr>
        <p:txBody>
          <a:bodyPr wrap="square" rtlCol="0">
            <a:spAutoFit/>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dirty="0">
                <a:solidFill>
                  <a:schemeClr val="accent2"/>
                </a:solidFill>
                <a:latin typeface="+mj-ea"/>
                <a:ea typeface="+mj-ea"/>
                <a:cs typeface="+mn-cs"/>
              </a:rPr>
              <a:t>汇报人</a:t>
            </a:r>
            <a:r>
              <a:rPr lang="zh-CN" altLang="en-US" dirty="0" smtClean="0">
                <a:solidFill>
                  <a:schemeClr val="accent2"/>
                </a:solidFill>
                <a:latin typeface="+mj-ea"/>
                <a:ea typeface="+mj-ea"/>
                <a:cs typeface="+mn-cs"/>
              </a:rPr>
              <a:t>：</a:t>
            </a:r>
            <a:r>
              <a:rPr lang="en-US" altLang="zh-CN" dirty="0" smtClean="0">
                <a:solidFill>
                  <a:schemeClr val="accent2"/>
                </a:solidFill>
                <a:latin typeface="+mj-ea"/>
                <a:ea typeface="+mj-ea"/>
                <a:cs typeface="+mn-cs"/>
              </a:rPr>
              <a:t>XXX</a:t>
            </a:r>
            <a:endParaRPr kumimoji="0" lang="en-US" altLang="zh-CN" sz="1800" b="0" i="0" u="none" strike="noStrike" kern="1200" cap="none" spc="0" normalizeH="0" baseline="0" noProof="0" dirty="0" smtClean="0">
              <a:ln>
                <a:noFill/>
              </a:ln>
              <a:solidFill>
                <a:schemeClr val="accent2"/>
              </a:solidFill>
              <a:effectLst/>
              <a:uLnTx/>
              <a:uFillTx/>
              <a:latin typeface="+mj-ea"/>
              <a:ea typeface="+mj-ea"/>
              <a:cs typeface="+mn-cs"/>
            </a:endParaRPr>
          </a:p>
        </p:txBody>
      </p:sp>
      <p:sp>
        <p:nvSpPr>
          <p:cNvPr id="57" name="TextBox 56"/>
          <p:cNvSpPr txBox="1"/>
          <p:nvPr/>
        </p:nvSpPr>
        <p:spPr>
          <a:xfrm>
            <a:off x="6099175" y="5599113"/>
            <a:ext cx="2193925" cy="369888"/>
          </a:xfrm>
          <a:prstGeom prst="rect">
            <a:avLst/>
          </a:prstGeom>
          <a:solidFill>
            <a:schemeClr val="tx2"/>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smtClean="0">
                <a:ln>
                  <a:noFill/>
                </a:ln>
                <a:solidFill>
                  <a:schemeClr val="accent2"/>
                </a:solidFill>
                <a:effectLst/>
                <a:uLnTx/>
                <a:uFillTx/>
                <a:latin typeface="+mj-ea"/>
                <a:ea typeface="+mj-ea"/>
                <a:cs typeface="+mn-cs"/>
              </a:rPr>
              <a:t>20XX/10/12</a:t>
            </a:r>
            <a:endParaRPr kumimoji="0" lang="zh-CN" altLang="en-US" sz="1800" b="0" i="0" u="none" strike="noStrike" kern="1200" cap="none" spc="0" normalizeH="0" baseline="0" noProof="0" dirty="0">
              <a:ln>
                <a:noFill/>
              </a:ln>
              <a:solidFill>
                <a:schemeClr val="accent2"/>
              </a:solidFill>
              <a:effectLst/>
              <a:uLnTx/>
              <a:uFillTx/>
              <a:latin typeface="+mj-ea"/>
              <a:ea typeface="+mj-ea"/>
              <a:cs typeface="+mn-cs"/>
            </a:endParaRPr>
          </a:p>
        </p:txBody>
      </p:sp>
      <p:sp>
        <p:nvSpPr>
          <p:cNvPr id="6152" name="Freeform 21"/>
          <p:cNvSpPr/>
          <p:nvPr/>
        </p:nvSpPr>
        <p:spPr>
          <a:xfrm>
            <a:off x="0" y="0"/>
            <a:ext cx="4438650" cy="3889375"/>
          </a:xfrm>
          <a:custGeom>
            <a:avLst/>
            <a:gdLst/>
            <a:ahLst/>
            <a:cxnLst>
              <a:cxn ang="0">
                <a:pos x="0" y="0"/>
              </a:cxn>
              <a:cxn ang="0">
                <a:pos x="4391269" y="0"/>
              </a:cxn>
              <a:cxn ang="0">
                <a:pos x="4426332" y="82706"/>
              </a:cxn>
              <a:cxn ang="0">
                <a:pos x="3444566" y="3806775"/>
              </a:cxn>
              <a:cxn ang="0">
                <a:pos x="3365293" y="3889481"/>
              </a:cxn>
              <a:cxn ang="0">
                <a:pos x="0" y="3889481"/>
              </a:cxn>
              <a:cxn ang="0">
                <a:pos x="0" y="0"/>
              </a:cxn>
            </a:cxnLst>
            <a:rect l="0" t="0" r="0" b="0"/>
            <a:pathLst>
              <a:path w="5823" h="5079">
                <a:moveTo>
                  <a:pt x="0" y="0"/>
                </a:moveTo>
                <a:lnTo>
                  <a:pt x="5761" y="0"/>
                </a:lnTo>
                <a:cubicBezTo>
                  <a:pt x="5802" y="0"/>
                  <a:pt x="5823" y="49"/>
                  <a:pt x="5807" y="108"/>
                </a:cubicBezTo>
                <a:lnTo>
                  <a:pt x="4519" y="4971"/>
                </a:lnTo>
                <a:cubicBezTo>
                  <a:pt x="4503" y="5030"/>
                  <a:pt x="4456" y="5079"/>
                  <a:pt x="4415" y="5079"/>
                </a:cubicBezTo>
                <a:lnTo>
                  <a:pt x="0" y="5079"/>
                </a:lnTo>
                <a:lnTo>
                  <a:pt x="0" y="0"/>
                </a:lnTo>
                <a:close/>
              </a:path>
            </a:pathLst>
          </a:custGeom>
          <a:solidFill>
            <a:srgbClr val="DF4916">
              <a:alpha val="100000"/>
            </a:srgbClr>
          </a:solidFill>
          <a:ln w="9525">
            <a:noFill/>
          </a:ln>
        </p:spPr>
        <p:txBody>
          <a:bodyPr/>
          <a:lstStyle/>
          <a:p>
            <a:endParaRPr lang="zh-CN" altLang="en-US"/>
          </a:p>
        </p:txBody>
      </p:sp>
      <p:sp>
        <p:nvSpPr>
          <p:cNvPr id="6153" name="Freeform 22"/>
          <p:cNvSpPr/>
          <p:nvPr/>
        </p:nvSpPr>
        <p:spPr>
          <a:xfrm>
            <a:off x="3521075" y="2339975"/>
            <a:ext cx="2381250" cy="1552575"/>
          </a:xfrm>
          <a:custGeom>
            <a:avLst/>
            <a:gdLst/>
            <a:ahLst/>
            <a:cxnLst>
              <a:cxn ang="0">
                <a:pos x="448114" y="0"/>
              </a:cxn>
              <a:cxn ang="0">
                <a:pos x="2346501" y="0"/>
              </a:cxn>
              <a:cxn ang="0">
                <a:pos x="2372412" y="56677"/>
              </a:cxn>
              <a:cxn ang="0">
                <a:pos x="1988314" y="1496569"/>
              </a:cxn>
              <a:cxn ang="0">
                <a:pos x="1932681" y="1553246"/>
              </a:cxn>
              <a:cxn ang="0">
                <a:pos x="33532" y="1553246"/>
              </a:cxn>
              <a:cxn ang="0">
                <a:pos x="8383" y="1496569"/>
              </a:cxn>
              <a:cxn ang="0">
                <a:pos x="392481" y="56677"/>
              </a:cxn>
              <a:cxn ang="0">
                <a:pos x="448114" y="0"/>
              </a:cxn>
            </a:cxnLst>
            <a:rect l="0" t="0" r="0" b="0"/>
            <a:pathLst>
              <a:path w="3124" h="2028">
                <a:moveTo>
                  <a:pt x="588" y="0"/>
                </a:moveTo>
                <a:lnTo>
                  <a:pt x="3079" y="0"/>
                </a:lnTo>
                <a:cubicBezTo>
                  <a:pt x="3109" y="0"/>
                  <a:pt x="3124" y="33"/>
                  <a:pt x="3113" y="74"/>
                </a:cubicBezTo>
                <a:lnTo>
                  <a:pt x="2609" y="1954"/>
                </a:lnTo>
                <a:cubicBezTo>
                  <a:pt x="2598" y="1994"/>
                  <a:pt x="2565" y="2028"/>
                  <a:pt x="2536" y="2028"/>
                </a:cubicBezTo>
                <a:lnTo>
                  <a:pt x="44" y="2028"/>
                </a:lnTo>
                <a:cubicBezTo>
                  <a:pt x="15" y="2028"/>
                  <a:pt x="0" y="1994"/>
                  <a:pt x="11" y="1954"/>
                </a:cubicBezTo>
                <a:lnTo>
                  <a:pt x="515" y="74"/>
                </a:lnTo>
                <a:cubicBezTo>
                  <a:pt x="526" y="33"/>
                  <a:pt x="559" y="0"/>
                  <a:pt x="588" y="0"/>
                </a:cubicBezTo>
                <a:close/>
              </a:path>
            </a:pathLst>
          </a:custGeom>
          <a:solidFill>
            <a:srgbClr val="49A9BD">
              <a:alpha val="100000"/>
            </a:srgbClr>
          </a:solidFill>
          <a:ln w="9525">
            <a:noFill/>
          </a:ln>
        </p:spPr>
        <p:txBody>
          <a:bodyPr/>
          <a:lstStyle/>
          <a:p>
            <a:endParaRPr lang="zh-CN" altLang="en-US"/>
          </a:p>
        </p:txBody>
      </p:sp>
      <p:sp>
        <p:nvSpPr>
          <p:cNvPr id="6154" name="Freeform 23"/>
          <p:cNvSpPr/>
          <p:nvPr/>
        </p:nvSpPr>
        <p:spPr>
          <a:xfrm>
            <a:off x="7658100" y="2339975"/>
            <a:ext cx="4538663" cy="1552575"/>
          </a:xfrm>
          <a:custGeom>
            <a:avLst/>
            <a:gdLst/>
            <a:ahLst/>
            <a:cxnLst>
              <a:cxn ang="0">
                <a:pos x="500159" y="0"/>
              </a:cxn>
              <a:cxn ang="0">
                <a:pos x="4538788" y="0"/>
              </a:cxn>
              <a:cxn ang="0">
                <a:pos x="4538788" y="1553246"/>
              </a:cxn>
              <a:cxn ang="0">
                <a:pos x="85393" y="1553246"/>
              </a:cxn>
              <a:cxn ang="0">
                <a:pos x="9149" y="1489676"/>
              </a:cxn>
              <a:cxn ang="0">
                <a:pos x="389605" y="63570"/>
              </a:cxn>
              <a:cxn ang="0">
                <a:pos x="500159" y="0"/>
              </a:cxn>
            </a:cxnLst>
            <a:rect l="0" t="0" r="0" b="0"/>
            <a:pathLst>
              <a:path w="5953" h="2028">
                <a:moveTo>
                  <a:pt x="656" y="0"/>
                </a:moveTo>
                <a:lnTo>
                  <a:pt x="5953" y="0"/>
                </a:lnTo>
                <a:lnTo>
                  <a:pt x="5953" y="2028"/>
                </a:lnTo>
                <a:lnTo>
                  <a:pt x="112" y="2028"/>
                </a:lnTo>
                <a:cubicBezTo>
                  <a:pt x="45" y="2028"/>
                  <a:pt x="0" y="1990"/>
                  <a:pt x="12" y="1945"/>
                </a:cubicBezTo>
                <a:lnTo>
                  <a:pt x="511" y="83"/>
                </a:lnTo>
                <a:cubicBezTo>
                  <a:pt x="523" y="37"/>
                  <a:pt x="588" y="0"/>
                  <a:pt x="656" y="0"/>
                </a:cubicBezTo>
                <a:close/>
              </a:path>
            </a:pathLst>
          </a:custGeom>
          <a:blipFill rotWithShape="1">
            <a:blip r:embed="rId1" cstate="email"/>
            <a:stretch>
              <a:fillRect/>
            </a:stretch>
          </a:blipFill>
          <a:ln w="9525">
            <a:noFill/>
          </a:ln>
        </p:spPr>
        <p:txBody>
          <a:bodyPr/>
          <a:lstStyle/>
          <a:p>
            <a:endParaRPr lang="zh-CN" altLang="en-US"/>
          </a:p>
        </p:txBody>
      </p:sp>
      <p:sp>
        <p:nvSpPr>
          <p:cNvPr id="6155" name="Freeform 24"/>
          <p:cNvSpPr/>
          <p:nvPr/>
        </p:nvSpPr>
        <p:spPr>
          <a:xfrm>
            <a:off x="3959225" y="693738"/>
            <a:ext cx="2382838" cy="1554162"/>
          </a:xfrm>
          <a:custGeom>
            <a:avLst/>
            <a:gdLst/>
            <a:ahLst/>
            <a:cxnLst>
              <a:cxn ang="0">
                <a:pos x="448270" y="0"/>
              </a:cxn>
              <a:cxn ang="0">
                <a:pos x="2349604" y="0"/>
              </a:cxn>
              <a:cxn ang="0">
                <a:pos x="2374000" y="55145"/>
              </a:cxn>
              <a:cxn ang="0">
                <a:pos x="1989769" y="1497335"/>
              </a:cxn>
              <a:cxn ang="0">
                <a:pos x="1934879" y="1553246"/>
              </a:cxn>
              <a:cxn ang="0">
                <a:pos x="33544" y="1553246"/>
              </a:cxn>
              <a:cxn ang="0">
                <a:pos x="8386" y="1497335"/>
              </a:cxn>
              <a:cxn ang="0">
                <a:pos x="393380" y="55145"/>
              </a:cxn>
              <a:cxn ang="0">
                <a:pos x="448270" y="0"/>
              </a:cxn>
            </a:cxnLst>
            <a:rect l="0" t="0" r="0" b="0"/>
            <a:pathLst>
              <a:path w="3125" h="2028">
                <a:moveTo>
                  <a:pt x="588" y="0"/>
                </a:moveTo>
                <a:lnTo>
                  <a:pt x="3082" y="0"/>
                </a:lnTo>
                <a:cubicBezTo>
                  <a:pt x="3110" y="0"/>
                  <a:pt x="3125" y="32"/>
                  <a:pt x="3114" y="72"/>
                </a:cubicBezTo>
                <a:lnTo>
                  <a:pt x="2610" y="1955"/>
                </a:lnTo>
                <a:cubicBezTo>
                  <a:pt x="2599" y="1995"/>
                  <a:pt x="2567" y="2028"/>
                  <a:pt x="2538" y="2028"/>
                </a:cubicBezTo>
                <a:lnTo>
                  <a:pt x="44" y="2028"/>
                </a:lnTo>
                <a:cubicBezTo>
                  <a:pt x="15" y="2028"/>
                  <a:pt x="0" y="1995"/>
                  <a:pt x="11" y="1955"/>
                </a:cubicBezTo>
                <a:lnTo>
                  <a:pt x="516" y="72"/>
                </a:lnTo>
                <a:cubicBezTo>
                  <a:pt x="527" y="32"/>
                  <a:pt x="559" y="0"/>
                  <a:pt x="588" y="0"/>
                </a:cubicBezTo>
                <a:close/>
              </a:path>
            </a:pathLst>
          </a:custGeom>
          <a:blipFill rotWithShape="1">
            <a:blip r:embed="rId2" cstate="email"/>
            <a:stretch>
              <a:fillRect/>
            </a:stretch>
          </a:blipFill>
          <a:ln w="9525">
            <a:noFill/>
          </a:ln>
        </p:spPr>
        <p:txBody>
          <a:bodyPr/>
          <a:lstStyle/>
          <a:p>
            <a:endParaRPr lang="zh-CN" altLang="en-US"/>
          </a:p>
        </p:txBody>
      </p:sp>
      <p:sp>
        <p:nvSpPr>
          <p:cNvPr id="6156" name="Freeform 25"/>
          <p:cNvSpPr/>
          <p:nvPr/>
        </p:nvSpPr>
        <p:spPr>
          <a:xfrm>
            <a:off x="8097838" y="693738"/>
            <a:ext cx="2379662" cy="1554162"/>
          </a:xfrm>
          <a:custGeom>
            <a:avLst/>
            <a:gdLst/>
            <a:ahLst/>
            <a:cxnLst>
              <a:cxn ang="0">
                <a:pos x="452069" y="0"/>
              </a:cxn>
              <a:cxn ang="0">
                <a:pos x="2343440" y="0"/>
              </a:cxn>
              <a:cxn ang="0">
                <a:pos x="2371647" y="62038"/>
              </a:cxn>
              <a:cxn ang="0">
                <a:pos x="1990476" y="1490442"/>
              </a:cxn>
              <a:cxn ang="0">
                <a:pos x="1928726" y="1553246"/>
              </a:cxn>
              <a:cxn ang="0">
                <a:pos x="37355" y="1553246"/>
              </a:cxn>
              <a:cxn ang="0">
                <a:pos x="9148" y="1490442"/>
              </a:cxn>
              <a:cxn ang="0">
                <a:pos x="390319" y="62038"/>
              </a:cxn>
              <a:cxn ang="0">
                <a:pos x="452069" y="0"/>
              </a:cxn>
            </a:cxnLst>
            <a:rect l="0" t="0" r="0" b="0"/>
            <a:pathLst>
              <a:path w="3123" h="2028">
                <a:moveTo>
                  <a:pt x="593" y="0"/>
                </a:moveTo>
                <a:lnTo>
                  <a:pt x="3074" y="0"/>
                </a:lnTo>
                <a:cubicBezTo>
                  <a:pt x="3106" y="0"/>
                  <a:pt x="3123" y="36"/>
                  <a:pt x="3111" y="81"/>
                </a:cubicBezTo>
                <a:lnTo>
                  <a:pt x="2611" y="1946"/>
                </a:lnTo>
                <a:cubicBezTo>
                  <a:pt x="2599" y="1991"/>
                  <a:pt x="2562" y="2028"/>
                  <a:pt x="2530" y="2028"/>
                </a:cubicBezTo>
                <a:lnTo>
                  <a:pt x="49" y="2028"/>
                </a:lnTo>
                <a:cubicBezTo>
                  <a:pt x="17" y="2028"/>
                  <a:pt x="0" y="1991"/>
                  <a:pt x="12" y="1946"/>
                </a:cubicBezTo>
                <a:lnTo>
                  <a:pt x="512" y="81"/>
                </a:lnTo>
                <a:cubicBezTo>
                  <a:pt x="524" y="36"/>
                  <a:pt x="561" y="0"/>
                  <a:pt x="593" y="0"/>
                </a:cubicBezTo>
                <a:close/>
              </a:path>
            </a:pathLst>
          </a:custGeom>
          <a:blipFill rotWithShape="1">
            <a:blip r:embed="rId3" cstate="email"/>
            <a:stretch>
              <a:fillRect/>
            </a:stretch>
          </a:blipFill>
          <a:ln w="9525">
            <a:noFill/>
          </a:ln>
        </p:spPr>
        <p:txBody>
          <a:bodyPr/>
          <a:lstStyle/>
          <a:p>
            <a:endParaRPr lang="zh-CN" altLang="en-US"/>
          </a:p>
        </p:txBody>
      </p:sp>
      <p:sp>
        <p:nvSpPr>
          <p:cNvPr id="6157" name="Freeform 26"/>
          <p:cNvSpPr/>
          <p:nvPr/>
        </p:nvSpPr>
        <p:spPr>
          <a:xfrm>
            <a:off x="10163175" y="693738"/>
            <a:ext cx="2033588" cy="1554162"/>
          </a:xfrm>
          <a:custGeom>
            <a:avLst/>
            <a:gdLst/>
            <a:ahLst/>
            <a:cxnLst>
              <a:cxn ang="0">
                <a:pos x="445360" y="0"/>
              </a:cxn>
              <a:cxn ang="0">
                <a:pos x="2033861" y="0"/>
              </a:cxn>
              <a:cxn ang="0">
                <a:pos x="2033861" y="1553246"/>
              </a:cxn>
              <a:cxn ang="0">
                <a:pos x="31267" y="1553246"/>
              </a:cxn>
              <a:cxn ang="0">
                <a:pos x="7626" y="1501931"/>
              </a:cxn>
              <a:cxn ang="0">
                <a:pos x="395028" y="51315"/>
              </a:cxn>
              <a:cxn ang="0">
                <a:pos x="445360" y="0"/>
              </a:cxn>
            </a:cxnLst>
            <a:rect l="0" t="0" r="0" b="0"/>
            <a:pathLst>
              <a:path w="2667" h="2028">
                <a:moveTo>
                  <a:pt x="584" y="0"/>
                </a:moveTo>
                <a:lnTo>
                  <a:pt x="2667" y="0"/>
                </a:lnTo>
                <a:lnTo>
                  <a:pt x="2667" y="2028"/>
                </a:lnTo>
                <a:lnTo>
                  <a:pt x="41" y="2028"/>
                </a:lnTo>
                <a:cubicBezTo>
                  <a:pt x="14" y="2028"/>
                  <a:pt x="0" y="1998"/>
                  <a:pt x="10" y="1961"/>
                </a:cubicBezTo>
                <a:lnTo>
                  <a:pt x="518" y="67"/>
                </a:lnTo>
                <a:cubicBezTo>
                  <a:pt x="528" y="30"/>
                  <a:pt x="558" y="0"/>
                  <a:pt x="584" y="0"/>
                </a:cubicBezTo>
                <a:close/>
              </a:path>
            </a:pathLst>
          </a:custGeom>
          <a:solidFill>
            <a:srgbClr val="485267">
              <a:alpha val="100000"/>
            </a:srgbClr>
          </a:solidFill>
          <a:ln w="9525">
            <a:noFill/>
          </a:ln>
        </p:spPr>
        <p:txBody>
          <a:bodyPr/>
          <a:lstStyle/>
          <a:p>
            <a:endParaRPr lang="zh-CN" altLang="en-US"/>
          </a:p>
        </p:txBody>
      </p:sp>
      <p:sp>
        <p:nvSpPr>
          <p:cNvPr id="6158" name="Freeform 27"/>
          <p:cNvSpPr>
            <a:spLocks noEditPoints="1"/>
          </p:cNvSpPr>
          <p:nvPr/>
        </p:nvSpPr>
        <p:spPr>
          <a:xfrm>
            <a:off x="630238" y="715963"/>
            <a:ext cx="1631950" cy="742950"/>
          </a:xfrm>
          <a:custGeom>
            <a:avLst/>
            <a:gdLst/>
            <a:ahLst/>
            <a:cxnLst>
              <a:cxn ang="0">
                <a:pos x="90708" y="619847"/>
              </a:cxn>
              <a:cxn ang="0">
                <a:pos x="208096" y="711023"/>
              </a:cxn>
              <a:cxn ang="0">
                <a:pos x="90708" y="619847"/>
              </a:cxn>
              <a:cxn ang="0">
                <a:pos x="108240" y="550890"/>
              </a:cxn>
              <a:cxn ang="0">
                <a:pos x="218005" y="592264"/>
              </a:cxn>
              <a:cxn ang="0">
                <a:pos x="147115" y="663519"/>
              </a:cxn>
              <a:cxn ang="0">
                <a:pos x="54882" y="628275"/>
              </a:cxn>
              <a:cxn ang="0">
                <a:pos x="44211" y="523307"/>
              </a:cxn>
              <a:cxn ang="0">
                <a:pos x="264503" y="711023"/>
              </a:cxn>
              <a:cxn ang="0">
                <a:pos x="229439" y="543994"/>
              </a:cxn>
              <a:cxn ang="0">
                <a:pos x="416192" y="557785"/>
              </a:cxn>
              <a:cxn ang="0">
                <a:pos x="337679" y="708725"/>
              </a:cxn>
              <a:cxn ang="0">
                <a:pos x="279748" y="711023"/>
              </a:cxn>
              <a:cxn ang="0">
                <a:pos x="377317" y="593796"/>
              </a:cxn>
              <a:cxn ang="0">
                <a:pos x="439821" y="685739"/>
              </a:cxn>
              <a:cxn ang="0">
                <a:pos x="524432" y="612185"/>
              </a:cxn>
              <a:cxn ang="0">
                <a:pos x="594559" y="688037"/>
              </a:cxn>
              <a:cxn ang="0">
                <a:pos x="631910" y="655091"/>
              </a:cxn>
              <a:cxn ang="0">
                <a:pos x="808753" y="675012"/>
              </a:cxn>
              <a:cxn ang="0">
                <a:pos x="804942" y="540163"/>
              </a:cxn>
              <a:cxn ang="0">
                <a:pos x="759969" y="670415"/>
              </a:cxn>
              <a:cxn ang="0">
                <a:pos x="808753" y="675012"/>
              </a:cxn>
              <a:cxn ang="0">
                <a:pos x="955869" y="666584"/>
              </a:cxn>
              <a:cxn ang="0">
                <a:pos x="903273" y="670415"/>
              </a:cxn>
              <a:cxn ang="0">
                <a:pos x="852964" y="610652"/>
              </a:cxn>
              <a:cxn ang="0">
                <a:pos x="1009989" y="670415"/>
              </a:cxn>
              <a:cxn ang="0">
                <a:pos x="1147195" y="682674"/>
              </a:cxn>
              <a:cxn ang="0">
                <a:pos x="1131187" y="550890"/>
              </a:cxn>
              <a:cxn ang="0">
                <a:pos x="1080116" y="642832"/>
              </a:cxn>
              <a:cxn ang="0">
                <a:pos x="1320227" y="616016"/>
              </a:cxn>
              <a:cxn ang="0">
                <a:pos x="1285925" y="695699"/>
              </a:cxn>
              <a:cxn ang="0">
                <a:pos x="1246288" y="701063"/>
              </a:cxn>
              <a:cxn ang="0">
                <a:pos x="1215035" y="702595"/>
              </a:cxn>
              <a:cxn ang="0">
                <a:pos x="1213511" y="638235"/>
              </a:cxn>
              <a:cxn ang="0">
                <a:pos x="1185307" y="602990"/>
              </a:cxn>
              <a:cxn ang="0">
                <a:pos x="1260771" y="528670"/>
              </a:cxn>
              <a:cxn ang="0">
                <a:pos x="1320989" y="691868"/>
              </a:cxn>
              <a:cxn ang="0">
                <a:pos x="1324038" y="534800"/>
              </a:cxn>
              <a:cxn ang="0">
                <a:pos x="1292786" y="602990"/>
              </a:cxn>
              <a:cxn ang="0">
                <a:pos x="1232567" y="540929"/>
              </a:cxn>
              <a:cxn ang="0">
                <a:pos x="1451335" y="602224"/>
              </a:cxn>
              <a:cxn ang="0">
                <a:pos x="1569484" y="599926"/>
              </a:cxn>
              <a:cxn ang="0">
                <a:pos x="1516126" y="625210"/>
              </a:cxn>
              <a:cxn ang="0">
                <a:pos x="1474202" y="709491"/>
              </a:cxn>
              <a:cxn ang="0">
                <a:pos x="1452859" y="625210"/>
              </a:cxn>
              <a:cxn ang="0">
                <a:pos x="1433803" y="630573"/>
              </a:cxn>
              <a:cxn ang="0">
                <a:pos x="1393403" y="530203"/>
              </a:cxn>
              <a:cxn ang="0">
                <a:pos x="1538994" y="649728"/>
              </a:cxn>
              <a:cxn ang="0">
                <a:pos x="1452859" y="701063"/>
              </a:cxn>
              <a:cxn ang="0">
                <a:pos x="301091" y="439026"/>
              </a:cxn>
              <a:cxn ang="0">
                <a:pos x="538152" y="446688"/>
              </a:cxn>
              <a:cxn ang="0">
                <a:pos x="490893" y="373134"/>
              </a:cxn>
              <a:cxn ang="0">
                <a:pos x="990932" y="206105"/>
              </a:cxn>
              <a:cxn ang="0">
                <a:pos x="856775" y="389224"/>
              </a:cxn>
              <a:cxn ang="0">
                <a:pos x="1092312" y="138680"/>
              </a:cxn>
              <a:cxn ang="0">
                <a:pos x="1006940" y="407612"/>
              </a:cxn>
              <a:cxn ang="0">
                <a:pos x="1631227" y="222961"/>
              </a:cxn>
              <a:cxn ang="0">
                <a:pos x="1379683" y="222961"/>
              </a:cxn>
              <a:cxn ang="0">
                <a:pos x="1439901" y="34478"/>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rgbClr val="FFFFFF">
              <a:alpha val="100000"/>
            </a:srgbClr>
          </a:solidFill>
          <a:ln w="9525">
            <a:noFill/>
          </a:ln>
        </p:spPr>
        <p:txBody>
          <a:bodyPr/>
          <a:lstStyle/>
          <a:p>
            <a:endParaRPr lang="zh-CN" altLang="en-US"/>
          </a:p>
        </p:txBody>
      </p:sp>
      <p:sp>
        <p:nvSpPr>
          <p:cNvPr id="6159" name="Freeform 28"/>
          <p:cNvSpPr/>
          <p:nvPr/>
        </p:nvSpPr>
        <p:spPr>
          <a:xfrm>
            <a:off x="6142038" y="3344863"/>
            <a:ext cx="522287" cy="398462"/>
          </a:xfrm>
          <a:custGeom>
            <a:avLst/>
            <a:gdLst/>
            <a:ahLst/>
            <a:cxnLst>
              <a:cxn ang="0">
                <a:pos x="523584" y="195509"/>
              </a:cxn>
              <a:cxn ang="0">
                <a:pos x="468711" y="250712"/>
              </a:cxn>
              <a:cxn ang="0">
                <a:pos x="320857" y="399452"/>
              </a:cxn>
              <a:cxn ang="0">
                <a:pos x="210348" y="399452"/>
              </a:cxn>
              <a:cxn ang="0">
                <a:pos x="374206" y="234611"/>
              </a:cxn>
              <a:cxn ang="0">
                <a:pos x="0" y="234611"/>
              </a:cxn>
              <a:cxn ang="0">
                <a:pos x="0" y="156407"/>
              </a:cxn>
              <a:cxn ang="0">
                <a:pos x="374206" y="156407"/>
              </a:cxn>
              <a:cxn ang="0">
                <a:pos x="218732" y="0"/>
              </a:cxn>
              <a:cxn ang="0">
                <a:pos x="329241" y="0"/>
              </a:cxn>
              <a:cxn ang="0">
                <a:pos x="468711" y="140307"/>
              </a:cxn>
              <a:cxn ang="0">
                <a:pos x="523584" y="195509"/>
              </a:cxn>
            </a:cxnLst>
            <a:rect l="0" t="0" r="0" b="0"/>
            <a:pathLst>
              <a:path w="687" h="521">
                <a:moveTo>
                  <a:pt x="687" y="255"/>
                </a:moveTo>
                <a:lnTo>
                  <a:pt x="615" y="327"/>
                </a:lnTo>
                <a:lnTo>
                  <a:pt x="421" y="521"/>
                </a:lnTo>
                <a:lnTo>
                  <a:pt x="276" y="521"/>
                </a:lnTo>
                <a:lnTo>
                  <a:pt x="491" y="306"/>
                </a:lnTo>
                <a:lnTo>
                  <a:pt x="0" y="306"/>
                </a:lnTo>
                <a:lnTo>
                  <a:pt x="0" y="204"/>
                </a:lnTo>
                <a:lnTo>
                  <a:pt x="491" y="204"/>
                </a:lnTo>
                <a:lnTo>
                  <a:pt x="287" y="0"/>
                </a:lnTo>
                <a:lnTo>
                  <a:pt x="432" y="0"/>
                </a:lnTo>
                <a:lnTo>
                  <a:pt x="615" y="183"/>
                </a:lnTo>
                <a:lnTo>
                  <a:pt x="687" y="255"/>
                </a:lnTo>
                <a:close/>
              </a:path>
            </a:pathLst>
          </a:custGeom>
          <a:solidFill>
            <a:srgbClr val="A9A8A7">
              <a:alpha val="100000"/>
            </a:srgbClr>
          </a:solidFill>
          <a:ln w="9525">
            <a:noFill/>
          </a:ln>
        </p:spPr>
        <p:txBody>
          <a:bodyPr/>
          <a:lstStyle/>
          <a:p>
            <a:endParaRPr lang="zh-CN" altLang="en-US"/>
          </a:p>
        </p:txBody>
      </p:sp>
      <p:sp>
        <p:nvSpPr>
          <p:cNvPr id="6160" name="Freeform 29"/>
          <p:cNvSpPr/>
          <p:nvPr/>
        </p:nvSpPr>
        <p:spPr>
          <a:xfrm>
            <a:off x="6794500" y="2792413"/>
            <a:ext cx="663575" cy="504825"/>
          </a:xfrm>
          <a:custGeom>
            <a:avLst/>
            <a:gdLst/>
            <a:ahLst/>
            <a:cxnLst>
              <a:cxn ang="0">
                <a:pos x="663631" y="247672"/>
              </a:cxn>
              <a:cxn ang="0">
                <a:pos x="593534" y="318216"/>
              </a:cxn>
              <a:cxn ang="0">
                <a:pos x="406103" y="506078"/>
              </a:cxn>
              <a:cxn ang="0">
                <a:pos x="266671" y="506078"/>
              </a:cxn>
              <a:cxn ang="0">
                <a:pos x="473913" y="297513"/>
              </a:cxn>
              <a:cxn ang="0">
                <a:pos x="0" y="297513"/>
              </a:cxn>
              <a:cxn ang="0">
                <a:pos x="0" y="197830"/>
              </a:cxn>
              <a:cxn ang="0">
                <a:pos x="473913" y="197830"/>
              </a:cxn>
              <a:cxn ang="0">
                <a:pos x="278100" y="0"/>
              </a:cxn>
              <a:cxn ang="0">
                <a:pos x="417531" y="0"/>
              </a:cxn>
              <a:cxn ang="0">
                <a:pos x="593534" y="177127"/>
              </a:cxn>
              <a:cxn ang="0">
                <a:pos x="663631" y="247672"/>
              </a:cxn>
            </a:cxnLst>
            <a:rect l="0" t="0" r="0" b="0"/>
            <a:pathLst>
              <a:path w="871" h="660">
                <a:moveTo>
                  <a:pt x="871" y="323"/>
                </a:moveTo>
                <a:lnTo>
                  <a:pt x="779" y="415"/>
                </a:lnTo>
                <a:lnTo>
                  <a:pt x="533" y="660"/>
                </a:lnTo>
                <a:lnTo>
                  <a:pt x="350" y="660"/>
                </a:lnTo>
                <a:lnTo>
                  <a:pt x="622" y="388"/>
                </a:lnTo>
                <a:lnTo>
                  <a:pt x="0" y="388"/>
                </a:lnTo>
                <a:lnTo>
                  <a:pt x="0" y="258"/>
                </a:lnTo>
                <a:lnTo>
                  <a:pt x="622" y="258"/>
                </a:lnTo>
                <a:lnTo>
                  <a:pt x="365" y="0"/>
                </a:lnTo>
                <a:lnTo>
                  <a:pt x="548" y="0"/>
                </a:lnTo>
                <a:lnTo>
                  <a:pt x="779" y="231"/>
                </a:lnTo>
                <a:lnTo>
                  <a:pt x="871" y="323"/>
                </a:lnTo>
                <a:close/>
              </a:path>
            </a:pathLst>
          </a:custGeom>
          <a:solidFill>
            <a:srgbClr val="A9A8A7">
              <a:alpha val="100000"/>
            </a:srgbClr>
          </a:solidFill>
          <a:ln w="9525">
            <a:noFill/>
          </a:ln>
        </p:spPr>
        <p:txBody>
          <a:bodyPr/>
          <a:lstStyle/>
          <a:p>
            <a:endParaRPr lang="zh-CN" altLang="en-US"/>
          </a:p>
        </p:txBody>
      </p:sp>
      <p:sp>
        <p:nvSpPr>
          <p:cNvPr id="6161" name="Freeform 30"/>
          <p:cNvSpPr/>
          <p:nvPr/>
        </p:nvSpPr>
        <p:spPr>
          <a:xfrm>
            <a:off x="10748963" y="1228725"/>
            <a:ext cx="860425" cy="655638"/>
          </a:xfrm>
          <a:custGeom>
            <a:avLst/>
            <a:gdLst/>
            <a:ahLst/>
            <a:cxnLst>
              <a:cxn ang="0">
                <a:pos x="860969" y="320551"/>
              </a:cxn>
              <a:cxn ang="0">
                <a:pos x="770220" y="411809"/>
              </a:cxn>
              <a:cxn ang="0">
                <a:pos x="527715" y="655673"/>
              </a:cxn>
              <a:cxn ang="0">
                <a:pos x="346218" y="655673"/>
              </a:cxn>
              <a:cxn ang="0">
                <a:pos x="615414" y="384968"/>
              </a:cxn>
              <a:cxn ang="0">
                <a:pos x="0" y="384968"/>
              </a:cxn>
              <a:cxn ang="0">
                <a:pos x="0" y="256134"/>
              </a:cxn>
              <a:cxn ang="0">
                <a:pos x="615414" y="256134"/>
              </a:cxn>
              <a:cxn ang="0">
                <a:pos x="360707" y="0"/>
              </a:cxn>
              <a:cxn ang="0">
                <a:pos x="542205" y="0"/>
              </a:cxn>
              <a:cxn ang="0">
                <a:pos x="770220" y="229294"/>
              </a:cxn>
              <a:cxn ang="0">
                <a:pos x="860969" y="320551"/>
              </a:cxn>
            </a:cxnLst>
            <a:rect l="0" t="0" r="0" b="0"/>
            <a:pathLst>
              <a:path w="1129" h="855">
                <a:moveTo>
                  <a:pt x="1129" y="418"/>
                </a:moveTo>
                <a:lnTo>
                  <a:pt x="1010" y="537"/>
                </a:lnTo>
                <a:lnTo>
                  <a:pt x="692" y="855"/>
                </a:lnTo>
                <a:lnTo>
                  <a:pt x="454" y="855"/>
                </a:lnTo>
                <a:lnTo>
                  <a:pt x="807" y="502"/>
                </a:lnTo>
                <a:lnTo>
                  <a:pt x="0" y="502"/>
                </a:lnTo>
                <a:lnTo>
                  <a:pt x="0" y="334"/>
                </a:lnTo>
                <a:lnTo>
                  <a:pt x="807" y="334"/>
                </a:lnTo>
                <a:lnTo>
                  <a:pt x="473" y="0"/>
                </a:lnTo>
                <a:lnTo>
                  <a:pt x="711" y="0"/>
                </a:lnTo>
                <a:lnTo>
                  <a:pt x="1010" y="299"/>
                </a:lnTo>
                <a:lnTo>
                  <a:pt x="1129" y="418"/>
                </a:lnTo>
                <a:close/>
              </a:path>
            </a:pathLst>
          </a:custGeom>
          <a:solidFill>
            <a:srgbClr val="FFFFFF">
              <a:alpha val="100000"/>
            </a:srgbClr>
          </a:solidFill>
          <a:ln w="9525">
            <a:noFill/>
          </a:ln>
        </p:spPr>
        <p:txBody>
          <a:bodyPr/>
          <a:lstStyle/>
          <a:p>
            <a:endParaRPr lang="zh-CN" altLang="en-US"/>
          </a:p>
        </p:txBody>
      </p:sp>
      <p:sp>
        <p:nvSpPr>
          <p:cNvPr id="6162" name="Freeform 31"/>
          <p:cNvSpPr>
            <a:spLocks noEditPoints="1"/>
          </p:cNvSpPr>
          <p:nvPr/>
        </p:nvSpPr>
        <p:spPr>
          <a:xfrm>
            <a:off x="6986588" y="1181100"/>
            <a:ext cx="447675" cy="481013"/>
          </a:xfrm>
          <a:custGeom>
            <a:avLst/>
            <a:gdLst/>
            <a:ahLst/>
            <a:cxnLst>
              <a:cxn ang="0">
                <a:pos x="134904" y="73060"/>
              </a:cxn>
              <a:cxn ang="0">
                <a:pos x="294035" y="53135"/>
              </a:cxn>
              <a:cxn ang="0">
                <a:pos x="237321" y="32656"/>
              </a:cxn>
              <a:cxn ang="0">
                <a:pos x="171796" y="32656"/>
              </a:cxn>
              <a:cxn ang="0">
                <a:pos x="114531" y="53135"/>
              </a:cxn>
              <a:cxn ang="0">
                <a:pos x="150322" y="391869"/>
              </a:cxn>
              <a:cxn ang="0">
                <a:pos x="256593" y="285600"/>
              </a:cxn>
              <a:cxn ang="0">
                <a:pos x="278618" y="268995"/>
              </a:cxn>
              <a:cxn ang="0">
                <a:pos x="387642" y="162725"/>
              </a:cxn>
              <a:cxn ang="0">
                <a:pos x="392047" y="262907"/>
              </a:cxn>
              <a:cxn ang="0">
                <a:pos x="408566" y="268995"/>
              </a:cxn>
              <a:cxn ang="0">
                <a:pos x="408566" y="110698"/>
              </a:cxn>
              <a:cxn ang="0">
                <a:pos x="20924" y="89112"/>
              </a:cxn>
              <a:cxn ang="0">
                <a:pos x="0" y="167153"/>
              </a:cxn>
              <a:cxn ang="0">
                <a:pos x="0" y="285600"/>
              </a:cxn>
              <a:cxn ang="0">
                <a:pos x="0" y="400172"/>
              </a:cxn>
              <a:cxn ang="0">
                <a:pos x="226308" y="421204"/>
              </a:cxn>
              <a:cxn ang="0">
                <a:pos x="16519" y="167153"/>
              </a:cxn>
              <a:cxn ang="0">
                <a:pos x="20924" y="162725"/>
              </a:cxn>
              <a:cxn ang="0">
                <a:pos x="133803" y="268995"/>
              </a:cxn>
              <a:cxn ang="0">
                <a:pos x="16519" y="167153"/>
              </a:cxn>
              <a:cxn ang="0">
                <a:pos x="133803" y="285600"/>
              </a:cxn>
              <a:cxn ang="0">
                <a:pos x="20924" y="391869"/>
              </a:cxn>
              <a:cxn ang="0">
                <a:pos x="16519" y="285600"/>
              </a:cxn>
              <a:cxn ang="0">
                <a:pos x="150322" y="268995"/>
              </a:cxn>
              <a:cxn ang="0">
                <a:pos x="150322" y="162725"/>
              </a:cxn>
              <a:cxn ang="0">
                <a:pos x="262099" y="268995"/>
              </a:cxn>
              <a:cxn ang="0">
                <a:pos x="270358" y="110144"/>
              </a:cxn>
              <a:cxn ang="0">
                <a:pos x="284675" y="125088"/>
              </a:cxn>
              <a:cxn ang="0">
                <a:pos x="256042" y="125088"/>
              </a:cxn>
              <a:cxn ang="0">
                <a:pos x="142062" y="110144"/>
              </a:cxn>
              <a:cxn ang="0">
                <a:pos x="156378" y="125088"/>
              </a:cxn>
              <a:cxn ang="0">
                <a:pos x="127746" y="125088"/>
              </a:cxn>
              <a:cxn ang="0">
                <a:pos x="427287" y="317149"/>
              </a:cxn>
              <a:cxn ang="0">
                <a:pos x="341389" y="271209"/>
              </a:cxn>
              <a:cxn ang="0">
                <a:pos x="321567" y="478767"/>
              </a:cxn>
              <a:cxn ang="0">
                <a:pos x="443806" y="395744"/>
              </a:cxn>
              <a:cxn ang="0">
                <a:pos x="427838" y="392976"/>
              </a:cxn>
              <a:cxn ang="0">
                <a:pos x="341389" y="464376"/>
              </a:cxn>
              <a:cxn ang="0">
                <a:pos x="254941" y="359767"/>
              </a:cxn>
              <a:cxn ang="0">
                <a:pos x="357908" y="289474"/>
              </a:cxn>
              <a:cxn ang="0">
                <a:pos x="427838" y="392976"/>
              </a:cxn>
              <a:cxn ang="0">
                <a:pos x="369472" y="416223"/>
              </a:cxn>
              <a:cxn ang="0">
                <a:pos x="375528" y="401832"/>
              </a:cxn>
              <a:cxn ang="0">
                <a:pos x="349649" y="312167"/>
              </a:cxn>
              <a:cxn ang="0">
                <a:pos x="333130" y="312167"/>
              </a:cxn>
              <a:cxn ang="0">
                <a:pos x="333130" y="381353"/>
              </a:cxn>
              <a:cxn ang="0">
                <a:pos x="333681" y="383014"/>
              </a:cxn>
              <a:cxn ang="0">
                <a:pos x="334231" y="384674"/>
              </a:cxn>
              <a:cxn ang="0">
                <a:pos x="335333" y="385781"/>
              </a:cxn>
            </a:cxnLst>
            <a:rect l="0" t="0" r="0" b="0"/>
            <a:pathLst>
              <a:path w="815" h="869">
                <a:moveTo>
                  <a:pt x="208" y="96"/>
                </a:moveTo>
                <a:cubicBezTo>
                  <a:pt x="208" y="116"/>
                  <a:pt x="225" y="132"/>
                  <a:pt x="245" y="132"/>
                </a:cubicBezTo>
                <a:lnTo>
                  <a:pt x="497" y="132"/>
                </a:lnTo>
                <a:cubicBezTo>
                  <a:pt x="517" y="132"/>
                  <a:pt x="534" y="116"/>
                  <a:pt x="534" y="96"/>
                </a:cubicBezTo>
                <a:cubicBezTo>
                  <a:pt x="534" y="76"/>
                  <a:pt x="517" y="59"/>
                  <a:pt x="497" y="59"/>
                </a:cubicBezTo>
                <a:lnTo>
                  <a:pt x="431" y="59"/>
                </a:lnTo>
                <a:cubicBezTo>
                  <a:pt x="431" y="26"/>
                  <a:pt x="404" y="0"/>
                  <a:pt x="371" y="0"/>
                </a:cubicBezTo>
                <a:cubicBezTo>
                  <a:pt x="338" y="0"/>
                  <a:pt x="312" y="26"/>
                  <a:pt x="312" y="59"/>
                </a:cubicBezTo>
                <a:lnTo>
                  <a:pt x="245" y="59"/>
                </a:lnTo>
                <a:cubicBezTo>
                  <a:pt x="225" y="59"/>
                  <a:pt x="208" y="76"/>
                  <a:pt x="208" y="96"/>
                </a:cubicBezTo>
                <a:close/>
                <a:moveTo>
                  <a:pt x="397" y="708"/>
                </a:moveTo>
                <a:lnTo>
                  <a:pt x="273" y="708"/>
                </a:lnTo>
                <a:lnTo>
                  <a:pt x="273" y="516"/>
                </a:lnTo>
                <a:lnTo>
                  <a:pt x="466" y="516"/>
                </a:lnTo>
                <a:cubicBezTo>
                  <a:pt x="478" y="505"/>
                  <a:pt x="492" y="494"/>
                  <a:pt x="507" y="486"/>
                </a:cubicBezTo>
                <a:lnTo>
                  <a:pt x="506" y="486"/>
                </a:lnTo>
                <a:lnTo>
                  <a:pt x="506" y="294"/>
                </a:lnTo>
                <a:lnTo>
                  <a:pt x="704" y="294"/>
                </a:lnTo>
                <a:cubicBezTo>
                  <a:pt x="708" y="294"/>
                  <a:pt x="712" y="298"/>
                  <a:pt x="712" y="302"/>
                </a:cubicBezTo>
                <a:lnTo>
                  <a:pt x="712" y="475"/>
                </a:lnTo>
                <a:cubicBezTo>
                  <a:pt x="722" y="480"/>
                  <a:pt x="733" y="486"/>
                  <a:pt x="742" y="492"/>
                </a:cubicBezTo>
                <a:lnTo>
                  <a:pt x="742" y="486"/>
                </a:lnTo>
                <a:lnTo>
                  <a:pt x="742" y="302"/>
                </a:lnTo>
                <a:lnTo>
                  <a:pt x="742" y="200"/>
                </a:lnTo>
                <a:cubicBezTo>
                  <a:pt x="742" y="178"/>
                  <a:pt x="725" y="161"/>
                  <a:pt x="704" y="161"/>
                </a:cubicBezTo>
                <a:lnTo>
                  <a:pt x="38" y="161"/>
                </a:lnTo>
                <a:cubicBezTo>
                  <a:pt x="17" y="161"/>
                  <a:pt x="0" y="178"/>
                  <a:pt x="0" y="200"/>
                </a:cubicBezTo>
                <a:lnTo>
                  <a:pt x="0" y="302"/>
                </a:lnTo>
                <a:lnTo>
                  <a:pt x="0" y="486"/>
                </a:lnTo>
                <a:lnTo>
                  <a:pt x="0" y="516"/>
                </a:lnTo>
                <a:lnTo>
                  <a:pt x="0" y="700"/>
                </a:lnTo>
                <a:lnTo>
                  <a:pt x="0" y="723"/>
                </a:lnTo>
                <a:cubicBezTo>
                  <a:pt x="0" y="744"/>
                  <a:pt x="17" y="761"/>
                  <a:pt x="38" y="761"/>
                </a:cubicBezTo>
                <a:lnTo>
                  <a:pt x="411" y="761"/>
                </a:lnTo>
                <a:cubicBezTo>
                  <a:pt x="404" y="744"/>
                  <a:pt x="399" y="726"/>
                  <a:pt x="397" y="708"/>
                </a:cubicBezTo>
                <a:close/>
                <a:moveTo>
                  <a:pt x="30" y="302"/>
                </a:moveTo>
                <a:lnTo>
                  <a:pt x="30" y="302"/>
                </a:lnTo>
                <a:cubicBezTo>
                  <a:pt x="30" y="298"/>
                  <a:pt x="34" y="294"/>
                  <a:pt x="38" y="294"/>
                </a:cubicBezTo>
                <a:lnTo>
                  <a:pt x="243" y="294"/>
                </a:lnTo>
                <a:lnTo>
                  <a:pt x="243" y="486"/>
                </a:lnTo>
                <a:lnTo>
                  <a:pt x="30" y="486"/>
                </a:lnTo>
                <a:lnTo>
                  <a:pt x="30" y="302"/>
                </a:lnTo>
                <a:close/>
                <a:moveTo>
                  <a:pt x="243" y="516"/>
                </a:moveTo>
                <a:lnTo>
                  <a:pt x="243" y="516"/>
                </a:lnTo>
                <a:lnTo>
                  <a:pt x="243" y="708"/>
                </a:lnTo>
                <a:lnTo>
                  <a:pt x="38" y="708"/>
                </a:lnTo>
                <a:cubicBezTo>
                  <a:pt x="34" y="708"/>
                  <a:pt x="30" y="704"/>
                  <a:pt x="30" y="700"/>
                </a:cubicBezTo>
                <a:lnTo>
                  <a:pt x="30" y="516"/>
                </a:lnTo>
                <a:lnTo>
                  <a:pt x="243" y="516"/>
                </a:lnTo>
                <a:close/>
                <a:moveTo>
                  <a:pt x="273" y="486"/>
                </a:moveTo>
                <a:lnTo>
                  <a:pt x="273" y="486"/>
                </a:lnTo>
                <a:lnTo>
                  <a:pt x="273" y="294"/>
                </a:lnTo>
                <a:lnTo>
                  <a:pt x="476" y="294"/>
                </a:lnTo>
                <a:lnTo>
                  <a:pt x="476" y="486"/>
                </a:lnTo>
                <a:lnTo>
                  <a:pt x="273" y="486"/>
                </a:lnTo>
                <a:close/>
                <a:moveTo>
                  <a:pt x="491" y="199"/>
                </a:moveTo>
                <a:lnTo>
                  <a:pt x="491" y="199"/>
                </a:lnTo>
                <a:cubicBezTo>
                  <a:pt x="505" y="199"/>
                  <a:pt x="517" y="211"/>
                  <a:pt x="517" y="226"/>
                </a:cubicBezTo>
                <a:cubicBezTo>
                  <a:pt x="517" y="240"/>
                  <a:pt x="505" y="252"/>
                  <a:pt x="491" y="252"/>
                </a:cubicBezTo>
                <a:cubicBezTo>
                  <a:pt x="477" y="252"/>
                  <a:pt x="465" y="240"/>
                  <a:pt x="465" y="226"/>
                </a:cubicBezTo>
                <a:cubicBezTo>
                  <a:pt x="465" y="211"/>
                  <a:pt x="477" y="199"/>
                  <a:pt x="491" y="199"/>
                </a:cubicBezTo>
                <a:close/>
                <a:moveTo>
                  <a:pt x="258" y="199"/>
                </a:moveTo>
                <a:lnTo>
                  <a:pt x="258" y="199"/>
                </a:lnTo>
                <a:cubicBezTo>
                  <a:pt x="272" y="199"/>
                  <a:pt x="284" y="211"/>
                  <a:pt x="284" y="226"/>
                </a:cubicBezTo>
                <a:cubicBezTo>
                  <a:pt x="284" y="240"/>
                  <a:pt x="272" y="252"/>
                  <a:pt x="258" y="252"/>
                </a:cubicBezTo>
                <a:cubicBezTo>
                  <a:pt x="243" y="252"/>
                  <a:pt x="232" y="240"/>
                  <a:pt x="232" y="226"/>
                </a:cubicBezTo>
                <a:cubicBezTo>
                  <a:pt x="232" y="211"/>
                  <a:pt x="243" y="199"/>
                  <a:pt x="258" y="199"/>
                </a:cubicBezTo>
                <a:close/>
                <a:moveTo>
                  <a:pt x="776" y="573"/>
                </a:moveTo>
                <a:cubicBezTo>
                  <a:pt x="748" y="532"/>
                  <a:pt x="705" y="503"/>
                  <a:pt x="655" y="494"/>
                </a:cubicBezTo>
                <a:cubicBezTo>
                  <a:pt x="644" y="492"/>
                  <a:pt x="632" y="490"/>
                  <a:pt x="620" y="490"/>
                </a:cubicBezTo>
                <a:cubicBezTo>
                  <a:pt x="529" y="490"/>
                  <a:pt x="451" y="555"/>
                  <a:pt x="434" y="644"/>
                </a:cubicBezTo>
                <a:cubicBezTo>
                  <a:pt x="414" y="747"/>
                  <a:pt x="482" y="846"/>
                  <a:pt x="584" y="865"/>
                </a:cubicBezTo>
                <a:cubicBezTo>
                  <a:pt x="596" y="868"/>
                  <a:pt x="608" y="869"/>
                  <a:pt x="620" y="869"/>
                </a:cubicBezTo>
                <a:cubicBezTo>
                  <a:pt x="710" y="869"/>
                  <a:pt x="789" y="804"/>
                  <a:pt x="806" y="715"/>
                </a:cubicBezTo>
                <a:cubicBezTo>
                  <a:pt x="815" y="666"/>
                  <a:pt x="805" y="615"/>
                  <a:pt x="776" y="573"/>
                </a:cubicBezTo>
                <a:close/>
                <a:moveTo>
                  <a:pt x="777" y="710"/>
                </a:moveTo>
                <a:lnTo>
                  <a:pt x="777" y="710"/>
                </a:lnTo>
                <a:cubicBezTo>
                  <a:pt x="762" y="785"/>
                  <a:pt x="696" y="839"/>
                  <a:pt x="620" y="839"/>
                </a:cubicBezTo>
                <a:cubicBezTo>
                  <a:pt x="610" y="839"/>
                  <a:pt x="600" y="839"/>
                  <a:pt x="590" y="837"/>
                </a:cubicBezTo>
                <a:cubicBezTo>
                  <a:pt x="503" y="820"/>
                  <a:pt x="446" y="736"/>
                  <a:pt x="463" y="650"/>
                </a:cubicBezTo>
                <a:cubicBezTo>
                  <a:pt x="477" y="574"/>
                  <a:pt x="543" y="520"/>
                  <a:pt x="620" y="520"/>
                </a:cubicBezTo>
                <a:cubicBezTo>
                  <a:pt x="630" y="520"/>
                  <a:pt x="640" y="521"/>
                  <a:pt x="650" y="523"/>
                </a:cubicBezTo>
                <a:cubicBezTo>
                  <a:pt x="692" y="531"/>
                  <a:pt x="728" y="555"/>
                  <a:pt x="752" y="590"/>
                </a:cubicBezTo>
                <a:cubicBezTo>
                  <a:pt x="776" y="625"/>
                  <a:pt x="785" y="668"/>
                  <a:pt x="777" y="710"/>
                </a:cubicBezTo>
                <a:close/>
                <a:moveTo>
                  <a:pt x="660" y="748"/>
                </a:moveTo>
                <a:cubicBezTo>
                  <a:pt x="663" y="751"/>
                  <a:pt x="667" y="752"/>
                  <a:pt x="671" y="752"/>
                </a:cubicBezTo>
                <a:cubicBezTo>
                  <a:pt x="675" y="752"/>
                  <a:pt x="679" y="751"/>
                  <a:pt x="682" y="748"/>
                </a:cubicBezTo>
                <a:cubicBezTo>
                  <a:pt x="688" y="742"/>
                  <a:pt x="688" y="732"/>
                  <a:pt x="682" y="726"/>
                </a:cubicBezTo>
                <a:lnTo>
                  <a:pt x="635" y="680"/>
                </a:lnTo>
                <a:lnTo>
                  <a:pt x="635" y="564"/>
                </a:lnTo>
                <a:cubicBezTo>
                  <a:pt x="635" y="555"/>
                  <a:pt x="628" y="548"/>
                  <a:pt x="620" y="548"/>
                </a:cubicBezTo>
                <a:cubicBezTo>
                  <a:pt x="611" y="548"/>
                  <a:pt x="605" y="555"/>
                  <a:pt x="605" y="564"/>
                </a:cubicBezTo>
                <a:lnTo>
                  <a:pt x="605" y="686"/>
                </a:lnTo>
                <a:cubicBezTo>
                  <a:pt x="605" y="687"/>
                  <a:pt x="605" y="688"/>
                  <a:pt x="605" y="689"/>
                </a:cubicBezTo>
                <a:cubicBezTo>
                  <a:pt x="605" y="689"/>
                  <a:pt x="605" y="690"/>
                  <a:pt x="605" y="690"/>
                </a:cubicBezTo>
                <a:cubicBezTo>
                  <a:pt x="605" y="691"/>
                  <a:pt x="605" y="691"/>
                  <a:pt x="606" y="692"/>
                </a:cubicBezTo>
                <a:cubicBezTo>
                  <a:pt x="606" y="692"/>
                  <a:pt x="606" y="693"/>
                  <a:pt x="606" y="693"/>
                </a:cubicBezTo>
                <a:cubicBezTo>
                  <a:pt x="607" y="694"/>
                  <a:pt x="607" y="694"/>
                  <a:pt x="607" y="695"/>
                </a:cubicBezTo>
                <a:cubicBezTo>
                  <a:pt x="608" y="695"/>
                  <a:pt x="608" y="696"/>
                  <a:pt x="609" y="697"/>
                </a:cubicBezTo>
                <a:cubicBezTo>
                  <a:pt x="609" y="697"/>
                  <a:pt x="609" y="697"/>
                  <a:pt x="609" y="697"/>
                </a:cubicBezTo>
                <a:lnTo>
                  <a:pt x="660" y="748"/>
                </a:lnTo>
                <a:close/>
              </a:path>
            </a:pathLst>
          </a:custGeom>
          <a:solidFill>
            <a:srgbClr val="FFFFFF">
              <a:alpha val="100000"/>
            </a:srgbClr>
          </a:solidFill>
          <a:ln w="9525">
            <a:noFill/>
          </a:ln>
        </p:spPr>
        <p:txBody>
          <a:bodyPr/>
          <a:lstStyle/>
          <a:p>
            <a:endParaRPr lang="zh-CN" altLang="en-US"/>
          </a:p>
        </p:txBody>
      </p:sp>
      <p:sp>
        <p:nvSpPr>
          <p:cNvPr id="6163" name="Freeform 32"/>
          <p:cNvSpPr>
            <a:spLocks noEditPoints="1"/>
          </p:cNvSpPr>
          <p:nvPr/>
        </p:nvSpPr>
        <p:spPr>
          <a:xfrm>
            <a:off x="612775" y="1884363"/>
            <a:ext cx="2632075" cy="1504950"/>
          </a:xfrm>
          <a:custGeom>
            <a:avLst/>
            <a:gdLst/>
            <a:ahLst/>
            <a:cxnLst>
              <a:cxn ang="0">
                <a:pos x="236446" y="12591"/>
              </a:cxn>
              <a:cxn ang="0">
                <a:pos x="10748" y="82740"/>
              </a:cxn>
              <a:cxn ang="0">
                <a:pos x="103893" y="347147"/>
              </a:cxn>
              <a:cxn ang="0">
                <a:pos x="660974" y="303079"/>
              </a:cxn>
              <a:cxn ang="0">
                <a:pos x="690530" y="40471"/>
              </a:cxn>
              <a:cxn ang="0">
                <a:pos x="660974" y="161882"/>
              </a:cxn>
              <a:cxn ang="0">
                <a:pos x="436171" y="18886"/>
              </a:cxn>
              <a:cxn ang="0">
                <a:pos x="1090877" y="261709"/>
              </a:cxn>
              <a:cxn ang="0">
                <a:pos x="943993" y="172674"/>
              </a:cxn>
              <a:cxn ang="0">
                <a:pos x="871447" y="159184"/>
              </a:cxn>
              <a:cxn ang="0">
                <a:pos x="1080129" y="82740"/>
              </a:cxn>
              <a:cxn ang="0">
                <a:pos x="799797" y="332758"/>
              </a:cxn>
              <a:cxn ang="0">
                <a:pos x="62694" y="627743"/>
              </a:cxn>
              <a:cxn ang="0">
                <a:pos x="177335" y="571984"/>
              </a:cxn>
              <a:cxn ang="0">
                <a:pos x="517674" y="568386"/>
              </a:cxn>
              <a:cxn ang="0">
                <a:pos x="517674" y="568386"/>
              </a:cxn>
              <a:cxn ang="0">
                <a:pos x="430798" y="633139"/>
              </a:cxn>
              <a:cxn ang="0">
                <a:pos x="805171" y="599863"/>
              </a:cxn>
              <a:cxn ang="0">
                <a:pos x="1018331" y="921829"/>
              </a:cxn>
              <a:cxn ang="0">
                <a:pos x="1134762" y="576480"/>
              </a:cxn>
              <a:cxn ang="0">
                <a:pos x="786363" y="876862"/>
              </a:cxn>
              <a:cxn ang="0">
                <a:pos x="1279854" y="874164"/>
              </a:cxn>
              <a:cxn ang="0">
                <a:pos x="1203726" y="589071"/>
              </a:cxn>
              <a:cxn ang="0">
                <a:pos x="1279854" y="618750"/>
              </a:cxn>
              <a:cxn ang="0">
                <a:pos x="1279854" y="746457"/>
              </a:cxn>
              <a:cxn ang="0">
                <a:pos x="1638106" y="910137"/>
              </a:cxn>
              <a:cxn ang="0">
                <a:pos x="1755434" y="921829"/>
              </a:cxn>
              <a:cxn ang="0">
                <a:pos x="1628254" y="782430"/>
              </a:cxn>
              <a:cxn ang="0">
                <a:pos x="2216683" y="923628"/>
              </a:cxn>
              <a:cxn ang="0">
                <a:pos x="2200561" y="594467"/>
              </a:cxn>
              <a:cxn ang="0">
                <a:pos x="1973967" y="876862"/>
              </a:cxn>
              <a:cxn ang="0">
                <a:pos x="2497910" y="883157"/>
              </a:cxn>
              <a:cxn ang="0">
                <a:pos x="2570456" y="596266"/>
              </a:cxn>
              <a:cxn ang="0">
                <a:pos x="2332219" y="589071"/>
              </a:cxn>
              <a:cxn ang="0">
                <a:pos x="0" y="1498309"/>
              </a:cxn>
              <a:cxn ang="0">
                <a:pos x="274958" y="1238398"/>
              </a:cxn>
              <a:cxn ang="0">
                <a:pos x="36721" y="1476725"/>
              </a:cxn>
              <a:cxn ang="0">
                <a:pos x="223012" y="1187136"/>
              </a:cxn>
              <a:cxn ang="0">
                <a:pos x="430798" y="1477624"/>
              </a:cxn>
              <a:cxn ang="0">
                <a:pos x="597385" y="1463235"/>
              </a:cxn>
              <a:cxn ang="0">
                <a:pos x="381538" y="1170948"/>
              </a:cxn>
              <a:cxn ang="0">
                <a:pos x="429902" y="1170948"/>
              </a:cxn>
              <a:cxn ang="0">
                <a:pos x="855326" y="1143967"/>
              </a:cxn>
              <a:cxn ang="0">
                <a:pos x="855326" y="1143967"/>
              </a:cxn>
              <a:cxn ang="0">
                <a:pos x="767554" y="1209619"/>
              </a:cxn>
              <a:cxn ang="0">
                <a:pos x="1223430" y="1322937"/>
              </a:cxn>
              <a:cxn ang="0">
                <a:pos x="1153571" y="1310346"/>
              </a:cxn>
              <a:cxn ang="0">
                <a:pos x="1325531" y="1152061"/>
              </a:cxn>
              <a:cxn ang="0">
                <a:pos x="1081920" y="1498309"/>
              </a:cxn>
              <a:cxn ang="0">
                <a:pos x="1423155" y="1498309"/>
              </a:cxn>
              <a:cxn ang="0">
                <a:pos x="1541378" y="1152061"/>
              </a:cxn>
              <a:cxn ang="0">
                <a:pos x="1719608" y="1485718"/>
              </a:cxn>
              <a:cxn ang="0">
                <a:pos x="1609446" y="1163753"/>
              </a:cxn>
              <a:cxn ang="0">
                <a:pos x="2205039" y="1497410"/>
              </a:cxn>
              <a:cxn ang="0">
                <a:pos x="2018749" y="1323836"/>
              </a:cxn>
              <a:cxn ang="0">
                <a:pos x="2091295" y="1310346"/>
              </a:cxn>
              <a:cxn ang="0">
                <a:pos x="2220265" y="1239298"/>
              </a:cxn>
              <a:cxn ang="0">
                <a:pos x="1977550" y="1476725"/>
              </a:cxn>
            </a:cxnLst>
            <a:rect l="0" t="0" r="0" b="0"/>
            <a:pathLst>
              <a:path w="2938" h="1674">
                <a:moveTo>
                  <a:pt x="116" y="386"/>
                </a:moveTo>
                <a:lnTo>
                  <a:pt x="270" y="386"/>
                </a:lnTo>
                <a:lnTo>
                  <a:pt x="270" y="373"/>
                </a:lnTo>
                <a:cubicBezTo>
                  <a:pt x="248" y="373"/>
                  <a:pt x="233" y="371"/>
                  <a:pt x="225" y="368"/>
                </a:cubicBezTo>
                <a:cubicBezTo>
                  <a:pt x="215" y="364"/>
                  <a:pt x="210" y="356"/>
                  <a:pt x="210" y="343"/>
                </a:cubicBezTo>
                <a:lnTo>
                  <a:pt x="210" y="44"/>
                </a:lnTo>
                <a:cubicBezTo>
                  <a:pt x="210" y="33"/>
                  <a:pt x="214" y="25"/>
                  <a:pt x="223" y="21"/>
                </a:cubicBezTo>
                <a:cubicBezTo>
                  <a:pt x="231" y="16"/>
                  <a:pt x="245" y="14"/>
                  <a:pt x="264" y="14"/>
                </a:cubicBezTo>
                <a:cubicBezTo>
                  <a:pt x="291" y="14"/>
                  <a:pt x="314" y="21"/>
                  <a:pt x="331" y="35"/>
                </a:cubicBezTo>
                <a:cubicBezTo>
                  <a:pt x="341" y="44"/>
                  <a:pt x="353" y="62"/>
                  <a:pt x="369" y="86"/>
                </a:cubicBezTo>
                <a:lnTo>
                  <a:pt x="374" y="95"/>
                </a:lnTo>
                <a:lnTo>
                  <a:pt x="383" y="92"/>
                </a:lnTo>
                <a:lnTo>
                  <a:pt x="352" y="0"/>
                </a:lnTo>
                <a:lnTo>
                  <a:pt x="36" y="0"/>
                </a:lnTo>
                <a:lnTo>
                  <a:pt x="4" y="88"/>
                </a:lnTo>
                <a:lnTo>
                  <a:pt x="12" y="92"/>
                </a:lnTo>
                <a:cubicBezTo>
                  <a:pt x="28" y="67"/>
                  <a:pt x="42" y="49"/>
                  <a:pt x="55" y="39"/>
                </a:cubicBezTo>
                <a:cubicBezTo>
                  <a:pt x="76" y="22"/>
                  <a:pt x="101" y="14"/>
                  <a:pt x="132" y="14"/>
                </a:cubicBezTo>
                <a:cubicBezTo>
                  <a:pt x="149" y="14"/>
                  <a:pt x="160" y="16"/>
                  <a:pt x="167" y="21"/>
                </a:cubicBezTo>
                <a:cubicBezTo>
                  <a:pt x="174" y="25"/>
                  <a:pt x="177" y="33"/>
                  <a:pt x="177" y="44"/>
                </a:cubicBezTo>
                <a:lnTo>
                  <a:pt x="177" y="343"/>
                </a:lnTo>
                <a:cubicBezTo>
                  <a:pt x="177" y="355"/>
                  <a:pt x="171" y="363"/>
                  <a:pt x="159" y="368"/>
                </a:cubicBezTo>
                <a:cubicBezTo>
                  <a:pt x="150" y="371"/>
                  <a:pt x="136" y="373"/>
                  <a:pt x="116" y="373"/>
                </a:cubicBezTo>
                <a:lnTo>
                  <a:pt x="116" y="386"/>
                </a:lnTo>
                <a:close/>
                <a:moveTo>
                  <a:pt x="451" y="385"/>
                </a:moveTo>
                <a:lnTo>
                  <a:pt x="574" y="385"/>
                </a:lnTo>
                <a:lnTo>
                  <a:pt x="574" y="371"/>
                </a:lnTo>
                <a:cubicBezTo>
                  <a:pt x="557" y="371"/>
                  <a:pt x="545" y="369"/>
                  <a:pt x="539" y="364"/>
                </a:cubicBezTo>
                <a:cubicBezTo>
                  <a:pt x="532" y="359"/>
                  <a:pt x="529" y="350"/>
                  <a:pt x="529" y="337"/>
                </a:cubicBezTo>
                <a:lnTo>
                  <a:pt x="529" y="193"/>
                </a:lnTo>
                <a:lnTo>
                  <a:pt x="738" y="193"/>
                </a:lnTo>
                <a:lnTo>
                  <a:pt x="738" y="337"/>
                </a:lnTo>
                <a:cubicBezTo>
                  <a:pt x="738" y="349"/>
                  <a:pt x="734" y="358"/>
                  <a:pt x="726" y="364"/>
                </a:cubicBezTo>
                <a:cubicBezTo>
                  <a:pt x="719" y="369"/>
                  <a:pt x="708" y="371"/>
                  <a:pt x="694" y="371"/>
                </a:cubicBezTo>
                <a:lnTo>
                  <a:pt x="694" y="385"/>
                </a:lnTo>
                <a:lnTo>
                  <a:pt x="815" y="385"/>
                </a:lnTo>
                <a:lnTo>
                  <a:pt x="815" y="371"/>
                </a:lnTo>
                <a:cubicBezTo>
                  <a:pt x="799" y="371"/>
                  <a:pt x="788" y="369"/>
                  <a:pt x="781" y="364"/>
                </a:cubicBezTo>
                <a:cubicBezTo>
                  <a:pt x="774" y="358"/>
                  <a:pt x="771" y="349"/>
                  <a:pt x="771" y="337"/>
                </a:cubicBezTo>
                <a:lnTo>
                  <a:pt x="771" y="45"/>
                </a:lnTo>
                <a:cubicBezTo>
                  <a:pt x="771" y="34"/>
                  <a:pt x="774" y="26"/>
                  <a:pt x="781" y="21"/>
                </a:cubicBezTo>
                <a:cubicBezTo>
                  <a:pt x="788" y="16"/>
                  <a:pt x="799" y="13"/>
                  <a:pt x="815" y="13"/>
                </a:cubicBezTo>
                <a:lnTo>
                  <a:pt x="815" y="0"/>
                </a:lnTo>
                <a:lnTo>
                  <a:pt x="694" y="0"/>
                </a:lnTo>
                <a:lnTo>
                  <a:pt x="694" y="13"/>
                </a:lnTo>
                <a:cubicBezTo>
                  <a:pt x="708" y="13"/>
                  <a:pt x="719" y="16"/>
                  <a:pt x="726" y="21"/>
                </a:cubicBezTo>
                <a:cubicBezTo>
                  <a:pt x="734" y="26"/>
                  <a:pt x="738" y="34"/>
                  <a:pt x="738" y="45"/>
                </a:cubicBezTo>
                <a:lnTo>
                  <a:pt x="738" y="180"/>
                </a:lnTo>
                <a:lnTo>
                  <a:pt x="529" y="180"/>
                </a:lnTo>
                <a:lnTo>
                  <a:pt x="529" y="45"/>
                </a:lnTo>
                <a:cubicBezTo>
                  <a:pt x="529" y="34"/>
                  <a:pt x="533" y="26"/>
                  <a:pt x="539" y="21"/>
                </a:cubicBezTo>
                <a:cubicBezTo>
                  <a:pt x="546" y="16"/>
                  <a:pt x="558" y="13"/>
                  <a:pt x="574" y="13"/>
                </a:cubicBezTo>
                <a:lnTo>
                  <a:pt x="574" y="0"/>
                </a:lnTo>
                <a:lnTo>
                  <a:pt x="451" y="0"/>
                </a:lnTo>
                <a:lnTo>
                  <a:pt x="451" y="13"/>
                </a:lnTo>
                <a:cubicBezTo>
                  <a:pt x="468" y="13"/>
                  <a:pt x="480" y="16"/>
                  <a:pt x="487" y="21"/>
                </a:cubicBezTo>
                <a:cubicBezTo>
                  <a:pt x="492" y="26"/>
                  <a:pt x="495" y="34"/>
                  <a:pt x="495" y="45"/>
                </a:cubicBezTo>
                <a:lnTo>
                  <a:pt x="495" y="337"/>
                </a:lnTo>
                <a:cubicBezTo>
                  <a:pt x="495" y="350"/>
                  <a:pt x="492" y="358"/>
                  <a:pt x="486" y="364"/>
                </a:cubicBezTo>
                <a:cubicBezTo>
                  <a:pt x="479" y="369"/>
                  <a:pt x="468" y="371"/>
                  <a:pt x="451" y="371"/>
                </a:cubicBezTo>
                <a:lnTo>
                  <a:pt x="451" y="385"/>
                </a:lnTo>
                <a:close/>
                <a:moveTo>
                  <a:pt x="893" y="384"/>
                </a:moveTo>
                <a:lnTo>
                  <a:pt x="1182" y="384"/>
                </a:lnTo>
                <a:lnTo>
                  <a:pt x="1218" y="291"/>
                </a:lnTo>
                <a:lnTo>
                  <a:pt x="1208" y="285"/>
                </a:lnTo>
                <a:cubicBezTo>
                  <a:pt x="1187" y="316"/>
                  <a:pt x="1165" y="338"/>
                  <a:pt x="1144" y="351"/>
                </a:cubicBezTo>
                <a:cubicBezTo>
                  <a:pt x="1123" y="364"/>
                  <a:pt x="1096" y="370"/>
                  <a:pt x="1066" y="370"/>
                </a:cubicBezTo>
                <a:lnTo>
                  <a:pt x="1016" y="370"/>
                </a:lnTo>
                <a:cubicBezTo>
                  <a:pt x="1002" y="370"/>
                  <a:pt x="991" y="367"/>
                  <a:pt x="984" y="362"/>
                </a:cubicBezTo>
                <a:cubicBezTo>
                  <a:pt x="977" y="356"/>
                  <a:pt x="973" y="346"/>
                  <a:pt x="973" y="334"/>
                </a:cubicBezTo>
                <a:lnTo>
                  <a:pt x="973" y="192"/>
                </a:lnTo>
                <a:lnTo>
                  <a:pt x="1054" y="192"/>
                </a:lnTo>
                <a:cubicBezTo>
                  <a:pt x="1073" y="192"/>
                  <a:pt x="1087" y="197"/>
                  <a:pt x="1097" y="208"/>
                </a:cubicBezTo>
                <a:cubicBezTo>
                  <a:pt x="1107" y="219"/>
                  <a:pt x="1112" y="236"/>
                  <a:pt x="1112" y="259"/>
                </a:cubicBezTo>
                <a:lnTo>
                  <a:pt x="1125" y="259"/>
                </a:lnTo>
                <a:lnTo>
                  <a:pt x="1125" y="110"/>
                </a:lnTo>
                <a:lnTo>
                  <a:pt x="1112" y="110"/>
                </a:lnTo>
                <a:cubicBezTo>
                  <a:pt x="1112" y="134"/>
                  <a:pt x="1107" y="151"/>
                  <a:pt x="1097" y="162"/>
                </a:cubicBezTo>
                <a:cubicBezTo>
                  <a:pt x="1088" y="172"/>
                  <a:pt x="1074" y="177"/>
                  <a:pt x="1054" y="177"/>
                </a:cubicBezTo>
                <a:lnTo>
                  <a:pt x="973" y="177"/>
                </a:lnTo>
                <a:lnTo>
                  <a:pt x="973" y="48"/>
                </a:lnTo>
                <a:cubicBezTo>
                  <a:pt x="973" y="36"/>
                  <a:pt x="977" y="27"/>
                  <a:pt x="984" y="21"/>
                </a:cubicBezTo>
                <a:cubicBezTo>
                  <a:pt x="990" y="16"/>
                  <a:pt x="1001" y="13"/>
                  <a:pt x="1015" y="13"/>
                </a:cubicBezTo>
                <a:lnTo>
                  <a:pt x="1068" y="13"/>
                </a:lnTo>
                <a:cubicBezTo>
                  <a:pt x="1098" y="13"/>
                  <a:pt x="1123" y="20"/>
                  <a:pt x="1144" y="35"/>
                </a:cubicBezTo>
                <a:cubicBezTo>
                  <a:pt x="1156" y="43"/>
                  <a:pt x="1169" y="58"/>
                  <a:pt x="1185" y="79"/>
                </a:cubicBezTo>
                <a:lnTo>
                  <a:pt x="1199" y="97"/>
                </a:lnTo>
                <a:lnTo>
                  <a:pt x="1206" y="92"/>
                </a:lnTo>
                <a:lnTo>
                  <a:pt x="1169" y="0"/>
                </a:lnTo>
                <a:lnTo>
                  <a:pt x="893" y="0"/>
                </a:lnTo>
                <a:lnTo>
                  <a:pt x="893" y="13"/>
                </a:lnTo>
                <a:cubicBezTo>
                  <a:pt x="909" y="13"/>
                  <a:pt x="921" y="16"/>
                  <a:pt x="928" y="21"/>
                </a:cubicBezTo>
                <a:cubicBezTo>
                  <a:pt x="936" y="27"/>
                  <a:pt x="940" y="36"/>
                  <a:pt x="940" y="48"/>
                </a:cubicBezTo>
                <a:lnTo>
                  <a:pt x="940" y="334"/>
                </a:lnTo>
                <a:cubicBezTo>
                  <a:pt x="940" y="347"/>
                  <a:pt x="936" y="356"/>
                  <a:pt x="928" y="362"/>
                </a:cubicBezTo>
                <a:cubicBezTo>
                  <a:pt x="921" y="367"/>
                  <a:pt x="909" y="370"/>
                  <a:pt x="893" y="370"/>
                </a:cubicBezTo>
                <a:lnTo>
                  <a:pt x="893" y="384"/>
                </a:lnTo>
                <a:close/>
                <a:moveTo>
                  <a:pt x="319" y="922"/>
                </a:moveTo>
                <a:lnTo>
                  <a:pt x="310" y="917"/>
                </a:lnTo>
                <a:cubicBezTo>
                  <a:pt x="293" y="948"/>
                  <a:pt x="274" y="971"/>
                  <a:pt x="253" y="986"/>
                </a:cubicBezTo>
                <a:cubicBezTo>
                  <a:pt x="232" y="1000"/>
                  <a:pt x="208" y="1007"/>
                  <a:pt x="180" y="1007"/>
                </a:cubicBezTo>
                <a:cubicBezTo>
                  <a:pt x="138" y="1007"/>
                  <a:pt x="103" y="990"/>
                  <a:pt x="76" y="957"/>
                </a:cubicBezTo>
                <a:cubicBezTo>
                  <a:pt x="49" y="923"/>
                  <a:pt x="36" y="882"/>
                  <a:pt x="36" y="831"/>
                </a:cubicBezTo>
                <a:cubicBezTo>
                  <a:pt x="36" y="777"/>
                  <a:pt x="47" y="733"/>
                  <a:pt x="70" y="698"/>
                </a:cubicBezTo>
                <a:cubicBezTo>
                  <a:pt x="93" y="663"/>
                  <a:pt x="123" y="645"/>
                  <a:pt x="161" y="645"/>
                </a:cubicBezTo>
                <a:cubicBezTo>
                  <a:pt x="192" y="645"/>
                  <a:pt x="221" y="656"/>
                  <a:pt x="248" y="677"/>
                </a:cubicBezTo>
                <a:cubicBezTo>
                  <a:pt x="266" y="692"/>
                  <a:pt x="284" y="711"/>
                  <a:pt x="301" y="736"/>
                </a:cubicBezTo>
                <a:lnTo>
                  <a:pt x="310" y="732"/>
                </a:lnTo>
                <a:lnTo>
                  <a:pt x="273" y="634"/>
                </a:lnTo>
                <a:lnTo>
                  <a:pt x="235" y="647"/>
                </a:lnTo>
                <a:lnTo>
                  <a:pt x="229" y="645"/>
                </a:lnTo>
                <a:cubicBezTo>
                  <a:pt x="216" y="640"/>
                  <a:pt x="205" y="637"/>
                  <a:pt x="198" y="636"/>
                </a:cubicBezTo>
                <a:cubicBezTo>
                  <a:pt x="187" y="633"/>
                  <a:pt x="174" y="632"/>
                  <a:pt x="159" y="632"/>
                </a:cubicBezTo>
                <a:cubicBezTo>
                  <a:pt x="112" y="632"/>
                  <a:pt x="73" y="652"/>
                  <a:pt x="42" y="691"/>
                </a:cubicBezTo>
                <a:cubicBezTo>
                  <a:pt x="14" y="728"/>
                  <a:pt x="0" y="775"/>
                  <a:pt x="0" y="831"/>
                </a:cubicBezTo>
                <a:cubicBezTo>
                  <a:pt x="0" y="894"/>
                  <a:pt x="16" y="944"/>
                  <a:pt x="49" y="981"/>
                </a:cubicBezTo>
                <a:cubicBezTo>
                  <a:pt x="80" y="1017"/>
                  <a:pt x="120" y="1034"/>
                  <a:pt x="168" y="1034"/>
                </a:cubicBezTo>
                <a:cubicBezTo>
                  <a:pt x="206" y="1034"/>
                  <a:pt x="239" y="1023"/>
                  <a:pt x="265" y="1000"/>
                </a:cubicBezTo>
                <a:cubicBezTo>
                  <a:pt x="287" y="981"/>
                  <a:pt x="305" y="955"/>
                  <a:pt x="319" y="922"/>
                </a:cubicBezTo>
                <a:close/>
                <a:moveTo>
                  <a:pt x="578" y="632"/>
                </a:moveTo>
                <a:cubicBezTo>
                  <a:pt x="526" y="632"/>
                  <a:pt x="484" y="653"/>
                  <a:pt x="454" y="694"/>
                </a:cubicBezTo>
                <a:cubicBezTo>
                  <a:pt x="426" y="732"/>
                  <a:pt x="412" y="779"/>
                  <a:pt x="412" y="833"/>
                </a:cubicBezTo>
                <a:cubicBezTo>
                  <a:pt x="412" y="887"/>
                  <a:pt x="426" y="933"/>
                  <a:pt x="454" y="971"/>
                </a:cubicBezTo>
                <a:cubicBezTo>
                  <a:pt x="484" y="1013"/>
                  <a:pt x="526" y="1034"/>
                  <a:pt x="578" y="1034"/>
                </a:cubicBezTo>
                <a:cubicBezTo>
                  <a:pt x="632" y="1034"/>
                  <a:pt x="675" y="1013"/>
                  <a:pt x="706" y="971"/>
                </a:cubicBezTo>
                <a:cubicBezTo>
                  <a:pt x="735" y="933"/>
                  <a:pt x="749" y="888"/>
                  <a:pt x="749" y="833"/>
                </a:cubicBezTo>
                <a:cubicBezTo>
                  <a:pt x="749" y="778"/>
                  <a:pt x="735" y="732"/>
                  <a:pt x="706" y="694"/>
                </a:cubicBezTo>
                <a:cubicBezTo>
                  <a:pt x="675" y="653"/>
                  <a:pt x="632" y="632"/>
                  <a:pt x="578" y="632"/>
                </a:cubicBezTo>
                <a:close/>
                <a:moveTo>
                  <a:pt x="578" y="645"/>
                </a:moveTo>
                <a:cubicBezTo>
                  <a:pt x="621" y="645"/>
                  <a:pt x="655" y="665"/>
                  <a:pt x="679" y="704"/>
                </a:cubicBezTo>
                <a:cubicBezTo>
                  <a:pt x="701" y="739"/>
                  <a:pt x="712" y="782"/>
                  <a:pt x="712" y="834"/>
                </a:cubicBezTo>
                <a:cubicBezTo>
                  <a:pt x="712" y="884"/>
                  <a:pt x="701" y="927"/>
                  <a:pt x="679" y="962"/>
                </a:cubicBezTo>
                <a:cubicBezTo>
                  <a:pt x="655" y="1001"/>
                  <a:pt x="621" y="1020"/>
                  <a:pt x="578" y="1020"/>
                </a:cubicBezTo>
                <a:cubicBezTo>
                  <a:pt x="537" y="1020"/>
                  <a:pt x="505" y="1001"/>
                  <a:pt x="481" y="962"/>
                </a:cubicBezTo>
                <a:cubicBezTo>
                  <a:pt x="459" y="927"/>
                  <a:pt x="448" y="884"/>
                  <a:pt x="448" y="834"/>
                </a:cubicBezTo>
                <a:cubicBezTo>
                  <a:pt x="448" y="782"/>
                  <a:pt x="459" y="739"/>
                  <a:pt x="481" y="704"/>
                </a:cubicBezTo>
                <a:cubicBezTo>
                  <a:pt x="505" y="665"/>
                  <a:pt x="537" y="645"/>
                  <a:pt x="578" y="645"/>
                </a:cubicBezTo>
                <a:close/>
                <a:moveTo>
                  <a:pt x="833" y="1025"/>
                </a:moveTo>
                <a:lnTo>
                  <a:pt x="944" y="1025"/>
                </a:lnTo>
                <a:lnTo>
                  <a:pt x="944" y="1012"/>
                </a:lnTo>
                <a:cubicBezTo>
                  <a:pt x="924" y="1012"/>
                  <a:pt x="911" y="1009"/>
                  <a:pt x="903" y="1003"/>
                </a:cubicBezTo>
                <a:cubicBezTo>
                  <a:pt x="897" y="998"/>
                  <a:pt x="893" y="989"/>
                  <a:pt x="893" y="975"/>
                </a:cubicBezTo>
                <a:lnTo>
                  <a:pt x="893" y="667"/>
                </a:lnTo>
                <a:lnTo>
                  <a:pt x="899" y="667"/>
                </a:lnTo>
                <a:lnTo>
                  <a:pt x="1036" y="1029"/>
                </a:lnTo>
                <a:lnTo>
                  <a:pt x="1044" y="1029"/>
                </a:lnTo>
                <a:lnTo>
                  <a:pt x="1183" y="659"/>
                </a:lnTo>
                <a:lnTo>
                  <a:pt x="1188" y="659"/>
                </a:lnTo>
                <a:lnTo>
                  <a:pt x="1188" y="975"/>
                </a:lnTo>
                <a:cubicBezTo>
                  <a:pt x="1188" y="988"/>
                  <a:pt x="1185" y="997"/>
                  <a:pt x="1178" y="1002"/>
                </a:cubicBezTo>
                <a:cubicBezTo>
                  <a:pt x="1170" y="1009"/>
                  <a:pt x="1156" y="1012"/>
                  <a:pt x="1137" y="1012"/>
                </a:cubicBezTo>
                <a:lnTo>
                  <a:pt x="1137" y="1025"/>
                </a:lnTo>
                <a:lnTo>
                  <a:pt x="1267" y="1025"/>
                </a:lnTo>
                <a:lnTo>
                  <a:pt x="1267" y="1012"/>
                </a:lnTo>
                <a:cubicBezTo>
                  <a:pt x="1250" y="1012"/>
                  <a:pt x="1239" y="1009"/>
                  <a:pt x="1231" y="1002"/>
                </a:cubicBezTo>
                <a:cubicBezTo>
                  <a:pt x="1225" y="997"/>
                  <a:pt x="1222" y="988"/>
                  <a:pt x="1222" y="975"/>
                </a:cubicBezTo>
                <a:lnTo>
                  <a:pt x="1222" y="683"/>
                </a:lnTo>
                <a:cubicBezTo>
                  <a:pt x="1222" y="673"/>
                  <a:pt x="1225" y="665"/>
                  <a:pt x="1230" y="661"/>
                </a:cubicBezTo>
                <a:cubicBezTo>
                  <a:pt x="1237" y="656"/>
                  <a:pt x="1249" y="654"/>
                  <a:pt x="1267" y="654"/>
                </a:cubicBezTo>
                <a:lnTo>
                  <a:pt x="1267" y="641"/>
                </a:lnTo>
                <a:lnTo>
                  <a:pt x="1173" y="641"/>
                </a:lnTo>
                <a:lnTo>
                  <a:pt x="1049" y="976"/>
                </a:lnTo>
                <a:lnTo>
                  <a:pt x="923" y="641"/>
                </a:lnTo>
                <a:lnTo>
                  <a:pt x="833" y="641"/>
                </a:lnTo>
                <a:lnTo>
                  <a:pt x="833" y="654"/>
                </a:lnTo>
                <a:cubicBezTo>
                  <a:pt x="849" y="654"/>
                  <a:pt x="861" y="656"/>
                  <a:pt x="868" y="661"/>
                </a:cubicBezTo>
                <a:cubicBezTo>
                  <a:pt x="874" y="665"/>
                  <a:pt x="878" y="673"/>
                  <a:pt x="878" y="683"/>
                </a:cubicBezTo>
                <a:lnTo>
                  <a:pt x="878" y="975"/>
                </a:lnTo>
                <a:cubicBezTo>
                  <a:pt x="878" y="989"/>
                  <a:pt x="875" y="998"/>
                  <a:pt x="868" y="1003"/>
                </a:cubicBezTo>
                <a:cubicBezTo>
                  <a:pt x="861" y="1009"/>
                  <a:pt x="849" y="1012"/>
                  <a:pt x="833" y="1012"/>
                </a:cubicBezTo>
                <a:lnTo>
                  <a:pt x="833" y="1025"/>
                </a:lnTo>
                <a:close/>
                <a:moveTo>
                  <a:pt x="1344" y="1025"/>
                </a:moveTo>
                <a:lnTo>
                  <a:pt x="1484" y="1025"/>
                </a:lnTo>
                <a:lnTo>
                  <a:pt x="1484" y="1012"/>
                </a:lnTo>
                <a:cubicBezTo>
                  <a:pt x="1463" y="1012"/>
                  <a:pt x="1448" y="1009"/>
                  <a:pt x="1440" y="1002"/>
                </a:cubicBezTo>
                <a:cubicBezTo>
                  <a:pt x="1432" y="996"/>
                  <a:pt x="1429" y="986"/>
                  <a:pt x="1429" y="972"/>
                </a:cubicBezTo>
                <a:lnTo>
                  <a:pt x="1429" y="844"/>
                </a:lnTo>
                <a:lnTo>
                  <a:pt x="1538" y="844"/>
                </a:lnTo>
                <a:cubicBezTo>
                  <a:pt x="1571" y="844"/>
                  <a:pt x="1598" y="835"/>
                  <a:pt x="1618" y="816"/>
                </a:cubicBezTo>
                <a:cubicBezTo>
                  <a:pt x="1640" y="797"/>
                  <a:pt x="1651" y="770"/>
                  <a:pt x="1651" y="737"/>
                </a:cubicBezTo>
                <a:cubicBezTo>
                  <a:pt x="1651" y="708"/>
                  <a:pt x="1640" y="684"/>
                  <a:pt x="1618" y="666"/>
                </a:cubicBezTo>
                <a:cubicBezTo>
                  <a:pt x="1599" y="650"/>
                  <a:pt x="1573" y="641"/>
                  <a:pt x="1543" y="641"/>
                </a:cubicBezTo>
                <a:lnTo>
                  <a:pt x="1344" y="641"/>
                </a:lnTo>
                <a:lnTo>
                  <a:pt x="1344" y="655"/>
                </a:lnTo>
                <a:cubicBezTo>
                  <a:pt x="1363" y="655"/>
                  <a:pt x="1377" y="657"/>
                  <a:pt x="1384" y="661"/>
                </a:cubicBezTo>
                <a:cubicBezTo>
                  <a:pt x="1392" y="666"/>
                  <a:pt x="1395" y="675"/>
                  <a:pt x="1395" y="688"/>
                </a:cubicBezTo>
                <a:lnTo>
                  <a:pt x="1395" y="972"/>
                </a:lnTo>
                <a:cubicBezTo>
                  <a:pt x="1395" y="986"/>
                  <a:pt x="1392" y="996"/>
                  <a:pt x="1384" y="1002"/>
                </a:cubicBezTo>
                <a:cubicBezTo>
                  <a:pt x="1376" y="1009"/>
                  <a:pt x="1363" y="1012"/>
                  <a:pt x="1344" y="1012"/>
                </a:cubicBezTo>
                <a:lnTo>
                  <a:pt x="1344" y="1025"/>
                </a:lnTo>
                <a:close/>
                <a:moveTo>
                  <a:pt x="1429" y="830"/>
                </a:moveTo>
                <a:lnTo>
                  <a:pt x="1429" y="688"/>
                </a:lnTo>
                <a:cubicBezTo>
                  <a:pt x="1429" y="676"/>
                  <a:pt x="1432" y="667"/>
                  <a:pt x="1438" y="661"/>
                </a:cubicBezTo>
                <a:cubicBezTo>
                  <a:pt x="1444" y="657"/>
                  <a:pt x="1453" y="655"/>
                  <a:pt x="1466" y="655"/>
                </a:cubicBezTo>
                <a:lnTo>
                  <a:pt x="1530" y="655"/>
                </a:lnTo>
                <a:cubicBezTo>
                  <a:pt x="1556" y="655"/>
                  <a:pt x="1577" y="663"/>
                  <a:pt x="1593" y="680"/>
                </a:cubicBezTo>
                <a:cubicBezTo>
                  <a:pt x="1607" y="695"/>
                  <a:pt x="1614" y="714"/>
                  <a:pt x="1614" y="737"/>
                </a:cubicBezTo>
                <a:cubicBezTo>
                  <a:pt x="1614" y="761"/>
                  <a:pt x="1607" y="782"/>
                  <a:pt x="1593" y="800"/>
                </a:cubicBezTo>
                <a:cubicBezTo>
                  <a:pt x="1577" y="820"/>
                  <a:pt x="1556" y="830"/>
                  <a:pt x="1529" y="830"/>
                </a:cubicBezTo>
                <a:lnTo>
                  <a:pt x="1429" y="830"/>
                </a:lnTo>
                <a:close/>
                <a:moveTo>
                  <a:pt x="1910" y="632"/>
                </a:moveTo>
                <a:lnTo>
                  <a:pt x="1881" y="644"/>
                </a:lnTo>
                <a:lnTo>
                  <a:pt x="1769" y="957"/>
                </a:lnTo>
                <a:cubicBezTo>
                  <a:pt x="1761" y="980"/>
                  <a:pt x="1753" y="995"/>
                  <a:pt x="1746" y="1002"/>
                </a:cubicBezTo>
                <a:cubicBezTo>
                  <a:pt x="1739" y="1009"/>
                  <a:pt x="1728" y="1012"/>
                  <a:pt x="1713" y="1012"/>
                </a:cubicBezTo>
                <a:lnTo>
                  <a:pt x="1713" y="1025"/>
                </a:lnTo>
                <a:lnTo>
                  <a:pt x="1829" y="1025"/>
                </a:lnTo>
                <a:lnTo>
                  <a:pt x="1829" y="1012"/>
                </a:lnTo>
                <a:cubicBezTo>
                  <a:pt x="1805" y="1012"/>
                  <a:pt x="1790" y="1009"/>
                  <a:pt x="1784" y="1002"/>
                </a:cubicBezTo>
                <a:cubicBezTo>
                  <a:pt x="1777" y="996"/>
                  <a:pt x="1777" y="983"/>
                  <a:pt x="1784" y="963"/>
                </a:cubicBezTo>
                <a:lnTo>
                  <a:pt x="1812" y="885"/>
                </a:lnTo>
                <a:lnTo>
                  <a:pt x="1974" y="885"/>
                </a:lnTo>
                <a:lnTo>
                  <a:pt x="2008" y="976"/>
                </a:lnTo>
                <a:cubicBezTo>
                  <a:pt x="2013" y="990"/>
                  <a:pt x="2012" y="1000"/>
                  <a:pt x="2004" y="1005"/>
                </a:cubicBezTo>
                <a:cubicBezTo>
                  <a:pt x="1998" y="1010"/>
                  <a:pt x="1983" y="1012"/>
                  <a:pt x="1960" y="1012"/>
                </a:cubicBezTo>
                <a:lnTo>
                  <a:pt x="1960" y="1025"/>
                </a:lnTo>
                <a:lnTo>
                  <a:pt x="2095" y="1025"/>
                </a:lnTo>
                <a:lnTo>
                  <a:pt x="2095" y="1012"/>
                </a:lnTo>
                <a:cubicBezTo>
                  <a:pt x="2081" y="1012"/>
                  <a:pt x="2069" y="1009"/>
                  <a:pt x="2062" y="1003"/>
                </a:cubicBezTo>
                <a:cubicBezTo>
                  <a:pt x="2053" y="998"/>
                  <a:pt x="2046" y="988"/>
                  <a:pt x="2042" y="974"/>
                </a:cubicBezTo>
                <a:lnTo>
                  <a:pt x="1910" y="632"/>
                </a:lnTo>
                <a:close/>
                <a:moveTo>
                  <a:pt x="1891" y="667"/>
                </a:moveTo>
                <a:lnTo>
                  <a:pt x="1967" y="870"/>
                </a:lnTo>
                <a:lnTo>
                  <a:pt x="1818" y="870"/>
                </a:lnTo>
                <a:lnTo>
                  <a:pt x="1891" y="667"/>
                </a:lnTo>
                <a:close/>
                <a:moveTo>
                  <a:pt x="2157" y="1025"/>
                </a:moveTo>
                <a:lnTo>
                  <a:pt x="2267" y="1025"/>
                </a:lnTo>
                <a:lnTo>
                  <a:pt x="2267" y="1012"/>
                </a:lnTo>
                <a:cubicBezTo>
                  <a:pt x="2249" y="1012"/>
                  <a:pt x="2237" y="1009"/>
                  <a:pt x="2230" y="1003"/>
                </a:cubicBezTo>
                <a:cubicBezTo>
                  <a:pt x="2223" y="998"/>
                  <a:pt x="2220" y="989"/>
                  <a:pt x="2220" y="975"/>
                </a:cubicBezTo>
                <a:lnTo>
                  <a:pt x="2220" y="687"/>
                </a:lnTo>
                <a:lnTo>
                  <a:pt x="2475" y="1027"/>
                </a:lnTo>
                <a:lnTo>
                  <a:pt x="2484" y="1027"/>
                </a:lnTo>
                <a:lnTo>
                  <a:pt x="2484" y="683"/>
                </a:lnTo>
                <a:cubicBezTo>
                  <a:pt x="2484" y="673"/>
                  <a:pt x="2488" y="666"/>
                  <a:pt x="2496" y="661"/>
                </a:cubicBezTo>
                <a:cubicBezTo>
                  <a:pt x="2504" y="656"/>
                  <a:pt x="2516" y="654"/>
                  <a:pt x="2532" y="654"/>
                </a:cubicBezTo>
                <a:lnTo>
                  <a:pt x="2532" y="641"/>
                </a:lnTo>
                <a:lnTo>
                  <a:pt x="2421" y="641"/>
                </a:lnTo>
                <a:lnTo>
                  <a:pt x="2421" y="654"/>
                </a:lnTo>
                <a:cubicBezTo>
                  <a:pt x="2438" y="654"/>
                  <a:pt x="2449" y="656"/>
                  <a:pt x="2457" y="661"/>
                </a:cubicBezTo>
                <a:cubicBezTo>
                  <a:pt x="2465" y="665"/>
                  <a:pt x="2469" y="673"/>
                  <a:pt x="2469" y="683"/>
                </a:cubicBezTo>
                <a:lnTo>
                  <a:pt x="2469" y="962"/>
                </a:lnTo>
                <a:lnTo>
                  <a:pt x="2225" y="641"/>
                </a:lnTo>
                <a:lnTo>
                  <a:pt x="2157" y="641"/>
                </a:lnTo>
                <a:lnTo>
                  <a:pt x="2157" y="654"/>
                </a:lnTo>
                <a:cubicBezTo>
                  <a:pt x="2174" y="654"/>
                  <a:pt x="2186" y="657"/>
                  <a:pt x="2193" y="662"/>
                </a:cubicBezTo>
                <a:cubicBezTo>
                  <a:pt x="2200" y="668"/>
                  <a:pt x="2204" y="677"/>
                  <a:pt x="2204" y="691"/>
                </a:cubicBezTo>
                <a:lnTo>
                  <a:pt x="2204" y="975"/>
                </a:lnTo>
                <a:cubicBezTo>
                  <a:pt x="2204" y="989"/>
                  <a:pt x="2200" y="998"/>
                  <a:pt x="2193" y="1003"/>
                </a:cubicBezTo>
                <a:cubicBezTo>
                  <a:pt x="2186" y="1009"/>
                  <a:pt x="2174" y="1012"/>
                  <a:pt x="2157" y="1012"/>
                </a:cubicBezTo>
                <a:lnTo>
                  <a:pt x="2157" y="1025"/>
                </a:lnTo>
                <a:close/>
                <a:moveTo>
                  <a:pt x="2700" y="1025"/>
                </a:moveTo>
                <a:lnTo>
                  <a:pt x="2844" y="1025"/>
                </a:lnTo>
                <a:lnTo>
                  <a:pt x="2844" y="1012"/>
                </a:lnTo>
                <a:cubicBezTo>
                  <a:pt x="2822" y="1012"/>
                  <a:pt x="2807" y="1009"/>
                  <a:pt x="2799" y="1005"/>
                </a:cubicBezTo>
                <a:cubicBezTo>
                  <a:pt x="2792" y="1000"/>
                  <a:pt x="2789" y="993"/>
                  <a:pt x="2789" y="982"/>
                </a:cubicBezTo>
                <a:lnTo>
                  <a:pt x="2789" y="863"/>
                </a:lnTo>
                <a:lnTo>
                  <a:pt x="2885" y="693"/>
                </a:lnTo>
                <a:cubicBezTo>
                  <a:pt x="2893" y="678"/>
                  <a:pt x="2899" y="668"/>
                  <a:pt x="2905" y="663"/>
                </a:cubicBezTo>
                <a:cubicBezTo>
                  <a:pt x="2913" y="657"/>
                  <a:pt x="2924" y="655"/>
                  <a:pt x="2938" y="655"/>
                </a:cubicBezTo>
                <a:lnTo>
                  <a:pt x="2938" y="641"/>
                </a:lnTo>
                <a:lnTo>
                  <a:pt x="2824" y="641"/>
                </a:lnTo>
                <a:lnTo>
                  <a:pt x="2824" y="655"/>
                </a:lnTo>
                <a:cubicBezTo>
                  <a:pt x="2848" y="655"/>
                  <a:pt x="2864" y="657"/>
                  <a:pt x="2870" y="663"/>
                </a:cubicBezTo>
                <a:cubicBezTo>
                  <a:pt x="2876" y="667"/>
                  <a:pt x="2877" y="676"/>
                  <a:pt x="2871" y="688"/>
                </a:cubicBezTo>
                <a:lnTo>
                  <a:pt x="2780" y="849"/>
                </a:lnTo>
                <a:lnTo>
                  <a:pt x="2688" y="678"/>
                </a:lnTo>
                <a:cubicBezTo>
                  <a:pt x="2683" y="669"/>
                  <a:pt x="2683" y="663"/>
                  <a:pt x="2689" y="659"/>
                </a:cubicBezTo>
                <a:cubicBezTo>
                  <a:pt x="2695" y="656"/>
                  <a:pt x="2708" y="655"/>
                  <a:pt x="2729" y="655"/>
                </a:cubicBezTo>
                <a:lnTo>
                  <a:pt x="2729" y="641"/>
                </a:lnTo>
                <a:lnTo>
                  <a:pt x="2604" y="641"/>
                </a:lnTo>
                <a:lnTo>
                  <a:pt x="2604" y="655"/>
                </a:lnTo>
                <a:cubicBezTo>
                  <a:pt x="2616" y="655"/>
                  <a:pt x="2625" y="656"/>
                  <a:pt x="2632" y="659"/>
                </a:cubicBezTo>
                <a:cubicBezTo>
                  <a:pt x="2638" y="662"/>
                  <a:pt x="2644" y="668"/>
                  <a:pt x="2651" y="677"/>
                </a:cubicBezTo>
                <a:lnTo>
                  <a:pt x="2755" y="872"/>
                </a:lnTo>
                <a:lnTo>
                  <a:pt x="2755" y="981"/>
                </a:lnTo>
                <a:cubicBezTo>
                  <a:pt x="2755" y="993"/>
                  <a:pt x="2752" y="1000"/>
                  <a:pt x="2744" y="1005"/>
                </a:cubicBezTo>
                <a:cubicBezTo>
                  <a:pt x="2737" y="1009"/>
                  <a:pt x="2722" y="1012"/>
                  <a:pt x="2700" y="1012"/>
                </a:cubicBezTo>
                <a:lnTo>
                  <a:pt x="2700" y="1025"/>
                </a:lnTo>
                <a:close/>
                <a:moveTo>
                  <a:pt x="0" y="1666"/>
                </a:moveTo>
                <a:lnTo>
                  <a:pt x="141" y="1666"/>
                </a:lnTo>
                <a:lnTo>
                  <a:pt x="141" y="1652"/>
                </a:lnTo>
                <a:cubicBezTo>
                  <a:pt x="119" y="1652"/>
                  <a:pt x="104" y="1649"/>
                  <a:pt x="96" y="1642"/>
                </a:cubicBezTo>
                <a:cubicBezTo>
                  <a:pt x="89" y="1636"/>
                  <a:pt x="85" y="1626"/>
                  <a:pt x="85" y="1613"/>
                </a:cubicBezTo>
                <a:lnTo>
                  <a:pt x="85" y="1484"/>
                </a:lnTo>
                <a:lnTo>
                  <a:pt x="195" y="1484"/>
                </a:lnTo>
                <a:cubicBezTo>
                  <a:pt x="228" y="1484"/>
                  <a:pt x="255" y="1475"/>
                  <a:pt x="275" y="1457"/>
                </a:cubicBezTo>
                <a:cubicBezTo>
                  <a:pt x="297" y="1437"/>
                  <a:pt x="307" y="1411"/>
                  <a:pt x="307" y="1377"/>
                </a:cubicBezTo>
                <a:cubicBezTo>
                  <a:pt x="307" y="1348"/>
                  <a:pt x="296" y="1324"/>
                  <a:pt x="275" y="1307"/>
                </a:cubicBezTo>
                <a:cubicBezTo>
                  <a:pt x="255" y="1290"/>
                  <a:pt x="230" y="1282"/>
                  <a:pt x="199" y="1282"/>
                </a:cubicBezTo>
                <a:lnTo>
                  <a:pt x="0" y="1282"/>
                </a:lnTo>
                <a:lnTo>
                  <a:pt x="0" y="1295"/>
                </a:lnTo>
                <a:cubicBezTo>
                  <a:pt x="20" y="1295"/>
                  <a:pt x="34" y="1297"/>
                  <a:pt x="41" y="1302"/>
                </a:cubicBezTo>
                <a:cubicBezTo>
                  <a:pt x="48" y="1307"/>
                  <a:pt x="52" y="1316"/>
                  <a:pt x="52" y="1328"/>
                </a:cubicBezTo>
                <a:lnTo>
                  <a:pt x="52" y="1613"/>
                </a:lnTo>
                <a:cubicBezTo>
                  <a:pt x="52" y="1626"/>
                  <a:pt x="48" y="1636"/>
                  <a:pt x="41" y="1642"/>
                </a:cubicBezTo>
                <a:cubicBezTo>
                  <a:pt x="33" y="1649"/>
                  <a:pt x="20" y="1652"/>
                  <a:pt x="0" y="1652"/>
                </a:cubicBezTo>
                <a:lnTo>
                  <a:pt x="0" y="1666"/>
                </a:lnTo>
                <a:close/>
                <a:moveTo>
                  <a:pt x="85" y="1471"/>
                </a:moveTo>
                <a:lnTo>
                  <a:pt x="85" y="1328"/>
                </a:lnTo>
                <a:cubicBezTo>
                  <a:pt x="85" y="1316"/>
                  <a:pt x="88" y="1307"/>
                  <a:pt x="94" y="1302"/>
                </a:cubicBezTo>
                <a:cubicBezTo>
                  <a:pt x="100" y="1297"/>
                  <a:pt x="110" y="1295"/>
                  <a:pt x="123" y="1295"/>
                </a:cubicBezTo>
                <a:lnTo>
                  <a:pt x="186" y="1295"/>
                </a:lnTo>
                <a:cubicBezTo>
                  <a:pt x="213" y="1295"/>
                  <a:pt x="234" y="1303"/>
                  <a:pt x="249" y="1320"/>
                </a:cubicBezTo>
                <a:cubicBezTo>
                  <a:pt x="264" y="1335"/>
                  <a:pt x="271" y="1354"/>
                  <a:pt x="271" y="1377"/>
                </a:cubicBezTo>
                <a:cubicBezTo>
                  <a:pt x="271" y="1401"/>
                  <a:pt x="264" y="1422"/>
                  <a:pt x="249" y="1440"/>
                </a:cubicBezTo>
                <a:cubicBezTo>
                  <a:pt x="233" y="1460"/>
                  <a:pt x="212" y="1471"/>
                  <a:pt x="186" y="1471"/>
                </a:cubicBezTo>
                <a:lnTo>
                  <a:pt x="85" y="1471"/>
                </a:lnTo>
                <a:close/>
                <a:moveTo>
                  <a:pt x="385" y="1666"/>
                </a:moveTo>
                <a:lnTo>
                  <a:pt x="521" y="1666"/>
                </a:lnTo>
                <a:lnTo>
                  <a:pt x="521" y="1652"/>
                </a:lnTo>
                <a:cubicBezTo>
                  <a:pt x="502" y="1652"/>
                  <a:pt x="489" y="1649"/>
                  <a:pt x="481" y="1643"/>
                </a:cubicBezTo>
                <a:cubicBezTo>
                  <a:pt x="474" y="1637"/>
                  <a:pt x="470" y="1627"/>
                  <a:pt x="470" y="1614"/>
                </a:cubicBezTo>
                <a:lnTo>
                  <a:pt x="470" y="1474"/>
                </a:lnTo>
                <a:lnTo>
                  <a:pt x="544" y="1474"/>
                </a:lnTo>
                <a:lnTo>
                  <a:pt x="649" y="1666"/>
                </a:lnTo>
                <a:lnTo>
                  <a:pt x="722" y="1666"/>
                </a:lnTo>
                <a:lnTo>
                  <a:pt x="722" y="1652"/>
                </a:lnTo>
                <a:cubicBezTo>
                  <a:pt x="707" y="1652"/>
                  <a:pt x="696" y="1650"/>
                  <a:pt x="688" y="1647"/>
                </a:cubicBezTo>
                <a:cubicBezTo>
                  <a:pt x="679" y="1643"/>
                  <a:pt x="672" y="1637"/>
                  <a:pt x="667" y="1627"/>
                </a:cubicBezTo>
                <a:lnTo>
                  <a:pt x="580" y="1473"/>
                </a:lnTo>
                <a:cubicBezTo>
                  <a:pt x="615" y="1471"/>
                  <a:pt x="641" y="1461"/>
                  <a:pt x="659" y="1442"/>
                </a:cubicBezTo>
                <a:cubicBezTo>
                  <a:pt x="676" y="1425"/>
                  <a:pt x="685" y="1403"/>
                  <a:pt x="685" y="1376"/>
                </a:cubicBezTo>
                <a:cubicBezTo>
                  <a:pt x="685" y="1348"/>
                  <a:pt x="674" y="1325"/>
                  <a:pt x="652" y="1308"/>
                </a:cubicBezTo>
                <a:cubicBezTo>
                  <a:pt x="630" y="1290"/>
                  <a:pt x="599" y="1282"/>
                  <a:pt x="559" y="1282"/>
                </a:cubicBezTo>
                <a:lnTo>
                  <a:pt x="385" y="1282"/>
                </a:lnTo>
                <a:lnTo>
                  <a:pt x="385" y="1295"/>
                </a:lnTo>
                <a:cubicBezTo>
                  <a:pt x="405" y="1295"/>
                  <a:pt x="418" y="1297"/>
                  <a:pt x="426" y="1302"/>
                </a:cubicBezTo>
                <a:cubicBezTo>
                  <a:pt x="433" y="1306"/>
                  <a:pt x="437" y="1315"/>
                  <a:pt x="437" y="1327"/>
                </a:cubicBezTo>
                <a:lnTo>
                  <a:pt x="437" y="1614"/>
                </a:lnTo>
                <a:cubicBezTo>
                  <a:pt x="437" y="1628"/>
                  <a:pt x="433" y="1637"/>
                  <a:pt x="426" y="1643"/>
                </a:cubicBezTo>
                <a:cubicBezTo>
                  <a:pt x="418" y="1649"/>
                  <a:pt x="405" y="1652"/>
                  <a:pt x="385" y="1652"/>
                </a:cubicBezTo>
                <a:lnTo>
                  <a:pt x="385" y="1666"/>
                </a:lnTo>
                <a:close/>
                <a:moveTo>
                  <a:pt x="470" y="1461"/>
                </a:moveTo>
                <a:lnTo>
                  <a:pt x="470" y="1327"/>
                </a:lnTo>
                <a:cubicBezTo>
                  <a:pt x="470" y="1315"/>
                  <a:pt x="473" y="1307"/>
                  <a:pt x="480" y="1302"/>
                </a:cubicBezTo>
                <a:cubicBezTo>
                  <a:pt x="486" y="1297"/>
                  <a:pt x="496" y="1295"/>
                  <a:pt x="509" y="1295"/>
                </a:cubicBezTo>
                <a:lnTo>
                  <a:pt x="557" y="1295"/>
                </a:lnTo>
                <a:cubicBezTo>
                  <a:pt x="585" y="1295"/>
                  <a:pt x="607" y="1302"/>
                  <a:pt x="623" y="1316"/>
                </a:cubicBezTo>
                <a:cubicBezTo>
                  <a:pt x="639" y="1331"/>
                  <a:pt x="648" y="1351"/>
                  <a:pt x="648" y="1376"/>
                </a:cubicBezTo>
                <a:cubicBezTo>
                  <a:pt x="648" y="1400"/>
                  <a:pt x="642" y="1419"/>
                  <a:pt x="630" y="1434"/>
                </a:cubicBezTo>
                <a:cubicBezTo>
                  <a:pt x="616" y="1452"/>
                  <a:pt x="596" y="1461"/>
                  <a:pt x="568" y="1461"/>
                </a:cubicBezTo>
                <a:lnTo>
                  <a:pt x="470" y="1461"/>
                </a:lnTo>
                <a:close/>
                <a:moveTo>
                  <a:pt x="955" y="1272"/>
                </a:moveTo>
                <a:cubicBezTo>
                  <a:pt x="902" y="1272"/>
                  <a:pt x="861" y="1293"/>
                  <a:pt x="830" y="1335"/>
                </a:cubicBezTo>
                <a:cubicBezTo>
                  <a:pt x="803" y="1373"/>
                  <a:pt x="789" y="1419"/>
                  <a:pt x="789" y="1473"/>
                </a:cubicBezTo>
                <a:cubicBezTo>
                  <a:pt x="789" y="1528"/>
                  <a:pt x="803" y="1573"/>
                  <a:pt x="830" y="1611"/>
                </a:cubicBezTo>
                <a:cubicBezTo>
                  <a:pt x="861" y="1653"/>
                  <a:pt x="902" y="1674"/>
                  <a:pt x="955" y="1674"/>
                </a:cubicBezTo>
                <a:cubicBezTo>
                  <a:pt x="1009" y="1674"/>
                  <a:pt x="1052" y="1653"/>
                  <a:pt x="1083" y="1611"/>
                </a:cubicBezTo>
                <a:cubicBezTo>
                  <a:pt x="1111" y="1574"/>
                  <a:pt x="1125" y="1528"/>
                  <a:pt x="1125" y="1473"/>
                </a:cubicBezTo>
                <a:cubicBezTo>
                  <a:pt x="1125" y="1419"/>
                  <a:pt x="1111" y="1372"/>
                  <a:pt x="1083" y="1335"/>
                </a:cubicBezTo>
                <a:cubicBezTo>
                  <a:pt x="1052" y="1293"/>
                  <a:pt x="1009" y="1272"/>
                  <a:pt x="955" y="1272"/>
                </a:cubicBezTo>
                <a:close/>
                <a:moveTo>
                  <a:pt x="955" y="1286"/>
                </a:moveTo>
                <a:cubicBezTo>
                  <a:pt x="997" y="1286"/>
                  <a:pt x="1031" y="1305"/>
                  <a:pt x="1056" y="1345"/>
                </a:cubicBezTo>
                <a:cubicBezTo>
                  <a:pt x="1078" y="1379"/>
                  <a:pt x="1089" y="1423"/>
                  <a:pt x="1089" y="1474"/>
                </a:cubicBezTo>
                <a:cubicBezTo>
                  <a:pt x="1089" y="1525"/>
                  <a:pt x="1078" y="1567"/>
                  <a:pt x="1056" y="1602"/>
                </a:cubicBezTo>
                <a:cubicBezTo>
                  <a:pt x="1031" y="1641"/>
                  <a:pt x="997" y="1661"/>
                  <a:pt x="955" y="1661"/>
                </a:cubicBezTo>
                <a:cubicBezTo>
                  <a:pt x="914" y="1661"/>
                  <a:pt x="881" y="1641"/>
                  <a:pt x="857" y="1602"/>
                </a:cubicBezTo>
                <a:cubicBezTo>
                  <a:pt x="836" y="1567"/>
                  <a:pt x="825" y="1524"/>
                  <a:pt x="825" y="1474"/>
                </a:cubicBezTo>
                <a:cubicBezTo>
                  <a:pt x="825" y="1423"/>
                  <a:pt x="836" y="1380"/>
                  <a:pt x="857" y="1345"/>
                </a:cubicBezTo>
                <a:cubicBezTo>
                  <a:pt x="881" y="1305"/>
                  <a:pt x="914" y="1286"/>
                  <a:pt x="955" y="1286"/>
                </a:cubicBezTo>
                <a:close/>
                <a:moveTo>
                  <a:pt x="1208" y="1666"/>
                </a:moveTo>
                <a:lnTo>
                  <a:pt x="1344" y="1666"/>
                </a:lnTo>
                <a:lnTo>
                  <a:pt x="1344" y="1652"/>
                </a:lnTo>
                <a:cubicBezTo>
                  <a:pt x="1322" y="1652"/>
                  <a:pt x="1307" y="1650"/>
                  <a:pt x="1299" y="1644"/>
                </a:cubicBezTo>
                <a:cubicBezTo>
                  <a:pt x="1292" y="1639"/>
                  <a:pt x="1288" y="1628"/>
                  <a:pt x="1288" y="1613"/>
                </a:cubicBezTo>
                <a:lnTo>
                  <a:pt x="1288" y="1471"/>
                </a:lnTo>
                <a:lnTo>
                  <a:pt x="1366" y="1471"/>
                </a:lnTo>
                <a:cubicBezTo>
                  <a:pt x="1385" y="1471"/>
                  <a:pt x="1399" y="1476"/>
                  <a:pt x="1409" y="1486"/>
                </a:cubicBezTo>
                <a:cubicBezTo>
                  <a:pt x="1420" y="1497"/>
                  <a:pt x="1426" y="1516"/>
                  <a:pt x="1426" y="1542"/>
                </a:cubicBezTo>
                <a:lnTo>
                  <a:pt x="1438" y="1542"/>
                </a:lnTo>
                <a:lnTo>
                  <a:pt x="1438" y="1392"/>
                </a:lnTo>
                <a:lnTo>
                  <a:pt x="1426" y="1392"/>
                </a:lnTo>
                <a:cubicBezTo>
                  <a:pt x="1426" y="1419"/>
                  <a:pt x="1420" y="1437"/>
                  <a:pt x="1409" y="1446"/>
                </a:cubicBezTo>
                <a:cubicBezTo>
                  <a:pt x="1401" y="1453"/>
                  <a:pt x="1386" y="1457"/>
                  <a:pt x="1366" y="1457"/>
                </a:cubicBezTo>
                <a:lnTo>
                  <a:pt x="1288" y="1457"/>
                </a:lnTo>
                <a:lnTo>
                  <a:pt x="1288" y="1329"/>
                </a:lnTo>
                <a:cubicBezTo>
                  <a:pt x="1288" y="1317"/>
                  <a:pt x="1291" y="1309"/>
                  <a:pt x="1297" y="1303"/>
                </a:cubicBezTo>
                <a:cubicBezTo>
                  <a:pt x="1304" y="1297"/>
                  <a:pt x="1313" y="1294"/>
                  <a:pt x="1326" y="1294"/>
                </a:cubicBezTo>
                <a:lnTo>
                  <a:pt x="1382" y="1294"/>
                </a:lnTo>
                <a:cubicBezTo>
                  <a:pt x="1412" y="1294"/>
                  <a:pt x="1439" y="1303"/>
                  <a:pt x="1464" y="1322"/>
                </a:cubicBezTo>
                <a:cubicBezTo>
                  <a:pt x="1480" y="1334"/>
                  <a:pt x="1496" y="1351"/>
                  <a:pt x="1511" y="1373"/>
                </a:cubicBezTo>
                <a:lnTo>
                  <a:pt x="1519" y="1369"/>
                </a:lnTo>
                <a:lnTo>
                  <a:pt x="1480" y="1281"/>
                </a:lnTo>
                <a:lnTo>
                  <a:pt x="1208" y="1281"/>
                </a:lnTo>
                <a:lnTo>
                  <a:pt x="1208" y="1294"/>
                </a:lnTo>
                <a:cubicBezTo>
                  <a:pt x="1226" y="1294"/>
                  <a:pt x="1239" y="1297"/>
                  <a:pt x="1246" y="1303"/>
                </a:cubicBezTo>
                <a:cubicBezTo>
                  <a:pt x="1252" y="1308"/>
                  <a:pt x="1255" y="1316"/>
                  <a:pt x="1255" y="1329"/>
                </a:cubicBezTo>
                <a:lnTo>
                  <a:pt x="1255" y="1613"/>
                </a:lnTo>
                <a:cubicBezTo>
                  <a:pt x="1255" y="1629"/>
                  <a:pt x="1252" y="1639"/>
                  <a:pt x="1246" y="1644"/>
                </a:cubicBezTo>
                <a:cubicBezTo>
                  <a:pt x="1239" y="1650"/>
                  <a:pt x="1227" y="1652"/>
                  <a:pt x="1208" y="1652"/>
                </a:cubicBezTo>
                <a:lnTo>
                  <a:pt x="1208" y="1666"/>
                </a:lnTo>
                <a:close/>
                <a:moveTo>
                  <a:pt x="1589" y="1281"/>
                </a:moveTo>
                <a:lnTo>
                  <a:pt x="1589" y="1294"/>
                </a:lnTo>
                <a:cubicBezTo>
                  <a:pt x="1606" y="1294"/>
                  <a:pt x="1619" y="1296"/>
                  <a:pt x="1627" y="1301"/>
                </a:cubicBezTo>
                <a:cubicBezTo>
                  <a:pt x="1634" y="1307"/>
                  <a:pt x="1638" y="1316"/>
                  <a:pt x="1638" y="1329"/>
                </a:cubicBezTo>
                <a:lnTo>
                  <a:pt x="1638" y="1621"/>
                </a:lnTo>
                <a:cubicBezTo>
                  <a:pt x="1638" y="1632"/>
                  <a:pt x="1634" y="1640"/>
                  <a:pt x="1627" y="1645"/>
                </a:cubicBezTo>
                <a:cubicBezTo>
                  <a:pt x="1619" y="1650"/>
                  <a:pt x="1606" y="1652"/>
                  <a:pt x="1589" y="1652"/>
                </a:cubicBezTo>
                <a:lnTo>
                  <a:pt x="1589" y="1666"/>
                </a:lnTo>
                <a:lnTo>
                  <a:pt x="1721" y="1666"/>
                </a:lnTo>
                <a:lnTo>
                  <a:pt x="1721" y="1652"/>
                </a:lnTo>
                <a:cubicBezTo>
                  <a:pt x="1702" y="1652"/>
                  <a:pt x="1690" y="1650"/>
                  <a:pt x="1682" y="1645"/>
                </a:cubicBezTo>
                <a:cubicBezTo>
                  <a:pt x="1675" y="1640"/>
                  <a:pt x="1671" y="1632"/>
                  <a:pt x="1671" y="1621"/>
                </a:cubicBezTo>
                <a:lnTo>
                  <a:pt x="1671" y="1329"/>
                </a:lnTo>
                <a:cubicBezTo>
                  <a:pt x="1671" y="1316"/>
                  <a:pt x="1675" y="1307"/>
                  <a:pt x="1682" y="1301"/>
                </a:cubicBezTo>
                <a:cubicBezTo>
                  <a:pt x="1689" y="1296"/>
                  <a:pt x="1702" y="1294"/>
                  <a:pt x="1721" y="1294"/>
                </a:cubicBezTo>
                <a:lnTo>
                  <a:pt x="1721" y="1281"/>
                </a:lnTo>
                <a:lnTo>
                  <a:pt x="1589" y="1281"/>
                </a:lnTo>
                <a:close/>
                <a:moveTo>
                  <a:pt x="1797" y="1666"/>
                </a:moveTo>
                <a:lnTo>
                  <a:pt x="2072" y="1666"/>
                </a:lnTo>
                <a:lnTo>
                  <a:pt x="2111" y="1573"/>
                </a:lnTo>
                <a:lnTo>
                  <a:pt x="2100" y="1568"/>
                </a:lnTo>
                <a:cubicBezTo>
                  <a:pt x="2086" y="1594"/>
                  <a:pt x="2067" y="1614"/>
                  <a:pt x="2046" y="1629"/>
                </a:cubicBezTo>
                <a:cubicBezTo>
                  <a:pt x="2024" y="1644"/>
                  <a:pt x="2000" y="1652"/>
                  <a:pt x="1975" y="1652"/>
                </a:cubicBezTo>
                <a:lnTo>
                  <a:pt x="1920" y="1652"/>
                </a:lnTo>
                <a:cubicBezTo>
                  <a:pt x="1906" y="1652"/>
                  <a:pt x="1895" y="1649"/>
                  <a:pt x="1889" y="1644"/>
                </a:cubicBezTo>
                <a:cubicBezTo>
                  <a:pt x="1884" y="1639"/>
                  <a:pt x="1881" y="1630"/>
                  <a:pt x="1881" y="1619"/>
                </a:cubicBezTo>
                <a:lnTo>
                  <a:pt x="1881" y="1328"/>
                </a:lnTo>
                <a:cubicBezTo>
                  <a:pt x="1881" y="1315"/>
                  <a:pt x="1884" y="1306"/>
                  <a:pt x="1891" y="1301"/>
                </a:cubicBezTo>
                <a:cubicBezTo>
                  <a:pt x="1899" y="1296"/>
                  <a:pt x="1914" y="1294"/>
                  <a:pt x="1936" y="1294"/>
                </a:cubicBezTo>
                <a:lnTo>
                  <a:pt x="1936" y="1281"/>
                </a:lnTo>
                <a:lnTo>
                  <a:pt x="1797" y="1281"/>
                </a:lnTo>
                <a:lnTo>
                  <a:pt x="1797" y="1294"/>
                </a:lnTo>
                <a:cubicBezTo>
                  <a:pt x="1816" y="1294"/>
                  <a:pt x="1829" y="1297"/>
                  <a:pt x="1837" y="1301"/>
                </a:cubicBezTo>
                <a:cubicBezTo>
                  <a:pt x="1844" y="1306"/>
                  <a:pt x="1847" y="1315"/>
                  <a:pt x="1847" y="1328"/>
                </a:cubicBezTo>
                <a:lnTo>
                  <a:pt x="1847" y="1619"/>
                </a:lnTo>
                <a:cubicBezTo>
                  <a:pt x="1847" y="1630"/>
                  <a:pt x="1844" y="1639"/>
                  <a:pt x="1837" y="1644"/>
                </a:cubicBezTo>
                <a:cubicBezTo>
                  <a:pt x="1829" y="1649"/>
                  <a:pt x="1816" y="1652"/>
                  <a:pt x="1797" y="1652"/>
                </a:cubicBezTo>
                <a:lnTo>
                  <a:pt x="1797" y="1666"/>
                </a:lnTo>
                <a:close/>
                <a:moveTo>
                  <a:pt x="2173" y="1665"/>
                </a:moveTo>
                <a:lnTo>
                  <a:pt x="2462" y="1665"/>
                </a:lnTo>
                <a:lnTo>
                  <a:pt x="2498" y="1571"/>
                </a:lnTo>
                <a:lnTo>
                  <a:pt x="2489" y="1566"/>
                </a:lnTo>
                <a:cubicBezTo>
                  <a:pt x="2467" y="1597"/>
                  <a:pt x="2446" y="1619"/>
                  <a:pt x="2425" y="1631"/>
                </a:cubicBezTo>
                <a:cubicBezTo>
                  <a:pt x="2403" y="1645"/>
                  <a:pt x="2377" y="1651"/>
                  <a:pt x="2346" y="1651"/>
                </a:cubicBezTo>
                <a:lnTo>
                  <a:pt x="2297" y="1651"/>
                </a:lnTo>
                <a:cubicBezTo>
                  <a:pt x="2282" y="1651"/>
                  <a:pt x="2271" y="1648"/>
                  <a:pt x="2264" y="1642"/>
                </a:cubicBezTo>
                <a:cubicBezTo>
                  <a:pt x="2257" y="1636"/>
                  <a:pt x="2254" y="1627"/>
                  <a:pt x="2254" y="1615"/>
                </a:cubicBezTo>
                <a:lnTo>
                  <a:pt x="2254" y="1472"/>
                </a:lnTo>
                <a:lnTo>
                  <a:pt x="2335" y="1472"/>
                </a:lnTo>
                <a:cubicBezTo>
                  <a:pt x="2353" y="1472"/>
                  <a:pt x="2368" y="1478"/>
                  <a:pt x="2377" y="1489"/>
                </a:cubicBezTo>
                <a:cubicBezTo>
                  <a:pt x="2387" y="1500"/>
                  <a:pt x="2392" y="1517"/>
                  <a:pt x="2392" y="1540"/>
                </a:cubicBezTo>
                <a:lnTo>
                  <a:pt x="2405" y="1540"/>
                </a:lnTo>
                <a:lnTo>
                  <a:pt x="2405" y="1391"/>
                </a:lnTo>
                <a:lnTo>
                  <a:pt x="2392" y="1391"/>
                </a:lnTo>
                <a:cubicBezTo>
                  <a:pt x="2392" y="1415"/>
                  <a:pt x="2387" y="1432"/>
                  <a:pt x="2377" y="1443"/>
                </a:cubicBezTo>
                <a:cubicBezTo>
                  <a:pt x="2368" y="1452"/>
                  <a:pt x="2354" y="1457"/>
                  <a:pt x="2335" y="1457"/>
                </a:cubicBezTo>
                <a:lnTo>
                  <a:pt x="2254" y="1457"/>
                </a:lnTo>
                <a:lnTo>
                  <a:pt x="2254" y="1329"/>
                </a:lnTo>
                <a:cubicBezTo>
                  <a:pt x="2254" y="1316"/>
                  <a:pt x="2257" y="1307"/>
                  <a:pt x="2264" y="1302"/>
                </a:cubicBezTo>
                <a:cubicBezTo>
                  <a:pt x="2271" y="1297"/>
                  <a:pt x="2281" y="1294"/>
                  <a:pt x="2296" y="1294"/>
                </a:cubicBezTo>
                <a:lnTo>
                  <a:pt x="2348" y="1294"/>
                </a:lnTo>
                <a:cubicBezTo>
                  <a:pt x="2378" y="1294"/>
                  <a:pt x="2404" y="1301"/>
                  <a:pt x="2424" y="1315"/>
                </a:cubicBezTo>
                <a:cubicBezTo>
                  <a:pt x="2436" y="1324"/>
                  <a:pt x="2449" y="1339"/>
                  <a:pt x="2465" y="1360"/>
                </a:cubicBezTo>
                <a:lnTo>
                  <a:pt x="2479" y="1378"/>
                </a:lnTo>
                <a:lnTo>
                  <a:pt x="2487" y="1372"/>
                </a:lnTo>
                <a:lnTo>
                  <a:pt x="2449" y="1281"/>
                </a:lnTo>
                <a:lnTo>
                  <a:pt x="2173" y="1281"/>
                </a:lnTo>
                <a:lnTo>
                  <a:pt x="2173" y="1294"/>
                </a:lnTo>
                <a:cubicBezTo>
                  <a:pt x="2189" y="1294"/>
                  <a:pt x="2201" y="1297"/>
                  <a:pt x="2208" y="1302"/>
                </a:cubicBezTo>
                <a:cubicBezTo>
                  <a:pt x="2216" y="1307"/>
                  <a:pt x="2220" y="1316"/>
                  <a:pt x="2220" y="1329"/>
                </a:cubicBezTo>
                <a:lnTo>
                  <a:pt x="2220" y="1615"/>
                </a:lnTo>
                <a:cubicBezTo>
                  <a:pt x="2220" y="1627"/>
                  <a:pt x="2216" y="1636"/>
                  <a:pt x="2208" y="1642"/>
                </a:cubicBezTo>
                <a:cubicBezTo>
                  <a:pt x="2201" y="1648"/>
                  <a:pt x="2189" y="1651"/>
                  <a:pt x="2173" y="1651"/>
                </a:cubicBezTo>
                <a:lnTo>
                  <a:pt x="2173" y="1665"/>
                </a:lnTo>
                <a:close/>
              </a:path>
            </a:pathLst>
          </a:custGeom>
          <a:solidFill>
            <a:srgbClr val="FFFFFF">
              <a:alpha val="50195"/>
            </a:srgbClr>
          </a:solidFill>
          <a:ln w="9525">
            <a:noFill/>
          </a:ln>
        </p:spPr>
        <p:txBody>
          <a:bodyPr/>
          <a:lstStyle/>
          <a:p>
            <a:endParaRPr lang="zh-CN" altLang="en-US"/>
          </a:p>
        </p:txBody>
      </p:sp>
      <p:sp>
        <p:nvSpPr>
          <p:cNvPr id="6164" name="Freeform 33"/>
          <p:cNvSpPr>
            <a:spLocks noEditPoints="1"/>
          </p:cNvSpPr>
          <p:nvPr/>
        </p:nvSpPr>
        <p:spPr>
          <a:xfrm>
            <a:off x="4413250" y="2898775"/>
            <a:ext cx="552450" cy="434975"/>
          </a:xfrm>
          <a:custGeom>
            <a:avLst/>
            <a:gdLst/>
            <a:ahLst/>
            <a:cxnLst>
              <a:cxn ang="0">
                <a:pos x="203173" y="220115"/>
              </a:cxn>
              <a:cxn ang="0">
                <a:pos x="281703" y="179302"/>
              </a:cxn>
              <a:cxn ang="0">
                <a:pos x="429175" y="154081"/>
              </a:cxn>
              <a:cxn ang="0">
                <a:pos x="470266" y="93549"/>
              </a:cxn>
              <a:cxn ang="0">
                <a:pos x="410456" y="134821"/>
              </a:cxn>
              <a:cxn ang="0">
                <a:pos x="281703" y="141241"/>
              </a:cxn>
              <a:cxn ang="0">
                <a:pos x="551992" y="58239"/>
              </a:cxn>
              <a:cxn ang="0">
                <a:pos x="335578" y="23387"/>
              </a:cxn>
              <a:cxn ang="0">
                <a:pos x="314576" y="0"/>
              </a:cxn>
              <a:cxn ang="0">
                <a:pos x="110490" y="23387"/>
              </a:cxn>
              <a:cxn ang="0">
                <a:pos x="126013" y="58239"/>
              </a:cxn>
              <a:cxn ang="0">
                <a:pos x="155690" y="98135"/>
              </a:cxn>
              <a:cxn ang="0">
                <a:pos x="508618" y="58239"/>
              </a:cxn>
              <a:cxn ang="0">
                <a:pos x="255679" y="285233"/>
              </a:cxn>
              <a:cxn ang="0">
                <a:pos x="508618" y="297156"/>
              </a:cxn>
              <a:cxn ang="0">
                <a:pos x="259788" y="309079"/>
              </a:cxn>
              <a:cxn ang="0">
                <a:pos x="260701" y="346223"/>
              </a:cxn>
              <a:cxn ang="0">
                <a:pos x="314576" y="431059"/>
              </a:cxn>
              <a:cxn ang="0">
                <a:pos x="335578" y="346223"/>
              </a:cxn>
              <a:cxn ang="0">
                <a:pos x="434654" y="428767"/>
              </a:cxn>
              <a:cxn ang="0">
                <a:pos x="425979" y="346223"/>
              </a:cxn>
              <a:cxn ang="0">
                <a:pos x="551992" y="309079"/>
              </a:cxn>
              <a:cxn ang="0">
                <a:pos x="538295" y="58239"/>
              </a:cxn>
              <a:cxn ang="0">
                <a:pos x="115512" y="224701"/>
              </a:cxn>
              <a:cxn ang="0">
                <a:pos x="169387" y="171048"/>
              </a:cxn>
              <a:cxn ang="0">
                <a:pos x="61637" y="171048"/>
              </a:cxn>
              <a:cxn ang="0">
                <a:pos x="150211" y="235707"/>
              </a:cxn>
              <a:cxn ang="0">
                <a:pos x="130122" y="235707"/>
              </a:cxn>
              <a:cxn ang="0">
                <a:pos x="135601" y="246254"/>
              </a:cxn>
              <a:cxn ang="0">
                <a:pos x="141080" y="369611"/>
              </a:cxn>
              <a:cxn ang="0">
                <a:pos x="93140" y="369611"/>
              </a:cxn>
              <a:cxn ang="0">
                <a:pos x="98619" y="246254"/>
              </a:cxn>
              <a:cxn ang="0">
                <a:pos x="104098" y="235707"/>
              </a:cxn>
              <a:cxn ang="0">
                <a:pos x="0" y="317333"/>
              </a:cxn>
              <a:cxn ang="0">
                <a:pos x="47483" y="434728"/>
              </a:cxn>
              <a:cxn ang="0">
                <a:pos x="63920" y="313206"/>
              </a:cxn>
              <a:cxn ang="0">
                <a:pos x="165735" y="434728"/>
              </a:cxn>
              <a:cxn ang="0">
                <a:pos x="182171" y="313206"/>
              </a:cxn>
              <a:cxn ang="0">
                <a:pos x="231024" y="434728"/>
              </a:cxn>
              <a:cxn ang="0">
                <a:pos x="150211" y="235707"/>
              </a:cxn>
            </a:cxnLst>
            <a:rect l="0" t="0" r="0" b="0"/>
            <a:pathLst>
              <a:path w="1209" h="948">
                <a:moveTo>
                  <a:pt x="617" y="308"/>
                </a:moveTo>
                <a:lnTo>
                  <a:pt x="445" y="480"/>
                </a:lnTo>
                <a:cubicBezTo>
                  <a:pt x="462" y="490"/>
                  <a:pt x="478" y="502"/>
                  <a:pt x="493" y="516"/>
                </a:cubicBezTo>
                <a:lnTo>
                  <a:pt x="617" y="391"/>
                </a:lnTo>
                <a:lnTo>
                  <a:pt x="751" y="526"/>
                </a:lnTo>
                <a:lnTo>
                  <a:pt x="940" y="336"/>
                </a:lnTo>
                <a:lnTo>
                  <a:pt x="969" y="410"/>
                </a:lnTo>
                <a:lnTo>
                  <a:pt x="1030" y="204"/>
                </a:lnTo>
                <a:lnTo>
                  <a:pt x="823" y="264"/>
                </a:lnTo>
                <a:lnTo>
                  <a:pt x="899" y="294"/>
                </a:lnTo>
                <a:lnTo>
                  <a:pt x="751" y="442"/>
                </a:lnTo>
                <a:lnTo>
                  <a:pt x="617" y="308"/>
                </a:lnTo>
                <a:close/>
                <a:moveTo>
                  <a:pt x="1209" y="127"/>
                </a:moveTo>
                <a:lnTo>
                  <a:pt x="1209" y="127"/>
                </a:lnTo>
                <a:lnTo>
                  <a:pt x="1209" y="51"/>
                </a:lnTo>
                <a:lnTo>
                  <a:pt x="735" y="51"/>
                </a:lnTo>
                <a:lnTo>
                  <a:pt x="735" y="0"/>
                </a:lnTo>
                <a:lnTo>
                  <a:pt x="689" y="0"/>
                </a:lnTo>
                <a:lnTo>
                  <a:pt x="689" y="51"/>
                </a:lnTo>
                <a:lnTo>
                  <a:pt x="242" y="51"/>
                </a:lnTo>
                <a:lnTo>
                  <a:pt x="242" y="127"/>
                </a:lnTo>
                <a:lnTo>
                  <a:pt x="276" y="127"/>
                </a:lnTo>
                <a:lnTo>
                  <a:pt x="276" y="193"/>
                </a:lnTo>
                <a:cubicBezTo>
                  <a:pt x="299" y="196"/>
                  <a:pt x="321" y="203"/>
                  <a:pt x="341" y="214"/>
                </a:cubicBezTo>
                <a:lnTo>
                  <a:pt x="341" y="127"/>
                </a:lnTo>
                <a:lnTo>
                  <a:pt x="1114" y="127"/>
                </a:lnTo>
                <a:lnTo>
                  <a:pt x="1114" y="622"/>
                </a:lnTo>
                <a:lnTo>
                  <a:pt x="560" y="622"/>
                </a:lnTo>
                <a:cubicBezTo>
                  <a:pt x="562" y="631"/>
                  <a:pt x="564" y="639"/>
                  <a:pt x="566" y="648"/>
                </a:cubicBezTo>
                <a:lnTo>
                  <a:pt x="1114" y="648"/>
                </a:lnTo>
                <a:lnTo>
                  <a:pt x="1114" y="674"/>
                </a:lnTo>
                <a:lnTo>
                  <a:pt x="569" y="674"/>
                </a:lnTo>
                <a:cubicBezTo>
                  <a:pt x="570" y="680"/>
                  <a:pt x="571" y="686"/>
                  <a:pt x="571" y="692"/>
                </a:cubicBezTo>
                <a:lnTo>
                  <a:pt x="571" y="755"/>
                </a:lnTo>
                <a:lnTo>
                  <a:pt x="689" y="755"/>
                </a:lnTo>
                <a:lnTo>
                  <a:pt x="689" y="940"/>
                </a:lnTo>
                <a:lnTo>
                  <a:pt x="735" y="940"/>
                </a:lnTo>
                <a:lnTo>
                  <a:pt x="735" y="755"/>
                </a:lnTo>
                <a:lnTo>
                  <a:pt x="884" y="755"/>
                </a:lnTo>
                <a:lnTo>
                  <a:pt x="952" y="935"/>
                </a:lnTo>
                <a:lnTo>
                  <a:pt x="997" y="924"/>
                </a:lnTo>
                <a:lnTo>
                  <a:pt x="933" y="755"/>
                </a:lnTo>
                <a:lnTo>
                  <a:pt x="1209" y="755"/>
                </a:lnTo>
                <a:lnTo>
                  <a:pt x="1209" y="674"/>
                </a:lnTo>
                <a:lnTo>
                  <a:pt x="1179" y="674"/>
                </a:lnTo>
                <a:lnTo>
                  <a:pt x="1179" y="127"/>
                </a:lnTo>
                <a:lnTo>
                  <a:pt x="1209" y="127"/>
                </a:lnTo>
                <a:close/>
                <a:moveTo>
                  <a:pt x="253" y="490"/>
                </a:moveTo>
                <a:lnTo>
                  <a:pt x="253" y="490"/>
                </a:lnTo>
                <a:cubicBezTo>
                  <a:pt x="318" y="490"/>
                  <a:pt x="371" y="438"/>
                  <a:pt x="371" y="373"/>
                </a:cubicBezTo>
                <a:cubicBezTo>
                  <a:pt x="371" y="308"/>
                  <a:pt x="318" y="255"/>
                  <a:pt x="253" y="255"/>
                </a:cubicBezTo>
                <a:cubicBezTo>
                  <a:pt x="188" y="255"/>
                  <a:pt x="135" y="308"/>
                  <a:pt x="135" y="373"/>
                </a:cubicBezTo>
                <a:cubicBezTo>
                  <a:pt x="135" y="438"/>
                  <a:pt x="188" y="490"/>
                  <a:pt x="253" y="490"/>
                </a:cubicBezTo>
                <a:close/>
                <a:moveTo>
                  <a:pt x="329" y="514"/>
                </a:moveTo>
                <a:lnTo>
                  <a:pt x="329" y="514"/>
                </a:lnTo>
                <a:lnTo>
                  <a:pt x="285" y="514"/>
                </a:lnTo>
                <a:lnTo>
                  <a:pt x="292" y="519"/>
                </a:lnTo>
                <a:cubicBezTo>
                  <a:pt x="297" y="523"/>
                  <a:pt x="300" y="530"/>
                  <a:pt x="297" y="537"/>
                </a:cubicBezTo>
                <a:lnTo>
                  <a:pt x="282" y="576"/>
                </a:lnTo>
                <a:lnTo>
                  <a:pt x="309" y="806"/>
                </a:lnTo>
                <a:lnTo>
                  <a:pt x="257" y="854"/>
                </a:lnTo>
                <a:lnTo>
                  <a:pt x="204" y="806"/>
                </a:lnTo>
                <a:lnTo>
                  <a:pt x="232" y="576"/>
                </a:lnTo>
                <a:lnTo>
                  <a:pt x="216" y="537"/>
                </a:lnTo>
                <a:cubicBezTo>
                  <a:pt x="214" y="530"/>
                  <a:pt x="216" y="523"/>
                  <a:pt x="221" y="519"/>
                </a:cubicBezTo>
                <a:lnTo>
                  <a:pt x="228" y="514"/>
                </a:lnTo>
                <a:lnTo>
                  <a:pt x="177" y="514"/>
                </a:lnTo>
                <a:cubicBezTo>
                  <a:pt x="79" y="514"/>
                  <a:pt x="0" y="594"/>
                  <a:pt x="0" y="692"/>
                </a:cubicBezTo>
                <a:lnTo>
                  <a:pt x="0" y="948"/>
                </a:lnTo>
                <a:lnTo>
                  <a:pt x="104" y="948"/>
                </a:lnTo>
                <a:lnTo>
                  <a:pt x="104" y="683"/>
                </a:lnTo>
                <a:lnTo>
                  <a:pt x="140" y="683"/>
                </a:lnTo>
                <a:lnTo>
                  <a:pt x="140" y="948"/>
                </a:lnTo>
                <a:lnTo>
                  <a:pt x="363" y="948"/>
                </a:lnTo>
                <a:lnTo>
                  <a:pt x="363" y="683"/>
                </a:lnTo>
                <a:lnTo>
                  <a:pt x="399" y="683"/>
                </a:lnTo>
                <a:lnTo>
                  <a:pt x="399" y="948"/>
                </a:lnTo>
                <a:lnTo>
                  <a:pt x="506" y="948"/>
                </a:lnTo>
                <a:lnTo>
                  <a:pt x="506" y="692"/>
                </a:lnTo>
                <a:cubicBezTo>
                  <a:pt x="506" y="594"/>
                  <a:pt x="427" y="514"/>
                  <a:pt x="329" y="514"/>
                </a:cubicBezTo>
                <a:close/>
              </a:path>
            </a:pathLst>
          </a:custGeom>
          <a:solidFill>
            <a:srgbClr val="FFFFFF">
              <a:alpha val="100000"/>
            </a:srgbClr>
          </a:solidFill>
          <a:ln w="9525">
            <a:noFill/>
          </a:ln>
        </p:spPr>
        <p:txBody>
          <a:bodyPr/>
          <a:lstStyle/>
          <a:p>
            <a:endParaRPr lang="zh-CN" altLang="en-US"/>
          </a:p>
        </p:txBody>
      </p:sp>
      <p:grpSp>
        <p:nvGrpSpPr>
          <p:cNvPr id="68" name="组合 67"/>
          <p:cNvGrpSpPr/>
          <p:nvPr/>
        </p:nvGrpSpPr>
        <p:grpSpPr>
          <a:xfrm>
            <a:off x="8634413" y="212725"/>
            <a:ext cx="368300" cy="382588"/>
            <a:chOff x="8181567" y="391614"/>
            <a:chExt cx="420096" cy="437973"/>
          </a:xfrm>
        </p:grpSpPr>
        <p:sp>
          <p:nvSpPr>
            <p:cNvPr id="6175"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6176"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71" name="组合 70"/>
          <p:cNvGrpSpPr/>
          <p:nvPr/>
        </p:nvGrpSpPr>
        <p:grpSpPr>
          <a:xfrm>
            <a:off x="10939463" y="212725"/>
            <a:ext cx="368300" cy="382588"/>
            <a:chOff x="10486350" y="391614"/>
            <a:chExt cx="421373" cy="437973"/>
          </a:xfrm>
        </p:grpSpPr>
        <p:sp>
          <p:nvSpPr>
            <p:cNvPr id="6173"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6174"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74" name="Freeform 16"/>
          <p:cNvSpPr>
            <a:spLocks noEditPoints="1"/>
          </p:cNvSpPr>
          <p:nvPr/>
        </p:nvSpPr>
        <p:spPr>
          <a:xfrm>
            <a:off x="9043988" y="290513"/>
            <a:ext cx="450850" cy="227012"/>
          </a:xfrm>
          <a:custGeom>
            <a:avLst/>
            <a:gdLst/>
            <a:ahLst/>
            <a:cxnLst>
              <a:cxn ang="0">
                <a:pos x="43116" y="142119"/>
              </a:cxn>
              <a:cxn ang="0">
                <a:pos x="43116" y="125360"/>
              </a:cxn>
              <a:cxn ang="0">
                <a:pos x="52769" y="96534"/>
              </a:cxn>
              <a:cxn ang="0">
                <a:pos x="0" y="96534"/>
              </a:cxn>
              <a:cxn ang="0">
                <a:pos x="0" y="79774"/>
              </a:cxn>
              <a:cxn ang="0">
                <a:pos x="59848" y="79774"/>
              </a:cxn>
              <a:cxn ang="0">
                <a:pos x="72075" y="48267"/>
              </a:cxn>
              <a:cxn ang="0">
                <a:pos x="13514" y="48267"/>
              </a:cxn>
              <a:cxn ang="0">
                <a:pos x="13514" y="30167"/>
              </a:cxn>
              <a:cxn ang="0">
                <a:pos x="78510" y="30167"/>
              </a:cxn>
              <a:cxn ang="0">
                <a:pos x="90094" y="0"/>
              </a:cxn>
              <a:cxn ang="0">
                <a:pos x="109399" y="0"/>
              </a:cxn>
              <a:cxn ang="0">
                <a:pos x="97816" y="30167"/>
              </a:cxn>
              <a:cxn ang="0">
                <a:pos x="202067" y="30167"/>
              </a:cxn>
              <a:cxn ang="0">
                <a:pos x="202067" y="48267"/>
              </a:cxn>
              <a:cxn ang="0">
                <a:pos x="90094" y="48267"/>
              </a:cxn>
              <a:cxn ang="0">
                <a:pos x="78510" y="79774"/>
              </a:cxn>
              <a:cxn ang="0">
                <a:pos x="216868" y="79774"/>
              </a:cxn>
              <a:cxn ang="0">
                <a:pos x="216868" y="96534"/>
              </a:cxn>
              <a:cxn ang="0">
                <a:pos x="72075" y="96534"/>
              </a:cxn>
              <a:cxn ang="0">
                <a:pos x="61135" y="125360"/>
              </a:cxn>
              <a:cxn ang="0">
                <a:pos x="190483" y="125360"/>
              </a:cxn>
              <a:cxn ang="0">
                <a:pos x="190483" y="143460"/>
              </a:cxn>
              <a:cxn ang="0">
                <a:pos x="131923" y="195749"/>
              </a:cxn>
              <a:cxn ang="0">
                <a:pos x="162168" y="209827"/>
              </a:cxn>
              <a:cxn ang="0">
                <a:pos x="151228" y="226586"/>
              </a:cxn>
              <a:cxn ang="0">
                <a:pos x="43760" y="172956"/>
              </a:cxn>
              <a:cxn ang="0">
                <a:pos x="52769" y="157538"/>
              </a:cxn>
              <a:cxn ang="0">
                <a:pos x="115835" y="187704"/>
              </a:cxn>
              <a:cxn ang="0">
                <a:pos x="166029" y="142119"/>
              </a:cxn>
              <a:cxn ang="0">
                <a:pos x="43116" y="142119"/>
              </a:cxn>
              <a:cxn ang="0">
                <a:pos x="359730" y="4022"/>
              </a:cxn>
              <a:cxn ang="0">
                <a:pos x="377749" y="4022"/>
              </a:cxn>
              <a:cxn ang="0">
                <a:pos x="377749" y="193738"/>
              </a:cxn>
              <a:cxn ang="0">
                <a:pos x="449824" y="193738"/>
              </a:cxn>
              <a:cxn ang="0">
                <a:pos x="449824" y="209827"/>
              </a:cxn>
              <a:cxn ang="0">
                <a:pos x="232313" y="209827"/>
              </a:cxn>
              <a:cxn ang="0">
                <a:pos x="232313" y="193738"/>
              </a:cxn>
              <a:cxn ang="0">
                <a:pos x="303100" y="193738"/>
              </a:cxn>
              <a:cxn ang="0">
                <a:pos x="303100" y="4022"/>
              </a:cxn>
              <a:cxn ang="0">
                <a:pos x="321763" y="4022"/>
              </a:cxn>
              <a:cxn ang="0">
                <a:pos x="321763" y="193738"/>
              </a:cxn>
              <a:cxn ang="0">
                <a:pos x="359730" y="193738"/>
              </a:cxn>
              <a:cxn ang="0">
                <a:pos x="359730" y="4022"/>
              </a:cxn>
              <a:cxn ang="0">
                <a:pos x="258054" y="49608"/>
              </a:cxn>
              <a:cxn ang="0">
                <a:pos x="292160" y="143460"/>
              </a:cxn>
              <a:cxn ang="0">
                <a:pos x="275429" y="150834"/>
              </a:cxn>
              <a:cxn ang="0">
                <a:pos x="241322" y="54971"/>
              </a:cxn>
              <a:cxn ang="0">
                <a:pos x="258054" y="49608"/>
              </a:cxn>
              <a:cxn ang="0">
                <a:pos x="386115" y="143460"/>
              </a:cxn>
              <a:cxn ang="0">
                <a:pos x="423439" y="49608"/>
              </a:cxn>
              <a:cxn ang="0">
                <a:pos x="440815" y="56982"/>
              </a:cxn>
              <a:cxn ang="0">
                <a:pos x="401560" y="150834"/>
              </a:cxn>
              <a:cxn ang="0">
                <a:pos x="386115" y="143460"/>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75" name="Freeform 17"/>
          <p:cNvSpPr>
            <a:spLocks noEditPoints="1"/>
          </p:cNvSpPr>
          <p:nvPr/>
        </p:nvSpPr>
        <p:spPr>
          <a:xfrm>
            <a:off x="10226675" y="293688"/>
            <a:ext cx="439738" cy="222250"/>
          </a:xfrm>
          <a:custGeom>
            <a:avLst/>
            <a:gdLst/>
            <a:ahLst/>
            <a:cxnLst>
              <a:cxn ang="0">
                <a:pos x="173019" y="6058"/>
              </a:cxn>
              <a:cxn ang="0">
                <a:pos x="21869" y="89521"/>
              </a:cxn>
              <a:cxn ang="0">
                <a:pos x="0" y="115772"/>
              </a:cxn>
              <a:cxn ang="0">
                <a:pos x="83615" y="220101"/>
              </a:cxn>
              <a:cxn ang="0">
                <a:pos x="66249" y="205293"/>
              </a:cxn>
              <a:cxn ang="0">
                <a:pos x="16080" y="220101"/>
              </a:cxn>
              <a:cxn ang="0">
                <a:pos x="0" y="115772"/>
              </a:cxn>
              <a:cxn ang="0">
                <a:pos x="194888" y="115772"/>
              </a:cxn>
              <a:cxn ang="0">
                <a:pos x="178165" y="220101"/>
              </a:cxn>
              <a:cxn ang="0">
                <a:pos x="127996" y="205293"/>
              </a:cxn>
              <a:cxn ang="0">
                <a:pos x="110629" y="220101"/>
              </a:cxn>
              <a:cxn ang="0">
                <a:pos x="39235" y="22212"/>
              </a:cxn>
              <a:cxn ang="0">
                <a:pos x="155653" y="73367"/>
              </a:cxn>
              <a:cxn ang="0">
                <a:pos x="39235" y="22212"/>
              </a:cxn>
              <a:cxn ang="0">
                <a:pos x="127996" y="191831"/>
              </a:cxn>
              <a:cxn ang="0">
                <a:pos x="178165" y="131926"/>
              </a:cxn>
              <a:cxn ang="0">
                <a:pos x="16080" y="131926"/>
              </a:cxn>
              <a:cxn ang="0">
                <a:pos x="66249" y="190485"/>
              </a:cxn>
              <a:cxn ang="0">
                <a:pos x="16080" y="131926"/>
              </a:cxn>
              <a:cxn ang="0">
                <a:pos x="357616" y="25577"/>
              </a:cxn>
              <a:cxn ang="0">
                <a:pos x="432869" y="51828"/>
              </a:cxn>
              <a:cxn ang="0">
                <a:pos x="357616" y="66636"/>
              </a:cxn>
              <a:cxn ang="0">
                <a:pos x="417433" y="94233"/>
              </a:cxn>
              <a:cxn ang="0">
                <a:pos x="401353" y="175677"/>
              </a:cxn>
              <a:cxn ang="0">
                <a:pos x="298442" y="109714"/>
              </a:cxn>
              <a:cxn ang="0">
                <a:pos x="282362" y="175677"/>
              </a:cxn>
              <a:cxn ang="0">
                <a:pos x="341536" y="94233"/>
              </a:cxn>
              <a:cxn ang="0">
                <a:pos x="268212" y="66636"/>
              </a:cxn>
              <a:cxn ang="0">
                <a:pos x="341536" y="51828"/>
              </a:cxn>
              <a:cxn ang="0">
                <a:pos x="241841" y="8750"/>
              </a:cxn>
              <a:cxn ang="0">
                <a:pos x="434799" y="17500"/>
              </a:cxn>
              <a:cxn ang="0">
                <a:pos x="259207" y="84809"/>
              </a:cxn>
              <a:cxn ang="0">
                <a:pos x="232193" y="221447"/>
              </a:cxn>
              <a:cxn ang="0">
                <a:pos x="241841" y="84809"/>
              </a:cxn>
              <a:cxn ang="0">
                <a:pos x="358259" y="121829"/>
              </a:cxn>
              <a:cxn ang="0">
                <a:pos x="382057" y="176350"/>
              </a:cxn>
              <a:cxn ang="0">
                <a:pos x="429653" y="220101"/>
              </a:cxn>
              <a:cxn ang="0">
                <a:pos x="264996" y="222120"/>
              </a:cxn>
              <a:cxn ang="0">
                <a:pos x="342179" y="12182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76" name="Freeform 18"/>
          <p:cNvSpPr>
            <a:spLocks noEditPoints="1"/>
          </p:cNvSpPr>
          <p:nvPr/>
        </p:nvSpPr>
        <p:spPr>
          <a:xfrm>
            <a:off x="11356975" y="290513"/>
            <a:ext cx="454025" cy="228600"/>
          </a:xfrm>
          <a:custGeom>
            <a:avLst/>
            <a:gdLst/>
            <a:ahLst/>
            <a:cxnLst>
              <a:cxn ang="0">
                <a:pos x="205558" y="16726"/>
              </a:cxn>
              <a:cxn ang="0">
                <a:pos x="168828" y="81625"/>
              </a:cxn>
              <a:cxn ang="0">
                <a:pos x="138542" y="71589"/>
              </a:cxn>
              <a:cxn ang="0">
                <a:pos x="166251" y="64230"/>
              </a:cxn>
              <a:cxn ang="0">
                <a:pos x="188160" y="32784"/>
              </a:cxn>
              <a:cxn ang="0">
                <a:pos x="113411" y="98352"/>
              </a:cxn>
              <a:cxn ang="0">
                <a:pos x="206203" y="111733"/>
              </a:cxn>
              <a:cxn ang="0">
                <a:pos x="221023" y="210084"/>
              </a:cxn>
              <a:cxn ang="0">
                <a:pos x="162385" y="194696"/>
              </a:cxn>
              <a:cxn ang="0">
                <a:pos x="113411" y="209415"/>
              </a:cxn>
              <a:cxn ang="0">
                <a:pos x="123077" y="113740"/>
              </a:cxn>
              <a:cxn ang="0">
                <a:pos x="113411" y="226142"/>
              </a:cxn>
              <a:cxn ang="0">
                <a:pos x="96013" y="16726"/>
              </a:cxn>
              <a:cxn ang="0">
                <a:pos x="77970" y="15388"/>
              </a:cxn>
              <a:cxn ang="0">
                <a:pos x="56706" y="223466"/>
              </a:cxn>
              <a:cxn ang="0">
                <a:pos x="34152" y="207408"/>
              </a:cxn>
              <a:cxn ang="0">
                <a:pos x="62505" y="198710"/>
              </a:cxn>
              <a:cxn ang="0">
                <a:pos x="30930" y="147862"/>
              </a:cxn>
              <a:cxn ang="0">
                <a:pos x="0" y="214099"/>
              </a:cxn>
              <a:cxn ang="0">
                <a:pos x="15465" y="15388"/>
              </a:cxn>
              <a:cxn ang="0">
                <a:pos x="137898" y="113740"/>
              </a:cxn>
              <a:cxn ang="0">
                <a:pos x="188804" y="113740"/>
              </a:cxn>
              <a:cxn ang="0">
                <a:pos x="30930" y="133143"/>
              </a:cxn>
              <a:cxn ang="0">
                <a:pos x="62505" y="88985"/>
              </a:cxn>
              <a:cxn ang="0">
                <a:pos x="30930" y="30108"/>
              </a:cxn>
              <a:cxn ang="0">
                <a:pos x="62505" y="73596"/>
              </a:cxn>
              <a:cxn ang="0">
                <a:pos x="30930" y="30108"/>
              </a:cxn>
              <a:cxn ang="0">
                <a:pos x="317681" y="7360"/>
              </a:cxn>
              <a:cxn ang="0">
                <a:pos x="305438" y="23417"/>
              </a:cxn>
              <a:cxn ang="0">
                <a:pos x="423360" y="39474"/>
              </a:cxn>
              <a:cxn ang="0">
                <a:pos x="454290" y="102366"/>
              </a:cxn>
              <a:cxn ang="0">
                <a:pos x="346678" y="94337"/>
              </a:cxn>
              <a:cxn ang="0">
                <a:pos x="230689" y="109057"/>
              </a:cxn>
              <a:cxn ang="0">
                <a:pos x="287395" y="46165"/>
              </a:cxn>
              <a:cxn ang="0">
                <a:pos x="237133" y="72927"/>
              </a:cxn>
              <a:cxn ang="0">
                <a:pos x="251309" y="134481"/>
              </a:cxn>
              <a:cxn ang="0">
                <a:pos x="315748" y="132474"/>
              </a:cxn>
              <a:cxn ang="0">
                <a:pos x="335724" y="109726"/>
              </a:cxn>
              <a:cxn ang="0">
                <a:pos x="421426" y="134481"/>
              </a:cxn>
              <a:cxn ang="0">
                <a:pos x="418849" y="179977"/>
              </a:cxn>
              <a:cxn ang="0">
                <a:pos x="341523" y="222127"/>
              </a:cxn>
              <a:cxn ang="0">
                <a:pos x="338301" y="203394"/>
              </a:cxn>
              <a:cxn ang="0">
                <a:pos x="375031" y="205401"/>
              </a:cxn>
              <a:cxn ang="0">
                <a:pos x="403384" y="164588"/>
              </a:cxn>
              <a:cxn ang="0">
                <a:pos x="330568" y="150538"/>
              </a:cxn>
              <a:cxn ang="0">
                <a:pos x="237133" y="214099"/>
              </a:cxn>
              <a:cxn ang="0">
                <a:pos x="251309" y="150538"/>
              </a:cxn>
              <a:cxn ang="0">
                <a:pos x="398873" y="39474"/>
              </a:cxn>
              <a:cxn ang="0">
                <a:pos x="346678" y="75604"/>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77" name="组合 76"/>
          <p:cNvGrpSpPr/>
          <p:nvPr/>
        </p:nvGrpSpPr>
        <p:grpSpPr>
          <a:xfrm>
            <a:off x="9791700" y="212725"/>
            <a:ext cx="366713" cy="382588"/>
            <a:chOff x="9338428" y="391614"/>
            <a:chExt cx="420096" cy="437973"/>
          </a:xfrm>
        </p:grpSpPr>
        <p:sp>
          <p:nvSpPr>
            <p:cNvPr id="6171"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6172"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Tree>
  </p:cSld>
  <p:clrMapOvr>
    <a:masterClrMapping/>
  </p:clrMapOvr>
  <p:transition spd="slow" advTm="2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by="(-#ppt_w*2)" calcmode="lin" valueType="num">
                                      <p:cBhvr rctx="PPT">
                                        <p:cTn id="7" dur="500" autoRev="1" fill="hold">
                                          <p:stCondLst>
                                            <p:cond delay="0"/>
                                          </p:stCondLst>
                                        </p:cTn>
                                        <p:tgtEl>
                                          <p:spTgt spid="53"/>
                                        </p:tgtEl>
                                        <p:attrNameLst>
                                          <p:attrName>ppt_w</p:attrName>
                                        </p:attrNameLst>
                                      </p:cBhvr>
                                    </p:anim>
                                    <p:anim by="(#ppt_w*0.50)" calcmode="lin" valueType="num">
                                      <p:cBhvr>
                                        <p:cTn id="8" dur="500" decel="50000" autoRev="1" fill="hold">
                                          <p:stCondLst>
                                            <p:cond delay="0"/>
                                          </p:stCondLst>
                                        </p:cTn>
                                        <p:tgtEl>
                                          <p:spTgt spid="53"/>
                                        </p:tgtEl>
                                        <p:attrNameLst>
                                          <p:attrName>ppt_x</p:attrName>
                                        </p:attrNameLst>
                                      </p:cBhvr>
                                    </p:anim>
                                    <p:anim from="(-#ppt_h/2)" to="(#ppt_y)" calcmode="lin" valueType="num">
                                      <p:cBhvr>
                                        <p:cTn id="9" dur="1000" fill="hold">
                                          <p:stCondLst>
                                            <p:cond delay="0"/>
                                          </p:stCondLst>
                                        </p:cTn>
                                        <p:tgtEl>
                                          <p:spTgt spid="53"/>
                                        </p:tgtEl>
                                        <p:attrNameLst>
                                          <p:attrName>ppt_y</p:attrName>
                                        </p:attrNameLst>
                                      </p:cBhvr>
                                    </p:anim>
                                    <p:animRot by="21600000">
                                      <p:cBhvr>
                                        <p:cTn id="10" dur="1000" fill="hold">
                                          <p:stCondLst>
                                            <p:cond delay="0"/>
                                          </p:stCondLst>
                                        </p:cTn>
                                        <p:tgtEl>
                                          <p:spTgt spid="53"/>
                                        </p:tgtEl>
                                        <p:attrNameLst>
                                          <p:attrName>r</p:attrName>
                                        </p:attrNameLst>
                                      </p:cBhvr>
                                    </p:animRot>
                                  </p:childTnLst>
                                </p:cTn>
                              </p:par>
                            </p:childTnLst>
                          </p:cTn>
                        </p:par>
                        <p:par>
                          <p:cTn id="11" fill="hold">
                            <p:stCondLst>
                              <p:cond delay="2299"/>
                            </p:stCondLst>
                            <p:childTnLst>
                              <p:par>
                                <p:cTn id="12" presetID="22" presetClass="entr" presetSubtype="8" fill="hold" grpId="0"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wipe(left)">
                                      <p:cBhvr>
                                        <p:cTn id="14" dur="500"/>
                                        <p:tgtEl>
                                          <p:spTgt spid="55"/>
                                        </p:tgtEl>
                                      </p:cBhvr>
                                    </p:animEffect>
                                  </p:childTnLst>
                                </p:cTn>
                              </p:par>
                            </p:childTnLst>
                          </p:cTn>
                        </p:par>
                        <p:par>
                          <p:cTn id="15" fill="hold">
                            <p:stCondLst>
                              <p:cond delay="2799"/>
                            </p:stCondLst>
                            <p:childTnLst>
                              <p:par>
                                <p:cTn id="16" presetID="22" presetClass="entr" presetSubtype="8"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wipe(left)">
                                      <p:cBhvr>
                                        <p:cTn id="18" dur="500"/>
                                        <p:tgtEl>
                                          <p:spTgt spid="5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wipe(right)">
                                      <p:cBhvr>
                                        <p:cTn id="21" dur="500"/>
                                        <p:tgtEl>
                                          <p:spTgt spid="56"/>
                                        </p:tgtEl>
                                      </p:cBhvr>
                                    </p:animEffect>
                                  </p:childTnLst>
                                </p:cTn>
                              </p:par>
                            </p:childTnLst>
                          </p:cTn>
                        </p:par>
                        <p:par>
                          <p:cTn id="22" fill="hold">
                            <p:stCondLst>
                              <p:cond delay="3299"/>
                            </p:stCondLst>
                            <p:childTnLst>
                              <p:par>
                                <p:cTn id="23" presetID="22" presetClass="entr" presetSubtype="8" fill="hold" grpId="0"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left)">
                                      <p:cBhvr>
                                        <p:cTn id="25" dur="500"/>
                                        <p:tgtEl>
                                          <p:spTgt spid="54"/>
                                        </p:tgtEl>
                                      </p:cBhvr>
                                    </p:animEffect>
                                  </p:childTnLst>
                                </p:cTn>
                              </p:par>
                            </p:childTnLst>
                          </p:cTn>
                        </p:par>
                        <p:par>
                          <p:cTn id="26" fill="hold">
                            <p:stCondLst>
                              <p:cond delay="3799"/>
                            </p:stCondLst>
                            <p:childTnLst>
                              <p:par>
                                <p:cTn id="27" presetID="53" presetClass="entr" presetSubtype="16" fill="hold" nodeType="after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p:cTn id="29" dur="500" fill="hold"/>
                                        <p:tgtEl>
                                          <p:spTgt spid="68"/>
                                        </p:tgtEl>
                                        <p:attrNameLst>
                                          <p:attrName>ppt_w</p:attrName>
                                        </p:attrNameLst>
                                      </p:cBhvr>
                                      <p:tavLst>
                                        <p:tav tm="0">
                                          <p:val>
                                            <p:fltVal val="0"/>
                                          </p:val>
                                        </p:tav>
                                        <p:tav tm="100000">
                                          <p:val>
                                            <p:strVal val="#ppt_w"/>
                                          </p:val>
                                        </p:tav>
                                      </p:tavLst>
                                    </p:anim>
                                    <p:anim calcmode="lin" valueType="num">
                                      <p:cBhvr>
                                        <p:cTn id="30" dur="500" fill="hold"/>
                                        <p:tgtEl>
                                          <p:spTgt spid="68"/>
                                        </p:tgtEl>
                                        <p:attrNameLst>
                                          <p:attrName>ppt_h</p:attrName>
                                        </p:attrNameLst>
                                      </p:cBhvr>
                                      <p:tavLst>
                                        <p:tav tm="0">
                                          <p:val>
                                            <p:fltVal val="0"/>
                                          </p:val>
                                        </p:tav>
                                        <p:tav tm="100000">
                                          <p:val>
                                            <p:strVal val="#ppt_h"/>
                                          </p:val>
                                        </p:tav>
                                      </p:tavLst>
                                    </p:anim>
                                    <p:animEffect transition="in" filter="fade">
                                      <p:cBhvr>
                                        <p:cTn id="31" dur="500"/>
                                        <p:tgtEl>
                                          <p:spTgt spid="68"/>
                                        </p:tgtEl>
                                      </p:cBhvr>
                                    </p:animEffect>
                                  </p:childTnLst>
                                </p:cTn>
                              </p:par>
                              <p:par>
                                <p:cTn id="32" presetID="53" presetClass="entr" presetSubtype="16" fill="hold" nodeType="withEffect">
                                  <p:stCondLst>
                                    <p:cond delay="100"/>
                                  </p:stCondLst>
                                  <p:childTnLst>
                                    <p:set>
                                      <p:cBhvr>
                                        <p:cTn id="33" dur="1" fill="hold">
                                          <p:stCondLst>
                                            <p:cond delay="0"/>
                                          </p:stCondLst>
                                        </p:cTn>
                                        <p:tgtEl>
                                          <p:spTgt spid="77"/>
                                        </p:tgtEl>
                                        <p:attrNameLst>
                                          <p:attrName>style.visibility</p:attrName>
                                        </p:attrNameLst>
                                      </p:cBhvr>
                                      <p:to>
                                        <p:strVal val="visible"/>
                                      </p:to>
                                    </p:set>
                                    <p:anim calcmode="lin" valueType="num">
                                      <p:cBhvr>
                                        <p:cTn id="34" dur="500" fill="hold"/>
                                        <p:tgtEl>
                                          <p:spTgt spid="77"/>
                                        </p:tgtEl>
                                        <p:attrNameLst>
                                          <p:attrName>ppt_w</p:attrName>
                                        </p:attrNameLst>
                                      </p:cBhvr>
                                      <p:tavLst>
                                        <p:tav tm="0">
                                          <p:val>
                                            <p:fltVal val="0"/>
                                          </p:val>
                                        </p:tav>
                                        <p:tav tm="100000">
                                          <p:val>
                                            <p:strVal val="#ppt_w"/>
                                          </p:val>
                                        </p:tav>
                                      </p:tavLst>
                                    </p:anim>
                                    <p:anim calcmode="lin" valueType="num">
                                      <p:cBhvr>
                                        <p:cTn id="35" dur="500" fill="hold"/>
                                        <p:tgtEl>
                                          <p:spTgt spid="77"/>
                                        </p:tgtEl>
                                        <p:attrNameLst>
                                          <p:attrName>ppt_h</p:attrName>
                                        </p:attrNameLst>
                                      </p:cBhvr>
                                      <p:tavLst>
                                        <p:tav tm="0">
                                          <p:val>
                                            <p:fltVal val="0"/>
                                          </p:val>
                                        </p:tav>
                                        <p:tav tm="100000">
                                          <p:val>
                                            <p:strVal val="#ppt_h"/>
                                          </p:val>
                                        </p:tav>
                                      </p:tavLst>
                                    </p:anim>
                                    <p:animEffect transition="in" filter="fade">
                                      <p:cBhvr>
                                        <p:cTn id="36" dur="500"/>
                                        <p:tgtEl>
                                          <p:spTgt spid="77"/>
                                        </p:tgtEl>
                                      </p:cBhvr>
                                    </p:animEffect>
                                  </p:childTnLst>
                                </p:cTn>
                              </p:par>
                              <p:par>
                                <p:cTn id="37" presetID="53" presetClass="entr" presetSubtype="16" fill="hold" nodeType="withEffect">
                                  <p:stCondLst>
                                    <p:cond delay="200"/>
                                  </p:stCondLst>
                                  <p:childTnLst>
                                    <p:set>
                                      <p:cBhvr>
                                        <p:cTn id="38" dur="1" fill="hold">
                                          <p:stCondLst>
                                            <p:cond delay="0"/>
                                          </p:stCondLst>
                                        </p:cTn>
                                        <p:tgtEl>
                                          <p:spTgt spid="71"/>
                                        </p:tgtEl>
                                        <p:attrNameLst>
                                          <p:attrName>style.visibility</p:attrName>
                                        </p:attrNameLst>
                                      </p:cBhvr>
                                      <p:to>
                                        <p:strVal val="visible"/>
                                      </p:to>
                                    </p:set>
                                    <p:anim calcmode="lin" valueType="num">
                                      <p:cBhvr>
                                        <p:cTn id="39" dur="500" fill="hold"/>
                                        <p:tgtEl>
                                          <p:spTgt spid="71"/>
                                        </p:tgtEl>
                                        <p:attrNameLst>
                                          <p:attrName>ppt_w</p:attrName>
                                        </p:attrNameLst>
                                      </p:cBhvr>
                                      <p:tavLst>
                                        <p:tav tm="0">
                                          <p:val>
                                            <p:fltVal val="0"/>
                                          </p:val>
                                        </p:tav>
                                        <p:tav tm="100000">
                                          <p:val>
                                            <p:strVal val="#ppt_w"/>
                                          </p:val>
                                        </p:tav>
                                      </p:tavLst>
                                    </p:anim>
                                    <p:anim calcmode="lin" valueType="num">
                                      <p:cBhvr>
                                        <p:cTn id="40" dur="500" fill="hold"/>
                                        <p:tgtEl>
                                          <p:spTgt spid="71"/>
                                        </p:tgtEl>
                                        <p:attrNameLst>
                                          <p:attrName>ppt_h</p:attrName>
                                        </p:attrNameLst>
                                      </p:cBhvr>
                                      <p:tavLst>
                                        <p:tav tm="0">
                                          <p:val>
                                            <p:fltVal val="0"/>
                                          </p:val>
                                        </p:tav>
                                        <p:tav tm="100000">
                                          <p:val>
                                            <p:strVal val="#ppt_h"/>
                                          </p:val>
                                        </p:tav>
                                      </p:tavLst>
                                    </p:anim>
                                    <p:animEffect transition="in" filter="fade">
                                      <p:cBhvr>
                                        <p:cTn id="41" dur="500"/>
                                        <p:tgtEl>
                                          <p:spTgt spid="71"/>
                                        </p:tgtEl>
                                      </p:cBhvr>
                                    </p:animEffect>
                                  </p:childTnLst>
                                </p:cTn>
                              </p:par>
                            </p:childTnLst>
                          </p:cTn>
                        </p:par>
                        <p:par>
                          <p:cTn id="42" fill="hold">
                            <p:stCondLst>
                              <p:cond delay="4299"/>
                            </p:stCondLst>
                            <p:childTnLst>
                              <p:par>
                                <p:cTn id="43" presetID="22" presetClass="entr" presetSubtype="8"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wipe(left)">
                                      <p:cBhvr>
                                        <p:cTn id="45" dur="500"/>
                                        <p:tgtEl>
                                          <p:spTgt spid="74"/>
                                        </p:tgtEl>
                                      </p:cBhvr>
                                    </p:animEffect>
                                  </p:childTnLst>
                                </p:cTn>
                              </p:par>
                              <p:par>
                                <p:cTn id="46" presetID="22" presetClass="entr" presetSubtype="8" fill="hold" nodeType="withEffect">
                                  <p:stCondLst>
                                    <p:cond delay="0"/>
                                  </p:stCondLst>
                                  <p:childTnLst>
                                    <p:set>
                                      <p:cBhvr>
                                        <p:cTn id="47" dur="1" fill="hold">
                                          <p:stCondLst>
                                            <p:cond delay="0"/>
                                          </p:stCondLst>
                                        </p:cTn>
                                        <p:tgtEl>
                                          <p:spTgt spid="75"/>
                                        </p:tgtEl>
                                        <p:attrNameLst>
                                          <p:attrName>style.visibility</p:attrName>
                                        </p:attrNameLst>
                                      </p:cBhvr>
                                      <p:to>
                                        <p:strVal val="visible"/>
                                      </p:to>
                                    </p:set>
                                    <p:animEffect transition="in" filter="wipe(left)">
                                      <p:cBhvr>
                                        <p:cTn id="48" dur="500"/>
                                        <p:tgtEl>
                                          <p:spTgt spid="75"/>
                                        </p:tgtEl>
                                      </p:cBhvr>
                                    </p:animEffect>
                                  </p:childTnLst>
                                </p:cTn>
                              </p:par>
                              <p:par>
                                <p:cTn id="49" presetID="22" presetClass="entr" presetSubtype="8" fill="hold" nodeType="with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bldLvl="0" animBg="1"/>
      <p:bldP spid="5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87325" y="6567488"/>
            <a:ext cx="5132388" cy="277813"/>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dirty="0" err="1">
                <a:ln>
                  <a:noFill/>
                </a:ln>
                <a:solidFill>
                  <a:schemeClr val="tx1"/>
                </a:solidFill>
                <a:effectLst/>
                <a:uLnTx/>
                <a:uFillTx/>
                <a:latin typeface="+mn-ea"/>
                <a:ea typeface="+mn-ea"/>
                <a:cs typeface="+mn-cs"/>
              </a:rPr>
              <a:t>Copyright©your</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name All Right Reserved </a:t>
            </a:r>
            <a:r>
              <a:rPr kumimoji="0" lang="zh-CN" altLang="en-US" sz="1200" b="0" i="0" u="none" strike="noStrike" kern="1200" cap="none" spc="0" normalizeH="0" baseline="0" noProof="0" dirty="0">
                <a:ln>
                  <a:noFill/>
                </a:ln>
                <a:solidFill>
                  <a:schemeClr val="tx1"/>
                </a:solidFill>
                <a:effectLst/>
                <a:uLnTx/>
                <a:uFillTx/>
                <a:latin typeface="+mn-ea"/>
                <a:ea typeface="+mn-ea"/>
                <a:cs typeface="+mn-cs"/>
              </a:rPr>
              <a:t>北京某某某某有限责任公司</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15363"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15364" name="组合 20"/>
          <p:cNvGrpSpPr/>
          <p:nvPr/>
        </p:nvGrpSpPr>
        <p:grpSpPr>
          <a:xfrm>
            <a:off x="9632950" y="287338"/>
            <a:ext cx="276225" cy="288925"/>
            <a:chOff x="8181567" y="391614"/>
            <a:chExt cx="420096" cy="437973"/>
          </a:xfrm>
        </p:grpSpPr>
        <p:sp>
          <p:nvSpPr>
            <p:cNvPr id="15435"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5436"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15365" name="组合 23"/>
          <p:cNvGrpSpPr/>
          <p:nvPr/>
        </p:nvGrpSpPr>
        <p:grpSpPr>
          <a:xfrm>
            <a:off x="11296650" y="287338"/>
            <a:ext cx="277813" cy="288925"/>
            <a:chOff x="10486350" y="391614"/>
            <a:chExt cx="421373" cy="437973"/>
          </a:xfrm>
        </p:grpSpPr>
        <p:sp>
          <p:nvSpPr>
            <p:cNvPr id="15433"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5434"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15366"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15367"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15368"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15369" name="组合 29"/>
          <p:cNvGrpSpPr/>
          <p:nvPr/>
        </p:nvGrpSpPr>
        <p:grpSpPr>
          <a:xfrm>
            <a:off x="10475913" y="287338"/>
            <a:ext cx="276225" cy="288925"/>
            <a:chOff x="9338428" y="391614"/>
            <a:chExt cx="420096" cy="437973"/>
          </a:xfrm>
        </p:grpSpPr>
        <p:sp>
          <p:nvSpPr>
            <p:cNvPr id="15431"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5432"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2" name="矩形 1"/>
          <p:cNvSpPr/>
          <p:nvPr/>
        </p:nvSpPr>
        <p:spPr>
          <a:xfrm>
            <a:off x="3362325" y="277813"/>
            <a:ext cx="3416300"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1" u="none" strike="noStrike" kern="1200" cap="none" spc="0" normalizeH="0" baseline="0" noProof="0" dirty="0">
                <a:ln>
                  <a:noFill/>
                </a:ln>
                <a:solidFill>
                  <a:schemeClr val="bg1"/>
                </a:solidFill>
                <a:effectLst/>
                <a:uLnTx/>
                <a:uFillTx/>
                <a:latin typeface="+mj-ea"/>
                <a:ea typeface="+mj-ea"/>
                <a:cs typeface="+mn-cs"/>
              </a:rPr>
              <a:t>聚力共赢、勇于开拓、不断超越</a:t>
            </a:r>
            <a:endParaRPr kumimoji="0" lang="zh-CN" altLang="en-US" sz="1800" b="0" i="1" u="none" strike="noStrike" kern="1200" cap="none" spc="0" normalizeH="0" baseline="0" noProof="0" dirty="0">
              <a:ln>
                <a:noFill/>
              </a:ln>
              <a:solidFill>
                <a:schemeClr val="bg1"/>
              </a:solidFill>
              <a:effectLst/>
              <a:uLnTx/>
              <a:uFillTx/>
              <a:latin typeface="+mj-ea"/>
              <a:ea typeface="+mj-ea"/>
              <a:cs typeface="+mn-cs"/>
            </a:endParaRPr>
          </a:p>
        </p:txBody>
      </p:sp>
      <p:pic>
        <p:nvPicPr>
          <p:cNvPr id="15371" name="图片 34"/>
          <p:cNvPicPr/>
          <p:nvPr/>
        </p:nvPicPr>
        <p:blipFill>
          <a:blip r:embed="rId1" cstate="email"/>
          <a:stretch>
            <a:fillRect/>
          </a:stretch>
        </p:blipFill>
        <p:spPr>
          <a:xfrm>
            <a:off x="3605213" y="749300"/>
            <a:ext cx="26987" cy="388938"/>
          </a:xfrm>
          <a:prstGeom prst="rect">
            <a:avLst/>
          </a:prstGeom>
          <a:noFill/>
          <a:ln w="9525">
            <a:noFill/>
          </a:ln>
        </p:spPr>
      </p:pic>
      <p:pic>
        <p:nvPicPr>
          <p:cNvPr id="15372" name="图片 35"/>
          <p:cNvPicPr/>
          <p:nvPr/>
        </p:nvPicPr>
        <p:blipFill>
          <a:blip r:embed="rId1" cstate="email"/>
          <a:stretch>
            <a:fillRect/>
          </a:stretch>
        </p:blipFill>
        <p:spPr>
          <a:xfrm>
            <a:off x="5294313" y="749300"/>
            <a:ext cx="26987" cy="388938"/>
          </a:xfrm>
          <a:prstGeom prst="rect">
            <a:avLst/>
          </a:prstGeom>
          <a:noFill/>
          <a:ln w="9525">
            <a:noFill/>
          </a:ln>
        </p:spPr>
      </p:pic>
      <p:pic>
        <p:nvPicPr>
          <p:cNvPr id="15373" name="图片 36"/>
          <p:cNvPicPr/>
          <p:nvPr/>
        </p:nvPicPr>
        <p:blipFill>
          <a:blip r:embed="rId1" cstate="email"/>
          <a:stretch>
            <a:fillRect/>
          </a:stretch>
        </p:blipFill>
        <p:spPr>
          <a:xfrm>
            <a:off x="7035800" y="749300"/>
            <a:ext cx="26988" cy="388938"/>
          </a:xfrm>
          <a:prstGeom prst="rect">
            <a:avLst/>
          </a:prstGeom>
          <a:noFill/>
          <a:ln w="9525">
            <a:noFill/>
          </a:ln>
        </p:spPr>
      </p:pic>
      <p:sp>
        <p:nvSpPr>
          <p:cNvPr id="15374" name="Rectangle 14"/>
          <p:cNvSpPr/>
          <p:nvPr/>
        </p:nvSpPr>
        <p:spPr>
          <a:xfrm>
            <a:off x="1958975" y="1135063"/>
            <a:ext cx="1619250" cy="22225"/>
          </a:xfrm>
          <a:prstGeom prst="rect">
            <a:avLst/>
          </a:prstGeom>
          <a:solidFill>
            <a:srgbClr val="0095AB"/>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39" name="TextBox 38"/>
          <p:cNvSpPr txBox="1"/>
          <p:nvPr/>
        </p:nvSpPr>
        <p:spPr>
          <a:xfrm>
            <a:off x="2254250"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bg1"/>
                </a:solidFill>
                <a:effectLst/>
                <a:uLnTx/>
                <a:uFillTx/>
                <a:latin typeface="+mn-ea"/>
                <a:ea typeface="+mn-ea"/>
                <a:cs typeface="+mn-cs"/>
              </a:rPr>
              <a:t>公司简介</a:t>
            </a:r>
            <a:endParaRPr kumimoji="0" lang="zh-CN" altLang="en-US" sz="1800" b="1" i="0" u="none" strike="noStrike" kern="1200" cap="none" spc="0" normalizeH="0" baseline="0" noProof="0" dirty="0">
              <a:ln>
                <a:noFill/>
              </a:ln>
              <a:solidFill>
                <a:schemeClr val="bg1"/>
              </a:solidFill>
              <a:effectLst/>
              <a:uLnTx/>
              <a:uFillTx/>
              <a:latin typeface="+mn-ea"/>
              <a:ea typeface="+mn-ea"/>
              <a:cs typeface="+mn-cs"/>
            </a:endParaRPr>
          </a:p>
        </p:txBody>
      </p:sp>
      <p:sp>
        <p:nvSpPr>
          <p:cNvPr id="40" name="TextBox 39"/>
          <p:cNvSpPr txBox="1"/>
          <p:nvPr/>
        </p:nvSpPr>
        <p:spPr>
          <a:xfrm>
            <a:off x="3968750"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主营业务</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sp>
        <p:nvSpPr>
          <p:cNvPr id="41" name="TextBox 40"/>
          <p:cNvSpPr txBox="1"/>
          <p:nvPr/>
        </p:nvSpPr>
        <p:spPr>
          <a:xfrm>
            <a:off x="5681663"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企业优势</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sp>
        <p:nvSpPr>
          <p:cNvPr id="42" name="TextBox 41"/>
          <p:cNvSpPr txBox="1"/>
          <p:nvPr/>
        </p:nvSpPr>
        <p:spPr>
          <a:xfrm>
            <a:off x="7394575"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联系我们</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pic>
        <p:nvPicPr>
          <p:cNvPr id="15379" name="图片 42"/>
          <p:cNvPicPr/>
          <p:nvPr/>
        </p:nvPicPr>
        <p:blipFill>
          <a:blip r:embed="rId1" cstate="email"/>
          <a:stretch>
            <a:fillRect/>
          </a:stretch>
        </p:blipFill>
        <p:spPr>
          <a:xfrm>
            <a:off x="1947863" y="749300"/>
            <a:ext cx="26987" cy="388938"/>
          </a:xfrm>
          <a:prstGeom prst="rect">
            <a:avLst/>
          </a:prstGeom>
          <a:noFill/>
          <a:ln w="9525">
            <a:noFill/>
          </a:ln>
        </p:spPr>
      </p:pic>
      <p:pic>
        <p:nvPicPr>
          <p:cNvPr id="15380" name="图片 43"/>
          <p:cNvPicPr/>
          <p:nvPr/>
        </p:nvPicPr>
        <p:blipFill>
          <a:blip r:embed="rId1" cstate="email"/>
          <a:stretch>
            <a:fillRect/>
          </a:stretch>
        </p:blipFill>
        <p:spPr>
          <a:xfrm>
            <a:off x="8855075" y="749300"/>
            <a:ext cx="26988" cy="388938"/>
          </a:xfrm>
          <a:prstGeom prst="rect">
            <a:avLst/>
          </a:prstGeom>
          <a:noFill/>
          <a:ln w="9525">
            <a:noFill/>
          </a:ln>
        </p:spPr>
      </p:pic>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48"/>
          <p:cNvCxnSpPr/>
          <p:nvPr/>
        </p:nvCxnSpPr>
        <p:spPr bwMode="auto">
          <a:xfrm>
            <a:off x="1588" y="404812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a:off x="1588" y="360203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p:nvPr/>
        </p:nvCxnSpPr>
        <p:spPr bwMode="auto">
          <a:xfrm>
            <a:off x="1588" y="4494213"/>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388"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54" name="TextBox 53"/>
          <p:cNvSpPr txBox="1"/>
          <p:nvPr/>
        </p:nvSpPr>
        <p:spPr>
          <a:xfrm>
            <a:off x="450850" y="141763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模板简介</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5390"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56" name="TextBox 55"/>
          <p:cNvSpPr txBox="1"/>
          <p:nvPr/>
        </p:nvSpPr>
        <p:spPr>
          <a:xfrm>
            <a:off x="450850" y="18811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公司概况</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5392"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58" name="TextBox 57"/>
          <p:cNvSpPr txBox="1"/>
          <p:nvPr/>
        </p:nvSpPr>
        <p:spPr>
          <a:xfrm>
            <a:off x="450850" y="233203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组织构架</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5394" name="Freeform 5"/>
          <p:cNvSpPr>
            <a:spLocks noEditPoints="1"/>
          </p:cNvSpPr>
          <p:nvPr/>
        </p:nvSpPr>
        <p:spPr>
          <a:xfrm>
            <a:off x="288925" y="3262313"/>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60" name="TextBox 59"/>
          <p:cNvSpPr txBox="1"/>
          <p:nvPr/>
        </p:nvSpPr>
        <p:spPr>
          <a:xfrm>
            <a:off x="450850" y="3208338"/>
            <a:ext cx="1279525" cy="33972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发展历程</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5396" name="Freeform 5"/>
          <p:cNvSpPr>
            <a:spLocks noEditPoints="1"/>
          </p:cNvSpPr>
          <p:nvPr/>
        </p:nvSpPr>
        <p:spPr>
          <a:xfrm>
            <a:off x="288925" y="3729038"/>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62" name="TextBox 61"/>
          <p:cNvSpPr txBox="1"/>
          <p:nvPr/>
        </p:nvSpPr>
        <p:spPr>
          <a:xfrm>
            <a:off x="450850" y="3676650"/>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荣誉和资质</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5398" name="Freeform 5"/>
          <p:cNvSpPr>
            <a:spLocks noEditPoints="1"/>
          </p:cNvSpPr>
          <p:nvPr/>
        </p:nvSpPr>
        <p:spPr>
          <a:xfrm>
            <a:off x="288925" y="41687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64" name="TextBox 63"/>
          <p:cNvSpPr txBox="1"/>
          <p:nvPr/>
        </p:nvSpPr>
        <p:spPr>
          <a:xfrm>
            <a:off x="450850" y="41163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00"/>
                </a:solidFill>
                <a:effectLst/>
                <a:uLnTx/>
                <a:uFillTx/>
                <a:latin typeface="+mn-ea"/>
                <a:ea typeface="+mn-ea"/>
                <a:cs typeface="+mn-cs"/>
              </a:rPr>
              <a:t>合作伙伴</a:t>
            </a:r>
            <a:endParaRPr kumimoji="0" lang="zh-CN" altLang="en-US" sz="1600" b="0" i="0" u="none" strike="noStrike" kern="1200" cap="none" spc="0" normalizeH="0" baseline="0" noProof="0" dirty="0">
              <a:ln>
                <a:noFill/>
              </a:ln>
              <a:solidFill>
                <a:srgbClr val="FFFF00"/>
              </a:solidFill>
              <a:effectLst/>
              <a:uLnTx/>
              <a:uFillTx/>
              <a:latin typeface="+mn-ea"/>
              <a:ea typeface="+mn-ea"/>
              <a:cs typeface="+mn-cs"/>
            </a:endParaRPr>
          </a:p>
        </p:txBody>
      </p:sp>
      <p:sp>
        <p:nvSpPr>
          <p:cNvPr id="15400"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68" name="TextBox 67"/>
          <p:cNvSpPr txBox="1"/>
          <p:nvPr/>
        </p:nvSpPr>
        <p:spPr>
          <a:xfrm>
            <a:off x="450850" y="27701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企业文化</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5402" name="Freeform 5"/>
          <p:cNvSpPr/>
          <p:nvPr/>
        </p:nvSpPr>
        <p:spPr>
          <a:xfrm>
            <a:off x="1773238" y="4098925"/>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sp>
        <p:nvSpPr>
          <p:cNvPr id="51" name="矩形 50"/>
          <p:cNvSpPr/>
          <p:nvPr/>
        </p:nvSpPr>
        <p:spPr>
          <a:xfrm>
            <a:off x="2392363" y="2020888"/>
            <a:ext cx="8842375" cy="584200"/>
          </a:xfrm>
          <a:prstGeom prst="rect">
            <a:avLst/>
          </a:prstGeom>
          <a:noFill/>
        </p:spPr>
        <p:txBody>
          <a:bodyPr wrap="square" rtlCol="0">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bg2"/>
                </a:solidFill>
                <a:effectLst/>
                <a:uLnTx/>
                <a:uFillTx/>
                <a:latin typeface="+mn-ea"/>
                <a:ea typeface="+mn-ea"/>
                <a:cs typeface="+mn-cs"/>
                <a:sym typeface="微软雅黑" panose="020B0503020204020204" pitchFamily="34" charset="-122"/>
              </a:rPr>
              <a:t>固电电子一直是某维、某盛、某安科技、某视科技、某宝科技、某为技术等制造商长期稳定的互利合作伙伴。</a:t>
            </a:r>
            <a:endParaRPr kumimoji="0" lang="zh-CN" altLang="en-US" sz="1600" b="0" i="0" u="none" strike="noStrike" kern="1200" cap="none" spc="0" normalizeH="0" baseline="0" noProof="0" dirty="0">
              <a:ln>
                <a:noFill/>
              </a:ln>
              <a:solidFill>
                <a:schemeClr val="bg2"/>
              </a:solidFill>
              <a:effectLst/>
              <a:uLnTx/>
              <a:uFillTx/>
              <a:latin typeface="+mn-ea"/>
              <a:ea typeface="+mn-ea"/>
              <a:cs typeface="+mn-cs"/>
              <a:sym typeface="微软雅黑" panose="020B0503020204020204" pitchFamily="34" charset="-122"/>
            </a:endParaRPr>
          </a:p>
        </p:txBody>
      </p:sp>
      <p:sp>
        <p:nvSpPr>
          <p:cNvPr id="65" name="矩形 64"/>
          <p:cNvSpPr/>
          <p:nvPr/>
        </p:nvSpPr>
        <p:spPr>
          <a:xfrm>
            <a:off x="2392363" y="1695450"/>
            <a:ext cx="2492375"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bg2"/>
                </a:solidFill>
                <a:effectLst/>
                <a:uLnTx/>
                <a:uFillTx/>
                <a:latin typeface="+mj-ea"/>
                <a:ea typeface="+mj-ea"/>
                <a:cs typeface="+mn-cs"/>
                <a:sym typeface="微软雅黑" panose="020B0503020204020204" pitchFamily="34" charset="-122"/>
              </a:rPr>
              <a:t>在汽车电子安防领域：</a:t>
            </a:r>
            <a:endParaRPr kumimoji="0" lang="zh-CN" altLang="en-US" sz="1800" b="1" i="0" u="none" strike="noStrike" kern="1200" cap="none" spc="0" normalizeH="0" baseline="0" noProof="0" dirty="0">
              <a:ln>
                <a:noFill/>
              </a:ln>
              <a:solidFill>
                <a:schemeClr val="tx1"/>
              </a:solidFill>
              <a:effectLst/>
              <a:uLnTx/>
              <a:uFillTx/>
              <a:latin typeface="+mj-ea"/>
              <a:ea typeface="+mj-ea"/>
              <a:cs typeface="+mn-cs"/>
            </a:endParaRPr>
          </a:p>
        </p:txBody>
      </p:sp>
      <p:sp>
        <p:nvSpPr>
          <p:cNvPr id="66" name="矩形 65"/>
          <p:cNvSpPr/>
          <p:nvPr/>
        </p:nvSpPr>
        <p:spPr>
          <a:xfrm>
            <a:off x="2392363" y="2832100"/>
            <a:ext cx="2492375"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bg2"/>
                </a:solidFill>
                <a:effectLst/>
                <a:uLnTx/>
                <a:uFillTx/>
                <a:latin typeface="+mj-ea"/>
                <a:ea typeface="+mj-ea"/>
                <a:cs typeface="+mn-cs"/>
                <a:sym typeface="微软雅黑" panose="020B0503020204020204" pitchFamily="34" charset="-122"/>
              </a:rPr>
              <a:t>在消费类电子行业中：</a:t>
            </a:r>
            <a:endParaRPr kumimoji="0" lang="zh-CN" altLang="en-US" sz="1800" b="1" i="0" u="none" strike="noStrike" kern="1200" cap="none" spc="0" normalizeH="0" baseline="0" noProof="0" dirty="0">
              <a:ln>
                <a:noFill/>
              </a:ln>
              <a:solidFill>
                <a:schemeClr val="bg2"/>
              </a:solidFill>
              <a:effectLst/>
              <a:uLnTx/>
              <a:uFillTx/>
              <a:latin typeface="+mj-ea"/>
              <a:ea typeface="+mj-ea"/>
              <a:cs typeface="+mn-cs"/>
            </a:endParaRPr>
          </a:p>
        </p:txBody>
      </p:sp>
      <p:sp>
        <p:nvSpPr>
          <p:cNvPr id="70" name="矩形 69"/>
          <p:cNvSpPr/>
          <p:nvPr/>
        </p:nvSpPr>
        <p:spPr>
          <a:xfrm>
            <a:off x="2392363" y="3157538"/>
            <a:ext cx="8842375" cy="585788"/>
          </a:xfrm>
          <a:prstGeom prst="rect">
            <a:avLst/>
          </a:prstGeom>
          <a:noFill/>
        </p:spPr>
        <p:txBody>
          <a:bodyPr wrap="square" rtlCol="0">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bg2"/>
                </a:solidFill>
                <a:effectLst/>
                <a:uLnTx/>
                <a:uFillTx/>
                <a:latin typeface="+mn-ea"/>
                <a:ea typeface="+mn-ea"/>
                <a:cs typeface="+mn-cs"/>
                <a:sym typeface="微软雅黑" panose="020B0503020204020204" pitchFamily="34" charset="-122"/>
              </a:rPr>
              <a:t>固电电子享有很高的声誉，一直是某为、某维数字、某成数字、某志科技、某新力、某源、某科电器、某马仕等著名品牌的优秀供应商。</a:t>
            </a:r>
            <a:endParaRPr kumimoji="0" lang="zh-CN" altLang="en-US" sz="1600" b="0" i="0" u="none" strike="noStrike" kern="1200" cap="none" spc="0" normalizeH="0" baseline="0" noProof="0" dirty="0">
              <a:ln>
                <a:noFill/>
              </a:ln>
              <a:solidFill>
                <a:schemeClr val="bg2"/>
              </a:solidFill>
              <a:effectLst/>
              <a:uLnTx/>
              <a:uFillTx/>
              <a:latin typeface="+mn-ea"/>
              <a:ea typeface="+mn-ea"/>
              <a:cs typeface="+mn-cs"/>
              <a:sym typeface="微软雅黑" panose="020B0503020204020204" pitchFamily="34" charset="-122"/>
            </a:endParaRPr>
          </a:p>
        </p:txBody>
      </p:sp>
      <p:grpSp>
        <p:nvGrpSpPr>
          <p:cNvPr id="71" name="组合 70"/>
          <p:cNvGrpSpPr/>
          <p:nvPr/>
        </p:nvGrpSpPr>
        <p:grpSpPr>
          <a:xfrm>
            <a:off x="2535238" y="3876675"/>
            <a:ext cx="2036762" cy="885825"/>
            <a:chOff x="1058614" y="3356991"/>
            <a:chExt cx="2291910" cy="997357"/>
          </a:xfrm>
        </p:grpSpPr>
        <p:sp>
          <p:nvSpPr>
            <p:cNvPr id="72" name="矩形 71"/>
            <p:cNvSpPr/>
            <p:nvPr/>
          </p:nvSpPr>
          <p:spPr bwMode="auto">
            <a:xfrm>
              <a:off x="1058614" y="3356991"/>
              <a:ext cx="2291910" cy="997357"/>
            </a:xfrm>
            <a:prstGeom prst="rect">
              <a:avLst/>
            </a:prstGeom>
            <a:solidFill>
              <a:srgbClr val="FFFFFF"/>
            </a:solidFill>
            <a:ln w="9525" cap="flat" cmpd="sng" algn="ctr">
              <a:solidFill>
                <a:schemeClr val="accent3">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5430" name="Picture 2"/>
            <p:cNvPicPr>
              <a:picLocks noChangeAspect="1"/>
            </p:cNvPicPr>
            <p:nvPr/>
          </p:nvPicPr>
          <p:blipFill>
            <a:blip r:embed="rId2" cstate="email"/>
            <a:stretch>
              <a:fillRect/>
            </a:stretch>
          </p:blipFill>
          <p:spPr>
            <a:xfrm>
              <a:off x="1105469" y="3541912"/>
              <a:ext cx="2197290" cy="653563"/>
            </a:xfrm>
            <a:prstGeom prst="rect">
              <a:avLst/>
            </a:prstGeom>
            <a:noFill/>
            <a:ln w="9525">
              <a:noFill/>
            </a:ln>
          </p:spPr>
        </p:pic>
      </p:grpSp>
      <p:grpSp>
        <p:nvGrpSpPr>
          <p:cNvPr id="74" name="组合 73"/>
          <p:cNvGrpSpPr/>
          <p:nvPr/>
        </p:nvGrpSpPr>
        <p:grpSpPr>
          <a:xfrm>
            <a:off x="4770438" y="3876675"/>
            <a:ext cx="2036762" cy="885825"/>
            <a:chOff x="3506886" y="3356991"/>
            <a:chExt cx="2291910" cy="997357"/>
          </a:xfrm>
        </p:grpSpPr>
        <p:sp>
          <p:nvSpPr>
            <p:cNvPr id="75" name="矩形 74"/>
            <p:cNvSpPr/>
            <p:nvPr/>
          </p:nvSpPr>
          <p:spPr bwMode="auto">
            <a:xfrm>
              <a:off x="3506886" y="3356991"/>
              <a:ext cx="2291910" cy="997357"/>
            </a:xfrm>
            <a:prstGeom prst="rect">
              <a:avLst/>
            </a:prstGeom>
            <a:solidFill>
              <a:srgbClr val="FFFFFF"/>
            </a:solidFill>
            <a:ln w="9525" cap="flat" cmpd="sng" algn="ctr">
              <a:solidFill>
                <a:schemeClr val="accent3">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5428" name="Picture 3"/>
            <p:cNvPicPr>
              <a:picLocks noChangeAspect="1"/>
            </p:cNvPicPr>
            <p:nvPr/>
          </p:nvPicPr>
          <p:blipFill>
            <a:blip r:embed="rId3" cstate="email"/>
            <a:stretch>
              <a:fillRect/>
            </a:stretch>
          </p:blipFill>
          <p:spPr>
            <a:xfrm>
              <a:off x="3572566" y="3541912"/>
              <a:ext cx="2198935" cy="699392"/>
            </a:xfrm>
            <a:prstGeom prst="rect">
              <a:avLst/>
            </a:prstGeom>
            <a:noFill/>
            <a:ln w="9525">
              <a:noFill/>
            </a:ln>
          </p:spPr>
        </p:pic>
      </p:grpSp>
      <p:grpSp>
        <p:nvGrpSpPr>
          <p:cNvPr id="77" name="组合 76"/>
          <p:cNvGrpSpPr/>
          <p:nvPr/>
        </p:nvGrpSpPr>
        <p:grpSpPr>
          <a:xfrm>
            <a:off x="6983413" y="3876675"/>
            <a:ext cx="2036762" cy="885825"/>
            <a:chOff x="5955158" y="3356991"/>
            <a:chExt cx="2291910" cy="997357"/>
          </a:xfrm>
        </p:grpSpPr>
        <p:sp>
          <p:nvSpPr>
            <p:cNvPr id="78" name="矩形 77"/>
            <p:cNvSpPr/>
            <p:nvPr/>
          </p:nvSpPr>
          <p:spPr bwMode="auto">
            <a:xfrm>
              <a:off x="5955158" y="3356991"/>
              <a:ext cx="2291910" cy="997357"/>
            </a:xfrm>
            <a:prstGeom prst="rect">
              <a:avLst/>
            </a:prstGeom>
            <a:solidFill>
              <a:srgbClr val="FFFFFF"/>
            </a:solidFill>
            <a:ln w="9525" cap="flat" cmpd="sng" algn="ctr">
              <a:solidFill>
                <a:schemeClr val="accent3">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5426" name="Picture 4"/>
            <p:cNvPicPr>
              <a:picLocks noChangeAspect="1"/>
            </p:cNvPicPr>
            <p:nvPr/>
          </p:nvPicPr>
          <p:blipFill>
            <a:blip r:embed="rId4" cstate="email"/>
            <a:stretch>
              <a:fillRect/>
            </a:stretch>
          </p:blipFill>
          <p:spPr>
            <a:xfrm>
              <a:off x="6091365" y="3466531"/>
              <a:ext cx="2052659" cy="832868"/>
            </a:xfrm>
            <a:prstGeom prst="rect">
              <a:avLst/>
            </a:prstGeom>
            <a:noFill/>
            <a:ln w="9525">
              <a:noFill/>
            </a:ln>
          </p:spPr>
        </p:pic>
      </p:grpSp>
      <p:grpSp>
        <p:nvGrpSpPr>
          <p:cNvPr id="80" name="组合 79"/>
          <p:cNvGrpSpPr/>
          <p:nvPr/>
        </p:nvGrpSpPr>
        <p:grpSpPr>
          <a:xfrm>
            <a:off x="9197975" y="3876675"/>
            <a:ext cx="2043113" cy="885825"/>
            <a:chOff x="8403431" y="3356991"/>
            <a:chExt cx="2299784" cy="997357"/>
          </a:xfrm>
        </p:grpSpPr>
        <p:sp>
          <p:nvSpPr>
            <p:cNvPr id="81" name="矩形 80"/>
            <p:cNvSpPr/>
            <p:nvPr/>
          </p:nvSpPr>
          <p:spPr bwMode="auto">
            <a:xfrm>
              <a:off x="8403431" y="3356991"/>
              <a:ext cx="2291910" cy="997357"/>
            </a:xfrm>
            <a:prstGeom prst="rect">
              <a:avLst/>
            </a:prstGeom>
            <a:solidFill>
              <a:srgbClr val="FFFFFF"/>
            </a:solidFill>
            <a:ln w="9525" cap="flat" cmpd="sng" algn="ctr">
              <a:solidFill>
                <a:schemeClr val="accent3">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5424" name="Picture 5"/>
            <p:cNvPicPr>
              <a:picLocks noChangeAspect="1"/>
            </p:cNvPicPr>
            <p:nvPr/>
          </p:nvPicPr>
          <p:blipFill>
            <a:blip r:embed="rId5" cstate="email"/>
            <a:stretch>
              <a:fillRect/>
            </a:stretch>
          </p:blipFill>
          <p:spPr>
            <a:xfrm>
              <a:off x="8474978" y="3562066"/>
              <a:ext cx="2228237" cy="648908"/>
            </a:xfrm>
            <a:prstGeom prst="rect">
              <a:avLst/>
            </a:prstGeom>
            <a:noFill/>
            <a:ln w="9525">
              <a:noFill/>
            </a:ln>
          </p:spPr>
        </p:pic>
      </p:grpSp>
      <p:grpSp>
        <p:nvGrpSpPr>
          <p:cNvPr id="83" name="组合 82"/>
          <p:cNvGrpSpPr/>
          <p:nvPr/>
        </p:nvGrpSpPr>
        <p:grpSpPr>
          <a:xfrm>
            <a:off x="2535238" y="4968875"/>
            <a:ext cx="2036762" cy="885825"/>
            <a:chOff x="1058614" y="4725144"/>
            <a:chExt cx="2291910" cy="997357"/>
          </a:xfrm>
        </p:grpSpPr>
        <p:sp>
          <p:nvSpPr>
            <p:cNvPr id="84" name="矩形 83"/>
            <p:cNvSpPr/>
            <p:nvPr/>
          </p:nvSpPr>
          <p:spPr bwMode="auto">
            <a:xfrm>
              <a:off x="1058614" y="4725144"/>
              <a:ext cx="2291910" cy="997357"/>
            </a:xfrm>
            <a:prstGeom prst="rect">
              <a:avLst/>
            </a:prstGeom>
            <a:solidFill>
              <a:srgbClr val="FFFFFF"/>
            </a:solidFill>
            <a:ln w="9525" cap="flat" cmpd="sng" algn="ctr">
              <a:solidFill>
                <a:schemeClr val="accent3">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5422" name="Picture 7"/>
            <p:cNvPicPr>
              <a:picLocks noChangeAspect="1"/>
            </p:cNvPicPr>
            <p:nvPr/>
          </p:nvPicPr>
          <p:blipFill>
            <a:blip r:embed="rId6" cstate="email"/>
            <a:stretch>
              <a:fillRect/>
            </a:stretch>
          </p:blipFill>
          <p:spPr>
            <a:xfrm>
              <a:off x="1099557" y="4822320"/>
              <a:ext cx="2189553" cy="842136"/>
            </a:xfrm>
            <a:prstGeom prst="rect">
              <a:avLst/>
            </a:prstGeom>
            <a:noFill/>
            <a:ln w="9525">
              <a:noFill/>
            </a:ln>
          </p:spPr>
        </p:pic>
      </p:grpSp>
      <p:grpSp>
        <p:nvGrpSpPr>
          <p:cNvPr id="86" name="组合 85"/>
          <p:cNvGrpSpPr/>
          <p:nvPr/>
        </p:nvGrpSpPr>
        <p:grpSpPr>
          <a:xfrm>
            <a:off x="4770438" y="4968875"/>
            <a:ext cx="2036762" cy="885825"/>
            <a:chOff x="3506886" y="4725144"/>
            <a:chExt cx="2291910" cy="997357"/>
          </a:xfrm>
        </p:grpSpPr>
        <p:sp>
          <p:nvSpPr>
            <p:cNvPr id="87" name="矩形 86"/>
            <p:cNvSpPr/>
            <p:nvPr/>
          </p:nvSpPr>
          <p:spPr bwMode="auto">
            <a:xfrm>
              <a:off x="3506886" y="4725144"/>
              <a:ext cx="2291910" cy="997357"/>
            </a:xfrm>
            <a:prstGeom prst="rect">
              <a:avLst/>
            </a:prstGeom>
            <a:solidFill>
              <a:srgbClr val="FFFFFF"/>
            </a:solidFill>
            <a:ln w="9525" cap="flat" cmpd="sng" algn="ctr">
              <a:solidFill>
                <a:schemeClr val="accent3">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5420" name="Picture 9"/>
            <p:cNvPicPr>
              <a:picLocks noChangeAspect="1"/>
            </p:cNvPicPr>
            <p:nvPr/>
          </p:nvPicPr>
          <p:blipFill>
            <a:blip r:embed="rId7" cstate="screen"/>
            <a:srcRect/>
            <a:stretch>
              <a:fillRect/>
            </a:stretch>
          </p:blipFill>
          <p:spPr>
            <a:xfrm>
              <a:off x="3641024" y="4844957"/>
              <a:ext cx="2088232" cy="734544"/>
            </a:xfrm>
            <a:prstGeom prst="rect">
              <a:avLst/>
            </a:prstGeom>
            <a:noFill/>
            <a:ln w="9525">
              <a:noFill/>
            </a:ln>
          </p:spPr>
        </p:pic>
      </p:grpSp>
      <p:grpSp>
        <p:nvGrpSpPr>
          <p:cNvPr id="89" name="组合 88"/>
          <p:cNvGrpSpPr/>
          <p:nvPr/>
        </p:nvGrpSpPr>
        <p:grpSpPr>
          <a:xfrm>
            <a:off x="6983413" y="4968875"/>
            <a:ext cx="2036762" cy="885825"/>
            <a:chOff x="5955158" y="4725144"/>
            <a:chExt cx="2291910" cy="997357"/>
          </a:xfrm>
        </p:grpSpPr>
        <p:sp>
          <p:nvSpPr>
            <p:cNvPr id="90" name="矩形 89"/>
            <p:cNvSpPr/>
            <p:nvPr/>
          </p:nvSpPr>
          <p:spPr bwMode="auto">
            <a:xfrm>
              <a:off x="5955158" y="4725144"/>
              <a:ext cx="2291910" cy="997357"/>
            </a:xfrm>
            <a:prstGeom prst="rect">
              <a:avLst/>
            </a:prstGeom>
            <a:solidFill>
              <a:srgbClr val="FFFFFF"/>
            </a:solidFill>
            <a:ln w="9525" cap="flat" cmpd="sng" algn="ctr">
              <a:solidFill>
                <a:schemeClr val="accent3">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5418" name="Picture 10"/>
            <p:cNvPicPr>
              <a:picLocks noChangeAspect="1"/>
            </p:cNvPicPr>
            <p:nvPr/>
          </p:nvPicPr>
          <p:blipFill>
            <a:blip r:embed="rId8"/>
            <a:stretch>
              <a:fillRect/>
            </a:stretch>
          </p:blipFill>
          <p:spPr>
            <a:xfrm>
              <a:off x="6253598" y="4779285"/>
              <a:ext cx="1728192" cy="885172"/>
            </a:xfrm>
            <a:prstGeom prst="rect">
              <a:avLst/>
            </a:prstGeom>
            <a:noFill/>
            <a:ln w="9525">
              <a:noFill/>
            </a:ln>
          </p:spPr>
        </p:pic>
      </p:grpSp>
      <p:grpSp>
        <p:nvGrpSpPr>
          <p:cNvPr id="92" name="组合 91"/>
          <p:cNvGrpSpPr/>
          <p:nvPr/>
        </p:nvGrpSpPr>
        <p:grpSpPr>
          <a:xfrm>
            <a:off x="9197975" y="4968875"/>
            <a:ext cx="2036763" cy="885825"/>
            <a:chOff x="8403431" y="4725144"/>
            <a:chExt cx="2291910" cy="997357"/>
          </a:xfrm>
        </p:grpSpPr>
        <p:sp>
          <p:nvSpPr>
            <p:cNvPr id="93" name="矩形 92"/>
            <p:cNvSpPr/>
            <p:nvPr/>
          </p:nvSpPr>
          <p:spPr bwMode="auto">
            <a:xfrm>
              <a:off x="8403431" y="4725144"/>
              <a:ext cx="2291910" cy="997357"/>
            </a:xfrm>
            <a:prstGeom prst="rect">
              <a:avLst/>
            </a:prstGeom>
            <a:solidFill>
              <a:srgbClr val="FFFFFF"/>
            </a:solidFill>
            <a:ln w="9525" cap="flat" cmpd="sng" algn="ctr">
              <a:solidFill>
                <a:schemeClr val="accent3">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5416" name="Picture 11"/>
            <p:cNvPicPr>
              <a:picLocks noChangeAspect="1"/>
            </p:cNvPicPr>
            <p:nvPr/>
          </p:nvPicPr>
          <p:blipFill>
            <a:blip r:embed="rId9" cstate="email"/>
            <a:stretch>
              <a:fillRect/>
            </a:stretch>
          </p:blipFill>
          <p:spPr>
            <a:xfrm>
              <a:off x="8625385" y="4776716"/>
              <a:ext cx="1884735" cy="898770"/>
            </a:xfrm>
            <a:prstGeom prst="rect">
              <a:avLst/>
            </a:prstGeom>
            <a:noFill/>
            <a:ln w="9525">
              <a:noFill/>
            </a:ln>
          </p:spPr>
        </p:pic>
      </p:gr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 calcmode="lin" valueType="num">
                                      <p:cBhvr>
                                        <p:cTn id="9" dur="500" fill="hold"/>
                                        <p:tgtEl>
                                          <p:spTgt spid="65"/>
                                        </p:tgtEl>
                                        <p:attrNameLst>
                                          <p:attrName>style.rotation</p:attrName>
                                        </p:attrNameLst>
                                      </p:cBhvr>
                                      <p:tavLst>
                                        <p:tav tm="0">
                                          <p:val>
                                            <p:fltVal val="90"/>
                                          </p:val>
                                        </p:tav>
                                        <p:tav tm="100000">
                                          <p:val>
                                            <p:fltVal val="0"/>
                                          </p:val>
                                        </p:tav>
                                      </p:tavLst>
                                    </p:anim>
                                    <p:animEffect transition="in" filter="fade">
                                      <p:cBhvr>
                                        <p:cTn id="10" dur="500"/>
                                        <p:tgtEl>
                                          <p:spTgt spid="6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wipe(left)">
                                      <p:cBhvr>
                                        <p:cTn id="14" dur="500"/>
                                        <p:tgtEl>
                                          <p:spTgt spid="51"/>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cBhvr>
                                        <p:cTn id="18" dur="500" fill="hold"/>
                                        <p:tgtEl>
                                          <p:spTgt spid="66"/>
                                        </p:tgtEl>
                                        <p:attrNameLst>
                                          <p:attrName>ppt_w</p:attrName>
                                        </p:attrNameLst>
                                      </p:cBhvr>
                                      <p:tavLst>
                                        <p:tav tm="0">
                                          <p:val>
                                            <p:fltVal val="0"/>
                                          </p:val>
                                        </p:tav>
                                        <p:tav tm="100000">
                                          <p:val>
                                            <p:strVal val="#ppt_w"/>
                                          </p:val>
                                        </p:tav>
                                      </p:tavLst>
                                    </p:anim>
                                    <p:anim calcmode="lin" valueType="num">
                                      <p:cBhvr>
                                        <p:cTn id="19" dur="500" fill="hold"/>
                                        <p:tgtEl>
                                          <p:spTgt spid="66"/>
                                        </p:tgtEl>
                                        <p:attrNameLst>
                                          <p:attrName>ppt_h</p:attrName>
                                        </p:attrNameLst>
                                      </p:cBhvr>
                                      <p:tavLst>
                                        <p:tav tm="0">
                                          <p:val>
                                            <p:fltVal val="0"/>
                                          </p:val>
                                        </p:tav>
                                        <p:tav tm="100000">
                                          <p:val>
                                            <p:strVal val="#ppt_h"/>
                                          </p:val>
                                        </p:tav>
                                      </p:tavLst>
                                    </p:anim>
                                    <p:anim calcmode="lin" valueType="num">
                                      <p:cBhvr>
                                        <p:cTn id="20" dur="500" fill="hold"/>
                                        <p:tgtEl>
                                          <p:spTgt spid="66"/>
                                        </p:tgtEl>
                                        <p:attrNameLst>
                                          <p:attrName>style.rotation</p:attrName>
                                        </p:attrNameLst>
                                      </p:cBhvr>
                                      <p:tavLst>
                                        <p:tav tm="0">
                                          <p:val>
                                            <p:fltVal val="90"/>
                                          </p:val>
                                        </p:tav>
                                        <p:tav tm="100000">
                                          <p:val>
                                            <p:fltVal val="0"/>
                                          </p:val>
                                        </p:tav>
                                      </p:tavLst>
                                    </p:anim>
                                    <p:animEffect transition="in" filter="fade">
                                      <p:cBhvr>
                                        <p:cTn id="21" dur="500"/>
                                        <p:tgtEl>
                                          <p:spTgt spid="66"/>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childTnLst>
                          </p:cTn>
                        </p:par>
                        <p:par>
                          <p:cTn id="26" fill="hold">
                            <p:stCondLst>
                              <p:cond delay="2000"/>
                            </p:stCondLst>
                            <p:childTnLst>
                              <p:par>
                                <p:cTn id="27" presetID="52"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Scale>
                                      <p:cBhvr>
                                        <p:cTn id="29" dur="10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71"/>
                                        </p:tgtEl>
                                        <p:attrNameLst>
                                          <p:attrName>ppt_x</p:attrName>
                                          <p:attrName>ppt_y</p:attrName>
                                        </p:attrNameLst>
                                      </p:cBhvr>
                                    </p:animMotion>
                                    <p:animEffect transition="in" filter="fade">
                                      <p:cBhvr>
                                        <p:cTn id="31" dur="1000"/>
                                        <p:tgtEl>
                                          <p:spTgt spid="71"/>
                                        </p:tgtEl>
                                      </p:cBhvr>
                                    </p:animEffect>
                                  </p:childTnLst>
                                </p:cTn>
                              </p:par>
                              <p:par>
                                <p:cTn id="32" presetID="52" presetClass="entr" presetSubtype="0" fill="hold" nodeType="withEffect">
                                  <p:stCondLst>
                                    <p:cond delay="100"/>
                                  </p:stCondLst>
                                  <p:childTnLst>
                                    <p:set>
                                      <p:cBhvr>
                                        <p:cTn id="33" dur="1" fill="hold">
                                          <p:stCondLst>
                                            <p:cond delay="0"/>
                                          </p:stCondLst>
                                        </p:cTn>
                                        <p:tgtEl>
                                          <p:spTgt spid="74"/>
                                        </p:tgtEl>
                                        <p:attrNameLst>
                                          <p:attrName>style.visibility</p:attrName>
                                        </p:attrNameLst>
                                      </p:cBhvr>
                                      <p:to>
                                        <p:strVal val="visible"/>
                                      </p:to>
                                    </p:set>
                                    <p:animScale>
                                      <p:cBhvr>
                                        <p:cTn id="34"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74"/>
                                        </p:tgtEl>
                                        <p:attrNameLst>
                                          <p:attrName>ppt_x</p:attrName>
                                          <p:attrName>ppt_y</p:attrName>
                                        </p:attrNameLst>
                                      </p:cBhvr>
                                    </p:animMotion>
                                    <p:animEffect transition="in" filter="fade">
                                      <p:cBhvr>
                                        <p:cTn id="36" dur="1000"/>
                                        <p:tgtEl>
                                          <p:spTgt spid="74"/>
                                        </p:tgtEl>
                                      </p:cBhvr>
                                    </p:animEffect>
                                  </p:childTnLst>
                                </p:cTn>
                              </p:par>
                              <p:par>
                                <p:cTn id="37" presetID="52" presetClass="entr" presetSubtype="0" fill="hold" nodeType="withEffect">
                                  <p:stCondLst>
                                    <p:cond delay="200"/>
                                  </p:stCondLst>
                                  <p:childTnLst>
                                    <p:set>
                                      <p:cBhvr>
                                        <p:cTn id="38" dur="1" fill="hold">
                                          <p:stCondLst>
                                            <p:cond delay="0"/>
                                          </p:stCondLst>
                                        </p:cTn>
                                        <p:tgtEl>
                                          <p:spTgt spid="77"/>
                                        </p:tgtEl>
                                        <p:attrNameLst>
                                          <p:attrName>style.visibility</p:attrName>
                                        </p:attrNameLst>
                                      </p:cBhvr>
                                      <p:to>
                                        <p:strVal val="visible"/>
                                      </p:to>
                                    </p:set>
                                    <p:animScale>
                                      <p:cBhvr>
                                        <p:cTn id="39" dur="100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77"/>
                                        </p:tgtEl>
                                        <p:attrNameLst>
                                          <p:attrName>ppt_x</p:attrName>
                                          <p:attrName>ppt_y</p:attrName>
                                        </p:attrNameLst>
                                      </p:cBhvr>
                                    </p:animMotion>
                                    <p:animEffect transition="in" filter="fade">
                                      <p:cBhvr>
                                        <p:cTn id="41" dur="1000"/>
                                        <p:tgtEl>
                                          <p:spTgt spid="77"/>
                                        </p:tgtEl>
                                      </p:cBhvr>
                                    </p:animEffect>
                                  </p:childTnLst>
                                </p:cTn>
                              </p:par>
                              <p:par>
                                <p:cTn id="42" presetID="52" presetClass="entr" presetSubtype="0" fill="hold" nodeType="withEffect">
                                  <p:stCondLst>
                                    <p:cond delay="300"/>
                                  </p:stCondLst>
                                  <p:childTnLst>
                                    <p:set>
                                      <p:cBhvr>
                                        <p:cTn id="43" dur="1" fill="hold">
                                          <p:stCondLst>
                                            <p:cond delay="0"/>
                                          </p:stCondLst>
                                        </p:cTn>
                                        <p:tgtEl>
                                          <p:spTgt spid="80"/>
                                        </p:tgtEl>
                                        <p:attrNameLst>
                                          <p:attrName>style.visibility</p:attrName>
                                        </p:attrNameLst>
                                      </p:cBhvr>
                                      <p:to>
                                        <p:strVal val="visible"/>
                                      </p:to>
                                    </p:set>
                                    <p:animScale>
                                      <p:cBhvr>
                                        <p:cTn id="44" dur="1000" decel="50000" fill="hold">
                                          <p:stCondLst>
                                            <p:cond delay="0"/>
                                          </p:stCondLst>
                                        </p:cTn>
                                        <p:tgtEl>
                                          <p:spTgt spid="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80"/>
                                        </p:tgtEl>
                                        <p:attrNameLst>
                                          <p:attrName>ppt_x</p:attrName>
                                          <p:attrName>ppt_y</p:attrName>
                                        </p:attrNameLst>
                                      </p:cBhvr>
                                    </p:animMotion>
                                    <p:animEffect transition="in" filter="fade">
                                      <p:cBhvr>
                                        <p:cTn id="46" dur="1000"/>
                                        <p:tgtEl>
                                          <p:spTgt spid="80"/>
                                        </p:tgtEl>
                                      </p:cBhvr>
                                    </p:animEffect>
                                  </p:childTnLst>
                                </p:cTn>
                              </p:par>
                              <p:par>
                                <p:cTn id="47" presetID="52" presetClass="entr" presetSubtype="0" fill="hold" nodeType="withEffect">
                                  <p:stCondLst>
                                    <p:cond delay="400"/>
                                  </p:stCondLst>
                                  <p:childTnLst>
                                    <p:set>
                                      <p:cBhvr>
                                        <p:cTn id="48" dur="1" fill="hold">
                                          <p:stCondLst>
                                            <p:cond delay="0"/>
                                          </p:stCondLst>
                                        </p:cTn>
                                        <p:tgtEl>
                                          <p:spTgt spid="83"/>
                                        </p:tgtEl>
                                        <p:attrNameLst>
                                          <p:attrName>style.visibility</p:attrName>
                                        </p:attrNameLst>
                                      </p:cBhvr>
                                      <p:to>
                                        <p:strVal val="visible"/>
                                      </p:to>
                                    </p:set>
                                    <p:animScale>
                                      <p:cBhvr>
                                        <p:cTn id="49" dur="1000" decel="50000" fill="hold">
                                          <p:stCondLst>
                                            <p:cond delay="0"/>
                                          </p:stCondLst>
                                        </p:cTn>
                                        <p:tgtEl>
                                          <p:spTgt spid="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83"/>
                                        </p:tgtEl>
                                        <p:attrNameLst>
                                          <p:attrName>ppt_x</p:attrName>
                                          <p:attrName>ppt_y</p:attrName>
                                        </p:attrNameLst>
                                      </p:cBhvr>
                                    </p:animMotion>
                                    <p:animEffect transition="in" filter="fade">
                                      <p:cBhvr>
                                        <p:cTn id="51" dur="1000"/>
                                        <p:tgtEl>
                                          <p:spTgt spid="83"/>
                                        </p:tgtEl>
                                      </p:cBhvr>
                                    </p:animEffect>
                                  </p:childTnLst>
                                </p:cTn>
                              </p:par>
                              <p:par>
                                <p:cTn id="52" presetID="52" presetClass="entr" presetSubtype="0" fill="hold" nodeType="withEffect">
                                  <p:stCondLst>
                                    <p:cond delay="500"/>
                                  </p:stCondLst>
                                  <p:childTnLst>
                                    <p:set>
                                      <p:cBhvr>
                                        <p:cTn id="53" dur="1" fill="hold">
                                          <p:stCondLst>
                                            <p:cond delay="0"/>
                                          </p:stCondLst>
                                        </p:cTn>
                                        <p:tgtEl>
                                          <p:spTgt spid="86"/>
                                        </p:tgtEl>
                                        <p:attrNameLst>
                                          <p:attrName>style.visibility</p:attrName>
                                        </p:attrNameLst>
                                      </p:cBhvr>
                                      <p:to>
                                        <p:strVal val="visible"/>
                                      </p:to>
                                    </p:set>
                                    <p:animScale>
                                      <p:cBhvr>
                                        <p:cTn id="54" dur="100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86"/>
                                        </p:tgtEl>
                                        <p:attrNameLst>
                                          <p:attrName>ppt_x</p:attrName>
                                          <p:attrName>ppt_y</p:attrName>
                                        </p:attrNameLst>
                                      </p:cBhvr>
                                    </p:animMotion>
                                    <p:animEffect transition="in" filter="fade">
                                      <p:cBhvr>
                                        <p:cTn id="56" dur="1000"/>
                                        <p:tgtEl>
                                          <p:spTgt spid="86"/>
                                        </p:tgtEl>
                                      </p:cBhvr>
                                    </p:animEffect>
                                  </p:childTnLst>
                                </p:cTn>
                              </p:par>
                              <p:par>
                                <p:cTn id="57" presetID="52" presetClass="entr" presetSubtype="0" fill="hold" nodeType="withEffect">
                                  <p:stCondLst>
                                    <p:cond delay="600"/>
                                  </p:stCondLst>
                                  <p:childTnLst>
                                    <p:set>
                                      <p:cBhvr>
                                        <p:cTn id="58" dur="1" fill="hold">
                                          <p:stCondLst>
                                            <p:cond delay="0"/>
                                          </p:stCondLst>
                                        </p:cTn>
                                        <p:tgtEl>
                                          <p:spTgt spid="89"/>
                                        </p:tgtEl>
                                        <p:attrNameLst>
                                          <p:attrName>style.visibility</p:attrName>
                                        </p:attrNameLst>
                                      </p:cBhvr>
                                      <p:to>
                                        <p:strVal val="visible"/>
                                      </p:to>
                                    </p:set>
                                    <p:animScale>
                                      <p:cBhvr>
                                        <p:cTn id="59" dur="1000" decel="50000" fill="hold">
                                          <p:stCondLst>
                                            <p:cond delay="0"/>
                                          </p:stCondLst>
                                        </p:cTn>
                                        <p:tgtEl>
                                          <p:spTgt spid="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89"/>
                                        </p:tgtEl>
                                        <p:attrNameLst>
                                          <p:attrName>ppt_x</p:attrName>
                                          <p:attrName>ppt_y</p:attrName>
                                        </p:attrNameLst>
                                      </p:cBhvr>
                                    </p:animMotion>
                                    <p:animEffect transition="in" filter="fade">
                                      <p:cBhvr>
                                        <p:cTn id="61" dur="1000"/>
                                        <p:tgtEl>
                                          <p:spTgt spid="89"/>
                                        </p:tgtEl>
                                      </p:cBhvr>
                                    </p:animEffect>
                                  </p:childTnLst>
                                </p:cTn>
                              </p:par>
                              <p:par>
                                <p:cTn id="62" presetID="52" presetClass="entr" presetSubtype="0" fill="hold" nodeType="withEffect">
                                  <p:stCondLst>
                                    <p:cond delay="700"/>
                                  </p:stCondLst>
                                  <p:childTnLst>
                                    <p:set>
                                      <p:cBhvr>
                                        <p:cTn id="63" dur="1" fill="hold">
                                          <p:stCondLst>
                                            <p:cond delay="0"/>
                                          </p:stCondLst>
                                        </p:cTn>
                                        <p:tgtEl>
                                          <p:spTgt spid="92"/>
                                        </p:tgtEl>
                                        <p:attrNameLst>
                                          <p:attrName>style.visibility</p:attrName>
                                        </p:attrNameLst>
                                      </p:cBhvr>
                                      <p:to>
                                        <p:strVal val="visible"/>
                                      </p:to>
                                    </p:set>
                                    <p:animScale>
                                      <p:cBhvr>
                                        <p:cTn id="64" dur="1000" decel="50000" fill="hold">
                                          <p:stCondLst>
                                            <p:cond delay="0"/>
                                          </p:stCondLst>
                                        </p:cTn>
                                        <p:tgtEl>
                                          <p:spTgt spid="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92"/>
                                        </p:tgtEl>
                                        <p:attrNameLst>
                                          <p:attrName>ppt_x</p:attrName>
                                          <p:attrName>ppt_y</p:attrName>
                                        </p:attrNameLst>
                                      </p:cBhvr>
                                    </p:animMotion>
                                    <p:animEffect transition="in" filter="fade">
                                      <p:cBhvr>
                                        <p:cTn id="66" dur="10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65" grpId="0"/>
      <p:bldP spid="66"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1" name="Freeform 5"/>
          <p:cNvSpPr/>
          <p:nvPr/>
        </p:nvSpPr>
        <p:spPr>
          <a:xfrm rot="-5400000">
            <a:off x="5702300" y="-627062"/>
            <a:ext cx="1212850" cy="2476500"/>
          </a:xfrm>
          <a:custGeom>
            <a:avLst/>
            <a:gdLst/>
            <a:ahLst/>
            <a:cxnLst>
              <a:cxn ang="0">
                <a:pos x="1212850" y="2476500"/>
              </a:cxn>
              <a:cxn ang="0">
                <a:pos x="19017" y="1273020"/>
              </a:cxn>
              <a:cxn ang="0">
                <a:pos x="19017" y="1202770"/>
              </a:cxn>
              <a:cxn ang="0">
                <a:pos x="1212850" y="0"/>
              </a:cxn>
              <a:cxn ang="0">
                <a:pos x="1212850" y="2476500"/>
              </a:cxn>
            </a:cxnLst>
            <a:rect l="0" t="0" r="0" b="0"/>
            <a:pathLst>
              <a:path w="1722" h="3490">
                <a:moveTo>
                  <a:pt x="1722" y="3490"/>
                </a:moveTo>
                <a:lnTo>
                  <a:pt x="27" y="1794"/>
                </a:lnTo>
                <a:cubicBezTo>
                  <a:pt x="0" y="1767"/>
                  <a:pt x="0" y="1723"/>
                  <a:pt x="27" y="1695"/>
                </a:cubicBezTo>
                <a:lnTo>
                  <a:pt x="1722" y="0"/>
                </a:lnTo>
                <a:lnTo>
                  <a:pt x="1722" y="3490"/>
                </a:lnTo>
                <a:close/>
              </a:path>
            </a:pathLst>
          </a:custGeom>
          <a:solidFill>
            <a:schemeClr val="accent1">
              <a:alpha val="100000"/>
            </a:schemeClr>
          </a:solidFill>
          <a:ln w="9525">
            <a:noFill/>
          </a:ln>
        </p:spPr>
        <p:txBody>
          <a:bodyPr/>
          <a:lstStyle/>
          <a:p>
            <a:endParaRPr lang="zh-CN" altLang="en-US"/>
          </a:p>
        </p:txBody>
      </p:sp>
      <p:sp>
        <p:nvSpPr>
          <p:cNvPr id="24" name="Freeform 6"/>
          <p:cNvSpPr/>
          <p:nvPr/>
        </p:nvSpPr>
        <p:spPr>
          <a:xfrm rot="-5400000">
            <a:off x="5351463" y="-628650"/>
            <a:ext cx="1209675" cy="2476500"/>
          </a:xfrm>
          <a:custGeom>
            <a:avLst/>
            <a:gdLst/>
            <a:ahLst/>
            <a:cxnLst>
              <a:cxn ang="0">
                <a:pos x="1209675" y="2476500"/>
              </a:cxn>
              <a:cxn ang="0">
                <a:pos x="22532" y="1279407"/>
              </a:cxn>
              <a:cxn ang="0">
                <a:pos x="22532" y="1197093"/>
              </a:cxn>
              <a:cxn ang="0">
                <a:pos x="1209675" y="0"/>
              </a:cxn>
              <a:cxn ang="0">
                <a:pos x="1209675" y="2476500"/>
              </a:cxn>
            </a:cxnLst>
            <a:rect l="0" t="0" r="0" b="0"/>
            <a:pathLst>
              <a:path w="1718" h="3490">
                <a:moveTo>
                  <a:pt x="1718" y="3490"/>
                </a:moveTo>
                <a:lnTo>
                  <a:pt x="32" y="1803"/>
                </a:lnTo>
                <a:cubicBezTo>
                  <a:pt x="0" y="1771"/>
                  <a:pt x="0" y="1719"/>
                  <a:pt x="32" y="1687"/>
                </a:cubicBezTo>
                <a:lnTo>
                  <a:pt x="1718" y="0"/>
                </a:lnTo>
                <a:lnTo>
                  <a:pt x="1718" y="3490"/>
                </a:lnTo>
                <a:close/>
              </a:path>
            </a:pathLst>
          </a:custGeom>
          <a:solidFill>
            <a:schemeClr val="bg1">
              <a:alpha val="100000"/>
            </a:schemeClr>
          </a:solidFill>
          <a:ln w="9525">
            <a:noFill/>
          </a:ln>
        </p:spPr>
        <p:txBody>
          <a:bodyPr/>
          <a:lstStyle/>
          <a:p>
            <a:endParaRPr lang="zh-CN" altLang="en-US"/>
          </a:p>
        </p:txBody>
      </p:sp>
      <p:sp>
        <p:nvSpPr>
          <p:cNvPr id="32" name="矩形 31"/>
          <p:cNvSpPr/>
          <p:nvPr/>
        </p:nvSpPr>
        <p:spPr>
          <a:xfrm>
            <a:off x="2590800" y="3644900"/>
            <a:ext cx="7016750" cy="1108075"/>
          </a:xfrm>
          <a:prstGeom prst="rect">
            <a:avLst/>
          </a:prstGeom>
          <a:noFill/>
          <a:ln w="9525">
            <a:noFill/>
          </a:ln>
        </p:spPr>
        <p:txBody>
          <a:bodyPr lIns="0" tIns="0" rIns="0" bIns="0">
            <a:spAutoFit/>
          </a:bodyPr>
          <a:lstStyle/>
          <a:p>
            <a:pPr lvl="0" algn="ctr" eaLnBrk="1" hangingPunct="1"/>
            <a:r>
              <a:rPr lang="zh-CN" altLang="en-US" sz="7200" b="1" dirty="0">
                <a:solidFill>
                  <a:srgbClr val="F3F4F6"/>
                </a:solidFill>
                <a:latin typeface="微软雅黑" panose="020B0503020204020204" pitchFamily="34" charset="-122"/>
                <a:ea typeface="微软雅黑" panose="020B0503020204020204" pitchFamily="34" charset="-122"/>
              </a:rPr>
              <a:t>主营业务</a:t>
            </a:r>
            <a:endParaRPr lang="zh-CN" altLang="en-US" sz="7200" b="1" dirty="0">
              <a:solidFill>
                <a:srgbClr val="F3F4F6"/>
              </a:solidFill>
              <a:latin typeface="微软雅黑" panose="020B0503020204020204" pitchFamily="34" charset="-122"/>
              <a:ea typeface="微软雅黑" panose="020B0503020204020204" pitchFamily="34" charset="-122"/>
            </a:endParaRPr>
          </a:p>
        </p:txBody>
      </p:sp>
      <p:sp>
        <p:nvSpPr>
          <p:cNvPr id="2" name="椭圆 1"/>
          <p:cNvSpPr/>
          <p:nvPr/>
        </p:nvSpPr>
        <p:spPr>
          <a:xfrm>
            <a:off x="5119688" y="1398588"/>
            <a:ext cx="1958975" cy="1958975"/>
          </a:xfrm>
          <a:prstGeom prst="ellipse">
            <a:avLst/>
          </a:prstGeom>
          <a:solidFill>
            <a:schemeClr val="bg1"/>
          </a:solidFill>
          <a:ln w="9525" cap="flat" cmpd="sng">
            <a:solidFill>
              <a:schemeClr val="tx1"/>
            </a:solidFill>
            <a:prstDash val="solid"/>
            <a:headEnd type="none" w="med" len="med"/>
            <a:tailEnd type="none" w="med" len="med"/>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19" name="Freeform 17"/>
          <p:cNvSpPr>
            <a:spLocks noEditPoints="1"/>
          </p:cNvSpPr>
          <p:nvPr/>
        </p:nvSpPr>
        <p:spPr>
          <a:xfrm>
            <a:off x="5564188" y="1581150"/>
            <a:ext cx="1069975" cy="1422400"/>
          </a:xfrm>
          <a:custGeom>
            <a:avLst/>
            <a:gdLst/>
            <a:ahLst/>
            <a:cxnLst>
              <a:cxn ang="0">
                <a:pos x="142153" y="230310"/>
              </a:cxn>
              <a:cxn ang="0">
                <a:pos x="119888" y="1421911"/>
              </a:cxn>
              <a:cxn ang="0">
                <a:pos x="1070428" y="348802"/>
              </a:cxn>
              <a:cxn ang="0">
                <a:pos x="989932" y="373836"/>
              </a:cxn>
              <a:cxn ang="0">
                <a:pos x="123313" y="1340134"/>
              </a:cxn>
              <a:cxn ang="0">
                <a:pos x="464138" y="151871"/>
              </a:cxn>
              <a:cxn ang="0">
                <a:pos x="608003" y="151871"/>
              </a:cxn>
              <a:cxn ang="0">
                <a:pos x="534358" y="226972"/>
              </a:cxn>
              <a:cxn ang="0">
                <a:pos x="375078" y="155209"/>
              </a:cxn>
              <a:cxn ang="0">
                <a:pos x="196959" y="360484"/>
              </a:cxn>
              <a:cxn ang="0">
                <a:pos x="875182" y="360484"/>
              </a:cxn>
              <a:cxn ang="0">
                <a:pos x="697063" y="155209"/>
              </a:cxn>
              <a:cxn ang="0">
                <a:pos x="375078" y="155209"/>
              </a:cxn>
              <a:cxn ang="0">
                <a:pos x="378503" y="1079785"/>
              </a:cxn>
              <a:cxn ang="0">
                <a:pos x="260328" y="1113163"/>
              </a:cxn>
              <a:cxn ang="0">
                <a:pos x="234638" y="1138196"/>
              </a:cxn>
              <a:cxn ang="0">
                <a:pos x="378503" y="1148210"/>
              </a:cxn>
              <a:cxn ang="0">
                <a:pos x="226074" y="1219973"/>
              </a:cxn>
              <a:cxn ang="0">
                <a:pos x="416182" y="1129852"/>
              </a:cxn>
              <a:cxn ang="0">
                <a:pos x="416182" y="1073109"/>
              </a:cxn>
              <a:cxn ang="0">
                <a:pos x="190108" y="1083122"/>
              </a:cxn>
              <a:cxn ang="0">
                <a:pos x="366515" y="1268371"/>
              </a:cxn>
              <a:cxn ang="0">
                <a:pos x="366515" y="557416"/>
              </a:cxn>
              <a:cxn ang="0">
                <a:pos x="260328" y="590794"/>
              </a:cxn>
              <a:cxn ang="0">
                <a:pos x="296294" y="684253"/>
              </a:cxn>
              <a:cxn ang="0">
                <a:pos x="226074" y="709287"/>
              </a:cxn>
              <a:cxn ang="0">
                <a:pos x="366515" y="522369"/>
              </a:cxn>
              <a:cxn ang="0">
                <a:pos x="190108" y="705949"/>
              </a:cxn>
              <a:cxn ang="0">
                <a:pos x="414470" y="599139"/>
              </a:cxn>
              <a:cxn ang="0">
                <a:pos x="411044" y="550740"/>
              </a:cxn>
              <a:cxn ang="0">
                <a:pos x="378503" y="839462"/>
              </a:cxn>
              <a:cxn ang="0">
                <a:pos x="234638" y="874509"/>
              </a:cxn>
              <a:cxn ang="0">
                <a:pos x="378503" y="967968"/>
              </a:cxn>
              <a:cxn ang="0">
                <a:pos x="414470" y="812759"/>
              </a:cxn>
              <a:cxn ang="0">
                <a:pos x="190108" y="821104"/>
              </a:cxn>
              <a:cxn ang="0">
                <a:pos x="378503" y="1004684"/>
              </a:cxn>
              <a:cxn ang="0">
                <a:pos x="494966" y="776043"/>
              </a:cxn>
              <a:cxn ang="0">
                <a:pos x="560048" y="1206622"/>
              </a:cxn>
              <a:cxn ang="0">
                <a:pos x="859768" y="1116501"/>
              </a:cxn>
              <a:cxn ang="0">
                <a:pos x="548059" y="1194939"/>
              </a:cxn>
              <a:cxn ang="0">
                <a:pos x="859768" y="846137"/>
              </a:cxn>
              <a:cxn ang="0">
                <a:pos x="548059" y="684253"/>
              </a:cxn>
              <a:cxn ang="0">
                <a:pos x="548059" y="587456"/>
              </a:cxn>
            </a:cxnLst>
            <a:rect l="0" t="0" r="0" b="0"/>
            <a:pathLst>
              <a:path w="625" h="852">
                <a:moveTo>
                  <a:pt x="48" y="224"/>
                </a:moveTo>
                <a:cubicBezTo>
                  <a:pt x="48" y="200"/>
                  <a:pt x="59" y="188"/>
                  <a:pt x="83" y="188"/>
                </a:cubicBezTo>
                <a:lnTo>
                  <a:pt x="83" y="138"/>
                </a:lnTo>
                <a:cubicBezTo>
                  <a:pt x="39" y="139"/>
                  <a:pt x="0" y="167"/>
                  <a:pt x="0" y="209"/>
                </a:cubicBezTo>
                <a:lnTo>
                  <a:pt x="0" y="783"/>
                </a:lnTo>
                <a:cubicBezTo>
                  <a:pt x="0" y="818"/>
                  <a:pt x="35" y="852"/>
                  <a:pt x="70" y="852"/>
                </a:cubicBezTo>
                <a:lnTo>
                  <a:pt x="556" y="852"/>
                </a:lnTo>
                <a:cubicBezTo>
                  <a:pt x="591" y="852"/>
                  <a:pt x="625" y="818"/>
                  <a:pt x="625" y="783"/>
                </a:cubicBezTo>
                <a:lnTo>
                  <a:pt x="625" y="209"/>
                </a:lnTo>
                <a:cubicBezTo>
                  <a:pt x="625" y="167"/>
                  <a:pt x="587" y="139"/>
                  <a:pt x="543" y="138"/>
                </a:cubicBezTo>
                <a:lnTo>
                  <a:pt x="543" y="188"/>
                </a:lnTo>
                <a:cubicBezTo>
                  <a:pt x="567" y="188"/>
                  <a:pt x="578" y="200"/>
                  <a:pt x="578" y="224"/>
                </a:cubicBezTo>
                <a:lnTo>
                  <a:pt x="578" y="768"/>
                </a:lnTo>
                <a:cubicBezTo>
                  <a:pt x="578" y="785"/>
                  <a:pt x="570" y="803"/>
                  <a:pt x="554" y="803"/>
                </a:cubicBezTo>
                <a:lnTo>
                  <a:pt x="72" y="803"/>
                </a:lnTo>
                <a:cubicBezTo>
                  <a:pt x="53" y="803"/>
                  <a:pt x="48" y="783"/>
                  <a:pt x="48" y="764"/>
                </a:cubicBezTo>
                <a:lnTo>
                  <a:pt x="48" y="224"/>
                </a:lnTo>
                <a:close/>
                <a:moveTo>
                  <a:pt x="271" y="91"/>
                </a:moveTo>
                <a:cubicBezTo>
                  <a:pt x="271" y="71"/>
                  <a:pt x="290" y="52"/>
                  <a:pt x="310" y="52"/>
                </a:cubicBezTo>
                <a:lnTo>
                  <a:pt x="316" y="52"/>
                </a:lnTo>
                <a:cubicBezTo>
                  <a:pt x="336" y="52"/>
                  <a:pt x="355" y="71"/>
                  <a:pt x="355" y="91"/>
                </a:cubicBezTo>
                <a:lnTo>
                  <a:pt x="355" y="95"/>
                </a:lnTo>
                <a:cubicBezTo>
                  <a:pt x="355" y="117"/>
                  <a:pt x="336" y="136"/>
                  <a:pt x="314" y="136"/>
                </a:cubicBezTo>
                <a:lnTo>
                  <a:pt x="312" y="136"/>
                </a:lnTo>
                <a:cubicBezTo>
                  <a:pt x="290" y="136"/>
                  <a:pt x="271" y="117"/>
                  <a:pt x="271" y="95"/>
                </a:cubicBezTo>
                <a:lnTo>
                  <a:pt x="271" y="91"/>
                </a:lnTo>
                <a:close/>
                <a:moveTo>
                  <a:pt x="219" y="93"/>
                </a:moveTo>
                <a:lnTo>
                  <a:pt x="150" y="93"/>
                </a:lnTo>
                <a:cubicBezTo>
                  <a:pt x="126" y="93"/>
                  <a:pt x="115" y="104"/>
                  <a:pt x="115" y="127"/>
                </a:cubicBezTo>
                <a:lnTo>
                  <a:pt x="115" y="216"/>
                </a:lnTo>
                <a:cubicBezTo>
                  <a:pt x="115" y="231"/>
                  <a:pt x="125" y="246"/>
                  <a:pt x="139" y="246"/>
                </a:cubicBezTo>
                <a:lnTo>
                  <a:pt x="487" y="246"/>
                </a:lnTo>
                <a:cubicBezTo>
                  <a:pt x="501" y="246"/>
                  <a:pt x="511" y="231"/>
                  <a:pt x="511" y="216"/>
                </a:cubicBezTo>
                <a:lnTo>
                  <a:pt x="511" y="127"/>
                </a:lnTo>
                <a:cubicBezTo>
                  <a:pt x="511" y="104"/>
                  <a:pt x="500" y="93"/>
                  <a:pt x="476" y="93"/>
                </a:cubicBezTo>
                <a:lnTo>
                  <a:pt x="407" y="93"/>
                </a:lnTo>
                <a:cubicBezTo>
                  <a:pt x="407" y="45"/>
                  <a:pt x="366" y="0"/>
                  <a:pt x="320" y="0"/>
                </a:cubicBezTo>
                <a:lnTo>
                  <a:pt x="305" y="0"/>
                </a:lnTo>
                <a:cubicBezTo>
                  <a:pt x="259" y="0"/>
                  <a:pt x="219" y="45"/>
                  <a:pt x="219" y="93"/>
                </a:cubicBezTo>
                <a:close/>
                <a:moveTo>
                  <a:pt x="132" y="654"/>
                </a:moveTo>
                <a:cubicBezTo>
                  <a:pt x="132" y="649"/>
                  <a:pt x="134" y="647"/>
                  <a:pt x="139" y="647"/>
                </a:cubicBezTo>
                <a:lnTo>
                  <a:pt x="221" y="647"/>
                </a:lnTo>
                <a:lnTo>
                  <a:pt x="221" y="654"/>
                </a:lnTo>
                <a:cubicBezTo>
                  <a:pt x="221" y="661"/>
                  <a:pt x="187" y="680"/>
                  <a:pt x="180" y="684"/>
                </a:cubicBezTo>
                <a:cubicBezTo>
                  <a:pt x="174" y="679"/>
                  <a:pt x="161" y="667"/>
                  <a:pt x="152" y="667"/>
                </a:cubicBezTo>
                <a:lnTo>
                  <a:pt x="150" y="667"/>
                </a:lnTo>
                <a:cubicBezTo>
                  <a:pt x="144" y="667"/>
                  <a:pt x="137" y="674"/>
                  <a:pt x="137" y="680"/>
                </a:cubicBezTo>
                <a:lnTo>
                  <a:pt x="137" y="682"/>
                </a:lnTo>
                <a:cubicBezTo>
                  <a:pt x="137" y="688"/>
                  <a:pt x="167" y="721"/>
                  <a:pt x="173" y="721"/>
                </a:cubicBezTo>
                <a:lnTo>
                  <a:pt x="176" y="721"/>
                </a:lnTo>
                <a:cubicBezTo>
                  <a:pt x="180" y="721"/>
                  <a:pt x="214" y="693"/>
                  <a:pt x="221" y="688"/>
                </a:cubicBezTo>
                <a:cubicBezTo>
                  <a:pt x="221" y="700"/>
                  <a:pt x="226" y="738"/>
                  <a:pt x="214" y="738"/>
                </a:cubicBezTo>
                <a:lnTo>
                  <a:pt x="139" y="738"/>
                </a:lnTo>
                <a:cubicBezTo>
                  <a:pt x="134" y="738"/>
                  <a:pt x="132" y="736"/>
                  <a:pt x="132" y="731"/>
                </a:cubicBezTo>
                <a:lnTo>
                  <a:pt x="132" y="654"/>
                </a:lnTo>
                <a:close/>
                <a:moveTo>
                  <a:pt x="214" y="760"/>
                </a:moveTo>
                <a:cubicBezTo>
                  <a:pt x="255" y="760"/>
                  <a:pt x="240" y="715"/>
                  <a:pt x="243" y="677"/>
                </a:cubicBezTo>
                <a:cubicBezTo>
                  <a:pt x="244" y="658"/>
                  <a:pt x="292" y="641"/>
                  <a:pt x="297" y="624"/>
                </a:cubicBezTo>
                <a:lnTo>
                  <a:pt x="290" y="624"/>
                </a:lnTo>
                <a:cubicBezTo>
                  <a:pt x="276" y="624"/>
                  <a:pt x="253" y="637"/>
                  <a:pt x="243" y="643"/>
                </a:cubicBezTo>
                <a:cubicBezTo>
                  <a:pt x="237" y="635"/>
                  <a:pt x="232" y="626"/>
                  <a:pt x="219" y="626"/>
                </a:cubicBezTo>
                <a:lnTo>
                  <a:pt x="135" y="626"/>
                </a:lnTo>
                <a:cubicBezTo>
                  <a:pt x="122" y="626"/>
                  <a:pt x="111" y="637"/>
                  <a:pt x="111" y="649"/>
                </a:cubicBezTo>
                <a:lnTo>
                  <a:pt x="111" y="736"/>
                </a:lnTo>
                <a:cubicBezTo>
                  <a:pt x="111" y="750"/>
                  <a:pt x="124" y="760"/>
                  <a:pt x="139" y="760"/>
                </a:cubicBezTo>
                <a:lnTo>
                  <a:pt x="214" y="760"/>
                </a:lnTo>
                <a:close/>
                <a:moveTo>
                  <a:pt x="132" y="341"/>
                </a:moveTo>
                <a:cubicBezTo>
                  <a:pt x="132" y="336"/>
                  <a:pt x="134" y="334"/>
                  <a:pt x="139" y="334"/>
                </a:cubicBezTo>
                <a:lnTo>
                  <a:pt x="214" y="334"/>
                </a:lnTo>
                <a:cubicBezTo>
                  <a:pt x="219" y="334"/>
                  <a:pt x="221" y="336"/>
                  <a:pt x="221" y="341"/>
                </a:cubicBezTo>
                <a:cubicBezTo>
                  <a:pt x="221" y="346"/>
                  <a:pt x="184" y="371"/>
                  <a:pt x="180" y="371"/>
                </a:cubicBezTo>
                <a:cubicBezTo>
                  <a:pt x="175" y="371"/>
                  <a:pt x="164" y="354"/>
                  <a:pt x="152" y="354"/>
                </a:cubicBezTo>
                <a:cubicBezTo>
                  <a:pt x="146" y="354"/>
                  <a:pt x="137" y="361"/>
                  <a:pt x="137" y="367"/>
                </a:cubicBezTo>
                <a:lnTo>
                  <a:pt x="137" y="369"/>
                </a:lnTo>
                <a:cubicBezTo>
                  <a:pt x="137" y="378"/>
                  <a:pt x="166" y="406"/>
                  <a:pt x="173" y="410"/>
                </a:cubicBezTo>
                <a:lnTo>
                  <a:pt x="221" y="375"/>
                </a:lnTo>
                <a:lnTo>
                  <a:pt x="221" y="425"/>
                </a:lnTo>
                <a:lnTo>
                  <a:pt x="132" y="425"/>
                </a:lnTo>
                <a:lnTo>
                  <a:pt x="132" y="341"/>
                </a:lnTo>
                <a:close/>
                <a:moveTo>
                  <a:pt x="240" y="330"/>
                </a:moveTo>
                <a:cubicBezTo>
                  <a:pt x="238" y="319"/>
                  <a:pt x="228" y="313"/>
                  <a:pt x="214" y="313"/>
                </a:cubicBezTo>
                <a:lnTo>
                  <a:pt x="139" y="313"/>
                </a:lnTo>
                <a:cubicBezTo>
                  <a:pt x="124" y="313"/>
                  <a:pt x="111" y="322"/>
                  <a:pt x="111" y="337"/>
                </a:cubicBezTo>
                <a:lnTo>
                  <a:pt x="111" y="423"/>
                </a:lnTo>
                <a:cubicBezTo>
                  <a:pt x="111" y="436"/>
                  <a:pt x="122" y="447"/>
                  <a:pt x="135" y="447"/>
                </a:cubicBezTo>
                <a:lnTo>
                  <a:pt x="219" y="447"/>
                </a:lnTo>
                <a:cubicBezTo>
                  <a:pt x="253" y="447"/>
                  <a:pt x="243" y="393"/>
                  <a:pt x="242" y="359"/>
                </a:cubicBezTo>
                <a:lnTo>
                  <a:pt x="297" y="313"/>
                </a:lnTo>
                <a:cubicBezTo>
                  <a:pt x="297" y="313"/>
                  <a:pt x="293" y="311"/>
                  <a:pt x="292" y="311"/>
                </a:cubicBezTo>
                <a:cubicBezTo>
                  <a:pt x="271" y="311"/>
                  <a:pt x="254" y="329"/>
                  <a:pt x="240" y="330"/>
                </a:cubicBezTo>
                <a:close/>
                <a:moveTo>
                  <a:pt x="132" y="492"/>
                </a:moveTo>
                <a:lnTo>
                  <a:pt x="221" y="492"/>
                </a:lnTo>
                <a:lnTo>
                  <a:pt x="221" y="503"/>
                </a:lnTo>
                <a:lnTo>
                  <a:pt x="180" y="529"/>
                </a:lnTo>
                <a:lnTo>
                  <a:pt x="153" y="508"/>
                </a:lnTo>
                <a:cubicBezTo>
                  <a:pt x="145" y="513"/>
                  <a:pt x="137" y="514"/>
                  <a:pt x="137" y="524"/>
                </a:cubicBezTo>
                <a:cubicBezTo>
                  <a:pt x="137" y="531"/>
                  <a:pt x="168" y="565"/>
                  <a:pt x="173" y="565"/>
                </a:cubicBezTo>
                <a:cubicBezTo>
                  <a:pt x="183" y="565"/>
                  <a:pt x="210" y="536"/>
                  <a:pt x="221" y="533"/>
                </a:cubicBezTo>
                <a:lnTo>
                  <a:pt x="221" y="580"/>
                </a:lnTo>
                <a:lnTo>
                  <a:pt x="132" y="580"/>
                </a:lnTo>
                <a:lnTo>
                  <a:pt x="132" y="492"/>
                </a:lnTo>
                <a:close/>
                <a:moveTo>
                  <a:pt x="242" y="487"/>
                </a:moveTo>
                <a:cubicBezTo>
                  <a:pt x="238" y="480"/>
                  <a:pt x="233" y="470"/>
                  <a:pt x="221" y="470"/>
                </a:cubicBezTo>
                <a:lnTo>
                  <a:pt x="132" y="470"/>
                </a:lnTo>
                <a:cubicBezTo>
                  <a:pt x="121" y="470"/>
                  <a:pt x="111" y="481"/>
                  <a:pt x="111" y="492"/>
                </a:cubicBezTo>
                <a:lnTo>
                  <a:pt x="111" y="580"/>
                </a:lnTo>
                <a:cubicBezTo>
                  <a:pt x="111" y="591"/>
                  <a:pt x="121" y="602"/>
                  <a:pt x="132" y="602"/>
                </a:cubicBezTo>
                <a:lnTo>
                  <a:pt x="221" y="602"/>
                </a:lnTo>
                <a:cubicBezTo>
                  <a:pt x="252" y="602"/>
                  <a:pt x="243" y="546"/>
                  <a:pt x="242" y="515"/>
                </a:cubicBezTo>
                <a:lnTo>
                  <a:pt x="296" y="469"/>
                </a:lnTo>
                <a:lnTo>
                  <a:pt x="289" y="465"/>
                </a:lnTo>
                <a:lnTo>
                  <a:pt x="242" y="487"/>
                </a:lnTo>
                <a:close/>
                <a:moveTo>
                  <a:pt x="320" y="716"/>
                </a:moveTo>
                <a:cubicBezTo>
                  <a:pt x="320" y="721"/>
                  <a:pt x="322" y="723"/>
                  <a:pt x="327" y="723"/>
                </a:cubicBezTo>
                <a:lnTo>
                  <a:pt x="496" y="723"/>
                </a:lnTo>
                <a:cubicBezTo>
                  <a:pt x="500" y="723"/>
                  <a:pt x="502" y="721"/>
                  <a:pt x="502" y="716"/>
                </a:cubicBezTo>
                <a:lnTo>
                  <a:pt x="502" y="669"/>
                </a:lnTo>
                <a:cubicBezTo>
                  <a:pt x="502" y="664"/>
                  <a:pt x="500" y="662"/>
                  <a:pt x="496" y="662"/>
                </a:cubicBezTo>
                <a:lnTo>
                  <a:pt x="320" y="662"/>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accent2">
              <a:alpha val="100000"/>
            </a:schemeClr>
          </a:solidFill>
          <a:ln w="9525">
            <a:noFill/>
          </a:ln>
        </p:spPr>
        <p:txBody>
          <a:bodyPr/>
          <a:lstStyle/>
          <a:p>
            <a:endParaRPr lang="zh-CN" altLang="en-US"/>
          </a:p>
        </p:txBody>
      </p:sp>
      <p:sp>
        <p:nvSpPr>
          <p:cNvPr id="22" name="TextBox 21"/>
          <p:cNvSpPr txBox="1"/>
          <p:nvPr/>
        </p:nvSpPr>
        <p:spPr>
          <a:xfrm>
            <a:off x="3482975" y="4935538"/>
            <a:ext cx="1479550" cy="400050"/>
          </a:xfrm>
          <a:prstGeom prst="rect">
            <a:avLst/>
          </a:prstGeom>
          <a:noFill/>
          <a:ln w="9525">
            <a:noFill/>
          </a:ln>
        </p:spPr>
        <p:txBody>
          <a:bodyPr>
            <a:spAutoFit/>
          </a:bodyPr>
          <a:lstStyle/>
          <a:p>
            <a:pPr lvl="0" eaLnBrk="1" hangingPunct="1"/>
            <a:r>
              <a:rPr lang="zh-CN" altLang="en-US" sz="2000" dirty="0">
                <a:solidFill>
                  <a:srgbClr val="F3F4F6"/>
                </a:solidFill>
                <a:latin typeface="微软雅黑" panose="020B0503020204020204" pitchFamily="34" charset="-122"/>
                <a:ea typeface="微软雅黑" panose="020B0503020204020204" pitchFamily="34" charset="-122"/>
              </a:rPr>
              <a:t>市场概况</a:t>
            </a:r>
            <a:endParaRPr lang="zh-CN" altLang="en-US" sz="2000" dirty="0">
              <a:solidFill>
                <a:srgbClr val="F3F4F6"/>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5322888" y="4935538"/>
            <a:ext cx="1611312" cy="400050"/>
          </a:xfrm>
          <a:prstGeom prst="rect">
            <a:avLst/>
          </a:prstGeom>
          <a:noFill/>
          <a:ln w="9525">
            <a:noFill/>
          </a:ln>
        </p:spPr>
        <p:txBody>
          <a:bodyPr>
            <a:spAutoFit/>
          </a:bodyPr>
          <a:lstStyle/>
          <a:p>
            <a:pPr lvl="0" eaLnBrk="1" hangingPunct="1"/>
            <a:r>
              <a:rPr lang="zh-CN" altLang="en-US" sz="2000" dirty="0">
                <a:solidFill>
                  <a:srgbClr val="F3F4F6"/>
                </a:solidFill>
                <a:latin typeface="微软雅黑" panose="020B0503020204020204" pitchFamily="34" charset="-122"/>
                <a:ea typeface="微软雅黑" panose="020B0503020204020204" pitchFamily="34" charset="-122"/>
              </a:rPr>
              <a:t>生产设备</a:t>
            </a:r>
            <a:endParaRPr lang="zh-CN" altLang="en-US" sz="2000" dirty="0">
              <a:solidFill>
                <a:srgbClr val="F3F4F6"/>
              </a:solidFill>
              <a:latin typeface="微软雅黑" panose="020B0503020204020204" pitchFamily="34" charset="-122"/>
              <a:ea typeface="微软雅黑" panose="020B0503020204020204" pitchFamily="34" charset="-122"/>
            </a:endParaRPr>
          </a:p>
        </p:txBody>
      </p:sp>
      <p:sp>
        <p:nvSpPr>
          <p:cNvPr id="36" name="Freeform 21"/>
          <p:cNvSpPr>
            <a:spLocks noEditPoints="1"/>
          </p:cNvSpPr>
          <p:nvPr/>
        </p:nvSpPr>
        <p:spPr>
          <a:xfrm>
            <a:off x="3200400" y="5000625"/>
            <a:ext cx="266700" cy="268288"/>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
        <p:nvSpPr>
          <p:cNvPr id="37" name="Freeform 22"/>
          <p:cNvSpPr>
            <a:spLocks noEditPoints="1"/>
          </p:cNvSpPr>
          <p:nvPr/>
        </p:nvSpPr>
        <p:spPr>
          <a:xfrm>
            <a:off x="5026025" y="5000625"/>
            <a:ext cx="266700" cy="268288"/>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
        <p:nvSpPr>
          <p:cNvPr id="38" name="TextBox 37"/>
          <p:cNvSpPr txBox="1"/>
          <p:nvPr/>
        </p:nvSpPr>
        <p:spPr>
          <a:xfrm>
            <a:off x="7410450" y="4935538"/>
            <a:ext cx="2028825" cy="400050"/>
          </a:xfrm>
          <a:prstGeom prst="rect">
            <a:avLst/>
          </a:prstGeom>
          <a:noFill/>
          <a:ln w="9525">
            <a:noFill/>
          </a:ln>
        </p:spPr>
        <p:txBody>
          <a:bodyPr>
            <a:spAutoFit/>
          </a:bodyPr>
          <a:lstStyle/>
          <a:p>
            <a:pPr lvl="0" eaLnBrk="1" hangingPunct="1"/>
            <a:r>
              <a:rPr lang="zh-CN" altLang="en-US" sz="2000" dirty="0">
                <a:solidFill>
                  <a:srgbClr val="F3F4F6"/>
                </a:solidFill>
                <a:latin typeface="微软雅黑" panose="020B0503020204020204" pitchFamily="34" charset="-122"/>
                <a:ea typeface="微软雅黑" panose="020B0503020204020204" pitchFamily="34" charset="-122"/>
              </a:rPr>
              <a:t>主要产品</a:t>
            </a:r>
            <a:r>
              <a:rPr lang="en-US" altLang="zh-CN" sz="2000" dirty="0">
                <a:solidFill>
                  <a:srgbClr val="F3F4F6"/>
                </a:solidFill>
                <a:latin typeface="微软雅黑" panose="020B0503020204020204" pitchFamily="34" charset="-122"/>
                <a:ea typeface="微软雅黑" panose="020B0503020204020204" pitchFamily="34" charset="-122"/>
              </a:rPr>
              <a:t>A</a:t>
            </a:r>
            <a:endParaRPr lang="zh-CN" altLang="en-US" sz="2000" dirty="0">
              <a:solidFill>
                <a:srgbClr val="F3F4F6"/>
              </a:solidFill>
              <a:latin typeface="微软雅黑" panose="020B0503020204020204" pitchFamily="34" charset="-122"/>
              <a:ea typeface="微软雅黑" panose="020B0503020204020204" pitchFamily="34" charset="-122"/>
            </a:endParaRPr>
          </a:p>
        </p:txBody>
      </p:sp>
      <p:sp>
        <p:nvSpPr>
          <p:cNvPr id="39" name="Freeform 22"/>
          <p:cNvSpPr>
            <a:spLocks noEditPoints="1"/>
          </p:cNvSpPr>
          <p:nvPr/>
        </p:nvSpPr>
        <p:spPr>
          <a:xfrm>
            <a:off x="7113588" y="5000625"/>
            <a:ext cx="266700" cy="268288"/>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
        <p:nvSpPr>
          <p:cNvPr id="40" name="TextBox 39"/>
          <p:cNvSpPr txBox="1"/>
          <p:nvPr/>
        </p:nvSpPr>
        <p:spPr>
          <a:xfrm>
            <a:off x="3482975" y="5392738"/>
            <a:ext cx="1479550" cy="400050"/>
          </a:xfrm>
          <a:prstGeom prst="rect">
            <a:avLst/>
          </a:prstGeom>
          <a:noFill/>
          <a:ln w="9525">
            <a:noFill/>
          </a:ln>
        </p:spPr>
        <p:txBody>
          <a:bodyPr>
            <a:spAutoFit/>
          </a:bodyPr>
          <a:lstStyle/>
          <a:p>
            <a:pPr lvl="0" eaLnBrk="1" hangingPunct="1"/>
            <a:r>
              <a:rPr lang="zh-CN" altLang="en-US" sz="2000" dirty="0">
                <a:solidFill>
                  <a:srgbClr val="F3F4F6"/>
                </a:solidFill>
                <a:latin typeface="微软雅黑" panose="020B0503020204020204" pitchFamily="34" charset="-122"/>
                <a:ea typeface="微软雅黑" panose="020B0503020204020204" pitchFamily="34" charset="-122"/>
              </a:rPr>
              <a:t>主要产品</a:t>
            </a:r>
            <a:r>
              <a:rPr lang="en-US" altLang="zh-CN" sz="2000" dirty="0">
                <a:solidFill>
                  <a:srgbClr val="F3F4F6"/>
                </a:solidFill>
                <a:latin typeface="微软雅黑" panose="020B0503020204020204" pitchFamily="34" charset="-122"/>
                <a:ea typeface="微软雅黑" panose="020B0503020204020204" pitchFamily="34" charset="-122"/>
              </a:rPr>
              <a:t>B</a:t>
            </a:r>
            <a:endParaRPr lang="zh-CN" altLang="en-US" sz="2000" dirty="0">
              <a:solidFill>
                <a:srgbClr val="F3F4F6"/>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5322888" y="5392738"/>
            <a:ext cx="1611312" cy="400050"/>
          </a:xfrm>
          <a:prstGeom prst="rect">
            <a:avLst/>
          </a:prstGeom>
          <a:noFill/>
          <a:ln w="9525">
            <a:noFill/>
          </a:ln>
        </p:spPr>
        <p:txBody>
          <a:bodyPr>
            <a:spAutoFit/>
          </a:bodyPr>
          <a:lstStyle/>
          <a:p>
            <a:pPr lvl="0" eaLnBrk="1" hangingPunct="1"/>
            <a:r>
              <a:rPr lang="zh-CN" altLang="en-US" sz="2000" dirty="0">
                <a:solidFill>
                  <a:srgbClr val="F3F4F6"/>
                </a:solidFill>
                <a:latin typeface="微软雅黑" panose="020B0503020204020204" pitchFamily="34" charset="-122"/>
                <a:ea typeface="微软雅黑" panose="020B0503020204020204" pitchFamily="34" charset="-122"/>
              </a:rPr>
              <a:t>其他业务</a:t>
            </a:r>
            <a:endParaRPr lang="zh-CN" altLang="en-US" sz="2000" dirty="0">
              <a:solidFill>
                <a:srgbClr val="F3F4F6"/>
              </a:solidFill>
              <a:latin typeface="微软雅黑" panose="020B0503020204020204" pitchFamily="34" charset="-122"/>
              <a:ea typeface="微软雅黑" panose="020B0503020204020204" pitchFamily="34" charset="-122"/>
            </a:endParaRPr>
          </a:p>
        </p:txBody>
      </p:sp>
      <p:sp>
        <p:nvSpPr>
          <p:cNvPr id="42" name="Freeform 21"/>
          <p:cNvSpPr>
            <a:spLocks noEditPoints="1"/>
          </p:cNvSpPr>
          <p:nvPr/>
        </p:nvSpPr>
        <p:spPr>
          <a:xfrm>
            <a:off x="3200400" y="5457825"/>
            <a:ext cx="266700" cy="268288"/>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
        <p:nvSpPr>
          <p:cNvPr id="43" name="Freeform 22"/>
          <p:cNvSpPr>
            <a:spLocks noEditPoints="1"/>
          </p:cNvSpPr>
          <p:nvPr/>
        </p:nvSpPr>
        <p:spPr>
          <a:xfrm>
            <a:off x="5026025" y="5457825"/>
            <a:ext cx="266700" cy="268288"/>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1500"/>
                                        <p:tgtEl>
                                          <p:spTgt spid="2"/>
                                        </p:tgtEl>
                                      </p:cBhvr>
                                    </p:animEffect>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 calcmode="lin" valueType="num">
                                      <p:cBhvr>
                                        <p:cTn id="22" dur="500" fill="hold"/>
                                        <p:tgtEl>
                                          <p:spTgt spid="19"/>
                                        </p:tgtEl>
                                        <p:attrNameLst>
                                          <p:attrName>style.rotation</p:attrName>
                                        </p:attrNameLst>
                                      </p:cBhvr>
                                      <p:tavLst>
                                        <p:tav tm="0">
                                          <p:val>
                                            <p:fltVal val="90"/>
                                          </p:val>
                                        </p:tav>
                                        <p:tav tm="100000">
                                          <p:val>
                                            <p:fltVal val="0"/>
                                          </p:val>
                                        </p:tav>
                                      </p:tavLst>
                                    </p:anim>
                                    <p:animEffect transition="in" filter="fade">
                                      <p:cBhvr>
                                        <p:cTn id="23" dur="500"/>
                                        <p:tgtEl>
                                          <p:spTgt spid="19"/>
                                        </p:tgtEl>
                                      </p:cBhvr>
                                    </p:animEffect>
                                  </p:childTnLst>
                                </p:cTn>
                              </p:par>
                              <p:par>
                                <p:cTn id="24" presetID="8" presetClass="emph" presetSubtype="0" fill="hold" nodeType="withEffect">
                                  <p:stCondLst>
                                    <p:cond delay="0"/>
                                  </p:stCondLst>
                                  <p:childTnLst>
                                    <p:animRot by="21600000">
                                      <p:cBhvr>
                                        <p:cTn id="25" dur="500" fill="hold"/>
                                        <p:tgtEl>
                                          <p:spTgt spid="19"/>
                                        </p:tgtEl>
                                        <p:attrNameLst>
                                          <p:attrName>r</p:attrName>
                                        </p:attrNameLst>
                                      </p:cBhvr>
                                    </p:animRot>
                                  </p:childTnLst>
                                </p:cTn>
                              </p:par>
                            </p:childTnLst>
                          </p:cTn>
                        </p:par>
                        <p:par>
                          <p:cTn id="26" fill="hold">
                            <p:stCondLst>
                              <p:cond delay="25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32"/>
                                        </p:tgtEl>
                                        <p:attrNameLst>
                                          <p:attrName>style.visibility</p:attrName>
                                        </p:attrNameLst>
                                      </p:cBhvr>
                                      <p:to>
                                        <p:strVal val="visible"/>
                                      </p:to>
                                    </p:set>
                                    <p:anim by="(-#ppt_w*2)" calcmode="lin" valueType="num">
                                      <p:cBhvr rctx="PPT">
                                        <p:cTn id="29" dur="300" autoRev="1" fill="hold">
                                          <p:stCondLst>
                                            <p:cond delay="0"/>
                                          </p:stCondLst>
                                        </p:cTn>
                                        <p:tgtEl>
                                          <p:spTgt spid="32"/>
                                        </p:tgtEl>
                                        <p:attrNameLst>
                                          <p:attrName>ppt_w</p:attrName>
                                        </p:attrNameLst>
                                      </p:cBhvr>
                                    </p:anim>
                                    <p:anim by="(#ppt_w*0.50)" calcmode="lin" valueType="num">
                                      <p:cBhvr>
                                        <p:cTn id="30" dur="300" decel="50000" autoRev="1" fill="hold">
                                          <p:stCondLst>
                                            <p:cond delay="0"/>
                                          </p:stCondLst>
                                        </p:cTn>
                                        <p:tgtEl>
                                          <p:spTgt spid="32"/>
                                        </p:tgtEl>
                                        <p:attrNameLst>
                                          <p:attrName>ppt_x</p:attrName>
                                        </p:attrNameLst>
                                      </p:cBhvr>
                                    </p:anim>
                                    <p:anim from="(-#ppt_h/2)" to="(#ppt_y)" calcmode="lin" valueType="num">
                                      <p:cBhvr>
                                        <p:cTn id="31" dur="600" fill="hold">
                                          <p:stCondLst>
                                            <p:cond delay="0"/>
                                          </p:stCondLst>
                                        </p:cTn>
                                        <p:tgtEl>
                                          <p:spTgt spid="32"/>
                                        </p:tgtEl>
                                        <p:attrNameLst>
                                          <p:attrName>ppt_y</p:attrName>
                                        </p:attrNameLst>
                                      </p:cBhvr>
                                    </p:anim>
                                    <p:animRot by="21600000">
                                      <p:cBhvr>
                                        <p:cTn id="32" dur="600" fill="hold">
                                          <p:stCondLst>
                                            <p:cond delay="0"/>
                                          </p:stCondLst>
                                        </p:cTn>
                                        <p:tgtEl>
                                          <p:spTgt spid="32"/>
                                        </p:tgtEl>
                                        <p:attrNameLst>
                                          <p:attrName>r</p:attrName>
                                        </p:attrNameLst>
                                      </p:cBhvr>
                                    </p:animRot>
                                  </p:childTnLst>
                                </p:cTn>
                              </p:par>
                            </p:childTnLst>
                          </p:cTn>
                        </p:par>
                        <p:par>
                          <p:cTn id="33" fill="hold">
                            <p:stCondLst>
                              <p:cond delay="3480"/>
                            </p:stCondLst>
                            <p:childTnLst>
                              <p:par>
                                <p:cTn id="34" presetID="2" presetClass="entr" presetSubtype="12"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0-#ppt_w/2"/>
                                          </p:val>
                                        </p:tav>
                                        <p:tav tm="100000">
                                          <p:val>
                                            <p:strVal val="#ppt_x"/>
                                          </p:val>
                                        </p:tav>
                                      </p:tavLst>
                                    </p:anim>
                                    <p:anim calcmode="lin" valueType="num">
                                      <p:cBhvr additive="base">
                                        <p:cTn id="37" dur="500" fill="hold"/>
                                        <p:tgtEl>
                                          <p:spTgt spid="36"/>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10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fill="hold"/>
                                        <p:tgtEl>
                                          <p:spTgt spid="42"/>
                                        </p:tgtEl>
                                        <p:attrNameLst>
                                          <p:attrName>ppt_x</p:attrName>
                                        </p:attrNameLst>
                                      </p:cBhvr>
                                      <p:tavLst>
                                        <p:tav tm="0">
                                          <p:val>
                                            <p:strVal val="0-#ppt_w/2"/>
                                          </p:val>
                                        </p:tav>
                                        <p:tav tm="100000">
                                          <p:val>
                                            <p:strVal val="#ppt_x"/>
                                          </p:val>
                                        </p:tav>
                                      </p:tavLst>
                                    </p:anim>
                                    <p:anim calcmode="lin" valueType="num">
                                      <p:cBhvr additive="base">
                                        <p:cTn id="41" dur="500" fill="hold"/>
                                        <p:tgtEl>
                                          <p:spTgt spid="42"/>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20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0-#ppt_w/2"/>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par>
                                <p:cTn id="46" presetID="2" presetClass="entr" presetSubtype="12" fill="hold" nodeType="withEffect">
                                  <p:stCondLst>
                                    <p:cond delay="300"/>
                                  </p:stCondLst>
                                  <p:childTnLst>
                                    <p:set>
                                      <p:cBhvr>
                                        <p:cTn id="47" dur="1" fill="hold">
                                          <p:stCondLst>
                                            <p:cond delay="0"/>
                                          </p:stCondLst>
                                        </p:cTn>
                                        <p:tgtEl>
                                          <p:spTgt spid="43"/>
                                        </p:tgtEl>
                                        <p:attrNameLst>
                                          <p:attrName>style.visibility</p:attrName>
                                        </p:attrNameLst>
                                      </p:cBhvr>
                                      <p:to>
                                        <p:strVal val="visible"/>
                                      </p:to>
                                    </p:set>
                                    <p:anim calcmode="lin" valueType="num">
                                      <p:cBhvr additive="base">
                                        <p:cTn id="48" dur="500" fill="hold"/>
                                        <p:tgtEl>
                                          <p:spTgt spid="43"/>
                                        </p:tgtEl>
                                        <p:attrNameLst>
                                          <p:attrName>ppt_x</p:attrName>
                                        </p:attrNameLst>
                                      </p:cBhvr>
                                      <p:tavLst>
                                        <p:tav tm="0">
                                          <p:val>
                                            <p:strVal val="0-#ppt_w/2"/>
                                          </p:val>
                                        </p:tav>
                                        <p:tav tm="100000">
                                          <p:val>
                                            <p:strVal val="#ppt_x"/>
                                          </p:val>
                                        </p:tav>
                                      </p:tavLst>
                                    </p:anim>
                                    <p:anim calcmode="lin" valueType="num">
                                      <p:cBhvr additive="base">
                                        <p:cTn id="49" dur="500" fill="hold"/>
                                        <p:tgtEl>
                                          <p:spTgt spid="43"/>
                                        </p:tgtEl>
                                        <p:attrNameLst>
                                          <p:attrName>ppt_y</p:attrName>
                                        </p:attrNameLst>
                                      </p:cBhvr>
                                      <p:tavLst>
                                        <p:tav tm="0">
                                          <p:val>
                                            <p:strVal val="1+#ppt_h/2"/>
                                          </p:val>
                                        </p:tav>
                                        <p:tav tm="100000">
                                          <p:val>
                                            <p:strVal val="#ppt_y"/>
                                          </p:val>
                                        </p:tav>
                                      </p:tavLst>
                                    </p:anim>
                                  </p:childTnLst>
                                </p:cTn>
                              </p:par>
                              <p:par>
                                <p:cTn id="50" presetID="2" presetClass="entr" presetSubtype="12" fill="hold" nodeType="withEffect">
                                  <p:stCondLst>
                                    <p:cond delay="40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500" fill="hold"/>
                                        <p:tgtEl>
                                          <p:spTgt spid="39"/>
                                        </p:tgtEl>
                                        <p:attrNameLst>
                                          <p:attrName>ppt_x</p:attrName>
                                        </p:attrNameLst>
                                      </p:cBhvr>
                                      <p:tavLst>
                                        <p:tav tm="0">
                                          <p:val>
                                            <p:strVal val="0-#ppt_w/2"/>
                                          </p:val>
                                        </p:tav>
                                        <p:tav tm="100000">
                                          <p:val>
                                            <p:strVal val="#ppt_x"/>
                                          </p:val>
                                        </p:tav>
                                      </p:tavLst>
                                    </p:anim>
                                    <p:anim calcmode="lin" valueType="num">
                                      <p:cBhvr additive="base">
                                        <p:cTn id="53" dur="5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3980"/>
                            </p:stCondLst>
                            <p:childTnLst>
                              <p:par>
                                <p:cTn id="55" presetID="22" presetClass="entr" presetSubtype="8"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wipe(left)">
                                      <p:cBhvr>
                                        <p:cTn id="60" dur="500"/>
                                        <p:tgtEl>
                                          <p:spTgt spid="4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wipe(left)">
                                      <p:cBhvr>
                                        <p:cTn id="66" dur="500"/>
                                        <p:tgtEl>
                                          <p:spTgt spid="41"/>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left)">
                                      <p:cBhvr>
                                        <p:cTn id="6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animBg="1"/>
      <p:bldP spid="22" grpId="0"/>
      <p:bldP spid="35" grpId="0"/>
      <p:bldP spid="38"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17411"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17412" name="组合 20"/>
          <p:cNvGrpSpPr/>
          <p:nvPr/>
        </p:nvGrpSpPr>
        <p:grpSpPr>
          <a:xfrm>
            <a:off x="9632950" y="287338"/>
            <a:ext cx="276225" cy="288925"/>
            <a:chOff x="8181567" y="391614"/>
            <a:chExt cx="420096" cy="437973"/>
          </a:xfrm>
        </p:grpSpPr>
        <p:sp>
          <p:nvSpPr>
            <p:cNvPr id="17482"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17483"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17413" name="组合 23"/>
          <p:cNvGrpSpPr/>
          <p:nvPr/>
        </p:nvGrpSpPr>
        <p:grpSpPr>
          <a:xfrm>
            <a:off x="11296650" y="287338"/>
            <a:ext cx="277813" cy="288925"/>
            <a:chOff x="10486350" y="391614"/>
            <a:chExt cx="421373" cy="437973"/>
          </a:xfrm>
        </p:grpSpPr>
        <p:sp>
          <p:nvSpPr>
            <p:cNvPr id="17480"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17481"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17414"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17415"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17416"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17417" name="组合 29"/>
          <p:cNvGrpSpPr/>
          <p:nvPr/>
        </p:nvGrpSpPr>
        <p:grpSpPr>
          <a:xfrm>
            <a:off x="10475913" y="287338"/>
            <a:ext cx="276225" cy="288925"/>
            <a:chOff x="9338428" y="391614"/>
            <a:chExt cx="420096" cy="437973"/>
          </a:xfrm>
        </p:grpSpPr>
        <p:sp>
          <p:nvSpPr>
            <p:cNvPr id="17478"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17479"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17418"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pic>
        <p:nvPicPr>
          <p:cNvPr id="17419" name="图片 34"/>
          <p:cNvPicPr/>
          <p:nvPr/>
        </p:nvPicPr>
        <p:blipFill>
          <a:blip r:embed="rId1" cstate="email"/>
          <a:stretch>
            <a:fillRect/>
          </a:stretch>
        </p:blipFill>
        <p:spPr>
          <a:xfrm>
            <a:off x="3605213" y="749300"/>
            <a:ext cx="26987" cy="388938"/>
          </a:xfrm>
          <a:prstGeom prst="rect">
            <a:avLst/>
          </a:prstGeom>
          <a:noFill/>
          <a:ln w="9525">
            <a:noFill/>
          </a:ln>
        </p:spPr>
      </p:pic>
      <p:pic>
        <p:nvPicPr>
          <p:cNvPr id="17420" name="图片 35"/>
          <p:cNvPicPr/>
          <p:nvPr/>
        </p:nvPicPr>
        <p:blipFill>
          <a:blip r:embed="rId1" cstate="email"/>
          <a:stretch>
            <a:fillRect/>
          </a:stretch>
        </p:blipFill>
        <p:spPr>
          <a:xfrm>
            <a:off x="5294313" y="749300"/>
            <a:ext cx="26987" cy="388938"/>
          </a:xfrm>
          <a:prstGeom prst="rect">
            <a:avLst/>
          </a:prstGeom>
          <a:noFill/>
          <a:ln w="9525">
            <a:noFill/>
          </a:ln>
        </p:spPr>
      </p:pic>
      <p:pic>
        <p:nvPicPr>
          <p:cNvPr id="17421" name="图片 36"/>
          <p:cNvPicPr/>
          <p:nvPr/>
        </p:nvPicPr>
        <p:blipFill>
          <a:blip r:embed="rId1" cstate="email"/>
          <a:stretch>
            <a:fillRect/>
          </a:stretch>
        </p:blipFill>
        <p:spPr>
          <a:xfrm>
            <a:off x="7035800" y="749300"/>
            <a:ext cx="26988" cy="388938"/>
          </a:xfrm>
          <a:prstGeom prst="rect">
            <a:avLst/>
          </a:prstGeom>
          <a:noFill/>
          <a:ln w="9525">
            <a:noFill/>
          </a:ln>
        </p:spPr>
      </p:pic>
      <p:sp>
        <p:nvSpPr>
          <p:cNvPr id="17422" name="Rectangle 14"/>
          <p:cNvSpPr/>
          <p:nvPr/>
        </p:nvSpPr>
        <p:spPr>
          <a:xfrm>
            <a:off x="3638550" y="1135063"/>
            <a:ext cx="1619250"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17423" name="TextBox 38"/>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17424" name="TextBox 39"/>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主营业务</a:t>
            </a:r>
            <a:endParaRPr lang="zh-CN" altLang="en-US" b="1" dirty="0">
              <a:solidFill>
                <a:srgbClr val="44A6BA"/>
              </a:solidFill>
              <a:latin typeface="微软雅黑" panose="020B0503020204020204" pitchFamily="34" charset="-122"/>
              <a:ea typeface="微软雅黑" panose="020B0503020204020204" pitchFamily="34" charset="-122"/>
            </a:endParaRPr>
          </a:p>
        </p:txBody>
      </p:sp>
      <p:sp>
        <p:nvSpPr>
          <p:cNvPr id="17425" name="TextBox 40"/>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企业优势</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17426" name="TextBox 41"/>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联系我们</a:t>
            </a:r>
            <a:endParaRPr lang="zh-CN" altLang="en-US" dirty="0">
              <a:solidFill>
                <a:srgbClr val="605958"/>
              </a:solidFill>
              <a:latin typeface="微软雅黑" panose="020B0503020204020204" pitchFamily="34" charset="-122"/>
              <a:ea typeface="微软雅黑" panose="020B0503020204020204" pitchFamily="34" charset="-122"/>
            </a:endParaRPr>
          </a:p>
        </p:txBody>
      </p:sp>
      <p:pic>
        <p:nvPicPr>
          <p:cNvPr id="17427" name="图片 42"/>
          <p:cNvPicPr/>
          <p:nvPr/>
        </p:nvPicPr>
        <p:blipFill>
          <a:blip r:embed="rId1" cstate="email"/>
          <a:stretch>
            <a:fillRect/>
          </a:stretch>
        </p:blipFill>
        <p:spPr>
          <a:xfrm>
            <a:off x="1947863" y="749300"/>
            <a:ext cx="26987" cy="388938"/>
          </a:xfrm>
          <a:prstGeom prst="rect">
            <a:avLst/>
          </a:prstGeom>
          <a:noFill/>
          <a:ln w="9525">
            <a:noFill/>
          </a:ln>
        </p:spPr>
      </p:pic>
      <p:pic>
        <p:nvPicPr>
          <p:cNvPr id="17428" name="图片 43"/>
          <p:cNvPicPr/>
          <p:nvPr/>
        </p:nvPicPr>
        <p:blipFill>
          <a:blip r:embed="rId1" cstate="email"/>
          <a:stretch>
            <a:fillRect/>
          </a:stretch>
        </p:blipFill>
        <p:spPr>
          <a:xfrm>
            <a:off x="8855075" y="749300"/>
            <a:ext cx="26988" cy="388938"/>
          </a:xfrm>
          <a:prstGeom prst="rect">
            <a:avLst/>
          </a:prstGeom>
          <a:noFill/>
          <a:ln w="9525">
            <a:noFill/>
          </a:ln>
        </p:spPr>
      </p:pic>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48"/>
          <p:cNvCxnSpPr/>
          <p:nvPr/>
        </p:nvCxnSpPr>
        <p:spPr bwMode="auto">
          <a:xfrm>
            <a:off x="1588" y="404812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a:off x="1588" y="360203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p:nvPr/>
        </p:nvCxnSpPr>
        <p:spPr bwMode="auto">
          <a:xfrm>
            <a:off x="1588" y="4494213"/>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436"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17437"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市场概况</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17438"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7439"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生产设备</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17440"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7441"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主要产品</a:t>
            </a:r>
            <a:r>
              <a:rPr lang="en-US" altLang="zh-CN" sz="1600" dirty="0">
                <a:solidFill>
                  <a:schemeClr val="accent2"/>
                </a:solidFill>
                <a:latin typeface="微软雅黑" panose="020B0503020204020204" pitchFamily="34" charset="-122"/>
                <a:ea typeface="微软雅黑" panose="020B0503020204020204" pitchFamily="34" charset="-122"/>
              </a:rPr>
              <a:t>A</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17442" name="Freeform 5"/>
          <p:cNvSpPr>
            <a:spLocks noEditPoints="1"/>
          </p:cNvSpPr>
          <p:nvPr/>
        </p:nvSpPr>
        <p:spPr>
          <a:xfrm>
            <a:off x="288925" y="3262313"/>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7443" name="TextBox 59"/>
          <p:cNvSpPr txBox="1"/>
          <p:nvPr/>
        </p:nvSpPr>
        <p:spPr>
          <a:xfrm>
            <a:off x="450850" y="3208338"/>
            <a:ext cx="1279525" cy="339725"/>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主要产品</a:t>
            </a:r>
            <a:r>
              <a:rPr lang="en-US" altLang="zh-CN" sz="1600" dirty="0">
                <a:solidFill>
                  <a:schemeClr val="accent2"/>
                </a:solidFill>
                <a:latin typeface="微软雅黑" panose="020B0503020204020204" pitchFamily="34" charset="-122"/>
                <a:ea typeface="微软雅黑" panose="020B0503020204020204" pitchFamily="34" charset="-122"/>
              </a:rPr>
              <a:t>C</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17444" name="Freeform 5"/>
          <p:cNvSpPr>
            <a:spLocks noEditPoints="1"/>
          </p:cNvSpPr>
          <p:nvPr/>
        </p:nvSpPr>
        <p:spPr>
          <a:xfrm>
            <a:off x="288925" y="3729038"/>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7445" name="TextBox 61"/>
          <p:cNvSpPr txBox="1"/>
          <p:nvPr/>
        </p:nvSpPr>
        <p:spPr>
          <a:xfrm>
            <a:off x="450850" y="3676650"/>
            <a:ext cx="1279525" cy="338138"/>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主要产品</a:t>
            </a:r>
            <a:r>
              <a:rPr lang="en-US" altLang="zh-CN" sz="1600" dirty="0">
                <a:solidFill>
                  <a:schemeClr val="accent2"/>
                </a:solidFill>
                <a:latin typeface="微软雅黑" panose="020B0503020204020204" pitchFamily="34" charset="-122"/>
                <a:ea typeface="微软雅黑" panose="020B0503020204020204" pitchFamily="34" charset="-122"/>
              </a:rPr>
              <a:t>D</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17446" name="Freeform 5"/>
          <p:cNvSpPr>
            <a:spLocks noEditPoints="1"/>
          </p:cNvSpPr>
          <p:nvPr/>
        </p:nvSpPr>
        <p:spPr>
          <a:xfrm>
            <a:off x="288925" y="41687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7447" name="TextBox 63"/>
          <p:cNvSpPr txBox="1"/>
          <p:nvPr/>
        </p:nvSpPr>
        <p:spPr>
          <a:xfrm>
            <a:off x="450850" y="4116388"/>
            <a:ext cx="1279525" cy="338137"/>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其他业务</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17448"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7449" name="TextBox 67"/>
          <p:cNvSpPr txBox="1"/>
          <p:nvPr/>
        </p:nvSpPr>
        <p:spPr>
          <a:xfrm>
            <a:off x="450850" y="2770188"/>
            <a:ext cx="1279525" cy="338137"/>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主要产品</a:t>
            </a:r>
            <a:r>
              <a:rPr lang="en-US" altLang="zh-CN" sz="1600" dirty="0">
                <a:solidFill>
                  <a:schemeClr val="accent2"/>
                </a:solidFill>
                <a:latin typeface="微软雅黑" panose="020B0503020204020204" pitchFamily="34" charset="-122"/>
                <a:ea typeface="微软雅黑" panose="020B0503020204020204" pitchFamily="34" charset="-122"/>
              </a:rPr>
              <a:t>B</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17450" name="Freeform 5"/>
          <p:cNvSpPr/>
          <p:nvPr/>
        </p:nvSpPr>
        <p:spPr>
          <a:xfrm>
            <a:off x="1773238" y="1390650"/>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sp>
        <p:nvSpPr>
          <p:cNvPr id="105" name="矩形 104"/>
          <p:cNvSpPr/>
          <p:nvPr/>
        </p:nvSpPr>
        <p:spPr>
          <a:xfrm>
            <a:off x="2892425" y="1389063"/>
            <a:ext cx="1806575" cy="40005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2"/>
                </a:solidFill>
                <a:effectLst/>
                <a:uLnTx/>
                <a:uFillTx/>
                <a:latin typeface="+mj-ea"/>
                <a:ea typeface="+mj-ea"/>
                <a:cs typeface="+mn-cs"/>
              </a:rPr>
              <a:t>客户分布情况</a:t>
            </a:r>
            <a:endParaRPr kumimoji="0" lang="zh-CN" altLang="en-US" sz="2000" b="0" i="0" u="none" strike="noStrike" kern="1200" cap="none" spc="0" normalizeH="0" baseline="0" noProof="0" dirty="0">
              <a:ln>
                <a:noFill/>
              </a:ln>
              <a:solidFill>
                <a:schemeClr val="bg2"/>
              </a:solidFill>
              <a:effectLst/>
              <a:uLnTx/>
              <a:uFillTx/>
              <a:latin typeface="+mj-ea"/>
              <a:ea typeface="+mj-ea"/>
              <a:cs typeface="+mn-cs"/>
            </a:endParaRPr>
          </a:p>
        </p:txBody>
      </p:sp>
      <p:sp>
        <p:nvSpPr>
          <p:cNvPr id="106" name="圆角矩形 105"/>
          <p:cNvSpPr/>
          <p:nvPr/>
        </p:nvSpPr>
        <p:spPr>
          <a:xfrm>
            <a:off x="2420938" y="1404938"/>
            <a:ext cx="436562" cy="436562"/>
          </a:xfrm>
          <a:prstGeom prst="roundRect">
            <a:avLst>
              <a:gd name="adj" fmla="val 7255"/>
            </a:avLst>
          </a:prstGeom>
          <a:solidFill>
            <a:schemeClr val="tx2"/>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07" name="TextBox 106"/>
          <p:cNvSpPr txBox="1"/>
          <p:nvPr/>
        </p:nvSpPr>
        <p:spPr>
          <a:xfrm>
            <a:off x="2508250" y="1389063"/>
            <a:ext cx="261938" cy="46196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accent2"/>
                </a:solidFill>
                <a:effectLst/>
                <a:uLnTx/>
                <a:uFillTx/>
                <a:latin typeface="+mj-ea"/>
                <a:ea typeface="+mj-ea"/>
                <a:cs typeface="+mn-cs"/>
              </a:rPr>
              <a:t>A</a:t>
            </a:r>
            <a:endParaRPr kumimoji="0" lang="zh-CN" altLang="en-US" sz="2400" b="1" i="0" u="none" strike="noStrike" kern="1200" cap="none" spc="0" normalizeH="0" baseline="0" noProof="0" dirty="0">
              <a:ln>
                <a:noFill/>
              </a:ln>
              <a:solidFill>
                <a:schemeClr val="accent2"/>
              </a:solidFill>
              <a:effectLst/>
              <a:uLnTx/>
              <a:uFillTx/>
              <a:latin typeface="+mj-ea"/>
              <a:ea typeface="+mj-ea"/>
              <a:cs typeface="+mn-cs"/>
            </a:endParaRPr>
          </a:p>
        </p:txBody>
      </p:sp>
      <p:sp>
        <p:nvSpPr>
          <p:cNvPr id="108" name="内容占位符 2"/>
          <p:cNvSpPr>
            <a:spLocks noGrp="1" noChangeArrowheads="1"/>
          </p:cNvSpPr>
          <p:nvPr>
            <p:ph idx="1"/>
          </p:nvPr>
        </p:nvSpPr>
        <p:spPr>
          <a:xfrm>
            <a:off x="3273425" y="5580063"/>
            <a:ext cx="1743075" cy="368300"/>
          </a:xfrm>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bg2"/>
                </a:solidFill>
                <a:effectLst/>
                <a:uLnTx/>
                <a:uFillTx/>
                <a:latin typeface="+mj-ea"/>
                <a:ea typeface="+mj-ea"/>
                <a:cs typeface="+mn-cs"/>
                <a:sym typeface="Wingdings" panose="05000000000000000000" pitchFamily="2" charset="2"/>
              </a:rPr>
              <a:t>移动通信领域</a:t>
            </a:r>
            <a:endParaRPr kumimoji="0" lang="zh-CN" altLang="en-US" sz="1800" b="0" i="0" u="none" strike="noStrike" kern="1200" cap="none" spc="0" normalizeH="0" baseline="0" noProof="0" dirty="0">
              <a:ln>
                <a:noFill/>
              </a:ln>
              <a:solidFill>
                <a:schemeClr val="bg2"/>
              </a:solidFill>
              <a:effectLst/>
              <a:uLnTx/>
              <a:uFillTx/>
              <a:latin typeface="+mj-ea"/>
              <a:ea typeface="+mj-ea"/>
              <a:cs typeface="+mn-cs"/>
            </a:endParaRPr>
          </a:p>
        </p:txBody>
      </p:sp>
      <p:sp>
        <p:nvSpPr>
          <p:cNvPr id="109" name="Freeform 5"/>
          <p:cNvSpPr>
            <a:spLocks noEditPoints="1"/>
          </p:cNvSpPr>
          <p:nvPr/>
        </p:nvSpPr>
        <p:spPr>
          <a:xfrm>
            <a:off x="3578225" y="2081213"/>
            <a:ext cx="6102350" cy="2932112"/>
          </a:xfrm>
          <a:custGeom>
            <a:avLst/>
            <a:gdLst/>
            <a:ahLst/>
            <a:cxnLst>
              <a:cxn ang="0">
                <a:pos x="4983887" y="1982974"/>
              </a:cxn>
              <a:cxn ang="0">
                <a:pos x="1106228" y="107246"/>
              </a:cxn>
              <a:cxn ang="0">
                <a:pos x="5002114" y="1549212"/>
              </a:cxn>
              <a:cxn ang="0">
                <a:pos x="1080623" y="140680"/>
              </a:cxn>
              <a:cxn ang="0">
                <a:pos x="5035097" y="1618249"/>
              </a:cxn>
              <a:cxn ang="0">
                <a:pos x="1183478" y="254439"/>
              </a:cxn>
              <a:cxn ang="0">
                <a:pos x="2694181" y="662583"/>
              </a:cxn>
              <a:cxn ang="0">
                <a:pos x="5873123" y="2542218"/>
              </a:cxn>
              <a:cxn ang="0">
                <a:pos x="4976509" y="1777165"/>
              </a:cxn>
              <a:cxn ang="0">
                <a:pos x="1264199" y="136772"/>
              </a:cxn>
              <a:cxn ang="0">
                <a:pos x="1003374" y="136772"/>
              </a:cxn>
              <a:cxn ang="0">
                <a:pos x="3065238" y="78155"/>
              </a:cxn>
              <a:cxn ang="0">
                <a:pos x="2783148" y="585731"/>
              </a:cxn>
              <a:cxn ang="0">
                <a:pos x="5116686" y="1046847"/>
              </a:cxn>
              <a:cxn ang="0">
                <a:pos x="3723160" y="2093259"/>
              </a:cxn>
              <a:cxn ang="0">
                <a:pos x="4778178" y="1824926"/>
              </a:cxn>
              <a:cxn ang="0">
                <a:pos x="5436100" y="1968645"/>
              </a:cxn>
              <a:cxn ang="0">
                <a:pos x="4815501" y="2302542"/>
              </a:cxn>
              <a:cxn ang="0">
                <a:pos x="5486442" y="2317739"/>
              </a:cxn>
              <a:cxn ang="0">
                <a:pos x="1852249" y="29960"/>
              </a:cxn>
              <a:cxn ang="0">
                <a:pos x="1514175" y="129390"/>
              </a:cxn>
              <a:cxn ang="0">
                <a:pos x="1962481" y="294819"/>
              </a:cxn>
              <a:cxn ang="0">
                <a:pos x="2510171" y="155008"/>
              </a:cxn>
              <a:cxn ang="0">
                <a:pos x="1363582" y="872300"/>
              </a:cxn>
              <a:cxn ang="0">
                <a:pos x="838026" y="361251"/>
              </a:cxn>
              <a:cxn ang="0">
                <a:pos x="893142" y="320437"/>
              </a:cxn>
              <a:cxn ang="0">
                <a:pos x="99383" y="368632"/>
              </a:cxn>
              <a:cxn ang="0">
                <a:pos x="150593" y="581823"/>
              </a:cxn>
              <a:cxn ang="0">
                <a:pos x="898350" y="1143238"/>
              </a:cxn>
              <a:cxn ang="0">
                <a:pos x="1524590" y="1586553"/>
              </a:cxn>
              <a:cxn ang="0">
                <a:pos x="1580574" y="2792315"/>
              </a:cxn>
              <a:cxn ang="0">
                <a:pos x="1823172" y="2589980"/>
              </a:cxn>
              <a:cxn ang="0">
                <a:pos x="1857023" y="1595671"/>
              </a:cxn>
              <a:cxn ang="0">
                <a:pos x="1214291" y="1337758"/>
              </a:cxn>
              <a:cxn ang="0">
                <a:pos x="1617029" y="901825"/>
              </a:cxn>
              <a:cxn ang="0">
                <a:pos x="1778906" y="699490"/>
              </a:cxn>
              <a:cxn ang="0">
                <a:pos x="1536308" y="438538"/>
              </a:cxn>
              <a:cxn ang="0">
                <a:pos x="1393093" y="372106"/>
              </a:cxn>
              <a:cxn ang="0">
                <a:pos x="1547158" y="379487"/>
              </a:cxn>
              <a:cxn ang="0">
                <a:pos x="1422170" y="214059"/>
              </a:cxn>
              <a:cxn ang="0">
                <a:pos x="1139211" y="331726"/>
              </a:cxn>
              <a:cxn ang="0">
                <a:pos x="3594700" y="1445873"/>
              </a:cxn>
              <a:cxn ang="0">
                <a:pos x="3333441" y="960442"/>
              </a:cxn>
              <a:cxn ang="0">
                <a:pos x="3024877" y="971731"/>
              </a:cxn>
              <a:cxn ang="0">
                <a:pos x="3120354" y="986494"/>
              </a:cxn>
              <a:cxn ang="0">
                <a:pos x="3708404" y="960442"/>
              </a:cxn>
              <a:cxn ang="0">
                <a:pos x="3428918" y="787632"/>
              </a:cxn>
              <a:cxn ang="0">
                <a:pos x="3219737" y="570968"/>
              </a:cxn>
              <a:cxn ang="0">
                <a:pos x="4336815" y="184533"/>
              </a:cxn>
              <a:cxn ang="0">
                <a:pos x="4014798" y="289175"/>
              </a:cxn>
              <a:cxn ang="0">
                <a:pos x="3574303" y="352567"/>
              </a:cxn>
              <a:cxn ang="0">
                <a:pos x="3051350" y="513220"/>
              </a:cxn>
              <a:cxn ang="0">
                <a:pos x="2715880" y="979112"/>
              </a:cxn>
              <a:cxn ang="0">
                <a:pos x="3014462" y="1662971"/>
              </a:cxn>
              <a:cxn ang="0">
                <a:pos x="3473184" y="2269977"/>
              </a:cxn>
              <a:cxn ang="0">
                <a:pos x="3778276" y="1254827"/>
              </a:cxn>
              <a:cxn ang="0">
                <a:pos x="4431424" y="1280010"/>
              </a:cxn>
              <a:cxn ang="0">
                <a:pos x="4741289" y="1309970"/>
              </a:cxn>
              <a:cxn ang="0">
                <a:pos x="4952206" y="938298"/>
              </a:cxn>
              <a:cxn ang="0">
                <a:pos x="5454327" y="522772"/>
              </a:cxn>
              <a:cxn ang="0">
                <a:pos x="5899162" y="438538"/>
              </a:cxn>
              <a:cxn ang="0">
                <a:pos x="5604920" y="291346"/>
              </a:cxn>
              <a:cxn ang="0">
                <a:pos x="4891882" y="206677"/>
              </a:cxn>
            </a:cxnLst>
            <a:rect l="0" t="0" r="0" b="0"/>
            <a:pathLst>
              <a:path w="14059" h="6752">
                <a:moveTo>
                  <a:pt x="7927" y="4186"/>
                </a:moveTo>
                <a:lnTo>
                  <a:pt x="7859" y="4169"/>
                </a:lnTo>
                <a:lnTo>
                  <a:pt x="7859" y="4101"/>
                </a:lnTo>
                <a:cubicBezTo>
                  <a:pt x="7859" y="4058"/>
                  <a:pt x="7906" y="4072"/>
                  <a:pt x="7918" y="4042"/>
                </a:cubicBezTo>
                <a:lnTo>
                  <a:pt x="7935" y="4042"/>
                </a:lnTo>
                <a:cubicBezTo>
                  <a:pt x="7941" y="4065"/>
                  <a:pt x="7952" y="4076"/>
                  <a:pt x="7952" y="4093"/>
                </a:cubicBezTo>
                <a:cubicBezTo>
                  <a:pt x="7952" y="4094"/>
                  <a:pt x="7927" y="4144"/>
                  <a:pt x="7927" y="4186"/>
                </a:cubicBezTo>
                <a:close/>
                <a:moveTo>
                  <a:pt x="13609" y="4948"/>
                </a:moveTo>
                <a:cubicBezTo>
                  <a:pt x="13638" y="4948"/>
                  <a:pt x="13634" y="4933"/>
                  <a:pt x="13635" y="4906"/>
                </a:cubicBezTo>
                <a:cubicBezTo>
                  <a:pt x="13611" y="4906"/>
                  <a:pt x="13584" y="4910"/>
                  <a:pt x="13584" y="4931"/>
                </a:cubicBezTo>
                <a:cubicBezTo>
                  <a:pt x="13584" y="4943"/>
                  <a:pt x="13596" y="4948"/>
                  <a:pt x="13609" y="4948"/>
                </a:cubicBezTo>
                <a:close/>
                <a:moveTo>
                  <a:pt x="457" y="3144"/>
                </a:moveTo>
                <a:cubicBezTo>
                  <a:pt x="501" y="3141"/>
                  <a:pt x="469" y="3138"/>
                  <a:pt x="508" y="3127"/>
                </a:cubicBezTo>
                <a:cubicBezTo>
                  <a:pt x="499" y="3094"/>
                  <a:pt x="497" y="3094"/>
                  <a:pt x="457" y="3093"/>
                </a:cubicBezTo>
                <a:lnTo>
                  <a:pt x="457" y="3144"/>
                </a:lnTo>
                <a:close/>
                <a:moveTo>
                  <a:pt x="11416" y="3381"/>
                </a:moveTo>
                <a:cubicBezTo>
                  <a:pt x="11416" y="3406"/>
                  <a:pt x="11469" y="3425"/>
                  <a:pt x="11492" y="3449"/>
                </a:cubicBezTo>
                <a:cubicBezTo>
                  <a:pt x="11488" y="3430"/>
                  <a:pt x="11484" y="3430"/>
                  <a:pt x="11484" y="3407"/>
                </a:cubicBezTo>
                <a:lnTo>
                  <a:pt x="11484" y="3381"/>
                </a:lnTo>
                <a:cubicBezTo>
                  <a:pt x="11438" y="3378"/>
                  <a:pt x="11459" y="3364"/>
                  <a:pt x="11441" y="3364"/>
                </a:cubicBezTo>
                <a:cubicBezTo>
                  <a:pt x="11428" y="3364"/>
                  <a:pt x="11416" y="3369"/>
                  <a:pt x="11416" y="3381"/>
                </a:cubicBezTo>
                <a:close/>
                <a:moveTo>
                  <a:pt x="2824" y="428"/>
                </a:moveTo>
                <a:lnTo>
                  <a:pt x="2896" y="434"/>
                </a:lnTo>
                <a:cubicBezTo>
                  <a:pt x="2904" y="428"/>
                  <a:pt x="2922" y="420"/>
                  <a:pt x="2922" y="408"/>
                </a:cubicBezTo>
                <a:cubicBezTo>
                  <a:pt x="2922" y="392"/>
                  <a:pt x="2891" y="383"/>
                  <a:pt x="2871" y="383"/>
                </a:cubicBezTo>
                <a:lnTo>
                  <a:pt x="2798" y="386"/>
                </a:lnTo>
                <a:lnTo>
                  <a:pt x="2824" y="428"/>
                </a:lnTo>
                <a:close/>
                <a:moveTo>
                  <a:pt x="11615" y="4481"/>
                </a:moveTo>
                <a:lnTo>
                  <a:pt x="11611" y="4474"/>
                </a:lnTo>
                <a:lnTo>
                  <a:pt x="11552" y="4474"/>
                </a:lnTo>
                <a:lnTo>
                  <a:pt x="11504" y="4505"/>
                </a:lnTo>
                <a:cubicBezTo>
                  <a:pt x="11491" y="4535"/>
                  <a:pt x="11484" y="4514"/>
                  <a:pt x="11484" y="4542"/>
                </a:cubicBezTo>
                <a:lnTo>
                  <a:pt x="11484" y="4567"/>
                </a:lnTo>
                <a:lnTo>
                  <a:pt x="11547" y="4523"/>
                </a:lnTo>
                <a:lnTo>
                  <a:pt x="11615" y="4481"/>
                </a:lnTo>
                <a:close/>
                <a:moveTo>
                  <a:pt x="11340" y="2899"/>
                </a:moveTo>
                <a:lnTo>
                  <a:pt x="11340" y="2915"/>
                </a:lnTo>
                <a:cubicBezTo>
                  <a:pt x="11340" y="2945"/>
                  <a:pt x="11346" y="2948"/>
                  <a:pt x="11348" y="2975"/>
                </a:cubicBezTo>
                <a:cubicBezTo>
                  <a:pt x="11390" y="2971"/>
                  <a:pt x="11408" y="2898"/>
                  <a:pt x="11408" y="2865"/>
                </a:cubicBezTo>
                <a:lnTo>
                  <a:pt x="11408" y="2831"/>
                </a:lnTo>
                <a:cubicBezTo>
                  <a:pt x="11377" y="2838"/>
                  <a:pt x="11340" y="2868"/>
                  <a:pt x="11340" y="2899"/>
                </a:cubicBezTo>
                <a:close/>
                <a:moveTo>
                  <a:pt x="2735" y="230"/>
                </a:moveTo>
                <a:cubicBezTo>
                  <a:pt x="2735" y="260"/>
                  <a:pt x="2874" y="298"/>
                  <a:pt x="2896" y="298"/>
                </a:cubicBezTo>
                <a:cubicBezTo>
                  <a:pt x="2920" y="298"/>
                  <a:pt x="2917" y="292"/>
                  <a:pt x="2922" y="273"/>
                </a:cubicBezTo>
                <a:lnTo>
                  <a:pt x="2888" y="273"/>
                </a:lnTo>
                <a:cubicBezTo>
                  <a:pt x="2864" y="273"/>
                  <a:pt x="2847" y="245"/>
                  <a:pt x="2837" y="230"/>
                </a:cubicBezTo>
                <a:cubicBezTo>
                  <a:pt x="2784" y="230"/>
                  <a:pt x="2785" y="213"/>
                  <a:pt x="2761" y="213"/>
                </a:cubicBezTo>
                <a:cubicBezTo>
                  <a:pt x="2747" y="213"/>
                  <a:pt x="2735" y="219"/>
                  <a:pt x="2735" y="230"/>
                </a:cubicBezTo>
                <a:close/>
                <a:moveTo>
                  <a:pt x="2137" y="262"/>
                </a:moveTo>
                <a:cubicBezTo>
                  <a:pt x="2136" y="281"/>
                  <a:pt x="2140" y="298"/>
                  <a:pt x="2168" y="298"/>
                </a:cubicBezTo>
                <a:lnTo>
                  <a:pt x="2202" y="298"/>
                </a:lnTo>
                <a:cubicBezTo>
                  <a:pt x="2256" y="298"/>
                  <a:pt x="2262" y="264"/>
                  <a:pt x="2278" y="230"/>
                </a:cubicBezTo>
                <a:lnTo>
                  <a:pt x="2195" y="233"/>
                </a:lnTo>
                <a:lnTo>
                  <a:pt x="2137" y="262"/>
                </a:lnTo>
                <a:close/>
                <a:moveTo>
                  <a:pt x="12534" y="4364"/>
                </a:moveTo>
                <a:cubicBezTo>
                  <a:pt x="12600" y="4364"/>
                  <a:pt x="12680" y="4254"/>
                  <a:pt x="12619" y="4254"/>
                </a:cubicBezTo>
                <a:cubicBezTo>
                  <a:pt x="12601" y="4254"/>
                  <a:pt x="12571" y="4308"/>
                  <a:pt x="12551" y="4322"/>
                </a:cubicBezTo>
                <a:lnTo>
                  <a:pt x="12509" y="4322"/>
                </a:lnTo>
                <a:lnTo>
                  <a:pt x="12476" y="4341"/>
                </a:lnTo>
                <a:lnTo>
                  <a:pt x="12475" y="4322"/>
                </a:lnTo>
                <a:lnTo>
                  <a:pt x="12458" y="4322"/>
                </a:lnTo>
                <a:lnTo>
                  <a:pt x="12450" y="4347"/>
                </a:lnTo>
                <a:cubicBezTo>
                  <a:pt x="12471" y="4357"/>
                  <a:pt x="12501" y="4364"/>
                  <a:pt x="12534" y="4364"/>
                </a:cubicBezTo>
                <a:close/>
                <a:moveTo>
                  <a:pt x="2448" y="213"/>
                </a:moveTo>
                <a:cubicBezTo>
                  <a:pt x="2495" y="213"/>
                  <a:pt x="2497" y="208"/>
                  <a:pt x="2498" y="256"/>
                </a:cubicBezTo>
                <a:cubicBezTo>
                  <a:pt x="2533" y="253"/>
                  <a:pt x="2517" y="247"/>
                  <a:pt x="2549" y="247"/>
                </a:cubicBezTo>
                <a:cubicBezTo>
                  <a:pt x="2563" y="247"/>
                  <a:pt x="2569" y="273"/>
                  <a:pt x="2583" y="273"/>
                </a:cubicBezTo>
                <a:cubicBezTo>
                  <a:pt x="2602" y="273"/>
                  <a:pt x="2609" y="263"/>
                  <a:pt x="2617" y="256"/>
                </a:cubicBezTo>
                <a:cubicBezTo>
                  <a:pt x="2632" y="266"/>
                  <a:pt x="2632" y="273"/>
                  <a:pt x="2651" y="273"/>
                </a:cubicBezTo>
                <a:lnTo>
                  <a:pt x="2688" y="271"/>
                </a:lnTo>
                <a:lnTo>
                  <a:pt x="2651" y="213"/>
                </a:lnTo>
                <a:lnTo>
                  <a:pt x="2448" y="205"/>
                </a:lnTo>
                <a:lnTo>
                  <a:pt x="2448" y="213"/>
                </a:lnTo>
                <a:close/>
                <a:moveTo>
                  <a:pt x="10629" y="206"/>
                </a:moveTo>
                <a:lnTo>
                  <a:pt x="10587" y="206"/>
                </a:lnTo>
                <a:lnTo>
                  <a:pt x="10527" y="273"/>
                </a:lnTo>
                <a:cubicBezTo>
                  <a:pt x="10557" y="272"/>
                  <a:pt x="10741" y="250"/>
                  <a:pt x="10757" y="223"/>
                </a:cubicBezTo>
                <a:lnTo>
                  <a:pt x="10653" y="187"/>
                </a:lnTo>
                <a:lnTo>
                  <a:pt x="10629" y="206"/>
                </a:lnTo>
                <a:close/>
                <a:moveTo>
                  <a:pt x="9756" y="3618"/>
                </a:moveTo>
                <a:cubicBezTo>
                  <a:pt x="9756" y="3655"/>
                  <a:pt x="9739" y="3649"/>
                  <a:pt x="9739" y="3686"/>
                </a:cubicBezTo>
                <a:cubicBezTo>
                  <a:pt x="9739" y="3688"/>
                  <a:pt x="9761" y="3756"/>
                  <a:pt x="9765" y="3771"/>
                </a:cubicBezTo>
                <a:cubicBezTo>
                  <a:pt x="9790" y="3769"/>
                  <a:pt x="9832" y="3750"/>
                  <a:pt x="9832" y="3729"/>
                </a:cubicBezTo>
                <a:cubicBezTo>
                  <a:pt x="9832" y="3671"/>
                  <a:pt x="9808" y="3597"/>
                  <a:pt x="9756" y="3593"/>
                </a:cubicBezTo>
                <a:lnTo>
                  <a:pt x="9756" y="3618"/>
                </a:lnTo>
                <a:close/>
                <a:moveTo>
                  <a:pt x="11537" y="3507"/>
                </a:moveTo>
                <a:lnTo>
                  <a:pt x="11463" y="3522"/>
                </a:lnTo>
                <a:lnTo>
                  <a:pt x="11433" y="3483"/>
                </a:lnTo>
                <a:lnTo>
                  <a:pt x="11408" y="3491"/>
                </a:lnTo>
                <a:lnTo>
                  <a:pt x="11408" y="3551"/>
                </a:lnTo>
                <a:lnTo>
                  <a:pt x="11441" y="3551"/>
                </a:lnTo>
                <a:cubicBezTo>
                  <a:pt x="11436" y="3561"/>
                  <a:pt x="11433" y="3560"/>
                  <a:pt x="11433" y="3576"/>
                </a:cubicBezTo>
                <a:lnTo>
                  <a:pt x="11434" y="3600"/>
                </a:lnTo>
                <a:lnTo>
                  <a:pt x="11458" y="3608"/>
                </a:lnTo>
                <a:lnTo>
                  <a:pt x="11518" y="3593"/>
                </a:lnTo>
                <a:cubicBezTo>
                  <a:pt x="11508" y="3557"/>
                  <a:pt x="11501" y="3578"/>
                  <a:pt x="11501" y="3551"/>
                </a:cubicBezTo>
                <a:lnTo>
                  <a:pt x="11501" y="3525"/>
                </a:lnTo>
                <a:lnTo>
                  <a:pt x="11517" y="3525"/>
                </a:lnTo>
                <a:lnTo>
                  <a:pt x="11526" y="3568"/>
                </a:lnTo>
                <a:lnTo>
                  <a:pt x="11545" y="3567"/>
                </a:lnTo>
                <a:lnTo>
                  <a:pt x="11534" y="3525"/>
                </a:lnTo>
                <a:lnTo>
                  <a:pt x="11562" y="3516"/>
                </a:lnTo>
                <a:lnTo>
                  <a:pt x="11543" y="3449"/>
                </a:lnTo>
                <a:lnTo>
                  <a:pt x="11504" y="3452"/>
                </a:lnTo>
                <a:lnTo>
                  <a:pt x="11537" y="3507"/>
                </a:lnTo>
                <a:close/>
                <a:moveTo>
                  <a:pt x="3735" y="3136"/>
                </a:moveTo>
                <a:lnTo>
                  <a:pt x="3735" y="3161"/>
                </a:lnTo>
                <a:lnTo>
                  <a:pt x="3684" y="3161"/>
                </a:lnTo>
                <a:lnTo>
                  <a:pt x="3685" y="3165"/>
                </a:lnTo>
                <a:lnTo>
                  <a:pt x="3787" y="3197"/>
                </a:lnTo>
                <a:lnTo>
                  <a:pt x="3812" y="3174"/>
                </a:lnTo>
                <a:lnTo>
                  <a:pt x="3879" y="3153"/>
                </a:lnTo>
                <a:lnTo>
                  <a:pt x="3879" y="3170"/>
                </a:lnTo>
                <a:lnTo>
                  <a:pt x="3904" y="3170"/>
                </a:lnTo>
                <a:cubicBezTo>
                  <a:pt x="3901" y="3133"/>
                  <a:pt x="3850" y="3093"/>
                  <a:pt x="3811" y="3093"/>
                </a:cubicBezTo>
                <a:lnTo>
                  <a:pt x="3786" y="3093"/>
                </a:lnTo>
                <a:cubicBezTo>
                  <a:pt x="3767" y="3093"/>
                  <a:pt x="3767" y="3100"/>
                  <a:pt x="3752" y="3110"/>
                </a:cubicBezTo>
                <a:lnTo>
                  <a:pt x="3752" y="3093"/>
                </a:lnTo>
                <a:lnTo>
                  <a:pt x="3718" y="3093"/>
                </a:lnTo>
                <a:cubicBezTo>
                  <a:pt x="3727" y="3129"/>
                  <a:pt x="3735" y="3108"/>
                  <a:pt x="3735" y="3136"/>
                </a:cubicBezTo>
                <a:close/>
                <a:moveTo>
                  <a:pt x="2583" y="383"/>
                </a:moveTo>
                <a:lnTo>
                  <a:pt x="2642" y="383"/>
                </a:lnTo>
                <a:lnTo>
                  <a:pt x="2642" y="408"/>
                </a:lnTo>
                <a:lnTo>
                  <a:pt x="2719" y="408"/>
                </a:lnTo>
                <a:cubicBezTo>
                  <a:pt x="2738" y="408"/>
                  <a:pt x="2752" y="394"/>
                  <a:pt x="2752" y="374"/>
                </a:cubicBezTo>
                <a:lnTo>
                  <a:pt x="2752" y="357"/>
                </a:lnTo>
                <a:cubicBezTo>
                  <a:pt x="2752" y="338"/>
                  <a:pt x="2746" y="332"/>
                  <a:pt x="2727" y="332"/>
                </a:cubicBezTo>
                <a:cubicBezTo>
                  <a:pt x="2708" y="332"/>
                  <a:pt x="2708" y="339"/>
                  <a:pt x="2693" y="349"/>
                </a:cubicBezTo>
                <a:cubicBezTo>
                  <a:pt x="2688" y="330"/>
                  <a:pt x="2691" y="324"/>
                  <a:pt x="2668" y="324"/>
                </a:cubicBezTo>
                <a:lnTo>
                  <a:pt x="2651" y="324"/>
                </a:lnTo>
                <a:cubicBezTo>
                  <a:pt x="2622" y="324"/>
                  <a:pt x="2584" y="346"/>
                  <a:pt x="2568" y="353"/>
                </a:cubicBezTo>
                <a:lnTo>
                  <a:pt x="2490" y="324"/>
                </a:lnTo>
                <a:cubicBezTo>
                  <a:pt x="2493" y="365"/>
                  <a:pt x="2547" y="383"/>
                  <a:pt x="2583" y="383"/>
                </a:cubicBezTo>
                <a:close/>
                <a:moveTo>
                  <a:pt x="12449" y="6049"/>
                </a:moveTo>
                <a:lnTo>
                  <a:pt x="12300" y="6052"/>
                </a:lnTo>
                <a:lnTo>
                  <a:pt x="12363" y="6186"/>
                </a:lnTo>
                <a:cubicBezTo>
                  <a:pt x="12409" y="6175"/>
                  <a:pt x="12449" y="6146"/>
                  <a:pt x="12449" y="6092"/>
                </a:cubicBezTo>
                <a:lnTo>
                  <a:pt x="12449" y="6049"/>
                </a:lnTo>
                <a:close/>
                <a:moveTo>
                  <a:pt x="12000" y="408"/>
                </a:moveTo>
                <a:cubicBezTo>
                  <a:pt x="12042" y="412"/>
                  <a:pt x="12031" y="425"/>
                  <a:pt x="12068" y="425"/>
                </a:cubicBezTo>
                <a:lnTo>
                  <a:pt x="12127" y="425"/>
                </a:lnTo>
                <a:cubicBezTo>
                  <a:pt x="12164" y="425"/>
                  <a:pt x="12162" y="408"/>
                  <a:pt x="12187" y="408"/>
                </a:cubicBezTo>
                <a:cubicBezTo>
                  <a:pt x="12192" y="408"/>
                  <a:pt x="12204" y="420"/>
                  <a:pt x="12212" y="425"/>
                </a:cubicBezTo>
                <a:cubicBezTo>
                  <a:pt x="12230" y="413"/>
                  <a:pt x="12240" y="408"/>
                  <a:pt x="12271" y="408"/>
                </a:cubicBezTo>
                <a:lnTo>
                  <a:pt x="12295" y="408"/>
                </a:lnTo>
                <a:lnTo>
                  <a:pt x="12301" y="384"/>
                </a:lnTo>
                <a:lnTo>
                  <a:pt x="12297" y="366"/>
                </a:lnTo>
                <a:lnTo>
                  <a:pt x="12221" y="366"/>
                </a:lnTo>
                <a:cubicBezTo>
                  <a:pt x="12195" y="366"/>
                  <a:pt x="12190" y="362"/>
                  <a:pt x="12168" y="356"/>
                </a:cubicBezTo>
                <a:lnTo>
                  <a:pt x="12144" y="383"/>
                </a:lnTo>
                <a:cubicBezTo>
                  <a:pt x="12121" y="367"/>
                  <a:pt x="12109" y="357"/>
                  <a:pt x="12068" y="357"/>
                </a:cubicBezTo>
                <a:lnTo>
                  <a:pt x="12051" y="357"/>
                </a:lnTo>
                <a:cubicBezTo>
                  <a:pt x="12012" y="357"/>
                  <a:pt x="12001" y="368"/>
                  <a:pt x="12000" y="408"/>
                </a:cubicBezTo>
                <a:close/>
                <a:moveTo>
                  <a:pt x="11552" y="3618"/>
                </a:moveTo>
                <a:lnTo>
                  <a:pt x="11509" y="3652"/>
                </a:lnTo>
                <a:cubicBezTo>
                  <a:pt x="11448" y="3620"/>
                  <a:pt x="11434" y="3661"/>
                  <a:pt x="11408" y="3710"/>
                </a:cubicBezTo>
                <a:lnTo>
                  <a:pt x="11433" y="3720"/>
                </a:lnTo>
                <a:lnTo>
                  <a:pt x="11433" y="3695"/>
                </a:lnTo>
                <a:lnTo>
                  <a:pt x="11492" y="3695"/>
                </a:lnTo>
                <a:cubicBezTo>
                  <a:pt x="11494" y="3775"/>
                  <a:pt x="11506" y="3757"/>
                  <a:pt x="11550" y="3787"/>
                </a:cubicBezTo>
                <a:lnTo>
                  <a:pt x="11561" y="3761"/>
                </a:lnTo>
                <a:lnTo>
                  <a:pt x="11547" y="3739"/>
                </a:lnTo>
                <a:lnTo>
                  <a:pt x="11560" y="3703"/>
                </a:lnTo>
                <a:lnTo>
                  <a:pt x="11590" y="3733"/>
                </a:lnTo>
                <a:lnTo>
                  <a:pt x="11602" y="3727"/>
                </a:lnTo>
                <a:lnTo>
                  <a:pt x="11562" y="3565"/>
                </a:lnTo>
                <a:lnTo>
                  <a:pt x="11552" y="3568"/>
                </a:lnTo>
                <a:lnTo>
                  <a:pt x="11552" y="3618"/>
                </a:lnTo>
                <a:close/>
                <a:moveTo>
                  <a:pt x="11357" y="3203"/>
                </a:moveTo>
                <a:cubicBezTo>
                  <a:pt x="11357" y="3213"/>
                  <a:pt x="11331" y="3263"/>
                  <a:pt x="11331" y="3314"/>
                </a:cubicBezTo>
                <a:cubicBezTo>
                  <a:pt x="11331" y="3337"/>
                  <a:pt x="11381" y="3364"/>
                  <a:pt x="11358" y="3415"/>
                </a:cubicBezTo>
                <a:lnTo>
                  <a:pt x="11374" y="3458"/>
                </a:lnTo>
                <a:cubicBezTo>
                  <a:pt x="11390" y="3456"/>
                  <a:pt x="11408" y="3458"/>
                  <a:pt x="11408" y="3441"/>
                </a:cubicBezTo>
                <a:cubicBezTo>
                  <a:pt x="11408" y="3422"/>
                  <a:pt x="11401" y="3422"/>
                  <a:pt x="11389" y="3406"/>
                </a:cubicBezTo>
                <a:lnTo>
                  <a:pt x="11408" y="3381"/>
                </a:lnTo>
                <a:lnTo>
                  <a:pt x="11391" y="3314"/>
                </a:lnTo>
                <a:cubicBezTo>
                  <a:pt x="11404" y="3293"/>
                  <a:pt x="11433" y="3276"/>
                  <a:pt x="11433" y="3254"/>
                </a:cubicBezTo>
                <a:lnTo>
                  <a:pt x="11433" y="3229"/>
                </a:lnTo>
                <a:cubicBezTo>
                  <a:pt x="11433" y="3214"/>
                  <a:pt x="11408" y="3161"/>
                  <a:pt x="11382" y="3161"/>
                </a:cubicBezTo>
                <a:lnTo>
                  <a:pt x="11357" y="3161"/>
                </a:lnTo>
                <a:lnTo>
                  <a:pt x="11357" y="3203"/>
                </a:lnTo>
                <a:close/>
                <a:moveTo>
                  <a:pt x="12195" y="1899"/>
                </a:moveTo>
                <a:cubicBezTo>
                  <a:pt x="12195" y="1942"/>
                  <a:pt x="12119" y="1977"/>
                  <a:pt x="12119" y="1992"/>
                </a:cubicBezTo>
                <a:cubicBezTo>
                  <a:pt x="12119" y="2015"/>
                  <a:pt x="12123" y="2016"/>
                  <a:pt x="12127" y="2035"/>
                </a:cubicBezTo>
                <a:lnTo>
                  <a:pt x="12171" y="2033"/>
                </a:lnTo>
                <a:lnTo>
                  <a:pt x="12145" y="1995"/>
                </a:lnTo>
                <a:lnTo>
                  <a:pt x="12222" y="1999"/>
                </a:lnTo>
                <a:lnTo>
                  <a:pt x="12250" y="2020"/>
                </a:lnTo>
                <a:lnTo>
                  <a:pt x="12288" y="1967"/>
                </a:lnTo>
                <a:cubicBezTo>
                  <a:pt x="12366" y="1967"/>
                  <a:pt x="12333" y="1965"/>
                  <a:pt x="12356" y="1916"/>
                </a:cubicBezTo>
                <a:cubicBezTo>
                  <a:pt x="12211" y="1916"/>
                  <a:pt x="12265" y="1867"/>
                  <a:pt x="12195" y="1848"/>
                </a:cubicBezTo>
                <a:lnTo>
                  <a:pt x="12195" y="1899"/>
                </a:lnTo>
                <a:close/>
                <a:moveTo>
                  <a:pt x="2625" y="510"/>
                </a:moveTo>
                <a:lnTo>
                  <a:pt x="2575" y="510"/>
                </a:lnTo>
                <a:lnTo>
                  <a:pt x="2575" y="535"/>
                </a:lnTo>
                <a:cubicBezTo>
                  <a:pt x="2594" y="540"/>
                  <a:pt x="2594" y="544"/>
                  <a:pt x="2617" y="544"/>
                </a:cubicBezTo>
                <a:lnTo>
                  <a:pt x="2651" y="544"/>
                </a:lnTo>
                <a:cubicBezTo>
                  <a:pt x="2660" y="569"/>
                  <a:pt x="2694" y="586"/>
                  <a:pt x="2727" y="586"/>
                </a:cubicBezTo>
                <a:lnTo>
                  <a:pt x="2735" y="586"/>
                </a:lnTo>
                <a:cubicBezTo>
                  <a:pt x="2765" y="586"/>
                  <a:pt x="2748" y="569"/>
                  <a:pt x="2778" y="569"/>
                </a:cubicBezTo>
                <a:lnTo>
                  <a:pt x="2803" y="569"/>
                </a:lnTo>
                <a:cubicBezTo>
                  <a:pt x="2803" y="527"/>
                  <a:pt x="2772" y="459"/>
                  <a:pt x="2744" y="459"/>
                </a:cubicBezTo>
                <a:lnTo>
                  <a:pt x="2676" y="459"/>
                </a:lnTo>
                <a:cubicBezTo>
                  <a:pt x="2637" y="459"/>
                  <a:pt x="2626" y="470"/>
                  <a:pt x="2625" y="510"/>
                </a:cubicBezTo>
                <a:close/>
                <a:moveTo>
                  <a:pt x="12201" y="1470"/>
                </a:moveTo>
                <a:lnTo>
                  <a:pt x="12203" y="1813"/>
                </a:lnTo>
                <a:lnTo>
                  <a:pt x="12254" y="1789"/>
                </a:lnTo>
                <a:cubicBezTo>
                  <a:pt x="12245" y="1771"/>
                  <a:pt x="12229" y="1740"/>
                  <a:pt x="12229" y="1713"/>
                </a:cubicBezTo>
                <a:cubicBezTo>
                  <a:pt x="12229" y="1712"/>
                  <a:pt x="12251" y="1676"/>
                  <a:pt x="12254" y="1670"/>
                </a:cubicBezTo>
                <a:cubicBezTo>
                  <a:pt x="12273" y="1670"/>
                  <a:pt x="12297" y="1673"/>
                  <a:pt x="12297" y="1653"/>
                </a:cubicBezTo>
                <a:cubicBezTo>
                  <a:pt x="12297" y="1645"/>
                  <a:pt x="12260" y="1560"/>
                  <a:pt x="12259" y="1551"/>
                </a:cubicBezTo>
                <a:lnTo>
                  <a:pt x="12238" y="1425"/>
                </a:lnTo>
                <a:lnTo>
                  <a:pt x="12227" y="1428"/>
                </a:lnTo>
                <a:lnTo>
                  <a:pt x="12201" y="1470"/>
                </a:lnTo>
                <a:close/>
                <a:moveTo>
                  <a:pt x="3269" y="2992"/>
                </a:moveTo>
                <a:lnTo>
                  <a:pt x="3371" y="2949"/>
                </a:lnTo>
                <a:cubicBezTo>
                  <a:pt x="3376" y="3012"/>
                  <a:pt x="3507" y="2989"/>
                  <a:pt x="3565" y="3076"/>
                </a:cubicBezTo>
                <a:lnTo>
                  <a:pt x="3540" y="3076"/>
                </a:lnTo>
                <a:cubicBezTo>
                  <a:pt x="3552" y="3122"/>
                  <a:pt x="3545" y="3093"/>
                  <a:pt x="3574" y="3093"/>
                </a:cubicBezTo>
                <a:lnTo>
                  <a:pt x="3667" y="3093"/>
                </a:lnTo>
                <a:lnTo>
                  <a:pt x="3667" y="3059"/>
                </a:lnTo>
                <a:cubicBezTo>
                  <a:pt x="3651" y="3052"/>
                  <a:pt x="3582" y="3020"/>
                  <a:pt x="3571" y="3011"/>
                </a:cubicBezTo>
                <a:cubicBezTo>
                  <a:pt x="3531" y="2977"/>
                  <a:pt x="3547" y="2966"/>
                  <a:pt x="3472" y="2966"/>
                </a:cubicBezTo>
                <a:cubicBezTo>
                  <a:pt x="3463" y="2953"/>
                  <a:pt x="3461" y="2941"/>
                  <a:pt x="3438" y="2941"/>
                </a:cubicBezTo>
                <a:lnTo>
                  <a:pt x="3388" y="2941"/>
                </a:lnTo>
                <a:lnTo>
                  <a:pt x="3388" y="2924"/>
                </a:lnTo>
                <a:lnTo>
                  <a:pt x="3362" y="2924"/>
                </a:lnTo>
                <a:cubicBezTo>
                  <a:pt x="3339" y="2924"/>
                  <a:pt x="3272" y="2953"/>
                  <a:pt x="3269" y="2992"/>
                </a:cubicBezTo>
                <a:close/>
                <a:moveTo>
                  <a:pt x="6232" y="1433"/>
                </a:moveTo>
                <a:lnTo>
                  <a:pt x="6217" y="1528"/>
                </a:lnTo>
                <a:lnTo>
                  <a:pt x="6208" y="1526"/>
                </a:lnTo>
                <a:cubicBezTo>
                  <a:pt x="6214" y="1536"/>
                  <a:pt x="6228" y="1560"/>
                  <a:pt x="6242" y="1560"/>
                </a:cubicBezTo>
                <a:cubicBezTo>
                  <a:pt x="6266" y="1560"/>
                  <a:pt x="6283" y="1526"/>
                  <a:pt x="6341" y="1525"/>
                </a:cubicBezTo>
                <a:lnTo>
                  <a:pt x="6354" y="1508"/>
                </a:lnTo>
                <a:lnTo>
                  <a:pt x="6385" y="1408"/>
                </a:lnTo>
                <a:lnTo>
                  <a:pt x="6377" y="1382"/>
                </a:lnTo>
                <a:lnTo>
                  <a:pt x="6352" y="1382"/>
                </a:lnTo>
                <a:cubicBezTo>
                  <a:pt x="6333" y="1382"/>
                  <a:pt x="6333" y="1376"/>
                  <a:pt x="6316" y="1363"/>
                </a:cubicBezTo>
                <a:lnTo>
                  <a:pt x="6232" y="1433"/>
                </a:lnTo>
                <a:close/>
                <a:moveTo>
                  <a:pt x="10823" y="4347"/>
                </a:moveTo>
                <a:lnTo>
                  <a:pt x="10781" y="4347"/>
                </a:lnTo>
                <a:cubicBezTo>
                  <a:pt x="10775" y="4370"/>
                  <a:pt x="10772" y="4363"/>
                  <a:pt x="10772" y="4381"/>
                </a:cubicBezTo>
                <a:cubicBezTo>
                  <a:pt x="10772" y="4423"/>
                  <a:pt x="10869" y="4432"/>
                  <a:pt x="10925" y="4432"/>
                </a:cubicBezTo>
                <a:lnTo>
                  <a:pt x="11016" y="4463"/>
                </a:lnTo>
                <a:lnTo>
                  <a:pt x="11042" y="4475"/>
                </a:lnTo>
                <a:lnTo>
                  <a:pt x="11162" y="4480"/>
                </a:lnTo>
                <a:lnTo>
                  <a:pt x="11162" y="4457"/>
                </a:lnTo>
                <a:lnTo>
                  <a:pt x="11120" y="4457"/>
                </a:lnTo>
                <a:lnTo>
                  <a:pt x="11088" y="4392"/>
                </a:lnTo>
                <a:lnTo>
                  <a:pt x="11060" y="4389"/>
                </a:lnTo>
                <a:lnTo>
                  <a:pt x="11077" y="4423"/>
                </a:lnTo>
                <a:cubicBezTo>
                  <a:pt x="11036" y="4412"/>
                  <a:pt x="11029" y="4372"/>
                  <a:pt x="10976" y="4372"/>
                </a:cubicBezTo>
                <a:cubicBezTo>
                  <a:pt x="10959" y="4372"/>
                  <a:pt x="10970" y="4389"/>
                  <a:pt x="10942" y="4389"/>
                </a:cubicBezTo>
                <a:lnTo>
                  <a:pt x="10925" y="4389"/>
                </a:lnTo>
                <a:cubicBezTo>
                  <a:pt x="10881" y="4389"/>
                  <a:pt x="10845" y="4347"/>
                  <a:pt x="10823" y="4347"/>
                </a:cubicBezTo>
                <a:close/>
                <a:moveTo>
                  <a:pt x="13533" y="5855"/>
                </a:moveTo>
                <a:cubicBezTo>
                  <a:pt x="13466" y="5849"/>
                  <a:pt x="13498" y="5767"/>
                  <a:pt x="13432" y="5761"/>
                </a:cubicBezTo>
                <a:cubicBezTo>
                  <a:pt x="13434" y="5851"/>
                  <a:pt x="13541" y="5848"/>
                  <a:pt x="13457" y="5973"/>
                </a:cubicBezTo>
                <a:cubicBezTo>
                  <a:pt x="13470" y="5992"/>
                  <a:pt x="13508" y="6018"/>
                  <a:pt x="13508" y="6024"/>
                </a:cubicBezTo>
                <a:cubicBezTo>
                  <a:pt x="13508" y="6038"/>
                  <a:pt x="13497" y="6056"/>
                  <a:pt x="13491" y="6066"/>
                </a:cubicBezTo>
                <a:lnTo>
                  <a:pt x="13515" y="6085"/>
                </a:lnTo>
                <a:cubicBezTo>
                  <a:pt x="13573" y="6045"/>
                  <a:pt x="13550" y="6042"/>
                  <a:pt x="13576" y="5991"/>
                </a:cubicBezTo>
                <a:cubicBezTo>
                  <a:pt x="13595" y="5955"/>
                  <a:pt x="13633" y="5974"/>
                  <a:pt x="13635" y="5897"/>
                </a:cubicBezTo>
                <a:cubicBezTo>
                  <a:pt x="13584" y="5898"/>
                  <a:pt x="13535" y="5927"/>
                  <a:pt x="13533" y="5855"/>
                </a:cubicBezTo>
                <a:close/>
                <a:moveTo>
                  <a:pt x="10205" y="171"/>
                </a:moveTo>
                <a:lnTo>
                  <a:pt x="10264" y="188"/>
                </a:lnTo>
                <a:lnTo>
                  <a:pt x="10264" y="171"/>
                </a:lnTo>
                <a:lnTo>
                  <a:pt x="10277" y="178"/>
                </a:lnTo>
                <a:lnTo>
                  <a:pt x="10341" y="209"/>
                </a:lnTo>
                <a:lnTo>
                  <a:pt x="10468" y="230"/>
                </a:lnTo>
                <a:lnTo>
                  <a:pt x="10523" y="229"/>
                </a:lnTo>
                <a:lnTo>
                  <a:pt x="10544" y="171"/>
                </a:lnTo>
                <a:cubicBezTo>
                  <a:pt x="10484" y="142"/>
                  <a:pt x="10444" y="199"/>
                  <a:pt x="10442" y="120"/>
                </a:cubicBezTo>
                <a:cubicBezTo>
                  <a:pt x="10346" y="118"/>
                  <a:pt x="10257" y="100"/>
                  <a:pt x="10205" y="171"/>
                </a:cubicBezTo>
                <a:close/>
                <a:moveTo>
                  <a:pt x="11492" y="4050"/>
                </a:moveTo>
                <a:cubicBezTo>
                  <a:pt x="11520" y="4050"/>
                  <a:pt x="11534" y="4014"/>
                  <a:pt x="11535" y="3983"/>
                </a:cubicBezTo>
                <a:lnTo>
                  <a:pt x="11481" y="4022"/>
                </a:lnTo>
                <a:lnTo>
                  <a:pt x="11459" y="4007"/>
                </a:lnTo>
                <a:lnTo>
                  <a:pt x="11408" y="4008"/>
                </a:lnTo>
                <a:lnTo>
                  <a:pt x="11383" y="3990"/>
                </a:lnTo>
                <a:lnTo>
                  <a:pt x="11331" y="4025"/>
                </a:lnTo>
                <a:lnTo>
                  <a:pt x="11331" y="4084"/>
                </a:lnTo>
                <a:lnTo>
                  <a:pt x="11313" y="4109"/>
                </a:lnTo>
                <a:cubicBezTo>
                  <a:pt x="11314" y="4177"/>
                  <a:pt x="11289" y="4166"/>
                  <a:pt x="11289" y="4194"/>
                </a:cubicBezTo>
                <a:lnTo>
                  <a:pt x="11289" y="4203"/>
                </a:lnTo>
                <a:cubicBezTo>
                  <a:pt x="11289" y="4234"/>
                  <a:pt x="11314" y="4223"/>
                  <a:pt x="11314" y="4254"/>
                </a:cubicBezTo>
                <a:lnTo>
                  <a:pt x="11314" y="4330"/>
                </a:lnTo>
                <a:cubicBezTo>
                  <a:pt x="11336" y="4335"/>
                  <a:pt x="11357" y="4347"/>
                  <a:pt x="11357" y="4313"/>
                </a:cubicBezTo>
                <a:lnTo>
                  <a:pt x="11357" y="4203"/>
                </a:lnTo>
                <a:lnTo>
                  <a:pt x="11382" y="4203"/>
                </a:lnTo>
                <a:lnTo>
                  <a:pt x="11382" y="4228"/>
                </a:lnTo>
                <a:cubicBezTo>
                  <a:pt x="11382" y="4254"/>
                  <a:pt x="11412" y="4330"/>
                  <a:pt x="11441" y="4330"/>
                </a:cubicBezTo>
                <a:cubicBezTo>
                  <a:pt x="11453" y="4330"/>
                  <a:pt x="11458" y="4318"/>
                  <a:pt x="11458" y="4305"/>
                </a:cubicBezTo>
                <a:lnTo>
                  <a:pt x="11458" y="4279"/>
                </a:lnTo>
                <a:cubicBezTo>
                  <a:pt x="11458" y="4278"/>
                  <a:pt x="11408" y="4172"/>
                  <a:pt x="11408" y="4161"/>
                </a:cubicBezTo>
                <a:cubicBezTo>
                  <a:pt x="11408" y="4132"/>
                  <a:pt x="11439" y="4129"/>
                  <a:pt x="11467" y="4127"/>
                </a:cubicBezTo>
                <a:lnTo>
                  <a:pt x="11467" y="4093"/>
                </a:lnTo>
                <a:lnTo>
                  <a:pt x="11391" y="4103"/>
                </a:lnTo>
                <a:lnTo>
                  <a:pt x="11367" y="4129"/>
                </a:lnTo>
                <a:lnTo>
                  <a:pt x="11338" y="4085"/>
                </a:lnTo>
                <a:lnTo>
                  <a:pt x="11384" y="4036"/>
                </a:lnTo>
                <a:lnTo>
                  <a:pt x="11458" y="4034"/>
                </a:lnTo>
                <a:lnTo>
                  <a:pt x="11458" y="4050"/>
                </a:lnTo>
                <a:lnTo>
                  <a:pt x="11492" y="4050"/>
                </a:lnTo>
                <a:close/>
                <a:moveTo>
                  <a:pt x="13415" y="6193"/>
                </a:moveTo>
                <a:cubicBezTo>
                  <a:pt x="13426" y="6144"/>
                  <a:pt x="13466" y="6130"/>
                  <a:pt x="13466" y="6083"/>
                </a:cubicBezTo>
                <a:lnTo>
                  <a:pt x="13466" y="6058"/>
                </a:lnTo>
                <a:lnTo>
                  <a:pt x="13398" y="6049"/>
                </a:lnTo>
                <a:cubicBezTo>
                  <a:pt x="13354" y="6078"/>
                  <a:pt x="13357" y="6127"/>
                  <a:pt x="13289" y="6178"/>
                </a:cubicBezTo>
                <a:cubicBezTo>
                  <a:pt x="13216" y="6234"/>
                  <a:pt x="13229" y="6197"/>
                  <a:pt x="13169" y="6287"/>
                </a:cubicBezTo>
                <a:lnTo>
                  <a:pt x="13186" y="6320"/>
                </a:lnTo>
                <a:lnTo>
                  <a:pt x="13287" y="6331"/>
                </a:lnTo>
                <a:cubicBezTo>
                  <a:pt x="13313" y="6332"/>
                  <a:pt x="13355" y="6254"/>
                  <a:pt x="13355" y="6219"/>
                </a:cubicBezTo>
                <a:lnTo>
                  <a:pt x="13415" y="6193"/>
                </a:lnTo>
                <a:close/>
                <a:moveTo>
                  <a:pt x="2964" y="417"/>
                </a:moveTo>
                <a:lnTo>
                  <a:pt x="2998" y="417"/>
                </a:lnTo>
                <a:cubicBezTo>
                  <a:pt x="3027" y="417"/>
                  <a:pt x="3011" y="434"/>
                  <a:pt x="3040" y="431"/>
                </a:cubicBezTo>
                <a:lnTo>
                  <a:pt x="3159" y="434"/>
                </a:lnTo>
                <a:lnTo>
                  <a:pt x="3430" y="434"/>
                </a:lnTo>
                <a:cubicBezTo>
                  <a:pt x="3456" y="434"/>
                  <a:pt x="3454" y="418"/>
                  <a:pt x="3464" y="400"/>
                </a:cubicBezTo>
                <a:cubicBezTo>
                  <a:pt x="3419" y="389"/>
                  <a:pt x="3422" y="366"/>
                  <a:pt x="3379" y="366"/>
                </a:cubicBezTo>
                <a:lnTo>
                  <a:pt x="3294" y="366"/>
                </a:lnTo>
                <a:cubicBezTo>
                  <a:pt x="3255" y="366"/>
                  <a:pt x="3268" y="383"/>
                  <a:pt x="3209" y="382"/>
                </a:cubicBezTo>
                <a:lnTo>
                  <a:pt x="3184" y="400"/>
                </a:lnTo>
                <a:lnTo>
                  <a:pt x="3184" y="383"/>
                </a:lnTo>
                <a:lnTo>
                  <a:pt x="3108" y="383"/>
                </a:lnTo>
                <a:cubicBezTo>
                  <a:pt x="3092" y="383"/>
                  <a:pt x="3037" y="324"/>
                  <a:pt x="2998" y="324"/>
                </a:cubicBezTo>
                <a:lnTo>
                  <a:pt x="2973" y="324"/>
                </a:lnTo>
                <a:cubicBezTo>
                  <a:pt x="2943" y="324"/>
                  <a:pt x="2940" y="330"/>
                  <a:pt x="2913" y="332"/>
                </a:cubicBezTo>
                <a:lnTo>
                  <a:pt x="2913" y="315"/>
                </a:lnTo>
                <a:lnTo>
                  <a:pt x="2795" y="315"/>
                </a:lnTo>
                <a:cubicBezTo>
                  <a:pt x="2873" y="383"/>
                  <a:pt x="2955" y="304"/>
                  <a:pt x="2964" y="417"/>
                </a:cubicBezTo>
                <a:close/>
                <a:moveTo>
                  <a:pt x="5940" y="851"/>
                </a:moveTo>
                <a:lnTo>
                  <a:pt x="5810" y="850"/>
                </a:lnTo>
                <a:lnTo>
                  <a:pt x="5759" y="874"/>
                </a:lnTo>
                <a:cubicBezTo>
                  <a:pt x="5753" y="849"/>
                  <a:pt x="5746" y="832"/>
                  <a:pt x="5716" y="832"/>
                </a:cubicBezTo>
                <a:cubicBezTo>
                  <a:pt x="5680" y="832"/>
                  <a:pt x="5665" y="845"/>
                  <a:pt x="5657" y="874"/>
                </a:cubicBezTo>
                <a:lnTo>
                  <a:pt x="5683" y="874"/>
                </a:lnTo>
                <a:cubicBezTo>
                  <a:pt x="5712" y="874"/>
                  <a:pt x="5716" y="905"/>
                  <a:pt x="5733" y="925"/>
                </a:cubicBezTo>
                <a:cubicBezTo>
                  <a:pt x="5700" y="975"/>
                  <a:pt x="5803" y="967"/>
                  <a:pt x="5869" y="967"/>
                </a:cubicBezTo>
                <a:cubicBezTo>
                  <a:pt x="5922" y="967"/>
                  <a:pt x="6064" y="927"/>
                  <a:pt x="6064" y="883"/>
                </a:cubicBezTo>
                <a:cubicBezTo>
                  <a:pt x="6064" y="855"/>
                  <a:pt x="6042" y="862"/>
                  <a:pt x="6021" y="834"/>
                </a:cubicBezTo>
                <a:lnTo>
                  <a:pt x="5957" y="825"/>
                </a:lnTo>
                <a:lnTo>
                  <a:pt x="5940" y="851"/>
                </a:lnTo>
                <a:close/>
                <a:moveTo>
                  <a:pt x="1981" y="297"/>
                </a:moveTo>
                <a:lnTo>
                  <a:pt x="1897" y="298"/>
                </a:lnTo>
                <a:lnTo>
                  <a:pt x="1838" y="332"/>
                </a:lnTo>
                <a:cubicBezTo>
                  <a:pt x="1795" y="332"/>
                  <a:pt x="1783" y="328"/>
                  <a:pt x="1779" y="366"/>
                </a:cubicBezTo>
                <a:lnTo>
                  <a:pt x="1812" y="349"/>
                </a:lnTo>
                <a:lnTo>
                  <a:pt x="1814" y="368"/>
                </a:lnTo>
                <a:lnTo>
                  <a:pt x="1855" y="349"/>
                </a:lnTo>
                <a:lnTo>
                  <a:pt x="1855" y="364"/>
                </a:lnTo>
                <a:lnTo>
                  <a:pt x="1939" y="374"/>
                </a:lnTo>
                <a:cubicBezTo>
                  <a:pt x="1958" y="377"/>
                  <a:pt x="1963" y="370"/>
                  <a:pt x="1982" y="366"/>
                </a:cubicBezTo>
                <a:cubicBezTo>
                  <a:pt x="1973" y="384"/>
                  <a:pt x="1966" y="408"/>
                  <a:pt x="1999" y="408"/>
                </a:cubicBezTo>
                <a:lnTo>
                  <a:pt x="2100" y="408"/>
                </a:lnTo>
                <a:lnTo>
                  <a:pt x="2100" y="434"/>
                </a:lnTo>
                <a:lnTo>
                  <a:pt x="2168" y="435"/>
                </a:lnTo>
                <a:lnTo>
                  <a:pt x="2430" y="408"/>
                </a:lnTo>
                <a:lnTo>
                  <a:pt x="2446" y="376"/>
                </a:lnTo>
                <a:lnTo>
                  <a:pt x="2422" y="356"/>
                </a:lnTo>
                <a:lnTo>
                  <a:pt x="2371" y="366"/>
                </a:lnTo>
                <a:cubicBezTo>
                  <a:pt x="2358" y="357"/>
                  <a:pt x="2318" y="315"/>
                  <a:pt x="2312" y="315"/>
                </a:cubicBezTo>
                <a:cubicBezTo>
                  <a:pt x="2289" y="315"/>
                  <a:pt x="2279" y="327"/>
                  <a:pt x="2269" y="341"/>
                </a:cubicBezTo>
                <a:lnTo>
                  <a:pt x="2299" y="380"/>
                </a:lnTo>
                <a:lnTo>
                  <a:pt x="2294" y="387"/>
                </a:lnTo>
                <a:lnTo>
                  <a:pt x="2117" y="358"/>
                </a:lnTo>
                <a:lnTo>
                  <a:pt x="2109" y="331"/>
                </a:lnTo>
                <a:lnTo>
                  <a:pt x="2024" y="340"/>
                </a:lnTo>
                <a:lnTo>
                  <a:pt x="2022" y="277"/>
                </a:lnTo>
                <a:lnTo>
                  <a:pt x="1981" y="297"/>
                </a:lnTo>
                <a:close/>
                <a:moveTo>
                  <a:pt x="9180" y="340"/>
                </a:moveTo>
                <a:lnTo>
                  <a:pt x="9111" y="339"/>
                </a:lnTo>
                <a:lnTo>
                  <a:pt x="9087" y="357"/>
                </a:lnTo>
                <a:cubicBezTo>
                  <a:pt x="8972" y="357"/>
                  <a:pt x="8892" y="368"/>
                  <a:pt x="8817" y="409"/>
                </a:cubicBezTo>
                <a:cubicBezTo>
                  <a:pt x="8799" y="419"/>
                  <a:pt x="8638" y="555"/>
                  <a:pt x="8638" y="561"/>
                </a:cubicBezTo>
                <a:cubicBezTo>
                  <a:pt x="8638" y="585"/>
                  <a:pt x="8762" y="628"/>
                  <a:pt x="8782" y="628"/>
                </a:cubicBezTo>
                <a:lnTo>
                  <a:pt x="8850" y="628"/>
                </a:lnTo>
                <a:lnTo>
                  <a:pt x="8850" y="603"/>
                </a:lnTo>
                <a:cubicBezTo>
                  <a:pt x="8816" y="600"/>
                  <a:pt x="8791" y="577"/>
                  <a:pt x="8791" y="544"/>
                </a:cubicBezTo>
                <a:cubicBezTo>
                  <a:pt x="8791" y="513"/>
                  <a:pt x="8905" y="466"/>
                  <a:pt x="8927" y="436"/>
                </a:cubicBezTo>
                <a:lnTo>
                  <a:pt x="9152" y="372"/>
                </a:lnTo>
                <a:lnTo>
                  <a:pt x="9156" y="384"/>
                </a:lnTo>
                <a:lnTo>
                  <a:pt x="9180" y="366"/>
                </a:lnTo>
                <a:lnTo>
                  <a:pt x="9248" y="366"/>
                </a:lnTo>
                <a:cubicBezTo>
                  <a:pt x="9300" y="331"/>
                  <a:pt x="9319" y="371"/>
                  <a:pt x="9307" y="315"/>
                </a:cubicBezTo>
                <a:lnTo>
                  <a:pt x="9273" y="315"/>
                </a:lnTo>
                <a:cubicBezTo>
                  <a:pt x="9228" y="315"/>
                  <a:pt x="9208" y="322"/>
                  <a:pt x="9180" y="340"/>
                </a:cubicBezTo>
                <a:close/>
                <a:moveTo>
                  <a:pt x="7351" y="163"/>
                </a:moveTo>
                <a:lnTo>
                  <a:pt x="7258" y="180"/>
                </a:lnTo>
                <a:cubicBezTo>
                  <a:pt x="7247" y="148"/>
                  <a:pt x="7244" y="169"/>
                  <a:pt x="7215" y="188"/>
                </a:cubicBezTo>
                <a:cubicBezTo>
                  <a:pt x="7204" y="182"/>
                  <a:pt x="7201" y="180"/>
                  <a:pt x="7182" y="180"/>
                </a:cubicBezTo>
                <a:lnTo>
                  <a:pt x="7173" y="180"/>
                </a:lnTo>
                <a:cubicBezTo>
                  <a:pt x="7154" y="180"/>
                  <a:pt x="7155" y="186"/>
                  <a:pt x="7139" y="197"/>
                </a:cubicBezTo>
                <a:lnTo>
                  <a:pt x="7139" y="180"/>
                </a:lnTo>
                <a:lnTo>
                  <a:pt x="7063" y="180"/>
                </a:lnTo>
                <a:cubicBezTo>
                  <a:pt x="7024" y="180"/>
                  <a:pt x="7046" y="206"/>
                  <a:pt x="7046" y="247"/>
                </a:cubicBezTo>
                <a:lnTo>
                  <a:pt x="7097" y="247"/>
                </a:lnTo>
                <a:cubicBezTo>
                  <a:pt x="7157" y="247"/>
                  <a:pt x="7137" y="280"/>
                  <a:pt x="7167" y="304"/>
                </a:cubicBezTo>
                <a:cubicBezTo>
                  <a:pt x="7183" y="316"/>
                  <a:pt x="7221" y="316"/>
                  <a:pt x="7257" y="340"/>
                </a:cubicBezTo>
                <a:lnTo>
                  <a:pt x="7385" y="230"/>
                </a:lnTo>
                <a:lnTo>
                  <a:pt x="7415" y="232"/>
                </a:lnTo>
                <a:lnTo>
                  <a:pt x="7436" y="281"/>
                </a:lnTo>
                <a:cubicBezTo>
                  <a:pt x="7461" y="281"/>
                  <a:pt x="7494" y="298"/>
                  <a:pt x="7495" y="300"/>
                </a:cubicBezTo>
                <a:lnTo>
                  <a:pt x="7563" y="290"/>
                </a:lnTo>
                <a:lnTo>
                  <a:pt x="7562" y="274"/>
                </a:lnTo>
                <a:lnTo>
                  <a:pt x="7486" y="256"/>
                </a:lnTo>
                <a:cubicBezTo>
                  <a:pt x="7455" y="196"/>
                  <a:pt x="7400" y="243"/>
                  <a:pt x="7359" y="188"/>
                </a:cubicBezTo>
                <a:cubicBezTo>
                  <a:pt x="7360" y="188"/>
                  <a:pt x="7375" y="179"/>
                  <a:pt x="7376" y="184"/>
                </a:cubicBezTo>
                <a:lnTo>
                  <a:pt x="7537" y="205"/>
                </a:lnTo>
                <a:lnTo>
                  <a:pt x="7597" y="205"/>
                </a:lnTo>
                <a:cubicBezTo>
                  <a:pt x="7616" y="205"/>
                  <a:pt x="7654" y="178"/>
                  <a:pt x="7664" y="163"/>
                </a:cubicBezTo>
                <a:lnTo>
                  <a:pt x="7605" y="163"/>
                </a:lnTo>
                <a:cubicBezTo>
                  <a:pt x="7598" y="158"/>
                  <a:pt x="7584" y="146"/>
                  <a:pt x="7580" y="146"/>
                </a:cubicBezTo>
                <a:cubicBezTo>
                  <a:pt x="7556" y="146"/>
                  <a:pt x="7542" y="153"/>
                  <a:pt x="7528" y="164"/>
                </a:cubicBezTo>
                <a:lnTo>
                  <a:pt x="7503" y="146"/>
                </a:lnTo>
                <a:cubicBezTo>
                  <a:pt x="7500" y="148"/>
                  <a:pt x="7471" y="163"/>
                  <a:pt x="7470" y="163"/>
                </a:cubicBezTo>
                <a:cubicBezTo>
                  <a:pt x="7444" y="163"/>
                  <a:pt x="7447" y="146"/>
                  <a:pt x="7410" y="146"/>
                </a:cubicBezTo>
                <a:lnTo>
                  <a:pt x="7385" y="146"/>
                </a:lnTo>
                <a:cubicBezTo>
                  <a:pt x="7371" y="146"/>
                  <a:pt x="7358" y="156"/>
                  <a:pt x="7351" y="163"/>
                </a:cubicBezTo>
                <a:close/>
                <a:moveTo>
                  <a:pt x="6420" y="1215"/>
                </a:moveTo>
                <a:lnTo>
                  <a:pt x="6367" y="1257"/>
                </a:lnTo>
                <a:lnTo>
                  <a:pt x="6344" y="1231"/>
                </a:lnTo>
                <a:lnTo>
                  <a:pt x="6360" y="1223"/>
                </a:lnTo>
                <a:lnTo>
                  <a:pt x="6336" y="1214"/>
                </a:lnTo>
                <a:lnTo>
                  <a:pt x="6324" y="1241"/>
                </a:lnTo>
                <a:lnTo>
                  <a:pt x="6378" y="1281"/>
                </a:lnTo>
                <a:lnTo>
                  <a:pt x="6372" y="1312"/>
                </a:lnTo>
                <a:lnTo>
                  <a:pt x="6413" y="1349"/>
                </a:lnTo>
                <a:lnTo>
                  <a:pt x="6402" y="1391"/>
                </a:lnTo>
                <a:lnTo>
                  <a:pt x="6468" y="1392"/>
                </a:lnTo>
                <a:lnTo>
                  <a:pt x="6495" y="1457"/>
                </a:lnTo>
                <a:lnTo>
                  <a:pt x="6450" y="1470"/>
                </a:lnTo>
                <a:lnTo>
                  <a:pt x="6412" y="1539"/>
                </a:lnTo>
                <a:lnTo>
                  <a:pt x="6481" y="1561"/>
                </a:lnTo>
                <a:lnTo>
                  <a:pt x="6472" y="1560"/>
                </a:lnTo>
                <a:lnTo>
                  <a:pt x="6419" y="1611"/>
                </a:lnTo>
                <a:lnTo>
                  <a:pt x="6463" y="1612"/>
                </a:lnTo>
                <a:lnTo>
                  <a:pt x="6487" y="1594"/>
                </a:lnTo>
                <a:cubicBezTo>
                  <a:pt x="6543" y="1594"/>
                  <a:pt x="6564" y="1588"/>
                  <a:pt x="6615" y="1586"/>
                </a:cubicBezTo>
                <a:cubicBezTo>
                  <a:pt x="6665" y="1585"/>
                  <a:pt x="6647" y="1567"/>
                  <a:pt x="6673" y="1518"/>
                </a:cubicBezTo>
                <a:lnTo>
                  <a:pt x="6665" y="1492"/>
                </a:lnTo>
                <a:cubicBezTo>
                  <a:pt x="6604" y="1491"/>
                  <a:pt x="6625" y="1447"/>
                  <a:pt x="6578" y="1401"/>
                </a:cubicBezTo>
                <a:cubicBezTo>
                  <a:pt x="6556" y="1380"/>
                  <a:pt x="6502" y="1334"/>
                  <a:pt x="6496" y="1306"/>
                </a:cubicBezTo>
                <a:lnTo>
                  <a:pt x="6503" y="1311"/>
                </a:lnTo>
                <a:lnTo>
                  <a:pt x="6529" y="1266"/>
                </a:lnTo>
                <a:lnTo>
                  <a:pt x="6470" y="1247"/>
                </a:lnTo>
                <a:lnTo>
                  <a:pt x="6479" y="1206"/>
                </a:lnTo>
                <a:lnTo>
                  <a:pt x="6420" y="1215"/>
                </a:lnTo>
                <a:close/>
                <a:moveTo>
                  <a:pt x="12119" y="2102"/>
                </a:moveTo>
                <a:cubicBezTo>
                  <a:pt x="12119" y="2146"/>
                  <a:pt x="12123" y="2170"/>
                  <a:pt x="12094" y="2205"/>
                </a:cubicBezTo>
                <a:cubicBezTo>
                  <a:pt x="12072" y="2231"/>
                  <a:pt x="12044" y="2267"/>
                  <a:pt x="11998" y="2245"/>
                </a:cubicBezTo>
                <a:lnTo>
                  <a:pt x="11967" y="2323"/>
                </a:lnTo>
                <a:lnTo>
                  <a:pt x="11924" y="2321"/>
                </a:lnTo>
                <a:lnTo>
                  <a:pt x="11839" y="2331"/>
                </a:lnTo>
                <a:cubicBezTo>
                  <a:pt x="11803" y="2385"/>
                  <a:pt x="11714" y="2401"/>
                  <a:pt x="11712" y="2475"/>
                </a:cubicBezTo>
                <a:cubicBezTo>
                  <a:pt x="11756" y="2485"/>
                  <a:pt x="11734" y="2500"/>
                  <a:pt x="11755" y="2544"/>
                </a:cubicBezTo>
                <a:lnTo>
                  <a:pt x="11789" y="2534"/>
                </a:lnTo>
                <a:lnTo>
                  <a:pt x="11789" y="2500"/>
                </a:lnTo>
                <a:cubicBezTo>
                  <a:pt x="11789" y="2471"/>
                  <a:pt x="11806" y="2487"/>
                  <a:pt x="11806" y="2458"/>
                </a:cubicBezTo>
                <a:lnTo>
                  <a:pt x="11806" y="2450"/>
                </a:lnTo>
                <a:cubicBezTo>
                  <a:pt x="11806" y="2422"/>
                  <a:pt x="11798" y="2443"/>
                  <a:pt x="11790" y="2411"/>
                </a:cubicBezTo>
                <a:lnTo>
                  <a:pt x="11856" y="2390"/>
                </a:lnTo>
                <a:lnTo>
                  <a:pt x="11856" y="2407"/>
                </a:lnTo>
                <a:lnTo>
                  <a:pt x="11831" y="2407"/>
                </a:lnTo>
                <a:lnTo>
                  <a:pt x="11823" y="2458"/>
                </a:lnTo>
                <a:lnTo>
                  <a:pt x="11848" y="2458"/>
                </a:lnTo>
                <a:cubicBezTo>
                  <a:pt x="11884" y="2458"/>
                  <a:pt x="11854" y="2437"/>
                  <a:pt x="11907" y="2433"/>
                </a:cubicBezTo>
                <a:lnTo>
                  <a:pt x="11907" y="2382"/>
                </a:lnTo>
                <a:lnTo>
                  <a:pt x="11915" y="2377"/>
                </a:lnTo>
                <a:lnTo>
                  <a:pt x="11950" y="2433"/>
                </a:lnTo>
                <a:cubicBezTo>
                  <a:pt x="11969" y="2420"/>
                  <a:pt x="12010" y="2379"/>
                  <a:pt x="12020" y="2376"/>
                </a:cubicBezTo>
                <a:cubicBezTo>
                  <a:pt x="12049" y="2368"/>
                  <a:pt x="12114" y="2358"/>
                  <a:pt x="12126" y="2364"/>
                </a:cubicBezTo>
                <a:lnTo>
                  <a:pt x="12153" y="2331"/>
                </a:lnTo>
                <a:cubicBezTo>
                  <a:pt x="12153" y="2215"/>
                  <a:pt x="12204" y="2185"/>
                  <a:pt x="12204" y="2136"/>
                </a:cubicBezTo>
                <a:cubicBezTo>
                  <a:pt x="12204" y="2085"/>
                  <a:pt x="12180" y="2110"/>
                  <a:pt x="12178" y="2051"/>
                </a:cubicBezTo>
                <a:cubicBezTo>
                  <a:pt x="12156" y="2063"/>
                  <a:pt x="12119" y="2072"/>
                  <a:pt x="12119" y="2102"/>
                </a:cubicBezTo>
                <a:close/>
                <a:moveTo>
                  <a:pt x="10459" y="3805"/>
                </a:moveTo>
                <a:lnTo>
                  <a:pt x="10408" y="3805"/>
                </a:lnTo>
                <a:lnTo>
                  <a:pt x="10366" y="3788"/>
                </a:lnTo>
                <a:cubicBezTo>
                  <a:pt x="10367" y="3827"/>
                  <a:pt x="10433" y="3902"/>
                  <a:pt x="10457" y="3934"/>
                </a:cubicBezTo>
                <a:cubicBezTo>
                  <a:pt x="10488" y="3974"/>
                  <a:pt x="10481" y="3943"/>
                  <a:pt x="10506" y="4004"/>
                </a:cubicBezTo>
                <a:cubicBezTo>
                  <a:pt x="10517" y="4031"/>
                  <a:pt x="10529" y="4056"/>
                  <a:pt x="10544" y="4076"/>
                </a:cubicBezTo>
                <a:cubicBezTo>
                  <a:pt x="10579" y="4125"/>
                  <a:pt x="10583" y="4170"/>
                  <a:pt x="10623" y="4225"/>
                </a:cubicBezTo>
                <a:cubicBezTo>
                  <a:pt x="10640" y="4247"/>
                  <a:pt x="10714" y="4338"/>
                  <a:pt x="10739" y="4338"/>
                </a:cubicBezTo>
                <a:lnTo>
                  <a:pt x="10764" y="4338"/>
                </a:lnTo>
                <a:cubicBezTo>
                  <a:pt x="10806" y="4338"/>
                  <a:pt x="10789" y="4243"/>
                  <a:pt x="10789" y="4203"/>
                </a:cubicBezTo>
                <a:lnTo>
                  <a:pt x="10814" y="4193"/>
                </a:lnTo>
                <a:lnTo>
                  <a:pt x="10771" y="4138"/>
                </a:lnTo>
                <a:lnTo>
                  <a:pt x="10762" y="4144"/>
                </a:lnTo>
                <a:lnTo>
                  <a:pt x="10772" y="4169"/>
                </a:lnTo>
                <a:lnTo>
                  <a:pt x="10739" y="4169"/>
                </a:lnTo>
                <a:cubicBezTo>
                  <a:pt x="10728" y="4040"/>
                  <a:pt x="10535" y="3918"/>
                  <a:pt x="10459" y="3805"/>
                </a:cubicBezTo>
                <a:close/>
                <a:moveTo>
                  <a:pt x="8560" y="4822"/>
                </a:moveTo>
                <a:lnTo>
                  <a:pt x="8579" y="4821"/>
                </a:lnTo>
                <a:lnTo>
                  <a:pt x="8579" y="4796"/>
                </a:lnTo>
                <a:lnTo>
                  <a:pt x="8569" y="4686"/>
                </a:lnTo>
                <a:lnTo>
                  <a:pt x="8531" y="4657"/>
                </a:lnTo>
                <a:lnTo>
                  <a:pt x="8518" y="4711"/>
                </a:lnTo>
                <a:cubicBezTo>
                  <a:pt x="8451" y="4757"/>
                  <a:pt x="8490" y="4814"/>
                  <a:pt x="8350" y="4847"/>
                </a:cubicBezTo>
                <a:cubicBezTo>
                  <a:pt x="8348" y="4873"/>
                  <a:pt x="8342" y="4877"/>
                  <a:pt x="8342" y="4906"/>
                </a:cubicBezTo>
                <a:lnTo>
                  <a:pt x="8342" y="4931"/>
                </a:lnTo>
                <a:cubicBezTo>
                  <a:pt x="8342" y="5035"/>
                  <a:pt x="8369" y="4994"/>
                  <a:pt x="8323" y="5082"/>
                </a:cubicBezTo>
                <a:cubicBezTo>
                  <a:pt x="8275" y="5178"/>
                  <a:pt x="8325" y="5163"/>
                  <a:pt x="8325" y="5211"/>
                </a:cubicBezTo>
                <a:lnTo>
                  <a:pt x="8325" y="5270"/>
                </a:lnTo>
                <a:cubicBezTo>
                  <a:pt x="8359" y="5279"/>
                  <a:pt x="8362" y="5304"/>
                  <a:pt x="8376" y="5304"/>
                </a:cubicBezTo>
                <a:cubicBezTo>
                  <a:pt x="8421" y="5304"/>
                  <a:pt x="8421" y="5282"/>
                  <a:pt x="8460" y="5279"/>
                </a:cubicBezTo>
                <a:lnTo>
                  <a:pt x="8482" y="5204"/>
                </a:lnTo>
                <a:lnTo>
                  <a:pt x="8496" y="5178"/>
                </a:lnTo>
                <a:lnTo>
                  <a:pt x="8532" y="5000"/>
                </a:lnTo>
                <a:lnTo>
                  <a:pt x="8546" y="4975"/>
                </a:lnTo>
                <a:lnTo>
                  <a:pt x="8571" y="4864"/>
                </a:lnTo>
                <a:lnTo>
                  <a:pt x="8560" y="4822"/>
                </a:lnTo>
                <a:close/>
                <a:moveTo>
                  <a:pt x="11238" y="3856"/>
                </a:moveTo>
                <a:cubicBezTo>
                  <a:pt x="11272" y="3853"/>
                  <a:pt x="11295" y="3821"/>
                  <a:pt x="11297" y="3788"/>
                </a:cubicBezTo>
                <a:lnTo>
                  <a:pt x="11291" y="3796"/>
                </a:lnTo>
                <a:lnTo>
                  <a:pt x="11205" y="3720"/>
                </a:lnTo>
                <a:lnTo>
                  <a:pt x="11150" y="3811"/>
                </a:lnTo>
                <a:cubicBezTo>
                  <a:pt x="11091" y="3818"/>
                  <a:pt x="11093" y="3863"/>
                  <a:pt x="11059" y="3896"/>
                </a:cubicBezTo>
                <a:cubicBezTo>
                  <a:pt x="11025" y="3929"/>
                  <a:pt x="11026" y="3901"/>
                  <a:pt x="11005" y="3927"/>
                </a:cubicBezTo>
                <a:cubicBezTo>
                  <a:pt x="10988" y="3948"/>
                  <a:pt x="11007" y="3948"/>
                  <a:pt x="10967" y="3974"/>
                </a:cubicBezTo>
                <a:lnTo>
                  <a:pt x="10934" y="3965"/>
                </a:lnTo>
                <a:lnTo>
                  <a:pt x="10909" y="3976"/>
                </a:lnTo>
                <a:lnTo>
                  <a:pt x="10898" y="4050"/>
                </a:lnTo>
                <a:lnTo>
                  <a:pt x="10899" y="4059"/>
                </a:lnTo>
                <a:cubicBezTo>
                  <a:pt x="10899" y="4097"/>
                  <a:pt x="10942" y="4072"/>
                  <a:pt x="10942" y="4178"/>
                </a:cubicBezTo>
                <a:cubicBezTo>
                  <a:pt x="10948" y="4187"/>
                  <a:pt x="10962" y="4211"/>
                  <a:pt x="10976" y="4211"/>
                </a:cubicBezTo>
                <a:cubicBezTo>
                  <a:pt x="10994" y="4211"/>
                  <a:pt x="10987" y="4208"/>
                  <a:pt x="11010" y="4203"/>
                </a:cubicBezTo>
                <a:lnTo>
                  <a:pt x="11020" y="4228"/>
                </a:lnTo>
                <a:lnTo>
                  <a:pt x="11069" y="4212"/>
                </a:lnTo>
                <a:lnTo>
                  <a:pt x="11118" y="4232"/>
                </a:lnTo>
                <a:lnTo>
                  <a:pt x="11120" y="4254"/>
                </a:lnTo>
                <a:cubicBezTo>
                  <a:pt x="11186" y="4252"/>
                  <a:pt x="11196" y="4219"/>
                  <a:pt x="11196" y="4152"/>
                </a:cubicBezTo>
                <a:lnTo>
                  <a:pt x="11239" y="4085"/>
                </a:lnTo>
                <a:lnTo>
                  <a:pt x="11238" y="4050"/>
                </a:lnTo>
                <a:lnTo>
                  <a:pt x="11258" y="4018"/>
                </a:lnTo>
                <a:lnTo>
                  <a:pt x="11289" y="4017"/>
                </a:lnTo>
                <a:lnTo>
                  <a:pt x="11252" y="3969"/>
                </a:lnTo>
                <a:lnTo>
                  <a:pt x="11238" y="3856"/>
                </a:lnTo>
                <a:close/>
                <a:moveTo>
                  <a:pt x="11984" y="4177"/>
                </a:moveTo>
                <a:lnTo>
                  <a:pt x="11949" y="4219"/>
                </a:lnTo>
                <a:lnTo>
                  <a:pt x="11900" y="4176"/>
                </a:lnTo>
                <a:cubicBezTo>
                  <a:pt x="11899" y="4066"/>
                  <a:pt x="11862" y="4130"/>
                  <a:pt x="11848" y="4076"/>
                </a:cubicBezTo>
                <a:lnTo>
                  <a:pt x="11772" y="4102"/>
                </a:lnTo>
                <a:cubicBezTo>
                  <a:pt x="11775" y="4138"/>
                  <a:pt x="11798" y="4168"/>
                  <a:pt x="11839" y="4169"/>
                </a:cubicBezTo>
                <a:lnTo>
                  <a:pt x="11823" y="4212"/>
                </a:lnTo>
                <a:lnTo>
                  <a:pt x="11848" y="4262"/>
                </a:lnTo>
                <a:cubicBezTo>
                  <a:pt x="11900" y="4250"/>
                  <a:pt x="11943" y="4279"/>
                  <a:pt x="11991" y="4297"/>
                </a:cubicBezTo>
                <a:cubicBezTo>
                  <a:pt x="12070" y="4328"/>
                  <a:pt x="12042" y="4334"/>
                  <a:pt x="12077" y="4406"/>
                </a:cubicBezTo>
                <a:cubicBezTo>
                  <a:pt x="12063" y="4415"/>
                  <a:pt x="11999" y="4474"/>
                  <a:pt x="12060" y="4474"/>
                </a:cubicBezTo>
                <a:cubicBezTo>
                  <a:pt x="12089" y="4474"/>
                  <a:pt x="12073" y="4457"/>
                  <a:pt x="12102" y="4457"/>
                </a:cubicBezTo>
                <a:lnTo>
                  <a:pt x="12110" y="4457"/>
                </a:lnTo>
                <a:cubicBezTo>
                  <a:pt x="12146" y="4457"/>
                  <a:pt x="12160" y="4516"/>
                  <a:pt x="12195" y="4516"/>
                </a:cubicBezTo>
                <a:lnTo>
                  <a:pt x="12212" y="4516"/>
                </a:lnTo>
                <a:cubicBezTo>
                  <a:pt x="12235" y="4516"/>
                  <a:pt x="12235" y="4512"/>
                  <a:pt x="12254" y="4508"/>
                </a:cubicBezTo>
                <a:lnTo>
                  <a:pt x="12280" y="4428"/>
                </a:lnTo>
                <a:lnTo>
                  <a:pt x="12288" y="4432"/>
                </a:lnTo>
                <a:cubicBezTo>
                  <a:pt x="12377" y="4439"/>
                  <a:pt x="12360" y="4469"/>
                  <a:pt x="12405" y="4519"/>
                </a:cubicBezTo>
                <a:cubicBezTo>
                  <a:pt x="12432" y="4549"/>
                  <a:pt x="12499" y="4572"/>
                  <a:pt x="12542" y="4584"/>
                </a:cubicBezTo>
                <a:lnTo>
                  <a:pt x="12553" y="4516"/>
                </a:lnTo>
                <a:lnTo>
                  <a:pt x="12526" y="4534"/>
                </a:lnTo>
                <a:lnTo>
                  <a:pt x="12517" y="4540"/>
                </a:lnTo>
                <a:lnTo>
                  <a:pt x="12411" y="4410"/>
                </a:lnTo>
                <a:lnTo>
                  <a:pt x="12419" y="4407"/>
                </a:lnTo>
                <a:lnTo>
                  <a:pt x="12436" y="4340"/>
                </a:lnTo>
                <a:lnTo>
                  <a:pt x="12390" y="4347"/>
                </a:lnTo>
                <a:cubicBezTo>
                  <a:pt x="12320" y="4286"/>
                  <a:pt x="12360" y="4266"/>
                  <a:pt x="12240" y="4217"/>
                </a:cubicBezTo>
                <a:cubicBezTo>
                  <a:pt x="12216" y="4208"/>
                  <a:pt x="12053" y="4135"/>
                  <a:pt x="12043" y="4135"/>
                </a:cubicBezTo>
                <a:cubicBezTo>
                  <a:pt x="12018" y="4135"/>
                  <a:pt x="12012" y="4153"/>
                  <a:pt x="11983" y="4161"/>
                </a:cubicBezTo>
                <a:lnTo>
                  <a:pt x="11974" y="4144"/>
                </a:lnTo>
                <a:lnTo>
                  <a:pt x="11984" y="4177"/>
                </a:lnTo>
                <a:close/>
                <a:moveTo>
                  <a:pt x="6994" y="2161"/>
                </a:moveTo>
                <a:lnTo>
                  <a:pt x="6936" y="2171"/>
                </a:lnTo>
                <a:lnTo>
                  <a:pt x="6936" y="2060"/>
                </a:lnTo>
                <a:lnTo>
                  <a:pt x="6961" y="2060"/>
                </a:lnTo>
                <a:cubicBezTo>
                  <a:pt x="6952" y="2024"/>
                  <a:pt x="6944" y="2045"/>
                  <a:pt x="6944" y="2018"/>
                </a:cubicBezTo>
                <a:lnTo>
                  <a:pt x="6945" y="1984"/>
                </a:lnTo>
                <a:lnTo>
                  <a:pt x="6986" y="1974"/>
                </a:lnTo>
                <a:lnTo>
                  <a:pt x="6994" y="2161"/>
                </a:lnTo>
                <a:close/>
                <a:moveTo>
                  <a:pt x="11813" y="4660"/>
                </a:moveTo>
                <a:lnTo>
                  <a:pt x="11780" y="4660"/>
                </a:lnTo>
                <a:cubicBezTo>
                  <a:pt x="11746" y="4660"/>
                  <a:pt x="11704" y="4732"/>
                  <a:pt x="11704" y="4753"/>
                </a:cubicBezTo>
                <a:lnTo>
                  <a:pt x="11704" y="4787"/>
                </a:lnTo>
                <a:cubicBezTo>
                  <a:pt x="11652" y="4786"/>
                  <a:pt x="11632" y="4759"/>
                  <a:pt x="11611" y="4728"/>
                </a:cubicBezTo>
                <a:cubicBezTo>
                  <a:pt x="11592" y="4741"/>
                  <a:pt x="11549" y="4770"/>
                  <a:pt x="11533" y="4786"/>
                </a:cubicBezTo>
                <a:cubicBezTo>
                  <a:pt x="11495" y="4825"/>
                  <a:pt x="11535" y="4854"/>
                  <a:pt x="11467" y="4855"/>
                </a:cubicBezTo>
                <a:lnTo>
                  <a:pt x="11468" y="4906"/>
                </a:lnTo>
                <a:lnTo>
                  <a:pt x="11451" y="4872"/>
                </a:lnTo>
                <a:lnTo>
                  <a:pt x="11417" y="4899"/>
                </a:lnTo>
                <a:cubicBezTo>
                  <a:pt x="11416" y="5009"/>
                  <a:pt x="11357" y="5013"/>
                  <a:pt x="11276" y="5046"/>
                </a:cubicBezTo>
                <a:cubicBezTo>
                  <a:pt x="11232" y="5064"/>
                  <a:pt x="11207" y="5053"/>
                  <a:pt x="11169" y="5082"/>
                </a:cubicBezTo>
                <a:cubicBezTo>
                  <a:pt x="11120" y="5120"/>
                  <a:pt x="11147" y="5105"/>
                  <a:pt x="11086" y="5135"/>
                </a:cubicBezTo>
                <a:lnTo>
                  <a:pt x="11068" y="5262"/>
                </a:lnTo>
                <a:lnTo>
                  <a:pt x="11096" y="5303"/>
                </a:lnTo>
                <a:cubicBezTo>
                  <a:pt x="11083" y="5326"/>
                  <a:pt x="11086" y="5297"/>
                  <a:pt x="11086" y="5329"/>
                </a:cubicBezTo>
                <a:cubicBezTo>
                  <a:pt x="11086" y="5409"/>
                  <a:pt x="11109" y="5417"/>
                  <a:pt x="11125" y="5468"/>
                </a:cubicBezTo>
                <a:cubicBezTo>
                  <a:pt x="11131" y="5491"/>
                  <a:pt x="11162" y="5604"/>
                  <a:pt x="11162" y="5609"/>
                </a:cubicBezTo>
                <a:lnTo>
                  <a:pt x="11162" y="5660"/>
                </a:lnTo>
                <a:cubicBezTo>
                  <a:pt x="11162" y="5691"/>
                  <a:pt x="11137" y="5679"/>
                  <a:pt x="11137" y="5711"/>
                </a:cubicBezTo>
                <a:cubicBezTo>
                  <a:pt x="11137" y="5748"/>
                  <a:pt x="11221" y="5758"/>
                  <a:pt x="11247" y="5770"/>
                </a:cubicBezTo>
                <a:cubicBezTo>
                  <a:pt x="11311" y="5727"/>
                  <a:pt x="11366" y="5702"/>
                  <a:pt x="11475" y="5702"/>
                </a:cubicBezTo>
                <a:cubicBezTo>
                  <a:pt x="11524" y="5629"/>
                  <a:pt x="11508" y="5675"/>
                  <a:pt x="11568" y="5634"/>
                </a:cubicBezTo>
                <a:lnTo>
                  <a:pt x="11619" y="5634"/>
                </a:lnTo>
                <a:cubicBezTo>
                  <a:pt x="11627" y="5629"/>
                  <a:pt x="11706" y="5592"/>
                  <a:pt x="11712" y="5592"/>
                </a:cubicBezTo>
                <a:lnTo>
                  <a:pt x="11738" y="5592"/>
                </a:lnTo>
                <a:cubicBezTo>
                  <a:pt x="11759" y="5592"/>
                  <a:pt x="11871" y="5628"/>
                  <a:pt x="11880" y="5636"/>
                </a:cubicBezTo>
                <a:cubicBezTo>
                  <a:pt x="11910" y="5665"/>
                  <a:pt x="11923" y="5714"/>
                  <a:pt x="11941" y="5753"/>
                </a:cubicBezTo>
                <a:cubicBezTo>
                  <a:pt x="12002" y="5737"/>
                  <a:pt x="11949" y="5704"/>
                  <a:pt x="12026" y="5702"/>
                </a:cubicBezTo>
                <a:lnTo>
                  <a:pt x="12003" y="5771"/>
                </a:lnTo>
                <a:lnTo>
                  <a:pt x="12060" y="5745"/>
                </a:lnTo>
                <a:lnTo>
                  <a:pt x="12049" y="5795"/>
                </a:lnTo>
                <a:cubicBezTo>
                  <a:pt x="12116" y="5790"/>
                  <a:pt x="12083" y="5792"/>
                  <a:pt x="12119" y="5846"/>
                </a:cubicBezTo>
                <a:lnTo>
                  <a:pt x="12119" y="5889"/>
                </a:lnTo>
                <a:lnTo>
                  <a:pt x="12169" y="5923"/>
                </a:lnTo>
                <a:lnTo>
                  <a:pt x="12204" y="5922"/>
                </a:lnTo>
                <a:cubicBezTo>
                  <a:pt x="12222" y="5935"/>
                  <a:pt x="12232" y="5948"/>
                  <a:pt x="12263" y="5948"/>
                </a:cubicBezTo>
                <a:cubicBezTo>
                  <a:pt x="12267" y="5948"/>
                  <a:pt x="12317" y="5911"/>
                  <a:pt x="12322" y="5905"/>
                </a:cubicBezTo>
                <a:cubicBezTo>
                  <a:pt x="12328" y="5927"/>
                  <a:pt x="12339" y="5948"/>
                  <a:pt x="12365" y="5948"/>
                </a:cubicBezTo>
                <a:cubicBezTo>
                  <a:pt x="12393" y="5948"/>
                  <a:pt x="12422" y="5918"/>
                  <a:pt x="12441" y="5905"/>
                </a:cubicBezTo>
                <a:lnTo>
                  <a:pt x="12483" y="5905"/>
                </a:lnTo>
                <a:cubicBezTo>
                  <a:pt x="12518" y="5882"/>
                  <a:pt x="12525" y="5860"/>
                  <a:pt x="12525" y="5804"/>
                </a:cubicBezTo>
                <a:lnTo>
                  <a:pt x="12575" y="5697"/>
                </a:lnTo>
                <a:lnTo>
                  <a:pt x="12628" y="5610"/>
                </a:lnTo>
                <a:lnTo>
                  <a:pt x="12627" y="5567"/>
                </a:lnTo>
                <a:lnTo>
                  <a:pt x="12645" y="5542"/>
                </a:lnTo>
                <a:cubicBezTo>
                  <a:pt x="12644" y="5496"/>
                  <a:pt x="12657" y="5478"/>
                  <a:pt x="12652" y="5440"/>
                </a:cubicBezTo>
                <a:lnTo>
                  <a:pt x="12642" y="5338"/>
                </a:lnTo>
                <a:lnTo>
                  <a:pt x="12626" y="5314"/>
                </a:lnTo>
                <a:lnTo>
                  <a:pt x="12645" y="5288"/>
                </a:lnTo>
                <a:lnTo>
                  <a:pt x="12554" y="5207"/>
                </a:lnTo>
                <a:lnTo>
                  <a:pt x="12551" y="5160"/>
                </a:lnTo>
                <a:lnTo>
                  <a:pt x="12502" y="5139"/>
                </a:lnTo>
                <a:cubicBezTo>
                  <a:pt x="12499" y="5112"/>
                  <a:pt x="12462" y="5043"/>
                  <a:pt x="12451" y="5031"/>
                </a:cubicBezTo>
                <a:cubicBezTo>
                  <a:pt x="12418" y="4994"/>
                  <a:pt x="12401" y="5015"/>
                  <a:pt x="12356" y="4948"/>
                </a:cubicBezTo>
                <a:cubicBezTo>
                  <a:pt x="12356" y="4863"/>
                  <a:pt x="12331" y="4862"/>
                  <a:pt x="12331" y="4821"/>
                </a:cubicBezTo>
                <a:lnTo>
                  <a:pt x="12331" y="4779"/>
                </a:lnTo>
                <a:lnTo>
                  <a:pt x="12281" y="4759"/>
                </a:lnTo>
                <a:lnTo>
                  <a:pt x="12219" y="4582"/>
                </a:lnTo>
                <a:lnTo>
                  <a:pt x="12182" y="4670"/>
                </a:lnTo>
                <a:cubicBezTo>
                  <a:pt x="12178" y="4823"/>
                  <a:pt x="12170" y="4811"/>
                  <a:pt x="12144" y="4923"/>
                </a:cubicBezTo>
                <a:lnTo>
                  <a:pt x="12139" y="4931"/>
                </a:lnTo>
                <a:lnTo>
                  <a:pt x="11944" y="4795"/>
                </a:lnTo>
                <a:lnTo>
                  <a:pt x="11951" y="4788"/>
                </a:lnTo>
                <a:lnTo>
                  <a:pt x="11960" y="4720"/>
                </a:lnTo>
                <a:cubicBezTo>
                  <a:pt x="12005" y="4650"/>
                  <a:pt x="12039" y="4652"/>
                  <a:pt x="11899" y="4652"/>
                </a:cubicBezTo>
                <a:lnTo>
                  <a:pt x="11809" y="4610"/>
                </a:lnTo>
                <a:lnTo>
                  <a:pt x="11813" y="4660"/>
                </a:lnTo>
                <a:close/>
                <a:moveTo>
                  <a:pt x="4980" y="11"/>
                </a:moveTo>
                <a:cubicBezTo>
                  <a:pt x="4964" y="20"/>
                  <a:pt x="4965" y="27"/>
                  <a:pt x="4946" y="27"/>
                </a:cubicBezTo>
                <a:lnTo>
                  <a:pt x="4920" y="27"/>
                </a:lnTo>
                <a:cubicBezTo>
                  <a:pt x="4901" y="27"/>
                  <a:pt x="4902" y="20"/>
                  <a:pt x="4887" y="17"/>
                </a:cubicBezTo>
                <a:lnTo>
                  <a:pt x="4726" y="36"/>
                </a:lnTo>
                <a:lnTo>
                  <a:pt x="4717" y="78"/>
                </a:lnTo>
                <a:cubicBezTo>
                  <a:pt x="4664" y="78"/>
                  <a:pt x="4634" y="53"/>
                  <a:pt x="4632" y="53"/>
                </a:cubicBezTo>
                <a:cubicBezTo>
                  <a:pt x="4610" y="53"/>
                  <a:pt x="4609" y="57"/>
                  <a:pt x="4590" y="61"/>
                </a:cubicBezTo>
                <a:cubicBezTo>
                  <a:pt x="4588" y="85"/>
                  <a:pt x="4590" y="95"/>
                  <a:pt x="4565" y="95"/>
                </a:cubicBezTo>
                <a:cubicBezTo>
                  <a:pt x="4541" y="95"/>
                  <a:pt x="4544" y="88"/>
                  <a:pt x="4539" y="69"/>
                </a:cubicBezTo>
                <a:lnTo>
                  <a:pt x="4472" y="70"/>
                </a:lnTo>
                <a:lnTo>
                  <a:pt x="4353" y="78"/>
                </a:lnTo>
                <a:cubicBezTo>
                  <a:pt x="4321" y="79"/>
                  <a:pt x="4312" y="69"/>
                  <a:pt x="4268" y="69"/>
                </a:cubicBezTo>
                <a:lnTo>
                  <a:pt x="4272" y="80"/>
                </a:lnTo>
                <a:lnTo>
                  <a:pt x="4211" y="100"/>
                </a:lnTo>
                <a:lnTo>
                  <a:pt x="4214" y="88"/>
                </a:lnTo>
                <a:lnTo>
                  <a:pt x="4141" y="33"/>
                </a:lnTo>
                <a:lnTo>
                  <a:pt x="3845" y="27"/>
                </a:lnTo>
                <a:cubicBezTo>
                  <a:pt x="3830" y="17"/>
                  <a:pt x="3830" y="10"/>
                  <a:pt x="3811" y="10"/>
                </a:cubicBezTo>
                <a:lnTo>
                  <a:pt x="3768" y="7"/>
                </a:lnTo>
                <a:lnTo>
                  <a:pt x="3650" y="27"/>
                </a:lnTo>
                <a:cubicBezTo>
                  <a:pt x="3635" y="17"/>
                  <a:pt x="3635" y="10"/>
                  <a:pt x="3616" y="10"/>
                </a:cubicBezTo>
                <a:lnTo>
                  <a:pt x="3591" y="13"/>
                </a:lnTo>
                <a:lnTo>
                  <a:pt x="3081" y="68"/>
                </a:lnTo>
                <a:lnTo>
                  <a:pt x="3066" y="86"/>
                </a:lnTo>
                <a:cubicBezTo>
                  <a:pt x="3059" y="82"/>
                  <a:pt x="3045" y="69"/>
                  <a:pt x="3040" y="69"/>
                </a:cubicBezTo>
                <a:cubicBezTo>
                  <a:pt x="3021" y="69"/>
                  <a:pt x="3030" y="72"/>
                  <a:pt x="3006" y="78"/>
                </a:cubicBezTo>
                <a:lnTo>
                  <a:pt x="3006" y="95"/>
                </a:lnTo>
                <a:lnTo>
                  <a:pt x="3064" y="95"/>
                </a:lnTo>
                <a:lnTo>
                  <a:pt x="3072" y="143"/>
                </a:lnTo>
                <a:lnTo>
                  <a:pt x="2998" y="112"/>
                </a:lnTo>
                <a:cubicBezTo>
                  <a:pt x="2954" y="112"/>
                  <a:pt x="2940" y="99"/>
                  <a:pt x="2903" y="109"/>
                </a:cubicBezTo>
                <a:cubicBezTo>
                  <a:pt x="2885" y="114"/>
                  <a:pt x="2837" y="141"/>
                  <a:pt x="2837" y="154"/>
                </a:cubicBezTo>
                <a:cubicBezTo>
                  <a:pt x="2837" y="194"/>
                  <a:pt x="2874" y="211"/>
                  <a:pt x="2905" y="197"/>
                </a:cubicBezTo>
                <a:cubicBezTo>
                  <a:pt x="2917" y="215"/>
                  <a:pt x="2945" y="256"/>
                  <a:pt x="2973" y="256"/>
                </a:cubicBezTo>
                <a:lnTo>
                  <a:pt x="3122" y="254"/>
                </a:lnTo>
                <a:lnTo>
                  <a:pt x="3142" y="230"/>
                </a:lnTo>
                <a:lnTo>
                  <a:pt x="3150" y="254"/>
                </a:lnTo>
                <a:lnTo>
                  <a:pt x="3125" y="265"/>
                </a:lnTo>
                <a:lnTo>
                  <a:pt x="3141" y="296"/>
                </a:lnTo>
                <a:lnTo>
                  <a:pt x="3078" y="332"/>
                </a:lnTo>
                <a:lnTo>
                  <a:pt x="3083" y="340"/>
                </a:lnTo>
                <a:lnTo>
                  <a:pt x="3108" y="343"/>
                </a:lnTo>
                <a:lnTo>
                  <a:pt x="3354" y="340"/>
                </a:lnTo>
                <a:cubicBezTo>
                  <a:pt x="3404" y="340"/>
                  <a:pt x="3439" y="348"/>
                  <a:pt x="3475" y="367"/>
                </a:cubicBezTo>
                <a:lnTo>
                  <a:pt x="3489" y="298"/>
                </a:lnTo>
                <a:lnTo>
                  <a:pt x="3531" y="298"/>
                </a:lnTo>
                <a:lnTo>
                  <a:pt x="3523" y="273"/>
                </a:lnTo>
                <a:lnTo>
                  <a:pt x="3591" y="273"/>
                </a:lnTo>
                <a:cubicBezTo>
                  <a:pt x="3628" y="273"/>
                  <a:pt x="3659" y="223"/>
                  <a:pt x="3667" y="188"/>
                </a:cubicBezTo>
                <a:lnTo>
                  <a:pt x="3760" y="188"/>
                </a:lnTo>
                <a:cubicBezTo>
                  <a:pt x="3762" y="188"/>
                  <a:pt x="3925" y="122"/>
                  <a:pt x="3991" y="121"/>
                </a:cubicBezTo>
                <a:lnTo>
                  <a:pt x="3972" y="163"/>
                </a:lnTo>
                <a:lnTo>
                  <a:pt x="4006" y="146"/>
                </a:lnTo>
                <a:cubicBezTo>
                  <a:pt x="4026" y="197"/>
                  <a:pt x="4132" y="201"/>
                  <a:pt x="3977" y="227"/>
                </a:cubicBezTo>
                <a:cubicBezTo>
                  <a:pt x="3925" y="236"/>
                  <a:pt x="3835" y="247"/>
                  <a:pt x="3782" y="254"/>
                </a:cubicBezTo>
                <a:lnTo>
                  <a:pt x="3831" y="276"/>
                </a:lnTo>
                <a:lnTo>
                  <a:pt x="3870" y="339"/>
                </a:lnTo>
                <a:lnTo>
                  <a:pt x="3963" y="349"/>
                </a:lnTo>
                <a:lnTo>
                  <a:pt x="4048" y="349"/>
                </a:lnTo>
                <a:cubicBezTo>
                  <a:pt x="4067" y="349"/>
                  <a:pt x="4067" y="342"/>
                  <a:pt x="4082" y="332"/>
                </a:cubicBezTo>
                <a:lnTo>
                  <a:pt x="4082" y="344"/>
                </a:lnTo>
                <a:lnTo>
                  <a:pt x="4243" y="349"/>
                </a:lnTo>
                <a:cubicBezTo>
                  <a:pt x="4250" y="354"/>
                  <a:pt x="4264" y="366"/>
                  <a:pt x="4268" y="366"/>
                </a:cubicBezTo>
                <a:cubicBezTo>
                  <a:pt x="4288" y="366"/>
                  <a:pt x="4278" y="363"/>
                  <a:pt x="4302" y="357"/>
                </a:cubicBezTo>
                <a:cubicBezTo>
                  <a:pt x="4321" y="392"/>
                  <a:pt x="4349" y="412"/>
                  <a:pt x="4379" y="433"/>
                </a:cubicBezTo>
                <a:cubicBezTo>
                  <a:pt x="4406" y="452"/>
                  <a:pt x="4406" y="430"/>
                  <a:pt x="4426" y="463"/>
                </a:cubicBezTo>
                <a:cubicBezTo>
                  <a:pt x="4442" y="491"/>
                  <a:pt x="4424" y="497"/>
                  <a:pt x="4473" y="502"/>
                </a:cubicBezTo>
                <a:lnTo>
                  <a:pt x="4429" y="561"/>
                </a:lnTo>
                <a:cubicBezTo>
                  <a:pt x="4438" y="574"/>
                  <a:pt x="4440" y="586"/>
                  <a:pt x="4463" y="586"/>
                </a:cubicBezTo>
                <a:lnTo>
                  <a:pt x="4472" y="586"/>
                </a:lnTo>
                <a:cubicBezTo>
                  <a:pt x="4504" y="586"/>
                  <a:pt x="4473" y="570"/>
                  <a:pt x="4527" y="571"/>
                </a:cubicBezTo>
                <a:lnTo>
                  <a:pt x="4548" y="603"/>
                </a:lnTo>
                <a:cubicBezTo>
                  <a:pt x="4553" y="586"/>
                  <a:pt x="4565" y="561"/>
                  <a:pt x="4565" y="603"/>
                </a:cubicBezTo>
                <a:cubicBezTo>
                  <a:pt x="4565" y="635"/>
                  <a:pt x="4567" y="606"/>
                  <a:pt x="4556" y="628"/>
                </a:cubicBezTo>
                <a:cubicBezTo>
                  <a:pt x="4527" y="621"/>
                  <a:pt x="4534" y="612"/>
                  <a:pt x="4522" y="612"/>
                </a:cubicBezTo>
                <a:cubicBezTo>
                  <a:pt x="4459" y="612"/>
                  <a:pt x="4473" y="632"/>
                  <a:pt x="4455" y="671"/>
                </a:cubicBezTo>
                <a:cubicBezTo>
                  <a:pt x="4474" y="675"/>
                  <a:pt x="4474" y="679"/>
                  <a:pt x="4497" y="679"/>
                </a:cubicBezTo>
                <a:lnTo>
                  <a:pt x="4522" y="679"/>
                </a:lnTo>
                <a:cubicBezTo>
                  <a:pt x="4550" y="679"/>
                  <a:pt x="4577" y="637"/>
                  <a:pt x="4590" y="637"/>
                </a:cubicBezTo>
                <a:cubicBezTo>
                  <a:pt x="4610" y="637"/>
                  <a:pt x="4616" y="643"/>
                  <a:pt x="4616" y="662"/>
                </a:cubicBezTo>
                <a:lnTo>
                  <a:pt x="4616" y="671"/>
                </a:lnTo>
                <a:cubicBezTo>
                  <a:pt x="4616" y="694"/>
                  <a:pt x="4611" y="694"/>
                  <a:pt x="4607" y="713"/>
                </a:cubicBezTo>
                <a:cubicBezTo>
                  <a:pt x="4509" y="736"/>
                  <a:pt x="4557" y="767"/>
                  <a:pt x="4497" y="772"/>
                </a:cubicBezTo>
                <a:cubicBezTo>
                  <a:pt x="4501" y="791"/>
                  <a:pt x="4505" y="792"/>
                  <a:pt x="4505" y="815"/>
                </a:cubicBezTo>
                <a:lnTo>
                  <a:pt x="4505" y="849"/>
                </a:lnTo>
                <a:cubicBezTo>
                  <a:pt x="4546" y="859"/>
                  <a:pt x="4555" y="876"/>
                  <a:pt x="4563" y="920"/>
                </a:cubicBezTo>
                <a:lnTo>
                  <a:pt x="4602" y="978"/>
                </a:lnTo>
                <a:lnTo>
                  <a:pt x="4666" y="1018"/>
                </a:lnTo>
                <a:lnTo>
                  <a:pt x="4656" y="1046"/>
                </a:lnTo>
                <a:lnTo>
                  <a:pt x="4734" y="1094"/>
                </a:lnTo>
                <a:cubicBezTo>
                  <a:pt x="4840" y="1094"/>
                  <a:pt x="4836" y="1137"/>
                  <a:pt x="4853" y="1137"/>
                </a:cubicBezTo>
                <a:cubicBezTo>
                  <a:pt x="4898" y="1137"/>
                  <a:pt x="4929" y="1063"/>
                  <a:pt x="4930" y="1011"/>
                </a:cubicBezTo>
                <a:lnTo>
                  <a:pt x="4997" y="950"/>
                </a:lnTo>
                <a:lnTo>
                  <a:pt x="5000" y="903"/>
                </a:lnTo>
                <a:lnTo>
                  <a:pt x="5039" y="857"/>
                </a:lnTo>
                <a:cubicBezTo>
                  <a:pt x="5109" y="857"/>
                  <a:pt x="5252" y="854"/>
                  <a:pt x="5259" y="789"/>
                </a:cubicBezTo>
                <a:cubicBezTo>
                  <a:pt x="5312" y="784"/>
                  <a:pt x="5277" y="739"/>
                  <a:pt x="5438" y="740"/>
                </a:cubicBezTo>
                <a:lnTo>
                  <a:pt x="5462" y="722"/>
                </a:lnTo>
                <a:cubicBezTo>
                  <a:pt x="5572" y="722"/>
                  <a:pt x="5718" y="645"/>
                  <a:pt x="5632" y="645"/>
                </a:cubicBezTo>
                <a:lnTo>
                  <a:pt x="5606" y="645"/>
                </a:lnTo>
                <a:lnTo>
                  <a:pt x="5606" y="620"/>
                </a:lnTo>
                <a:cubicBezTo>
                  <a:pt x="5606" y="588"/>
                  <a:pt x="5604" y="617"/>
                  <a:pt x="5615" y="595"/>
                </a:cubicBezTo>
                <a:cubicBezTo>
                  <a:pt x="5656" y="606"/>
                  <a:pt x="5643" y="628"/>
                  <a:pt x="5674" y="628"/>
                </a:cubicBezTo>
                <a:lnTo>
                  <a:pt x="5716" y="628"/>
                </a:lnTo>
                <a:cubicBezTo>
                  <a:pt x="5749" y="628"/>
                  <a:pt x="5720" y="631"/>
                  <a:pt x="5742" y="620"/>
                </a:cubicBezTo>
                <a:cubicBezTo>
                  <a:pt x="5734" y="592"/>
                  <a:pt x="5716" y="585"/>
                  <a:pt x="5716" y="561"/>
                </a:cubicBezTo>
                <a:cubicBezTo>
                  <a:pt x="5716" y="474"/>
                  <a:pt x="5725" y="483"/>
                  <a:pt x="5794" y="467"/>
                </a:cubicBezTo>
                <a:lnTo>
                  <a:pt x="5784" y="391"/>
                </a:lnTo>
                <a:lnTo>
                  <a:pt x="5819" y="391"/>
                </a:lnTo>
                <a:lnTo>
                  <a:pt x="5810" y="357"/>
                </a:lnTo>
                <a:lnTo>
                  <a:pt x="5784" y="357"/>
                </a:lnTo>
                <a:cubicBezTo>
                  <a:pt x="5761" y="357"/>
                  <a:pt x="5761" y="361"/>
                  <a:pt x="5742" y="366"/>
                </a:cubicBezTo>
                <a:lnTo>
                  <a:pt x="5742" y="315"/>
                </a:lnTo>
                <a:lnTo>
                  <a:pt x="5776" y="315"/>
                </a:lnTo>
                <a:cubicBezTo>
                  <a:pt x="5811" y="315"/>
                  <a:pt x="5829" y="310"/>
                  <a:pt x="5844" y="289"/>
                </a:cubicBezTo>
                <a:lnTo>
                  <a:pt x="5759" y="273"/>
                </a:lnTo>
                <a:cubicBezTo>
                  <a:pt x="5761" y="192"/>
                  <a:pt x="5814" y="243"/>
                  <a:pt x="5861" y="154"/>
                </a:cubicBezTo>
                <a:lnTo>
                  <a:pt x="5893" y="170"/>
                </a:lnTo>
                <a:lnTo>
                  <a:pt x="5903" y="146"/>
                </a:lnTo>
                <a:cubicBezTo>
                  <a:pt x="5948" y="145"/>
                  <a:pt x="6010" y="103"/>
                  <a:pt x="6030" y="103"/>
                </a:cubicBezTo>
                <a:lnTo>
                  <a:pt x="6055" y="103"/>
                </a:lnTo>
                <a:lnTo>
                  <a:pt x="6056" y="83"/>
                </a:lnTo>
                <a:lnTo>
                  <a:pt x="5817" y="113"/>
                </a:lnTo>
                <a:lnTo>
                  <a:pt x="5776" y="78"/>
                </a:lnTo>
                <a:lnTo>
                  <a:pt x="5776" y="103"/>
                </a:lnTo>
                <a:lnTo>
                  <a:pt x="5725" y="103"/>
                </a:lnTo>
                <a:cubicBezTo>
                  <a:pt x="5689" y="103"/>
                  <a:pt x="5686" y="76"/>
                  <a:pt x="5687" y="48"/>
                </a:cubicBezTo>
                <a:lnTo>
                  <a:pt x="5666" y="78"/>
                </a:lnTo>
                <a:lnTo>
                  <a:pt x="5606" y="78"/>
                </a:lnTo>
                <a:cubicBezTo>
                  <a:pt x="5632" y="25"/>
                  <a:pt x="5608" y="27"/>
                  <a:pt x="5555" y="28"/>
                </a:cubicBezTo>
                <a:lnTo>
                  <a:pt x="5530" y="12"/>
                </a:lnTo>
                <a:lnTo>
                  <a:pt x="5376" y="0"/>
                </a:lnTo>
                <a:lnTo>
                  <a:pt x="5360" y="20"/>
                </a:lnTo>
                <a:lnTo>
                  <a:pt x="5335" y="8"/>
                </a:lnTo>
                <a:lnTo>
                  <a:pt x="5191" y="10"/>
                </a:lnTo>
                <a:lnTo>
                  <a:pt x="5166" y="7"/>
                </a:lnTo>
                <a:lnTo>
                  <a:pt x="4980" y="11"/>
                </a:lnTo>
                <a:close/>
                <a:moveTo>
                  <a:pt x="3252" y="1824"/>
                </a:moveTo>
                <a:cubicBezTo>
                  <a:pt x="3246" y="1890"/>
                  <a:pt x="3193" y="1836"/>
                  <a:pt x="3193" y="1916"/>
                </a:cubicBezTo>
                <a:lnTo>
                  <a:pt x="3193" y="1941"/>
                </a:lnTo>
                <a:cubicBezTo>
                  <a:pt x="3193" y="1969"/>
                  <a:pt x="3200" y="1948"/>
                  <a:pt x="3210" y="1984"/>
                </a:cubicBezTo>
                <a:lnTo>
                  <a:pt x="3165" y="2031"/>
                </a:lnTo>
                <a:lnTo>
                  <a:pt x="3159" y="2009"/>
                </a:lnTo>
                <a:lnTo>
                  <a:pt x="3142" y="2009"/>
                </a:lnTo>
                <a:lnTo>
                  <a:pt x="3142" y="1984"/>
                </a:lnTo>
                <a:cubicBezTo>
                  <a:pt x="3142" y="1910"/>
                  <a:pt x="3164" y="1874"/>
                  <a:pt x="3193" y="1833"/>
                </a:cubicBezTo>
                <a:lnTo>
                  <a:pt x="3252" y="1824"/>
                </a:lnTo>
                <a:close/>
                <a:moveTo>
                  <a:pt x="3311" y="1924"/>
                </a:moveTo>
                <a:lnTo>
                  <a:pt x="3322" y="1849"/>
                </a:lnTo>
                <a:lnTo>
                  <a:pt x="3286" y="1840"/>
                </a:lnTo>
                <a:lnTo>
                  <a:pt x="3286" y="1806"/>
                </a:lnTo>
                <a:lnTo>
                  <a:pt x="3379" y="1816"/>
                </a:lnTo>
                <a:lnTo>
                  <a:pt x="3428" y="1835"/>
                </a:lnTo>
                <a:lnTo>
                  <a:pt x="3457" y="1881"/>
                </a:lnTo>
                <a:lnTo>
                  <a:pt x="3430" y="1882"/>
                </a:lnTo>
                <a:cubicBezTo>
                  <a:pt x="3391" y="1882"/>
                  <a:pt x="3372" y="1880"/>
                  <a:pt x="3371" y="1950"/>
                </a:cubicBezTo>
                <a:lnTo>
                  <a:pt x="3334" y="1918"/>
                </a:lnTo>
                <a:lnTo>
                  <a:pt x="3311" y="1924"/>
                </a:lnTo>
                <a:close/>
                <a:moveTo>
                  <a:pt x="3142" y="1688"/>
                </a:moveTo>
                <a:lnTo>
                  <a:pt x="3201" y="1698"/>
                </a:lnTo>
                <a:cubicBezTo>
                  <a:pt x="3210" y="1709"/>
                  <a:pt x="3212" y="1721"/>
                  <a:pt x="3235" y="1721"/>
                </a:cubicBezTo>
                <a:lnTo>
                  <a:pt x="3261" y="1721"/>
                </a:lnTo>
                <a:lnTo>
                  <a:pt x="3261" y="1755"/>
                </a:lnTo>
                <a:cubicBezTo>
                  <a:pt x="3261" y="1776"/>
                  <a:pt x="3279" y="1789"/>
                  <a:pt x="3244" y="1789"/>
                </a:cubicBezTo>
                <a:lnTo>
                  <a:pt x="3159" y="1789"/>
                </a:lnTo>
                <a:cubicBezTo>
                  <a:pt x="3125" y="1789"/>
                  <a:pt x="3137" y="1768"/>
                  <a:pt x="3142" y="1747"/>
                </a:cubicBezTo>
                <a:cubicBezTo>
                  <a:pt x="3108" y="1749"/>
                  <a:pt x="3060" y="1789"/>
                  <a:pt x="3040" y="1789"/>
                </a:cubicBezTo>
                <a:cubicBezTo>
                  <a:pt x="3029" y="1789"/>
                  <a:pt x="3020" y="1771"/>
                  <a:pt x="3012" y="1759"/>
                </a:cubicBezTo>
                <a:lnTo>
                  <a:pt x="3142" y="1688"/>
                </a:lnTo>
                <a:close/>
                <a:moveTo>
                  <a:pt x="1781" y="903"/>
                </a:moveTo>
                <a:lnTo>
                  <a:pt x="1773" y="896"/>
                </a:lnTo>
                <a:lnTo>
                  <a:pt x="1803" y="848"/>
                </a:lnTo>
                <a:lnTo>
                  <a:pt x="1762" y="840"/>
                </a:lnTo>
                <a:cubicBezTo>
                  <a:pt x="1769" y="827"/>
                  <a:pt x="1774" y="815"/>
                  <a:pt x="1795" y="815"/>
                </a:cubicBezTo>
                <a:lnTo>
                  <a:pt x="1863" y="815"/>
                </a:lnTo>
                <a:lnTo>
                  <a:pt x="1863" y="832"/>
                </a:lnTo>
                <a:lnTo>
                  <a:pt x="1931" y="832"/>
                </a:lnTo>
                <a:cubicBezTo>
                  <a:pt x="1947" y="832"/>
                  <a:pt x="1946" y="834"/>
                  <a:pt x="1956" y="840"/>
                </a:cubicBezTo>
                <a:lnTo>
                  <a:pt x="1958" y="849"/>
                </a:lnTo>
                <a:lnTo>
                  <a:pt x="1898" y="860"/>
                </a:lnTo>
                <a:lnTo>
                  <a:pt x="1873" y="875"/>
                </a:lnTo>
                <a:lnTo>
                  <a:pt x="1821" y="874"/>
                </a:lnTo>
                <a:lnTo>
                  <a:pt x="1781" y="903"/>
                </a:lnTo>
                <a:close/>
                <a:moveTo>
                  <a:pt x="1880" y="451"/>
                </a:moveTo>
                <a:cubicBezTo>
                  <a:pt x="1865" y="440"/>
                  <a:pt x="1865" y="434"/>
                  <a:pt x="1846" y="434"/>
                </a:cubicBezTo>
                <a:lnTo>
                  <a:pt x="1728" y="434"/>
                </a:lnTo>
                <a:cubicBezTo>
                  <a:pt x="1713" y="434"/>
                  <a:pt x="1659" y="523"/>
                  <a:pt x="1651" y="552"/>
                </a:cubicBezTo>
                <a:lnTo>
                  <a:pt x="1745" y="593"/>
                </a:lnTo>
                <a:lnTo>
                  <a:pt x="1854" y="584"/>
                </a:lnTo>
                <a:lnTo>
                  <a:pt x="1863" y="544"/>
                </a:lnTo>
                <a:lnTo>
                  <a:pt x="1914" y="536"/>
                </a:lnTo>
                <a:cubicBezTo>
                  <a:pt x="1915" y="573"/>
                  <a:pt x="1911" y="575"/>
                  <a:pt x="1948" y="578"/>
                </a:cubicBezTo>
                <a:lnTo>
                  <a:pt x="1977" y="632"/>
                </a:lnTo>
                <a:lnTo>
                  <a:pt x="2134" y="628"/>
                </a:lnTo>
                <a:lnTo>
                  <a:pt x="2134" y="637"/>
                </a:lnTo>
                <a:lnTo>
                  <a:pt x="1981" y="645"/>
                </a:lnTo>
                <a:lnTo>
                  <a:pt x="1980" y="655"/>
                </a:lnTo>
                <a:lnTo>
                  <a:pt x="2017" y="695"/>
                </a:lnTo>
                <a:cubicBezTo>
                  <a:pt x="2032" y="687"/>
                  <a:pt x="2041" y="679"/>
                  <a:pt x="2066" y="679"/>
                </a:cubicBezTo>
                <a:cubicBezTo>
                  <a:pt x="2103" y="679"/>
                  <a:pt x="2146" y="739"/>
                  <a:pt x="2168" y="739"/>
                </a:cubicBezTo>
                <a:lnTo>
                  <a:pt x="2193" y="739"/>
                </a:lnTo>
                <a:cubicBezTo>
                  <a:pt x="2223" y="739"/>
                  <a:pt x="2206" y="722"/>
                  <a:pt x="2236" y="722"/>
                </a:cubicBezTo>
                <a:lnTo>
                  <a:pt x="2287" y="722"/>
                </a:lnTo>
                <a:cubicBezTo>
                  <a:pt x="2296" y="722"/>
                  <a:pt x="2403" y="789"/>
                  <a:pt x="2337" y="806"/>
                </a:cubicBezTo>
                <a:lnTo>
                  <a:pt x="2337" y="772"/>
                </a:lnTo>
                <a:cubicBezTo>
                  <a:pt x="2298" y="762"/>
                  <a:pt x="2316" y="747"/>
                  <a:pt x="2287" y="747"/>
                </a:cubicBezTo>
                <a:lnTo>
                  <a:pt x="2193" y="747"/>
                </a:lnTo>
                <a:cubicBezTo>
                  <a:pt x="2164" y="747"/>
                  <a:pt x="2181" y="764"/>
                  <a:pt x="2151" y="764"/>
                </a:cubicBezTo>
                <a:lnTo>
                  <a:pt x="2066" y="764"/>
                </a:lnTo>
                <a:lnTo>
                  <a:pt x="2058" y="738"/>
                </a:lnTo>
                <a:lnTo>
                  <a:pt x="2111" y="729"/>
                </a:lnTo>
                <a:cubicBezTo>
                  <a:pt x="2086" y="711"/>
                  <a:pt x="2116" y="713"/>
                  <a:pt x="2083" y="713"/>
                </a:cubicBezTo>
                <a:lnTo>
                  <a:pt x="1973" y="713"/>
                </a:lnTo>
                <a:lnTo>
                  <a:pt x="1973" y="696"/>
                </a:lnTo>
                <a:lnTo>
                  <a:pt x="1939" y="696"/>
                </a:lnTo>
                <a:cubicBezTo>
                  <a:pt x="1920" y="696"/>
                  <a:pt x="1921" y="690"/>
                  <a:pt x="1906" y="679"/>
                </a:cubicBezTo>
                <a:lnTo>
                  <a:pt x="1779" y="669"/>
                </a:lnTo>
                <a:lnTo>
                  <a:pt x="1778" y="654"/>
                </a:lnTo>
                <a:cubicBezTo>
                  <a:pt x="1740" y="664"/>
                  <a:pt x="1757" y="679"/>
                  <a:pt x="1728" y="679"/>
                </a:cubicBezTo>
                <a:cubicBezTo>
                  <a:pt x="1727" y="679"/>
                  <a:pt x="1691" y="657"/>
                  <a:pt x="1685" y="654"/>
                </a:cubicBezTo>
                <a:cubicBezTo>
                  <a:pt x="1672" y="663"/>
                  <a:pt x="1654" y="679"/>
                  <a:pt x="1634" y="679"/>
                </a:cubicBezTo>
                <a:cubicBezTo>
                  <a:pt x="1623" y="679"/>
                  <a:pt x="1590" y="638"/>
                  <a:pt x="1584" y="628"/>
                </a:cubicBezTo>
                <a:cubicBezTo>
                  <a:pt x="1570" y="636"/>
                  <a:pt x="1545" y="654"/>
                  <a:pt x="1533" y="654"/>
                </a:cubicBezTo>
                <a:lnTo>
                  <a:pt x="1516" y="654"/>
                </a:lnTo>
                <a:cubicBezTo>
                  <a:pt x="1487" y="654"/>
                  <a:pt x="1503" y="637"/>
                  <a:pt x="1474" y="637"/>
                </a:cubicBezTo>
                <a:cubicBezTo>
                  <a:pt x="1465" y="637"/>
                  <a:pt x="1406" y="665"/>
                  <a:pt x="1397" y="671"/>
                </a:cubicBezTo>
                <a:lnTo>
                  <a:pt x="1304" y="676"/>
                </a:lnTo>
                <a:cubicBezTo>
                  <a:pt x="1293" y="677"/>
                  <a:pt x="1233" y="713"/>
                  <a:pt x="1228" y="713"/>
                </a:cubicBezTo>
                <a:cubicBezTo>
                  <a:pt x="1185" y="713"/>
                  <a:pt x="1145" y="671"/>
                  <a:pt x="1033" y="671"/>
                </a:cubicBezTo>
                <a:lnTo>
                  <a:pt x="952" y="643"/>
                </a:lnTo>
                <a:lnTo>
                  <a:pt x="949" y="654"/>
                </a:lnTo>
                <a:lnTo>
                  <a:pt x="881" y="654"/>
                </a:lnTo>
                <a:cubicBezTo>
                  <a:pt x="862" y="654"/>
                  <a:pt x="862" y="647"/>
                  <a:pt x="847" y="637"/>
                </a:cubicBezTo>
                <a:lnTo>
                  <a:pt x="618" y="626"/>
                </a:lnTo>
                <a:lnTo>
                  <a:pt x="594" y="610"/>
                </a:lnTo>
                <a:cubicBezTo>
                  <a:pt x="524" y="612"/>
                  <a:pt x="460" y="586"/>
                  <a:pt x="449" y="586"/>
                </a:cubicBezTo>
                <a:lnTo>
                  <a:pt x="432" y="586"/>
                </a:lnTo>
                <a:cubicBezTo>
                  <a:pt x="417" y="586"/>
                  <a:pt x="393" y="612"/>
                  <a:pt x="313" y="612"/>
                </a:cubicBezTo>
                <a:cubicBezTo>
                  <a:pt x="271" y="640"/>
                  <a:pt x="231" y="629"/>
                  <a:pt x="201" y="652"/>
                </a:cubicBezTo>
                <a:cubicBezTo>
                  <a:pt x="183" y="665"/>
                  <a:pt x="138" y="713"/>
                  <a:pt x="110" y="713"/>
                </a:cubicBezTo>
                <a:lnTo>
                  <a:pt x="51" y="713"/>
                </a:lnTo>
                <a:lnTo>
                  <a:pt x="66" y="756"/>
                </a:lnTo>
                <a:cubicBezTo>
                  <a:pt x="124" y="756"/>
                  <a:pt x="209" y="811"/>
                  <a:pt x="229" y="849"/>
                </a:cubicBezTo>
                <a:lnTo>
                  <a:pt x="178" y="849"/>
                </a:lnTo>
                <a:cubicBezTo>
                  <a:pt x="159" y="836"/>
                  <a:pt x="148" y="815"/>
                  <a:pt x="127" y="815"/>
                </a:cubicBezTo>
                <a:lnTo>
                  <a:pt x="119" y="815"/>
                </a:lnTo>
                <a:cubicBezTo>
                  <a:pt x="98" y="815"/>
                  <a:pt x="74" y="832"/>
                  <a:pt x="68" y="849"/>
                </a:cubicBezTo>
                <a:lnTo>
                  <a:pt x="42" y="849"/>
                </a:lnTo>
                <a:cubicBezTo>
                  <a:pt x="19" y="849"/>
                  <a:pt x="19" y="853"/>
                  <a:pt x="0" y="857"/>
                </a:cubicBezTo>
                <a:lnTo>
                  <a:pt x="0" y="874"/>
                </a:lnTo>
                <a:lnTo>
                  <a:pt x="40" y="901"/>
                </a:lnTo>
                <a:lnTo>
                  <a:pt x="34" y="912"/>
                </a:lnTo>
                <a:lnTo>
                  <a:pt x="152" y="923"/>
                </a:lnTo>
                <a:lnTo>
                  <a:pt x="237" y="920"/>
                </a:lnTo>
                <a:lnTo>
                  <a:pt x="244" y="913"/>
                </a:lnTo>
                <a:lnTo>
                  <a:pt x="268" y="965"/>
                </a:lnTo>
                <a:lnTo>
                  <a:pt x="220" y="967"/>
                </a:lnTo>
                <a:cubicBezTo>
                  <a:pt x="220" y="967"/>
                  <a:pt x="137" y="993"/>
                  <a:pt x="124" y="998"/>
                </a:cubicBezTo>
                <a:cubicBezTo>
                  <a:pt x="94" y="1010"/>
                  <a:pt x="68" y="1031"/>
                  <a:pt x="68" y="1069"/>
                </a:cubicBezTo>
                <a:cubicBezTo>
                  <a:pt x="68" y="1089"/>
                  <a:pt x="151" y="1150"/>
                  <a:pt x="169" y="1162"/>
                </a:cubicBezTo>
                <a:lnTo>
                  <a:pt x="202" y="1135"/>
                </a:lnTo>
                <a:lnTo>
                  <a:pt x="228" y="1155"/>
                </a:lnTo>
                <a:cubicBezTo>
                  <a:pt x="229" y="1214"/>
                  <a:pt x="244" y="1209"/>
                  <a:pt x="288" y="1188"/>
                </a:cubicBezTo>
                <a:lnTo>
                  <a:pt x="329" y="1214"/>
                </a:lnTo>
                <a:cubicBezTo>
                  <a:pt x="344" y="1206"/>
                  <a:pt x="342" y="1204"/>
                  <a:pt x="364" y="1204"/>
                </a:cubicBezTo>
                <a:lnTo>
                  <a:pt x="398" y="1204"/>
                </a:lnTo>
                <a:lnTo>
                  <a:pt x="337" y="1296"/>
                </a:lnTo>
                <a:lnTo>
                  <a:pt x="255" y="1342"/>
                </a:lnTo>
                <a:lnTo>
                  <a:pt x="254" y="1323"/>
                </a:lnTo>
                <a:lnTo>
                  <a:pt x="105" y="1398"/>
                </a:lnTo>
                <a:lnTo>
                  <a:pt x="102" y="1408"/>
                </a:lnTo>
                <a:lnTo>
                  <a:pt x="136" y="1408"/>
                </a:lnTo>
                <a:cubicBezTo>
                  <a:pt x="164" y="1408"/>
                  <a:pt x="153" y="1384"/>
                  <a:pt x="212" y="1382"/>
                </a:cubicBezTo>
                <a:lnTo>
                  <a:pt x="222" y="1358"/>
                </a:lnTo>
                <a:cubicBezTo>
                  <a:pt x="244" y="1363"/>
                  <a:pt x="235" y="1365"/>
                  <a:pt x="254" y="1365"/>
                </a:cubicBezTo>
                <a:cubicBezTo>
                  <a:pt x="260" y="1365"/>
                  <a:pt x="297" y="1340"/>
                  <a:pt x="347" y="1340"/>
                </a:cubicBezTo>
                <a:lnTo>
                  <a:pt x="343" y="1333"/>
                </a:lnTo>
                <a:lnTo>
                  <a:pt x="552" y="1208"/>
                </a:lnTo>
                <a:lnTo>
                  <a:pt x="541" y="1171"/>
                </a:lnTo>
                <a:lnTo>
                  <a:pt x="637" y="1086"/>
                </a:lnTo>
                <a:lnTo>
                  <a:pt x="615" y="1169"/>
                </a:lnTo>
                <a:cubicBezTo>
                  <a:pt x="686" y="1171"/>
                  <a:pt x="675" y="1159"/>
                  <a:pt x="714" y="1147"/>
                </a:cubicBezTo>
                <a:cubicBezTo>
                  <a:pt x="798" y="1123"/>
                  <a:pt x="724" y="1094"/>
                  <a:pt x="779" y="1094"/>
                </a:cubicBezTo>
                <a:lnTo>
                  <a:pt x="821" y="1094"/>
                </a:lnTo>
                <a:lnTo>
                  <a:pt x="821" y="1120"/>
                </a:lnTo>
                <a:lnTo>
                  <a:pt x="907" y="1131"/>
                </a:lnTo>
                <a:lnTo>
                  <a:pt x="1092" y="1147"/>
                </a:lnTo>
                <a:lnTo>
                  <a:pt x="1103" y="1170"/>
                </a:lnTo>
                <a:cubicBezTo>
                  <a:pt x="1168" y="1172"/>
                  <a:pt x="1168" y="1202"/>
                  <a:pt x="1224" y="1234"/>
                </a:cubicBezTo>
                <a:cubicBezTo>
                  <a:pt x="1285" y="1268"/>
                  <a:pt x="1244" y="1313"/>
                  <a:pt x="1330" y="1315"/>
                </a:cubicBezTo>
                <a:lnTo>
                  <a:pt x="1375" y="1389"/>
                </a:lnTo>
                <a:lnTo>
                  <a:pt x="1422" y="1356"/>
                </a:lnTo>
                <a:lnTo>
                  <a:pt x="1417" y="1364"/>
                </a:lnTo>
                <a:lnTo>
                  <a:pt x="1460" y="1397"/>
                </a:lnTo>
                <a:lnTo>
                  <a:pt x="1465" y="1450"/>
                </a:lnTo>
                <a:cubicBezTo>
                  <a:pt x="1507" y="1460"/>
                  <a:pt x="1514" y="1458"/>
                  <a:pt x="1524" y="1501"/>
                </a:cubicBezTo>
                <a:lnTo>
                  <a:pt x="1531" y="1494"/>
                </a:lnTo>
                <a:lnTo>
                  <a:pt x="1579" y="1539"/>
                </a:lnTo>
                <a:lnTo>
                  <a:pt x="1559" y="1594"/>
                </a:lnTo>
                <a:cubicBezTo>
                  <a:pt x="1589" y="1629"/>
                  <a:pt x="1627" y="1654"/>
                  <a:pt x="1668" y="1679"/>
                </a:cubicBezTo>
                <a:cubicBezTo>
                  <a:pt x="1691" y="1692"/>
                  <a:pt x="1728" y="1787"/>
                  <a:pt x="1728" y="1806"/>
                </a:cubicBezTo>
                <a:lnTo>
                  <a:pt x="1728" y="1874"/>
                </a:lnTo>
                <a:lnTo>
                  <a:pt x="1718" y="1873"/>
                </a:lnTo>
                <a:lnTo>
                  <a:pt x="1705" y="2102"/>
                </a:lnTo>
                <a:cubicBezTo>
                  <a:pt x="1734" y="2137"/>
                  <a:pt x="1726" y="2161"/>
                  <a:pt x="1751" y="2189"/>
                </a:cubicBezTo>
                <a:cubicBezTo>
                  <a:pt x="1784" y="2227"/>
                  <a:pt x="1778" y="2216"/>
                  <a:pt x="1799" y="2268"/>
                </a:cubicBezTo>
                <a:cubicBezTo>
                  <a:pt x="1824" y="2332"/>
                  <a:pt x="1855" y="2375"/>
                  <a:pt x="1918" y="2403"/>
                </a:cubicBezTo>
                <a:cubicBezTo>
                  <a:pt x="2001" y="2441"/>
                  <a:pt x="1987" y="2478"/>
                  <a:pt x="2024" y="2551"/>
                </a:cubicBezTo>
                <a:cubicBezTo>
                  <a:pt x="2045" y="2592"/>
                  <a:pt x="2032" y="2606"/>
                  <a:pt x="2070" y="2633"/>
                </a:cubicBezTo>
                <a:cubicBezTo>
                  <a:pt x="2104" y="2656"/>
                  <a:pt x="2109" y="2658"/>
                  <a:pt x="2109" y="2712"/>
                </a:cubicBezTo>
                <a:lnTo>
                  <a:pt x="2092" y="2712"/>
                </a:lnTo>
                <a:lnTo>
                  <a:pt x="2086" y="2719"/>
                </a:lnTo>
                <a:lnTo>
                  <a:pt x="2188" y="2801"/>
                </a:lnTo>
                <a:lnTo>
                  <a:pt x="2185" y="2848"/>
                </a:lnTo>
                <a:cubicBezTo>
                  <a:pt x="2216" y="2894"/>
                  <a:pt x="2260" y="2885"/>
                  <a:pt x="2261" y="2949"/>
                </a:cubicBezTo>
                <a:cubicBezTo>
                  <a:pt x="2280" y="2944"/>
                  <a:pt x="2287" y="2947"/>
                  <a:pt x="2287" y="2924"/>
                </a:cubicBezTo>
                <a:lnTo>
                  <a:pt x="2287" y="2907"/>
                </a:lnTo>
                <a:cubicBezTo>
                  <a:pt x="2287" y="2881"/>
                  <a:pt x="2277" y="2884"/>
                  <a:pt x="2253" y="2882"/>
                </a:cubicBezTo>
                <a:cubicBezTo>
                  <a:pt x="2247" y="2819"/>
                  <a:pt x="2140" y="2629"/>
                  <a:pt x="2100" y="2602"/>
                </a:cubicBezTo>
                <a:lnTo>
                  <a:pt x="2092" y="2526"/>
                </a:lnTo>
                <a:cubicBezTo>
                  <a:pt x="2146" y="2539"/>
                  <a:pt x="2175" y="2594"/>
                  <a:pt x="2176" y="2653"/>
                </a:cubicBezTo>
                <a:cubicBezTo>
                  <a:pt x="2231" y="2682"/>
                  <a:pt x="2228" y="2691"/>
                  <a:pt x="2260" y="2739"/>
                </a:cubicBezTo>
                <a:cubicBezTo>
                  <a:pt x="2263" y="2745"/>
                  <a:pt x="2329" y="2831"/>
                  <a:pt x="2329" y="2831"/>
                </a:cubicBezTo>
                <a:cubicBezTo>
                  <a:pt x="2360" y="2853"/>
                  <a:pt x="2456" y="2976"/>
                  <a:pt x="2456" y="3026"/>
                </a:cubicBezTo>
                <a:lnTo>
                  <a:pt x="2456" y="3034"/>
                </a:lnTo>
                <a:cubicBezTo>
                  <a:pt x="2456" y="3060"/>
                  <a:pt x="2452" y="3065"/>
                  <a:pt x="2448" y="3085"/>
                </a:cubicBezTo>
                <a:cubicBezTo>
                  <a:pt x="2495" y="3155"/>
                  <a:pt x="2721" y="3282"/>
                  <a:pt x="2820" y="3305"/>
                </a:cubicBezTo>
                <a:lnTo>
                  <a:pt x="2878" y="3261"/>
                </a:lnTo>
                <a:lnTo>
                  <a:pt x="3010" y="3386"/>
                </a:lnTo>
                <a:lnTo>
                  <a:pt x="3049" y="3390"/>
                </a:lnTo>
                <a:lnTo>
                  <a:pt x="3149" y="3421"/>
                </a:lnTo>
                <a:cubicBezTo>
                  <a:pt x="3161" y="3437"/>
                  <a:pt x="3204" y="3526"/>
                  <a:pt x="3218" y="3483"/>
                </a:cubicBezTo>
                <a:lnTo>
                  <a:pt x="3255" y="3505"/>
                </a:lnTo>
                <a:cubicBezTo>
                  <a:pt x="3231" y="3504"/>
                  <a:pt x="3218" y="3494"/>
                  <a:pt x="3218" y="3525"/>
                </a:cubicBezTo>
                <a:lnTo>
                  <a:pt x="3218" y="3551"/>
                </a:lnTo>
                <a:cubicBezTo>
                  <a:pt x="3218" y="3568"/>
                  <a:pt x="3300" y="3623"/>
                  <a:pt x="3320" y="3652"/>
                </a:cubicBezTo>
                <a:lnTo>
                  <a:pt x="3388" y="3661"/>
                </a:lnTo>
                <a:lnTo>
                  <a:pt x="3388" y="3695"/>
                </a:lnTo>
                <a:lnTo>
                  <a:pt x="3438" y="3705"/>
                </a:lnTo>
                <a:lnTo>
                  <a:pt x="3438" y="3678"/>
                </a:lnTo>
                <a:cubicBezTo>
                  <a:pt x="3438" y="3654"/>
                  <a:pt x="3466" y="3637"/>
                  <a:pt x="3481" y="3627"/>
                </a:cubicBezTo>
                <a:lnTo>
                  <a:pt x="3513" y="3654"/>
                </a:lnTo>
                <a:lnTo>
                  <a:pt x="3515" y="3695"/>
                </a:lnTo>
                <a:cubicBezTo>
                  <a:pt x="3530" y="3705"/>
                  <a:pt x="3557" y="3743"/>
                  <a:pt x="3557" y="3762"/>
                </a:cubicBezTo>
                <a:lnTo>
                  <a:pt x="3557" y="3881"/>
                </a:lnTo>
                <a:cubicBezTo>
                  <a:pt x="3557" y="3888"/>
                  <a:pt x="3474" y="4012"/>
                  <a:pt x="3455" y="4017"/>
                </a:cubicBezTo>
                <a:cubicBezTo>
                  <a:pt x="3454" y="4067"/>
                  <a:pt x="3413" y="4112"/>
                  <a:pt x="3413" y="4127"/>
                </a:cubicBezTo>
                <a:lnTo>
                  <a:pt x="3413" y="4161"/>
                </a:lnTo>
                <a:cubicBezTo>
                  <a:pt x="3413" y="4189"/>
                  <a:pt x="3428" y="4185"/>
                  <a:pt x="3455" y="4186"/>
                </a:cubicBezTo>
                <a:cubicBezTo>
                  <a:pt x="3435" y="4228"/>
                  <a:pt x="3396" y="4260"/>
                  <a:pt x="3396" y="4296"/>
                </a:cubicBezTo>
                <a:cubicBezTo>
                  <a:pt x="3396" y="4301"/>
                  <a:pt x="3408" y="4315"/>
                  <a:pt x="3413" y="4322"/>
                </a:cubicBezTo>
                <a:lnTo>
                  <a:pt x="3413" y="4364"/>
                </a:lnTo>
                <a:cubicBezTo>
                  <a:pt x="3469" y="4402"/>
                  <a:pt x="3492" y="4467"/>
                  <a:pt x="3517" y="4539"/>
                </a:cubicBezTo>
                <a:cubicBezTo>
                  <a:pt x="3541" y="4608"/>
                  <a:pt x="3581" y="4669"/>
                  <a:pt x="3593" y="4735"/>
                </a:cubicBezTo>
                <a:cubicBezTo>
                  <a:pt x="3615" y="4865"/>
                  <a:pt x="3846" y="4855"/>
                  <a:pt x="3836" y="5041"/>
                </a:cubicBezTo>
                <a:lnTo>
                  <a:pt x="3826" y="5287"/>
                </a:lnTo>
                <a:lnTo>
                  <a:pt x="3810" y="5312"/>
                </a:lnTo>
                <a:cubicBezTo>
                  <a:pt x="3811" y="5404"/>
                  <a:pt x="3794" y="5432"/>
                  <a:pt x="3785" y="5515"/>
                </a:cubicBezTo>
                <a:cubicBezTo>
                  <a:pt x="3779" y="5566"/>
                  <a:pt x="3777" y="5654"/>
                  <a:pt x="3777" y="5711"/>
                </a:cubicBezTo>
                <a:cubicBezTo>
                  <a:pt x="3771" y="5720"/>
                  <a:pt x="3740" y="5795"/>
                  <a:pt x="3736" y="5806"/>
                </a:cubicBezTo>
                <a:cubicBezTo>
                  <a:pt x="3728" y="5830"/>
                  <a:pt x="3692" y="5894"/>
                  <a:pt x="3692" y="5897"/>
                </a:cubicBezTo>
                <a:cubicBezTo>
                  <a:pt x="3692" y="5913"/>
                  <a:pt x="3709" y="5903"/>
                  <a:pt x="3709" y="5931"/>
                </a:cubicBezTo>
                <a:lnTo>
                  <a:pt x="3709" y="5982"/>
                </a:lnTo>
                <a:cubicBezTo>
                  <a:pt x="3709" y="6001"/>
                  <a:pt x="3703" y="6000"/>
                  <a:pt x="3692" y="6016"/>
                </a:cubicBezTo>
                <a:lnTo>
                  <a:pt x="3677" y="6168"/>
                </a:lnTo>
                <a:lnTo>
                  <a:pt x="3727" y="6087"/>
                </a:lnTo>
                <a:lnTo>
                  <a:pt x="3735" y="6092"/>
                </a:lnTo>
                <a:lnTo>
                  <a:pt x="3735" y="6117"/>
                </a:lnTo>
                <a:cubicBezTo>
                  <a:pt x="3735" y="6162"/>
                  <a:pt x="3722" y="6188"/>
                  <a:pt x="3714" y="6232"/>
                </a:cubicBezTo>
                <a:cubicBezTo>
                  <a:pt x="3697" y="6324"/>
                  <a:pt x="3732" y="6295"/>
                  <a:pt x="3659" y="6295"/>
                </a:cubicBezTo>
                <a:cubicBezTo>
                  <a:pt x="3645" y="6295"/>
                  <a:pt x="3639" y="6318"/>
                  <a:pt x="3633" y="6329"/>
                </a:cubicBezTo>
                <a:cubicBezTo>
                  <a:pt x="3738" y="6329"/>
                  <a:pt x="3653" y="6372"/>
                  <a:pt x="3642" y="6414"/>
                </a:cubicBezTo>
                <a:lnTo>
                  <a:pt x="3679" y="6421"/>
                </a:lnTo>
                <a:lnTo>
                  <a:pt x="3675" y="6431"/>
                </a:lnTo>
                <a:lnTo>
                  <a:pt x="3642" y="6431"/>
                </a:lnTo>
                <a:lnTo>
                  <a:pt x="3642" y="6507"/>
                </a:lnTo>
                <a:lnTo>
                  <a:pt x="3678" y="6518"/>
                </a:lnTo>
                <a:lnTo>
                  <a:pt x="3659" y="6524"/>
                </a:lnTo>
                <a:lnTo>
                  <a:pt x="3659" y="6566"/>
                </a:lnTo>
                <a:lnTo>
                  <a:pt x="3692" y="6566"/>
                </a:lnTo>
                <a:lnTo>
                  <a:pt x="3709" y="6600"/>
                </a:lnTo>
                <a:lnTo>
                  <a:pt x="3680" y="6649"/>
                </a:lnTo>
                <a:cubicBezTo>
                  <a:pt x="3719" y="6663"/>
                  <a:pt x="3690" y="6668"/>
                  <a:pt x="3728" y="6683"/>
                </a:cubicBezTo>
                <a:cubicBezTo>
                  <a:pt x="3746" y="6690"/>
                  <a:pt x="3762" y="6692"/>
                  <a:pt x="3778" y="6700"/>
                </a:cubicBezTo>
                <a:cubicBezTo>
                  <a:pt x="3811" y="6718"/>
                  <a:pt x="3812" y="6752"/>
                  <a:pt x="3862" y="6752"/>
                </a:cubicBezTo>
                <a:lnTo>
                  <a:pt x="3904" y="6752"/>
                </a:lnTo>
                <a:lnTo>
                  <a:pt x="4023" y="6739"/>
                </a:lnTo>
                <a:lnTo>
                  <a:pt x="4026" y="6731"/>
                </a:lnTo>
                <a:lnTo>
                  <a:pt x="3913" y="6658"/>
                </a:lnTo>
                <a:lnTo>
                  <a:pt x="3903" y="6592"/>
                </a:lnTo>
                <a:cubicBezTo>
                  <a:pt x="3885" y="6586"/>
                  <a:pt x="3879" y="6590"/>
                  <a:pt x="3879" y="6566"/>
                </a:cubicBezTo>
                <a:lnTo>
                  <a:pt x="3879" y="6541"/>
                </a:lnTo>
                <a:cubicBezTo>
                  <a:pt x="3879" y="6513"/>
                  <a:pt x="3897" y="6512"/>
                  <a:pt x="3916" y="6502"/>
                </a:cubicBezTo>
                <a:cubicBezTo>
                  <a:pt x="3958" y="6477"/>
                  <a:pt x="3924" y="6491"/>
                  <a:pt x="3945" y="6454"/>
                </a:cubicBezTo>
                <a:cubicBezTo>
                  <a:pt x="3962" y="6424"/>
                  <a:pt x="4014" y="6414"/>
                  <a:pt x="4014" y="6380"/>
                </a:cubicBezTo>
                <a:lnTo>
                  <a:pt x="4014" y="6371"/>
                </a:lnTo>
                <a:cubicBezTo>
                  <a:pt x="4014" y="6352"/>
                  <a:pt x="4008" y="6346"/>
                  <a:pt x="3989" y="6346"/>
                </a:cubicBezTo>
                <a:lnTo>
                  <a:pt x="3963" y="6346"/>
                </a:lnTo>
                <a:lnTo>
                  <a:pt x="3935" y="6297"/>
                </a:lnTo>
                <a:cubicBezTo>
                  <a:pt x="3942" y="6294"/>
                  <a:pt x="4031" y="6240"/>
                  <a:pt x="4031" y="6227"/>
                </a:cubicBezTo>
                <a:lnTo>
                  <a:pt x="4031" y="6185"/>
                </a:lnTo>
                <a:lnTo>
                  <a:pt x="4091" y="6126"/>
                </a:lnTo>
                <a:cubicBezTo>
                  <a:pt x="4062" y="6112"/>
                  <a:pt x="4040" y="6126"/>
                  <a:pt x="4040" y="6092"/>
                </a:cubicBezTo>
                <a:lnTo>
                  <a:pt x="4040" y="6049"/>
                </a:lnTo>
                <a:cubicBezTo>
                  <a:pt x="4066" y="6052"/>
                  <a:pt x="4070" y="6058"/>
                  <a:pt x="4099" y="6058"/>
                </a:cubicBezTo>
                <a:lnTo>
                  <a:pt x="4150" y="6058"/>
                </a:lnTo>
                <a:lnTo>
                  <a:pt x="4150" y="6032"/>
                </a:lnTo>
                <a:cubicBezTo>
                  <a:pt x="4150" y="5937"/>
                  <a:pt x="4153" y="5965"/>
                  <a:pt x="4201" y="5965"/>
                </a:cubicBezTo>
                <a:cubicBezTo>
                  <a:pt x="4201" y="5965"/>
                  <a:pt x="4308" y="5935"/>
                  <a:pt x="4312" y="5933"/>
                </a:cubicBezTo>
                <a:cubicBezTo>
                  <a:pt x="4336" y="5917"/>
                  <a:pt x="4357" y="5879"/>
                  <a:pt x="4370" y="5855"/>
                </a:cubicBezTo>
                <a:lnTo>
                  <a:pt x="4324" y="5746"/>
                </a:lnTo>
                <a:lnTo>
                  <a:pt x="4404" y="5755"/>
                </a:lnTo>
                <a:lnTo>
                  <a:pt x="4446" y="5753"/>
                </a:lnTo>
                <a:cubicBezTo>
                  <a:pt x="4493" y="5753"/>
                  <a:pt x="4570" y="5590"/>
                  <a:pt x="4582" y="5541"/>
                </a:cubicBezTo>
                <a:lnTo>
                  <a:pt x="4624" y="5541"/>
                </a:lnTo>
                <a:cubicBezTo>
                  <a:pt x="4650" y="5429"/>
                  <a:pt x="4692" y="5512"/>
                  <a:pt x="4692" y="5321"/>
                </a:cubicBezTo>
                <a:cubicBezTo>
                  <a:pt x="4725" y="5271"/>
                  <a:pt x="4806" y="5185"/>
                  <a:pt x="4887" y="5185"/>
                </a:cubicBezTo>
                <a:lnTo>
                  <a:pt x="4887" y="5169"/>
                </a:lnTo>
                <a:lnTo>
                  <a:pt x="4912" y="5169"/>
                </a:lnTo>
                <a:cubicBezTo>
                  <a:pt x="4986" y="5169"/>
                  <a:pt x="5039" y="5022"/>
                  <a:pt x="5039" y="4940"/>
                </a:cubicBezTo>
                <a:lnTo>
                  <a:pt x="5066" y="4907"/>
                </a:lnTo>
                <a:cubicBezTo>
                  <a:pt x="5064" y="4856"/>
                  <a:pt x="5061" y="4793"/>
                  <a:pt x="5064" y="4745"/>
                </a:cubicBezTo>
                <a:cubicBezTo>
                  <a:pt x="5067" y="4697"/>
                  <a:pt x="5099" y="4690"/>
                  <a:pt x="5122" y="4642"/>
                </a:cubicBezTo>
                <a:cubicBezTo>
                  <a:pt x="5152" y="4581"/>
                  <a:pt x="5234" y="4500"/>
                  <a:pt x="5234" y="4440"/>
                </a:cubicBezTo>
                <a:lnTo>
                  <a:pt x="5234" y="4389"/>
                </a:lnTo>
                <a:cubicBezTo>
                  <a:pt x="5234" y="4362"/>
                  <a:pt x="5211" y="4325"/>
                  <a:pt x="5200" y="4305"/>
                </a:cubicBezTo>
                <a:lnTo>
                  <a:pt x="5149" y="4305"/>
                </a:lnTo>
                <a:cubicBezTo>
                  <a:pt x="5085" y="4209"/>
                  <a:pt x="5011" y="4186"/>
                  <a:pt x="4853" y="4186"/>
                </a:cubicBezTo>
                <a:cubicBezTo>
                  <a:pt x="4851" y="4129"/>
                  <a:pt x="4782" y="4093"/>
                  <a:pt x="4726" y="4093"/>
                </a:cubicBezTo>
                <a:cubicBezTo>
                  <a:pt x="4714" y="4093"/>
                  <a:pt x="4691" y="4144"/>
                  <a:pt x="4666" y="4161"/>
                </a:cubicBezTo>
                <a:cubicBezTo>
                  <a:pt x="4671" y="4110"/>
                  <a:pt x="4747" y="4076"/>
                  <a:pt x="4649" y="4076"/>
                </a:cubicBezTo>
                <a:lnTo>
                  <a:pt x="4639" y="4051"/>
                </a:lnTo>
                <a:lnTo>
                  <a:pt x="4624" y="4050"/>
                </a:lnTo>
                <a:lnTo>
                  <a:pt x="4624" y="4076"/>
                </a:lnTo>
                <a:cubicBezTo>
                  <a:pt x="4597" y="4056"/>
                  <a:pt x="4622" y="4030"/>
                  <a:pt x="4641" y="4008"/>
                </a:cubicBezTo>
                <a:lnTo>
                  <a:pt x="4590" y="3867"/>
                </a:lnTo>
                <a:lnTo>
                  <a:pt x="4600" y="3862"/>
                </a:lnTo>
                <a:lnTo>
                  <a:pt x="4464" y="3769"/>
                </a:lnTo>
                <a:lnTo>
                  <a:pt x="4361" y="3773"/>
                </a:lnTo>
                <a:cubicBezTo>
                  <a:pt x="4336" y="3733"/>
                  <a:pt x="4336" y="3749"/>
                  <a:pt x="4311" y="3728"/>
                </a:cubicBezTo>
                <a:cubicBezTo>
                  <a:pt x="4288" y="3710"/>
                  <a:pt x="4302" y="3701"/>
                  <a:pt x="4279" y="3675"/>
                </a:cubicBezTo>
                <a:cubicBezTo>
                  <a:pt x="4238" y="3628"/>
                  <a:pt x="4210" y="3662"/>
                  <a:pt x="4192" y="3585"/>
                </a:cubicBezTo>
                <a:lnTo>
                  <a:pt x="4167" y="3585"/>
                </a:lnTo>
                <a:cubicBezTo>
                  <a:pt x="4124" y="3585"/>
                  <a:pt x="4159" y="3542"/>
                  <a:pt x="4116" y="3542"/>
                </a:cubicBezTo>
                <a:cubicBezTo>
                  <a:pt x="4090" y="3542"/>
                  <a:pt x="4061" y="3561"/>
                  <a:pt x="4031" y="3568"/>
                </a:cubicBezTo>
                <a:lnTo>
                  <a:pt x="3922" y="3536"/>
                </a:lnTo>
                <a:lnTo>
                  <a:pt x="3839" y="3470"/>
                </a:lnTo>
                <a:lnTo>
                  <a:pt x="3841" y="3479"/>
                </a:lnTo>
                <a:lnTo>
                  <a:pt x="3792" y="3524"/>
                </a:lnTo>
                <a:lnTo>
                  <a:pt x="3787" y="3517"/>
                </a:lnTo>
                <a:lnTo>
                  <a:pt x="3796" y="3458"/>
                </a:lnTo>
                <a:lnTo>
                  <a:pt x="3617" y="3544"/>
                </a:lnTo>
                <a:lnTo>
                  <a:pt x="3616" y="3593"/>
                </a:lnTo>
                <a:cubicBezTo>
                  <a:pt x="3606" y="3609"/>
                  <a:pt x="3581" y="3644"/>
                  <a:pt x="3557" y="3644"/>
                </a:cubicBezTo>
                <a:cubicBezTo>
                  <a:pt x="3532" y="3644"/>
                  <a:pt x="3535" y="3593"/>
                  <a:pt x="3498" y="3593"/>
                </a:cubicBezTo>
                <a:cubicBezTo>
                  <a:pt x="3494" y="3593"/>
                  <a:pt x="3392" y="3625"/>
                  <a:pt x="3388" y="3627"/>
                </a:cubicBezTo>
                <a:lnTo>
                  <a:pt x="3310" y="3544"/>
                </a:lnTo>
                <a:lnTo>
                  <a:pt x="3308" y="3407"/>
                </a:lnTo>
                <a:cubicBezTo>
                  <a:pt x="3312" y="3390"/>
                  <a:pt x="3320" y="3382"/>
                  <a:pt x="3320" y="3356"/>
                </a:cubicBezTo>
                <a:lnTo>
                  <a:pt x="3320" y="3330"/>
                </a:lnTo>
                <a:cubicBezTo>
                  <a:pt x="3320" y="3308"/>
                  <a:pt x="3265" y="3280"/>
                  <a:pt x="3252" y="3280"/>
                </a:cubicBezTo>
                <a:lnTo>
                  <a:pt x="3218" y="3280"/>
                </a:lnTo>
                <a:cubicBezTo>
                  <a:pt x="3181" y="3280"/>
                  <a:pt x="3187" y="3297"/>
                  <a:pt x="3150" y="3297"/>
                </a:cubicBezTo>
                <a:lnTo>
                  <a:pt x="3108" y="3297"/>
                </a:lnTo>
                <a:cubicBezTo>
                  <a:pt x="3110" y="3219"/>
                  <a:pt x="3176" y="3093"/>
                  <a:pt x="3176" y="3034"/>
                </a:cubicBezTo>
                <a:lnTo>
                  <a:pt x="3176" y="3009"/>
                </a:lnTo>
                <a:lnTo>
                  <a:pt x="3117" y="3009"/>
                </a:lnTo>
                <a:cubicBezTo>
                  <a:pt x="3087" y="3009"/>
                  <a:pt x="3104" y="3026"/>
                  <a:pt x="3074" y="3026"/>
                </a:cubicBezTo>
                <a:lnTo>
                  <a:pt x="3040" y="3026"/>
                </a:lnTo>
                <a:lnTo>
                  <a:pt x="3040" y="3059"/>
                </a:lnTo>
                <a:cubicBezTo>
                  <a:pt x="3040" y="3072"/>
                  <a:pt x="3004" y="3140"/>
                  <a:pt x="2998" y="3153"/>
                </a:cubicBezTo>
                <a:cubicBezTo>
                  <a:pt x="2979" y="3148"/>
                  <a:pt x="2979" y="3144"/>
                  <a:pt x="2956" y="3144"/>
                </a:cubicBezTo>
                <a:cubicBezTo>
                  <a:pt x="2956" y="3144"/>
                  <a:pt x="2905" y="3161"/>
                  <a:pt x="2888" y="3170"/>
                </a:cubicBezTo>
                <a:cubicBezTo>
                  <a:pt x="2818" y="3123"/>
                  <a:pt x="2841" y="3159"/>
                  <a:pt x="2798" y="3081"/>
                </a:cubicBezTo>
                <a:cubicBezTo>
                  <a:pt x="2791" y="3069"/>
                  <a:pt x="2752" y="2961"/>
                  <a:pt x="2752" y="2949"/>
                </a:cubicBezTo>
                <a:lnTo>
                  <a:pt x="2752" y="2899"/>
                </a:lnTo>
                <a:lnTo>
                  <a:pt x="2778" y="2748"/>
                </a:lnTo>
                <a:lnTo>
                  <a:pt x="2769" y="2746"/>
                </a:lnTo>
                <a:cubicBezTo>
                  <a:pt x="2777" y="2700"/>
                  <a:pt x="2801" y="2663"/>
                  <a:pt x="2854" y="2661"/>
                </a:cubicBezTo>
                <a:cubicBezTo>
                  <a:pt x="2857" y="2625"/>
                  <a:pt x="2885" y="2611"/>
                  <a:pt x="2922" y="2611"/>
                </a:cubicBezTo>
                <a:cubicBezTo>
                  <a:pt x="2941" y="2611"/>
                  <a:pt x="2940" y="2617"/>
                  <a:pt x="2956" y="2627"/>
                </a:cubicBezTo>
                <a:lnTo>
                  <a:pt x="2980" y="2609"/>
                </a:lnTo>
                <a:cubicBezTo>
                  <a:pt x="2992" y="2620"/>
                  <a:pt x="3003" y="2636"/>
                  <a:pt x="3023" y="2636"/>
                </a:cubicBezTo>
                <a:lnTo>
                  <a:pt x="3074" y="2636"/>
                </a:lnTo>
                <a:lnTo>
                  <a:pt x="3066" y="2585"/>
                </a:lnTo>
                <a:lnTo>
                  <a:pt x="3193" y="2585"/>
                </a:lnTo>
                <a:cubicBezTo>
                  <a:pt x="3213" y="2585"/>
                  <a:pt x="3226" y="2611"/>
                  <a:pt x="3269" y="2611"/>
                </a:cubicBezTo>
                <a:cubicBezTo>
                  <a:pt x="3273" y="2611"/>
                  <a:pt x="3288" y="2598"/>
                  <a:pt x="3294" y="2594"/>
                </a:cubicBezTo>
                <a:lnTo>
                  <a:pt x="3338" y="2652"/>
                </a:lnTo>
                <a:lnTo>
                  <a:pt x="3347" y="2737"/>
                </a:lnTo>
                <a:cubicBezTo>
                  <a:pt x="3387" y="2766"/>
                  <a:pt x="3368" y="2829"/>
                  <a:pt x="3438" y="2831"/>
                </a:cubicBezTo>
                <a:cubicBezTo>
                  <a:pt x="3443" y="2812"/>
                  <a:pt x="3447" y="2811"/>
                  <a:pt x="3447" y="2788"/>
                </a:cubicBezTo>
                <a:lnTo>
                  <a:pt x="3447" y="2763"/>
                </a:lnTo>
                <a:cubicBezTo>
                  <a:pt x="3447" y="2728"/>
                  <a:pt x="3412" y="2643"/>
                  <a:pt x="3396" y="2619"/>
                </a:cubicBezTo>
                <a:lnTo>
                  <a:pt x="3396" y="2585"/>
                </a:lnTo>
                <a:lnTo>
                  <a:pt x="3378" y="2561"/>
                </a:lnTo>
                <a:cubicBezTo>
                  <a:pt x="3413" y="2546"/>
                  <a:pt x="3385" y="2511"/>
                  <a:pt x="3447" y="2475"/>
                </a:cubicBezTo>
                <a:cubicBezTo>
                  <a:pt x="3469" y="2462"/>
                  <a:pt x="3501" y="2427"/>
                  <a:pt x="3529" y="2405"/>
                </a:cubicBezTo>
                <a:cubicBezTo>
                  <a:pt x="3563" y="2379"/>
                  <a:pt x="3595" y="2380"/>
                  <a:pt x="3611" y="2334"/>
                </a:cubicBezTo>
                <a:cubicBezTo>
                  <a:pt x="3628" y="2284"/>
                  <a:pt x="3591" y="2264"/>
                  <a:pt x="3591" y="2238"/>
                </a:cubicBezTo>
                <a:lnTo>
                  <a:pt x="3591" y="2162"/>
                </a:lnTo>
                <a:lnTo>
                  <a:pt x="3608" y="2162"/>
                </a:lnTo>
                <a:lnTo>
                  <a:pt x="3626" y="2224"/>
                </a:lnTo>
                <a:lnTo>
                  <a:pt x="3636" y="2221"/>
                </a:lnTo>
                <a:lnTo>
                  <a:pt x="3643" y="2162"/>
                </a:lnTo>
                <a:cubicBezTo>
                  <a:pt x="3671" y="2142"/>
                  <a:pt x="3705" y="2121"/>
                  <a:pt x="3684" y="2077"/>
                </a:cubicBezTo>
                <a:lnTo>
                  <a:pt x="3726" y="2077"/>
                </a:lnTo>
                <a:lnTo>
                  <a:pt x="3734" y="2051"/>
                </a:lnTo>
                <a:lnTo>
                  <a:pt x="3777" y="2051"/>
                </a:lnTo>
                <a:cubicBezTo>
                  <a:pt x="3792" y="2041"/>
                  <a:pt x="3792" y="2035"/>
                  <a:pt x="3811" y="2035"/>
                </a:cubicBezTo>
                <a:lnTo>
                  <a:pt x="3836" y="2035"/>
                </a:lnTo>
                <a:lnTo>
                  <a:pt x="3810" y="1984"/>
                </a:lnTo>
                <a:lnTo>
                  <a:pt x="3846" y="1925"/>
                </a:lnTo>
                <a:lnTo>
                  <a:pt x="3879" y="1924"/>
                </a:lnTo>
                <a:lnTo>
                  <a:pt x="3889" y="1900"/>
                </a:lnTo>
                <a:lnTo>
                  <a:pt x="3930" y="1899"/>
                </a:lnTo>
                <a:cubicBezTo>
                  <a:pt x="3956" y="1899"/>
                  <a:pt x="3957" y="1877"/>
                  <a:pt x="3980" y="1865"/>
                </a:cubicBezTo>
                <a:cubicBezTo>
                  <a:pt x="4006" y="1851"/>
                  <a:pt x="4019" y="1862"/>
                  <a:pt x="4048" y="1848"/>
                </a:cubicBezTo>
                <a:lnTo>
                  <a:pt x="4018" y="1879"/>
                </a:lnTo>
                <a:cubicBezTo>
                  <a:pt x="4009" y="1898"/>
                  <a:pt x="4006" y="1888"/>
                  <a:pt x="4006" y="1907"/>
                </a:cubicBezTo>
                <a:cubicBezTo>
                  <a:pt x="4006" y="1925"/>
                  <a:pt x="4009" y="1919"/>
                  <a:pt x="4014" y="1941"/>
                </a:cubicBezTo>
                <a:cubicBezTo>
                  <a:pt x="4081" y="1909"/>
                  <a:pt x="4158" y="1852"/>
                  <a:pt x="4234" y="1831"/>
                </a:cubicBezTo>
                <a:lnTo>
                  <a:pt x="4224" y="1781"/>
                </a:lnTo>
                <a:lnTo>
                  <a:pt x="4201" y="1780"/>
                </a:lnTo>
                <a:lnTo>
                  <a:pt x="4184" y="1832"/>
                </a:lnTo>
                <a:lnTo>
                  <a:pt x="4150" y="1831"/>
                </a:lnTo>
                <a:cubicBezTo>
                  <a:pt x="4146" y="1783"/>
                  <a:pt x="4085" y="1775"/>
                  <a:pt x="4057" y="1789"/>
                </a:cubicBezTo>
                <a:lnTo>
                  <a:pt x="4052" y="1738"/>
                </a:lnTo>
                <a:lnTo>
                  <a:pt x="4031" y="1738"/>
                </a:lnTo>
                <a:lnTo>
                  <a:pt x="4073" y="1676"/>
                </a:lnTo>
                <a:lnTo>
                  <a:pt x="4065" y="1670"/>
                </a:lnTo>
                <a:lnTo>
                  <a:pt x="3989" y="1670"/>
                </a:lnTo>
                <a:cubicBezTo>
                  <a:pt x="3948" y="1670"/>
                  <a:pt x="3936" y="1680"/>
                  <a:pt x="3913" y="1696"/>
                </a:cubicBezTo>
                <a:lnTo>
                  <a:pt x="3903" y="1679"/>
                </a:lnTo>
                <a:cubicBezTo>
                  <a:pt x="3914" y="1665"/>
                  <a:pt x="4007" y="1611"/>
                  <a:pt x="4023" y="1611"/>
                </a:cubicBezTo>
                <a:lnTo>
                  <a:pt x="4074" y="1611"/>
                </a:lnTo>
                <a:cubicBezTo>
                  <a:pt x="4084" y="1656"/>
                  <a:pt x="4112" y="1670"/>
                  <a:pt x="4167" y="1670"/>
                </a:cubicBezTo>
                <a:lnTo>
                  <a:pt x="4167" y="1653"/>
                </a:lnTo>
                <a:lnTo>
                  <a:pt x="4094" y="1619"/>
                </a:lnTo>
                <a:lnTo>
                  <a:pt x="4099" y="1611"/>
                </a:lnTo>
                <a:lnTo>
                  <a:pt x="4133" y="1611"/>
                </a:lnTo>
                <a:lnTo>
                  <a:pt x="4243" y="1612"/>
                </a:lnTo>
                <a:cubicBezTo>
                  <a:pt x="4257" y="1602"/>
                  <a:pt x="4312" y="1560"/>
                  <a:pt x="4328" y="1560"/>
                </a:cubicBezTo>
                <a:lnTo>
                  <a:pt x="4361" y="1560"/>
                </a:lnTo>
                <a:lnTo>
                  <a:pt x="4265" y="1745"/>
                </a:lnTo>
                <a:lnTo>
                  <a:pt x="4311" y="1747"/>
                </a:lnTo>
                <a:lnTo>
                  <a:pt x="4311" y="1730"/>
                </a:lnTo>
                <a:cubicBezTo>
                  <a:pt x="4347" y="1739"/>
                  <a:pt x="4325" y="1747"/>
                  <a:pt x="4353" y="1747"/>
                </a:cubicBezTo>
                <a:lnTo>
                  <a:pt x="4404" y="1747"/>
                </a:lnTo>
                <a:lnTo>
                  <a:pt x="4404" y="1772"/>
                </a:lnTo>
                <a:lnTo>
                  <a:pt x="4471" y="1746"/>
                </a:lnTo>
                <a:cubicBezTo>
                  <a:pt x="4475" y="1785"/>
                  <a:pt x="4482" y="1788"/>
                  <a:pt x="4522" y="1789"/>
                </a:cubicBezTo>
                <a:cubicBezTo>
                  <a:pt x="4521" y="1709"/>
                  <a:pt x="4480" y="1751"/>
                  <a:pt x="4480" y="1704"/>
                </a:cubicBezTo>
                <a:cubicBezTo>
                  <a:pt x="4480" y="1672"/>
                  <a:pt x="4486" y="1688"/>
                  <a:pt x="4488" y="1653"/>
                </a:cubicBezTo>
                <a:lnTo>
                  <a:pt x="4412" y="1653"/>
                </a:lnTo>
                <a:lnTo>
                  <a:pt x="4393" y="1616"/>
                </a:lnTo>
                <a:cubicBezTo>
                  <a:pt x="4394" y="1589"/>
                  <a:pt x="4404" y="1580"/>
                  <a:pt x="4404" y="1543"/>
                </a:cubicBezTo>
                <a:lnTo>
                  <a:pt x="4404" y="1450"/>
                </a:lnTo>
                <a:cubicBezTo>
                  <a:pt x="4362" y="1447"/>
                  <a:pt x="4373" y="1433"/>
                  <a:pt x="4336" y="1433"/>
                </a:cubicBezTo>
                <a:lnTo>
                  <a:pt x="4302" y="1433"/>
                </a:lnTo>
                <a:lnTo>
                  <a:pt x="4302" y="1416"/>
                </a:lnTo>
                <a:lnTo>
                  <a:pt x="4345" y="1416"/>
                </a:lnTo>
                <a:cubicBezTo>
                  <a:pt x="4312" y="1368"/>
                  <a:pt x="4202" y="1378"/>
                  <a:pt x="4174" y="1299"/>
                </a:cubicBezTo>
                <a:cubicBezTo>
                  <a:pt x="4150" y="1232"/>
                  <a:pt x="4110" y="1167"/>
                  <a:pt x="4057" y="1128"/>
                </a:cubicBezTo>
                <a:lnTo>
                  <a:pt x="4001" y="1201"/>
                </a:lnTo>
                <a:lnTo>
                  <a:pt x="3930" y="1215"/>
                </a:lnTo>
                <a:cubicBezTo>
                  <a:pt x="3913" y="1215"/>
                  <a:pt x="3927" y="1189"/>
                  <a:pt x="3870" y="1188"/>
                </a:cubicBezTo>
                <a:cubicBezTo>
                  <a:pt x="3866" y="1169"/>
                  <a:pt x="3862" y="1168"/>
                  <a:pt x="3862" y="1145"/>
                </a:cubicBezTo>
                <a:lnTo>
                  <a:pt x="3862" y="1094"/>
                </a:lnTo>
                <a:cubicBezTo>
                  <a:pt x="3770" y="1094"/>
                  <a:pt x="3781" y="1055"/>
                  <a:pt x="3742" y="1036"/>
                </a:cubicBezTo>
                <a:cubicBezTo>
                  <a:pt x="3691" y="1010"/>
                  <a:pt x="3665" y="1027"/>
                  <a:pt x="3599" y="1027"/>
                </a:cubicBezTo>
                <a:cubicBezTo>
                  <a:pt x="3583" y="1027"/>
                  <a:pt x="3594" y="1010"/>
                  <a:pt x="3565" y="1010"/>
                </a:cubicBezTo>
                <a:lnTo>
                  <a:pt x="3540" y="1010"/>
                </a:lnTo>
                <a:cubicBezTo>
                  <a:pt x="3536" y="1029"/>
                  <a:pt x="3532" y="1029"/>
                  <a:pt x="3532" y="1052"/>
                </a:cubicBezTo>
                <a:lnTo>
                  <a:pt x="3532" y="1060"/>
                </a:lnTo>
                <a:cubicBezTo>
                  <a:pt x="3532" y="1101"/>
                  <a:pt x="3541" y="1122"/>
                  <a:pt x="3548" y="1154"/>
                </a:cubicBezTo>
                <a:lnTo>
                  <a:pt x="3504" y="1194"/>
                </a:lnTo>
                <a:cubicBezTo>
                  <a:pt x="3526" y="1223"/>
                  <a:pt x="3541" y="1214"/>
                  <a:pt x="3556" y="1248"/>
                </a:cubicBezTo>
                <a:cubicBezTo>
                  <a:pt x="3568" y="1273"/>
                  <a:pt x="3569" y="1289"/>
                  <a:pt x="3582" y="1315"/>
                </a:cubicBezTo>
                <a:cubicBezTo>
                  <a:pt x="3550" y="1351"/>
                  <a:pt x="3539" y="1377"/>
                  <a:pt x="3481" y="1391"/>
                </a:cubicBezTo>
                <a:lnTo>
                  <a:pt x="3499" y="1502"/>
                </a:lnTo>
                <a:lnTo>
                  <a:pt x="3512" y="1507"/>
                </a:lnTo>
                <a:lnTo>
                  <a:pt x="3443" y="1574"/>
                </a:lnTo>
                <a:lnTo>
                  <a:pt x="3387" y="1501"/>
                </a:lnTo>
                <a:lnTo>
                  <a:pt x="3406" y="1477"/>
                </a:lnTo>
                <a:lnTo>
                  <a:pt x="3371" y="1476"/>
                </a:lnTo>
                <a:lnTo>
                  <a:pt x="3360" y="1383"/>
                </a:lnTo>
                <a:lnTo>
                  <a:pt x="3344" y="1367"/>
                </a:lnTo>
                <a:cubicBezTo>
                  <a:pt x="3139" y="1365"/>
                  <a:pt x="3150" y="1277"/>
                  <a:pt x="2964" y="1281"/>
                </a:cubicBezTo>
                <a:lnTo>
                  <a:pt x="2932" y="1204"/>
                </a:lnTo>
                <a:cubicBezTo>
                  <a:pt x="2899" y="1204"/>
                  <a:pt x="2871" y="1212"/>
                  <a:pt x="2871" y="1179"/>
                </a:cubicBezTo>
                <a:lnTo>
                  <a:pt x="2871" y="1103"/>
                </a:lnTo>
                <a:cubicBezTo>
                  <a:pt x="2905" y="1094"/>
                  <a:pt x="2939" y="1026"/>
                  <a:pt x="2989" y="1010"/>
                </a:cubicBezTo>
                <a:cubicBezTo>
                  <a:pt x="3066" y="985"/>
                  <a:pt x="3029" y="942"/>
                  <a:pt x="3133" y="942"/>
                </a:cubicBezTo>
                <a:lnTo>
                  <a:pt x="3201" y="859"/>
                </a:lnTo>
                <a:lnTo>
                  <a:pt x="3213" y="867"/>
                </a:lnTo>
                <a:lnTo>
                  <a:pt x="3190" y="941"/>
                </a:lnTo>
                <a:lnTo>
                  <a:pt x="3165" y="955"/>
                </a:lnTo>
                <a:lnTo>
                  <a:pt x="3218" y="962"/>
                </a:lnTo>
                <a:lnTo>
                  <a:pt x="3260" y="985"/>
                </a:lnTo>
                <a:cubicBezTo>
                  <a:pt x="3269" y="979"/>
                  <a:pt x="3330" y="942"/>
                  <a:pt x="3337" y="942"/>
                </a:cubicBezTo>
                <a:cubicBezTo>
                  <a:pt x="3348" y="942"/>
                  <a:pt x="3355" y="967"/>
                  <a:pt x="3396" y="967"/>
                </a:cubicBezTo>
                <a:lnTo>
                  <a:pt x="3421" y="967"/>
                </a:lnTo>
                <a:lnTo>
                  <a:pt x="3421" y="942"/>
                </a:lnTo>
                <a:cubicBezTo>
                  <a:pt x="3406" y="942"/>
                  <a:pt x="3242" y="858"/>
                  <a:pt x="3235" y="849"/>
                </a:cubicBezTo>
                <a:lnTo>
                  <a:pt x="3210" y="857"/>
                </a:lnTo>
                <a:lnTo>
                  <a:pt x="3216" y="814"/>
                </a:lnTo>
                <a:lnTo>
                  <a:pt x="3306" y="866"/>
                </a:lnTo>
                <a:lnTo>
                  <a:pt x="3313" y="857"/>
                </a:lnTo>
                <a:lnTo>
                  <a:pt x="3303" y="832"/>
                </a:lnTo>
                <a:cubicBezTo>
                  <a:pt x="3332" y="831"/>
                  <a:pt x="3396" y="809"/>
                  <a:pt x="3396" y="781"/>
                </a:cubicBezTo>
                <a:cubicBezTo>
                  <a:pt x="3396" y="772"/>
                  <a:pt x="3369" y="735"/>
                  <a:pt x="3362" y="722"/>
                </a:cubicBezTo>
                <a:lnTo>
                  <a:pt x="3396" y="715"/>
                </a:lnTo>
                <a:lnTo>
                  <a:pt x="3323" y="666"/>
                </a:lnTo>
                <a:lnTo>
                  <a:pt x="3320" y="654"/>
                </a:lnTo>
                <a:lnTo>
                  <a:pt x="3364" y="666"/>
                </a:lnTo>
                <a:cubicBezTo>
                  <a:pt x="3377" y="661"/>
                  <a:pt x="3377" y="654"/>
                  <a:pt x="3396" y="654"/>
                </a:cubicBezTo>
                <a:cubicBezTo>
                  <a:pt x="3435" y="654"/>
                  <a:pt x="3452" y="668"/>
                  <a:pt x="3489" y="671"/>
                </a:cubicBezTo>
                <a:cubicBezTo>
                  <a:pt x="3499" y="652"/>
                  <a:pt x="3497" y="637"/>
                  <a:pt x="3523" y="637"/>
                </a:cubicBezTo>
                <a:cubicBezTo>
                  <a:pt x="3561" y="637"/>
                  <a:pt x="3528" y="665"/>
                  <a:pt x="3591" y="679"/>
                </a:cubicBezTo>
                <a:lnTo>
                  <a:pt x="3581" y="713"/>
                </a:lnTo>
                <a:lnTo>
                  <a:pt x="3641" y="704"/>
                </a:lnTo>
                <a:lnTo>
                  <a:pt x="3672" y="744"/>
                </a:lnTo>
                <a:cubicBezTo>
                  <a:pt x="3648" y="743"/>
                  <a:pt x="3648" y="739"/>
                  <a:pt x="3625" y="739"/>
                </a:cubicBezTo>
                <a:lnTo>
                  <a:pt x="3591" y="739"/>
                </a:lnTo>
                <a:cubicBezTo>
                  <a:pt x="3571" y="739"/>
                  <a:pt x="3557" y="753"/>
                  <a:pt x="3557" y="772"/>
                </a:cubicBezTo>
                <a:cubicBezTo>
                  <a:pt x="3557" y="784"/>
                  <a:pt x="3568" y="789"/>
                  <a:pt x="3582" y="789"/>
                </a:cubicBezTo>
                <a:lnTo>
                  <a:pt x="3616" y="789"/>
                </a:lnTo>
                <a:cubicBezTo>
                  <a:pt x="3643" y="789"/>
                  <a:pt x="3640" y="774"/>
                  <a:pt x="3650" y="756"/>
                </a:cubicBezTo>
                <a:lnTo>
                  <a:pt x="3692" y="766"/>
                </a:lnTo>
                <a:lnTo>
                  <a:pt x="3684" y="738"/>
                </a:lnTo>
                <a:lnTo>
                  <a:pt x="3726" y="739"/>
                </a:lnTo>
                <a:lnTo>
                  <a:pt x="3742" y="790"/>
                </a:lnTo>
                <a:lnTo>
                  <a:pt x="3675" y="839"/>
                </a:lnTo>
                <a:lnTo>
                  <a:pt x="3685" y="874"/>
                </a:lnTo>
                <a:lnTo>
                  <a:pt x="3659" y="874"/>
                </a:lnTo>
                <a:cubicBezTo>
                  <a:pt x="3631" y="874"/>
                  <a:pt x="3652" y="881"/>
                  <a:pt x="3616" y="891"/>
                </a:cubicBezTo>
                <a:lnTo>
                  <a:pt x="3616" y="874"/>
                </a:lnTo>
                <a:lnTo>
                  <a:pt x="3565" y="874"/>
                </a:lnTo>
                <a:cubicBezTo>
                  <a:pt x="3546" y="874"/>
                  <a:pt x="3532" y="888"/>
                  <a:pt x="3532" y="908"/>
                </a:cubicBezTo>
                <a:cubicBezTo>
                  <a:pt x="3532" y="920"/>
                  <a:pt x="3543" y="925"/>
                  <a:pt x="3557" y="925"/>
                </a:cubicBezTo>
                <a:lnTo>
                  <a:pt x="3582" y="925"/>
                </a:lnTo>
                <a:lnTo>
                  <a:pt x="3709" y="915"/>
                </a:lnTo>
                <a:cubicBezTo>
                  <a:pt x="3721" y="939"/>
                  <a:pt x="3800" y="1002"/>
                  <a:pt x="3822" y="1007"/>
                </a:cubicBezTo>
                <a:cubicBezTo>
                  <a:pt x="3886" y="1021"/>
                  <a:pt x="3928" y="1029"/>
                  <a:pt x="3989" y="1044"/>
                </a:cubicBezTo>
                <a:lnTo>
                  <a:pt x="3989" y="1018"/>
                </a:lnTo>
                <a:cubicBezTo>
                  <a:pt x="3989" y="973"/>
                  <a:pt x="4021" y="1003"/>
                  <a:pt x="4048" y="1010"/>
                </a:cubicBezTo>
                <a:lnTo>
                  <a:pt x="4065" y="967"/>
                </a:lnTo>
                <a:cubicBezTo>
                  <a:pt x="4056" y="949"/>
                  <a:pt x="4029" y="900"/>
                  <a:pt x="4006" y="900"/>
                </a:cubicBezTo>
                <a:lnTo>
                  <a:pt x="3963" y="900"/>
                </a:lnTo>
                <a:cubicBezTo>
                  <a:pt x="3959" y="881"/>
                  <a:pt x="3955" y="880"/>
                  <a:pt x="3955" y="857"/>
                </a:cubicBezTo>
                <a:cubicBezTo>
                  <a:pt x="3955" y="841"/>
                  <a:pt x="3958" y="842"/>
                  <a:pt x="3963" y="832"/>
                </a:cubicBezTo>
                <a:lnTo>
                  <a:pt x="4091" y="899"/>
                </a:lnTo>
                <a:lnTo>
                  <a:pt x="4179" y="818"/>
                </a:lnTo>
                <a:lnTo>
                  <a:pt x="4184" y="806"/>
                </a:lnTo>
                <a:cubicBezTo>
                  <a:pt x="4111" y="806"/>
                  <a:pt x="4093" y="778"/>
                  <a:pt x="4048" y="755"/>
                </a:cubicBezTo>
                <a:cubicBezTo>
                  <a:pt x="4011" y="736"/>
                  <a:pt x="3934" y="745"/>
                  <a:pt x="3921" y="696"/>
                </a:cubicBezTo>
                <a:lnTo>
                  <a:pt x="3972" y="696"/>
                </a:lnTo>
                <a:cubicBezTo>
                  <a:pt x="3959" y="641"/>
                  <a:pt x="3895" y="612"/>
                  <a:pt x="3828" y="612"/>
                </a:cubicBezTo>
                <a:cubicBezTo>
                  <a:pt x="3732" y="548"/>
                  <a:pt x="3743" y="591"/>
                  <a:pt x="3677" y="560"/>
                </a:cubicBezTo>
                <a:cubicBezTo>
                  <a:pt x="3672" y="557"/>
                  <a:pt x="3602" y="525"/>
                  <a:pt x="3601" y="525"/>
                </a:cubicBezTo>
                <a:cubicBezTo>
                  <a:pt x="3588" y="513"/>
                  <a:pt x="3572" y="476"/>
                  <a:pt x="3540" y="476"/>
                </a:cubicBezTo>
                <a:lnTo>
                  <a:pt x="3455" y="476"/>
                </a:lnTo>
                <a:cubicBezTo>
                  <a:pt x="3436" y="476"/>
                  <a:pt x="3430" y="482"/>
                  <a:pt x="3430" y="501"/>
                </a:cubicBezTo>
                <a:cubicBezTo>
                  <a:pt x="3430" y="513"/>
                  <a:pt x="3441" y="518"/>
                  <a:pt x="3455" y="518"/>
                </a:cubicBezTo>
                <a:lnTo>
                  <a:pt x="3489" y="518"/>
                </a:lnTo>
                <a:lnTo>
                  <a:pt x="3489" y="544"/>
                </a:lnTo>
                <a:lnTo>
                  <a:pt x="3421" y="544"/>
                </a:lnTo>
                <a:cubicBezTo>
                  <a:pt x="3421" y="510"/>
                  <a:pt x="3412" y="476"/>
                  <a:pt x="3379" y="476"/>
                </a:cubicBezTo>
                <a:lnTo>
                  <a:pt x="3328" y="476"/>
                </a:lnTo>
                <a:cubicBezTo>
                  <a:pt x="3299" y="476"/>
                  <a:pt x="3315" y="493"/>
                  <a:pt x="3286" y="493"/>
                </a:cubicBezTo>
                <a:lnTo>
                  <a:pt x="3277" y="493"/>
                </a:lnTo>
                <a:cubicBezTo>
                  <a:pt x="3240" y="493"/>
                  <a:pt x="3264" y="459"/>
                  <a:pt x="3227" y="459"/>
                </a:cubicBezTo>
                <a:lnTo>
                  <a:pt x="3193" y="459"/>
                </a:lnTo>
                <a:cubicBezTo>
                  <a:pt x="3123" y="459"/>
                  <a:pt x="3081" y="515"/>
                  <a:pt x="3049" y="552"/>
                </a:cubicBezTo>
                <a:lnTo>
                  <a:pt x="3112" y="641"/>
                </a:lnTo>
                <a:lnTo>
                  <a:pt x="3184" y="637"/>
                </a:lnTo>
                <a:lnTo>
                  <a:pt x="3234" y="658"/>
                </a:lnTo>
                <a:lnTo>
                  <a:pt x="3235" y="688"/>
                </a:lnTo>
                <a:lnTo>
                  <a:pt x="3252" y="688"/>
                </a:lnTo>
                <a:lnTo>
                  <a:pt x="3207" y="744"/>
                </a:lnTo>
                <a:cubicBezTo>
                  <a:pt x="3162" y="737"/>
                  <a:pt x="3186" y="742"/>
                  <a:pt x="3167" y="781"/>
                </a:cubicBezTo>
                <a:lnTo>
                  <a:pt x="3134" y="764"/>
                </a:lnTo>
                <a:lnTo>
                  <a:pt x="3140" y="721"/>
                </a:lnTo>
                <a:cubicBezTo>
                  <a:pt x="3124" y="710"/>
                  <a:pt x="3120" y="696"/>
                  <a:pt x="3100" y="696"/>
                </a:cubicBezTo>
                <a:lnTo>
                  <a:pt x="3091" y="696"/>
                </a:lnTo>
                <a:cubicBezTo>
                  <a:pt x="3071" y="696"/>
                  <a:pt x="3066" y="710"/>
                  <a:pt x="3049" y="722"/>
                </a:cubicBezTo>
                <a:lnTo>
                  <a:pt x="2987" y="664"/>
                </a:lnTo>
                <a:lnTo>
                  <a:pt x="2979" y="670"/>
                </a:lnTo>
                <a:lnTo>
                  <a:pt x="2988" y="637"/>
                </a:lnTo>
                <a:cubicBezTo>
                  <a:pt x="2954" y="613"/>
                  <a:pt x="2927" y="561"/>
                  <a:pt x="2871" y="561"/>
                </a:cubicBezTo>
                <a:lnTo>
                  <a:pt x="2862" y="561"/>
                </a:lnTo>
                <a:cubicBezTo>
                  <a:pt x="2843" y="561"/>
                  <a:pt x="2837" y="578"/>
                  <a:pt x="2803" y="586"/>
                </a:cubicBezTo>
                <a:lnTo>
                  <a:pt x="2803" y="620"/>
                </a:lnTo>
                <a:cubicBezTo>
                  <a:pt x="2803" y="636"/>
                  <a:pt x="2801" y="635"/>
                  <a:pt x="2795" y="645"/>
                </a:cubicBezTo>
                <a:cubicBezTo>
                  <a:pt x="2842" y="677"/>
                  <a:pt x="2890" y="668"/>
                  <a:pt x="2896" y="739"/>
                </a:cubicBezTo>
                <a:lnTo>
                  <a:pt x="2820" y="747"/>
                </a:lnTo>
                <a:lnTo>
                  <a:pt x="2830" y="688"/>
                </a:lnTo>
                <a:lnTo>
                  <a:pt x="2752" y="655"/>
                </a:lnTo>
                <a:lnTo>
                  <a:pt x="2690" y="700"/>
                </a:lnTo>
                <a:lnTo>
                  <a:pt x="2727" y="705"/>
                </a:lnTo>
                <a:lnTo>
                  <a:pt x="2727" y="730"/>
                </a:lnTo>
                <a:cubicBezTo>
                  <a:pt x="2727" y="750"/>
                  <a:pt x="2713" y="764"/>
                  <a:pt x="2693" y="764"/>
                </a:cubicBezTo>
                <a:cubicBezTo>
                  <a:pt x="2677" y="764"/>
                  <a:pt x="2687" y="747"/>
                  <a:pt x="2659" y="747"/>
                </a:cubicBezTo>
                <a:cubicBezTo>
                  <a:pt x="2643" y="747"/>
                  <a:pt x="2653" y="764"/>
                  <a:pt x="2625" y="764"/>
                </a:cubicBezTo>
                <a:lnTo>
                  <a:pt x="2575" y="764"/>
                </a:lnTo>
                <a:cubicBezTo>
                  <a:pt x="2556" y="764"/>
                  <a:pt x="2556" y="757"/>
                  <a:pt x="2541" y="747"/>
                </a:cubicBezTo>
                <a:lnTo>
                  <a:pt x="2507" y="757"/>
                </a:lnTo>
                <a:lnTo>
                  <a:pt x="2445" y="708"/>
                </a:lnTo>
                <a:lnTo>
                  <a:pt x="2583" y="705"/>
                </a:lnTo>
                <a:cubicBezTo>
                  <a:pt x="2586" y="668"/>
                  <a:pt x="2588" y="672"/>
                  <a:pt x="2625" y="671"/>
                </a:cubicBezTo>
                <a:lnTo>
                  <a:pt x="2625" y="637"/>
                </a:lnTo>
                <a:lnTo>
                  <a:pt x="2524" y="626"/>
                </a:lnTo>
                <a:cubicBezTo>
                  <a:pt x="2512" y="596"/>
                  <a:pt x="2456" y="577"/>
                  <a:pt x="2456" y="535"/>
                </a:cubicBezTo>
                <a:lnTo>
                  <a:pt x="2456" y="527"/>
                </a:lnTo>
                <a:cubicBezTo>
                  <a:pt x="2456" y="506"/>
                  <a:pt x="2470" y="502"/>
                  <a:pt x="2481" y="484"/>
                </a:cubicBezTo>
                <a:cubicBezTo>
                  <a:pt x="2459" y="473"/>
                  <a:pt x="2488" y="476"/>
                  <a:pt x="2456" y="476"/>
                </a:cubicBezTo>
                <a:lnTo>
                  <a:pt x="2422" y="476"/>
                </a:lnTo>
                <a:cubicBezTo>
                  <a:pt x="2383" y="476"/>
                  <a:pt x="2397" y="492"/>
                  <a:pt x="2346" y="493"/>
                </a:cubicBezTo>
                <a:lnTo>
                  <a:pt x="2342" y="527"/>
                </a:lnTo>
                <a:lnTo>
                  <a:pt x="2268" y="505"/>
                </a:lnTo>
                <a:lnTo>
                  <a:pt x="2249" y="524"/>
                </a:lnTo>
                <a:cubicBezTo>
                  <a:pt x="2186" y="527"/>
                  <a:pt x="2197" y="501"/>
                  <a:pt x="2151" y="501"/>
                </a:cubicBezTo>
                <a:cubicBezTo>
                  <a:pt x="2132" y="501"/>
                  <a:pt x="2132" y="508"/>
                  <a:pt x="2117" y="518"/>
                </a:cubicBezTo>
                <a:lnTo>
                  <a:pt x="2099" y="494"/>
                </a:lnTo>
                <a:lnTo>
                  <a:pt x="2058" y="493"/>
                </a:lnTo>
                <a:cubicBezTo>
                  <a:pt x="2022" y="439"/>
                  <a:pt x="1967" y="451"/>
                  <a:pt x="1880" y="451"/>
                </a:cubicBezTo>
                <a:close/>
                <a:moveTo>
                  <a:pt x="8014" y="2897"/>
                </a:moveTo>
                <a:lnTo>
                  <a:pt x="7882" y="2620"/>
                </a:lnTo>
                <a:lnTo>
                  <a:pt x="7891" y="2616"/>
                </a:lnTo>
                <a:lnTo>
                  <a:pt x="7938" y="2702"/>
                </a:lnTo>
                <a:lnTo>
                  <a:pt x="7961" y="2704"/>
                </a:lnTo>
                <a:lnTo>
                  <a:pt x="7961" y="2687"/>
                </a:lnTo>
                <a:cubicBezTo>
                  <a:pt x="8001" y="2698"/>
                  <a:pt x="8067" y="2831"/>
                  <a:pt x="8071" y="2873"/>
                </a:cubicBezTo>
                <a:cubicBezTo>
                  <a:pt x="8128" y="2886"/>
                  <a:pt x="8117" y="2930"/>
                  <a:pt x="8147" y="2975"/>
                </a:cubicBezTo>
                <a:lnTo>
                  <a:pt x="8147" y="3059"/>
                </a:lnTo>
                <a:cubicBezTo>
                  <a:pt x="8237" y="3120"/>
                  <a:pt x="8185" y="3088"/>
                  <a:pt x="8235" y="3175"/>
                </a:cubicBezTo>
                <a:cubicBezTo>
                  <a:pt x="8276" y="3245"/>
                  <a:pt x="8283" y="3214"/>
                  <a:pt x="8283" y="3330"/>
                </a:cubicBezTo>
                <a:lnTo>
                  <a:pt x="8301" y="3355"/>
                </a:lnTo>
                <a:lnTo>
                  <a:pt x="8306" y="3432"/>
                </a:lnTo>
                <a:lnTo>
                  <a:pt x="8146" y="3273"/>
                </a:lnTo>
                <a:cubicBezTo>
                  <a:pt x="8147" y="3193"/>
                  <a:pt x="8127" y="3167"/>
                  <a:pt x="8079" y="3136"/>
                </a:cubicBezTo>
                <a:lnTo>
                  <a:pt x="8079" y="3093"/>
                </a:lnTo>
                <a:lnTo>
                  <a:pt x="8059" y="3061"/>
                </a:lnTo>
                <a:lnTo>
                  <a:pt x="8079" y="3059"/>
                </a:lnTo>
                <a:cubicBezTo>
                  <a:pt x="8056" y="2961"/>
                  <a:pt x="8009" y="2953"/>
                  <a:pt x="7995" y="2899"/>
                </a:cubicBezTo>
                <a:lnTo>
                  <a:pt x="8014" y="2897"/>
                </a:lnTo>
                <a:close/>
                <a:moveTo>
                  <a:pt x="7323" y="2114"/>
                </a:moveTo>
                <a:cubicBezTo>
                  <a:pt x="7322" y="2071"/>
                  <a:pt x="7303" y="2063"/>
                  <a:pt x="7273" y="2053"/>
                </a:cubicBezTo>
                <a:cubicBezTo>
                  <a:pt x="7208" y="2033"/>
                  <a:pt x="7263" y="2009"/>
                  <a:pt x="7215" y="2009"/>
                </a:cubicBezTo>
                <a:lnTo>
                  <a:pt x="7182" y="2009"/>
                </a:lnTo>
                <a:cubicBezTo>
                  <a:pt x="7168" y="1958"/>
                  <a:pt x="7097" y="1898"/>
                  <a:pt x="7097" y="1882"/>
                </a:cubicBezTo>
                <a:lnTo>
                  <a:pt x="7099" y="1852"/>
                </a:lnTo>
                <a:lnTo>
                  <a:pt x="7140" y="1833"/>
                </a:lnTo>
                <a:lnTo>
                  <a:pt x="7139" y="1874"/>
                </a:lnTo>
                <a:lnTo>
                  <a:pt x="7190" y="1874"/>
                </a:lnTo>
                <a:cubicBezTo>
                  <a:pt x="7191" y="1929"/>
                  <a:pt x="7323" y="1994"/>
                  <a:pt x="7368" y="2018"/>
                </a:cubicBezTo>
                <a:cubicBezTo>
                  <a:pt x="7368" y="2075"/>
                  <a:pt x="7371" y="2149"/>
                  <a:pt x="7419" y="2162"/>
                </a:cubicBezTo>
                <a:lnTo>
                  <a:pt x="7409" y="2195"/>
                </a:lnTo>
                <a:cubicBezTo>
                  <a:pt x="7471" y="2236"/>
                  <a:pt x="7408" y="2278"/>
                  <a:pt x="7512" y="2280"/>
                </a:cubicBezTo>
                <a:lnTo>
                  <a:pt x="7512" y="2238"/>
                </a:lnTo>
                <a:lnTo>
                  <a:pt x="7574" y="2210"/>
                </a:lnTo>
                <a:lnTo>
                  <a:pt x="7510" y="2130"/>
                </a:lnTo>
                <a:cubicBezTo>
                  <a:pt x="7556" y="2116"/>
                  <a:pt x="7564" y="2068"/>
                  <a:pt x="7597" y="2068"/>
                </a:cubicBezTo>
                <a:cubicBezTo>
                  <a:pt x="7608" y="2068"/>
                  <a:pt x="7641" y="2097"/>
                  <a:pt x="7647" y="2119"/>
                </a:cubicBezTo>
                <a:lnTo>
                  <a:pt x="7630" y="2119"/>
                </a:lnTo>
                <a:lnTo>
                  <a:pt x="7630" y="2145"/>
                </a:lnTo>
                <a:cubicBezTo>
                  <a:pt x="7630" y="2176"/>
                  <a:pt x="7644" y="2166"/>
                  <a:pt x="7664" y="2162"/>
                </a:cubicBezTo>
                <a:lnTo>
                  <a:pt x="7664" y="2179"/>
                </a:lnTo>
                <a:lnTo>
                  <a:pt x="7637" y="2192"/>
                </a:lnTo>
                <a:lnTo>
                  <a:pt x="7681" y="2212"/>
                </a:lnTo>
                <a:lnTo>
                  <a:pt x="7681" y="2255"/>
                </a:lnTo>
                <a:lnTo>
                  <a:pt x="7699" y="2279"/>
                </a:lnTo>
                <a:lnTo>
                  <a:pt x="7690" y="2306"/>
                </a:lnTo>
                <a:lnTo>
                  <a:pt x="7744" y="2287"/>
                </a:lnTo>
                <a:cubicBezTo>
                  <a:pt x="7751" y="2286"/>
                  <a:pt x="7769" y="2297"/>
                  <a:pt x="7783" y="2297"/>
                </a:cubicBezTo>
                <a:cubicBezTo>
                  <a:pt x="7814" y="2297"/>
                  <a:pt x="7816" y="2272"/>
                  <a:pt x="7842" y="2272"/>
                </a:cubicBezTo>
                <a:cubicBezTo>
                  <a:pt x="7876" y="2272"/>
                  <a:pt x="7868" y="2306"/>
                  <a:pt x="7901" y="2306"/>
                </a:cubicBezTo>
                <a:lnTo>
                  <a:pt x="7910" y="2306"/>
                </a:lnTo>
                <a:cubicBezTo>
                  <a:pt x="7947" y="2306"/>
                  <a:pt x="7948" y="2295"/>
                  <a:pt x="7961" y="2272"/>
                </a:cubicBezTo>
                <a:lnTo>
                  <a:pt x="8011" y="2282"/>
                </a:lnTo>
                <a:lnTo>
                  <a:pt x="8012" y="2365"/>
                </a:lnTo>
                <a:cubicBezTo>
                  <a:pt x="8012" y="2387"/>
                  <a:pt x="7951" y="2543"/>
                  <a:pt x="7918" y="2543"/>
                </a:cubicBezTo>
                <a:lnTo>
                  <a:pt x="7910" y="2543"/>
                </a:lnTo>
                <a:cubicBezTo>
                  <a:pt x="7864" y="2543"/>
                  <a:pt x="7863" y="2526"/>
                  <a:pt x="7817" y="2526"/>
                </a:cubicBezTo>
                <a:lnTo>
                  <a:pt x="7800" y="2526"/>
                </a:lnTo>
                <a:cubicBezTo>
                  <a:pt x="7779" y="2526"/>
                  <a:pt x="7763" y="2551"/>
                  <a:pt x="7732" y="2560"/>
                </a:cubicBezTo>
                <a:lnTo>
                  <a:pt x="7681" y="2527"/>
                </a:lnTo>
                <a:cubicBezTo>
                  <a:pt x="7587" y="2526"/>
                  <a:pt x="7498" y="2458"/>
                  <a:pt x="7486" y="2458"/>
                </a:cubicBezTo>
                <a:lnTo>
                  <a:pt x="7436" y="2458"/>
                </a:lnTo>
                <a:cubicBezTo>
                  <a:pt x="7412" y="2458"/>
                  <a:pt x="7395" y="2486"/>
                  <a:pt x="7385" y="2500"/>
                </a:cubicBezTo>
                <a:lnTo>
                  <a:pt x="7385" y="2551"/>
                </a:lnTo>
                <a:lnTo>
                  <a:pt x="7353" y="2587"/>
                </a:lnTo>
                <a:cubicBezTo>
                  <a:pt x="7336" y="2575"/>
                  <a:pt x="7303" y="2543"/>
                  <a:pt x="7283" y="2543"/>
                </a:cubicBezTo>
                <a:lnTo>
                  <a:pt x="7241" y="2543"/>
                </a:lnTo>
                <a:cubicBezTo>
                  <a:pt x="7232" y="2519"/>
                  <a:pt x="7178" y="2458"/>
                  <a:pt x="7148" y="2458"/>
                </a:cubicBezTo>
                <a:lnTo>
                  <a:pt x="7139" y="2458"/>
                </a:lnTo>
                <a:cubicBezTo>
                  <a:pt x="7119" y="2458"/>
                  <a:pt x="7117" y="2461"/>
                  <a:pt x="7105" y="2467"/>
                </a:cubicBezTo>
                <a:cubicBezTo>
                  <a:pt x="7084" y="2455"/>
                  <a:pt x="7025" y="2431"/>
                  <a:pt x="7007" y="2420"/>
                </a:cubicBezTo>
                <a:cubicBezTo>
                  <a:pt x="6975" y="2400"/>
                  <a:pt x="7046" y="2371"/>
                  <a:pt x="7046" y="2339"/>
                </a:cubicBezTo>
                <a:lnTo>
                  <a:pt x="7046" y="2331"/>
                </a:lnTo>
                <a:cubicBezTo>
                  <a:pt x="7046" y="2308"/>
                  <a:pt x="7034" y="2306"/>
                  <a:pt x="7021" y="2297"/>
                </a:cubicBezTo>
                <a:lnTo>
                  <a:pt x="7048" y="2265"/>
                </a:lnTo>
                <a:cubicBezTo>
                  <a:pt x="7031" y="2256"/>
                  <a:pt x="6989" y="2238"/>
                  <a:pt x="6970" y="2238"/>
                </a:cubicBezTo>
                <a:cubicBezTo>
                  <a:pt x="6965" y="2238"/>
                  <a:pt x="6951" y="2250"/>
                  <a:pt x="6944" y="2255"/>
                </a:cubicBezTo>
                <a:lnTo>
                  <a:pt x="6851" y="2255"/>
                </a:lnTo>
                <a:lnTo>
                  <a:pt x="6811" y="2276"/>
                </a:lnTo>
                <a:lnTo>
                  <a:pt x="6809" y="2255"/>
                </a:lnTo>
                <a:lnTo>
                  <a:pt x="6750" y="2255"/>
                </a:lnTo>
                <a:lnTo>
                  <a:pt x="6750" y="2272"/>
                </a:lnTo>
                <a:lnTo>
                  <a:pt x="6707" y="2272"/>
                </a:lnTo>
                <a:cubicBezTo>
                  <a:pt x="6660" y="2272"/>
                  <a:pt x="6634" y="2276"/>
                  <a:pt x="6614" y="2306"/>
                </a:cubicBezTo>
                <a:lnTo>
                  <a:pt x="6572" y="2306"/>
                </a:lnTo>
                <a:lnTo>
                  <a:pt x="6525" y="2360"/>
                </a:lnTo>
                <a:lnTo>
                  <a:pt x="6497" y="2338"/>
                </a:lnTo>
                <a:lnTo>
                  <a:pt x="6436" y="2339"/>
                </a:lnTo>
                <a:lnTo>
                  <a:pt x="6404" y="2313"/>
                </a:lnTo>
                <a:lnTo>
                  <a:pt x="6472" y="2266"/>
                </a:lnTo>
                <a:lnTo>
                  <a:pt x="6495" y="2281"/>
                </a:lnTo>
                <a:lnTo>
                  <a:pt x="6578" y="2234"/>
                </a:lnTo>
                <a:cubicBezTo>
                  <a:pt x="6584" y="2195"/>
                  <a:pt x="6606" y="2188"/>
                  <a:pt x="6606" y="2179"/>
                </a:cubicBezTo>
                <a:cubicBezTo>
                  <a:pt x="6606" y="2147"/>
                  <a:pt x="6600" y="2163"/>
                  <a:pt x="6597" y="2128"/>
                </a:cubicBezTo>
                <a:cubicBezTo>
                  <a:pt x="6637" y="2117"/>
                  <a:pt x="6628" y="2082"/>
                  <a:pt x="6668" y="2063"/>
                </a:cubicBezTo>
                <a:cubicBezTo>
                  <a:pt x="6693" y="2051"/>
                  <a:pt x="6741" y="2039"/>
                  <a:pt x="6741" y="2009"/>
                </a:cubicBezTo>
                <a:cubicBezTo>
                  <a:pt x="6741" y="1977"/>
                  <a:pt x="6736" y="1993"/>
                  <a:pt x="6733" y="1958"/>
                </a:cubicBezTo>
                <a:cubicBezTo>
                  <a:pt x="6752" y="1954"/>
                  <a:pt x="6752" y="1950"/>
                  <a:pt x="6775" y="1950"/>
                </a:cubicBezTo>
                <a:cubicBezTo>
                  <a:pt x="6812" y="1950"/>
                  <a:pt x="6806" y="1967"/>
                  <a:pt x="6843" y="1967"/>
                </a:cubicBezTo>
                <a:lnTo>
                  <a:pt x="6851" y="1967"/>
                </a:lnTo>
                <a:cubicBezTo>
                  <a:pt x="6873" y="1967"/>
                  <a:pt x="6952" y="1902"/>
                  <a:pt x="6970" y="1891"/>
                </a:cubicBezTo>
                <a:cubicBezTo>
                  <a:pt x="6973" y="1921"/>
                  <a:pt x="7089" y="2051"/>
                  <a:pt x="7122" y="2051"/>
                </a:cubicBezTo>
                <a:lnTo>
                  <a:pt x="7156" y="2051"/>
                </a:lnTo>
                <a:lnTo>
                  <a:pt x="7149" y="2060"/>
                </a:lnTo>
                <a:lnTo>
                  <a:pt x="7229" y="2124"/>
                </a:lnTo>
                <a:lnTo>
                  <a:pt x="7238" y="2170"/>
                </a:lnTo>
                <a:cubicBezTo>
                  <a:pt x="7217" y="2186"/>
                  <a:pt x="7212" y="2204"/>
                  <a:pt x="7173" y="2204"/>
                </a:cubicBezTo>
                <a:lnTo>
                  <a:pt x="7105" y="2204"/>
                </a:lnTo>
                <a:cubicBezTo>
                  <a:pt x="7106" y="2246"/>
                  <a:pt x="7152" y="2272"/>
                  <a:pt x="7190" y="2272"/>
                </a:cubicBezTo>
                <a:cubicBezTo>
                  <a:pt x="7192" y="2272"/>
                  <a:pt x="7206" y="2266"/>
                  <a:pt x="7215" y="2263"/>
                </a:cubicBezTo>
                <a:lnTo>
                  <a:pt x="7205" y="2221"/>
                </a:lnTo>
                <a:cubicBezTo>
                  <a:pt x="7269" y="2204"/>
                  <a:pt x="7252" y="2180"/>
                  <a:pt x="7283" y="2145"/>
                </a:cubicBezTo>
                <a:lnTo>
                  <a:pt x="7266" y="2111"/>
                </a:lnTo>
                <a:lnTo>
                  <a:pt x="7276" y="2086"/>
                </a:lnTo>
                <a:lnTo>
                  <a:pt x="7292" y="2085"/>
                </a:lnTo>
                <a:lnTo>
                  <a:pt x="7323" y="2114"/>
                </a:lnTo>
                <a:close/>
                <a:moveTo>
                  <a:pt x="8537" y="1789"/>
                </a:moveTo>
                <a:cubicBezTo>
                  <a:pt x="8603" y="1789"/>
                  <a:pt x="8593" y="1764"/>
                  <a:pt x="8638" y="1764"/>
                </a:cubicBezTo>
                <a:lnTo>
                  <a:pt x="8664" y="1764"/>
                </a:lnTo>
                <a:cubicBezTo>
                  <a:pt x="8685" y="1764"/>
                  <a:pt x="8743" y="1836"/>
                  <a:pt x="8748" y="1857"/>
                </a:cubicBezTo>
                <a:cubicBezTo>
                  <a:pt x="8724" y="1851"/>
                  <a:pt x="8734" y="1848"/>
                  <a:pt x="8714" y="1848"/>
                </a:cubicBezTo>
                <a:cubicBezTo>
                  <a:pt x="8689" y="1848"/>
                  <a:pt x="8703" y="1892"/>
                  <a:pt x="8689" y="1848"/>
                </a:cubicBezTo>
                <a:lnTo>
                  <a:pt x="8684" y="1838"/>
                </a:lnTo>
                <a:lnTo>
                  <a:pt x="8584" y="1892"/>
                </a:lnTo>
                <a:lnTo>
                  <a:pt x="8585" y="1902"/>
                </a:lnTo>
                <a:lnTo>
                  <a:pt x="8618" y="1928"/>
                </a:lnTo>
                <a:cubicBezTo>
                  <a:pt x="8622" y="1974"/>
                  <a:pt x="8627" y="1965"/>
                  <a:pt x="8672" y="1975"/>
                </a:cubicBezTo>
                <a:lnTo>
                  <a:pt x="8672" y="2035"/>
                </a:lnTo>
                <a:lnTo>
                  <a:pt x="8721" y="2006"/>
                </a:lnTo>
                <a:lnTo>
                  <a:pt x="8760" y="2066"/>
                </a:lnTo>
                <a:cubicBezTo>
                  <a:pt x="8738" y="2073"/>
                  <a:pt x="8737" y="2077"/>
                  <a:pt x="8714" y="2077"/>
                </a:cubicBezTo>
                <a:lnTo>
                  <a:pt x="8689" y="2077"/>
                </a:lnTo>
                <a:lnTo>
                  <a:pt x="8689" y="2119"/>
                </a:lnTo>
                <a:lnTo>
                  <a:pt x="8714" y="2119"/>
                </a:lnTo>
                <a:lnTo>
                  <a:pt x="8725" y="2195"/>
                </a:lnTo>
                <a:lnTo>
                  <a:pt x="8723" y="2255"/>
                </a:lnTo>
                <a:lnTo>
                  <a:pt x="8698" y="2255"/>
                </a:lnTo>
                <a:cubicBezTo>
                  <a:pt x="8668" y="2255"/>
                  <a:pt x="8685" y="2272"/>
                  <a:pt x="8655" y="2272"/>
                </a:cubicBezTo>
                <a:lnTo>
                  <a:pt x="8638" y="2272"/>
                </a:lnTo>
                <a:cubicBezTo>
                  <a:pt x="8604" y="2272"/>
                  <a:pt x="8605" y="2229"/>
                  <a:pt x="8570" y="2229"/>
                </a:cubicBezTo>
                <a:lnTo>
                  <a:pt x="8545" y="2229"/>
                </a:lnTo>
                <a:lnTo>
                  <a:pt x="8545" y="2212"/>
                </a:lnTo>
                <a:lnTo>
                  <a:pt x="8528" y="2212"/>
                </a:lnTo>
                <a:lnTo>
                  <a:pt x="8577" y="2076"/>
                </a:lnTo>
                <a:cubicBezTo>
                  <a:pt x="8515" y="2060"/>
                  <a:pt x="8485" y="1928"/>
                  <a:pt x="8452" y="1891"/>
                </a:cubicBezTo>
                <a:cubicBezTo>
                  <a:pt x="8495" y="1800"/>
                  <a:pt x="8509" y="1842"/>
                  <a:pt x="8537" y="1789"/>
                </a:cubicBezTo>
                <a:close/>
                <a:moveTo>
                  <a:pt x="8901" y="1882"/>
                </a:moveTo>
                <a:cubicBezTo>
                  <a:pt x="8901" y="1858"/>
                  <a:pt x="8944" y="1824"/>
                  <a:pt x="8966" y="1811"/>
                </a:cubicBezTo>
                <a:cubicBezTo>
                  <a:pt x="9028" y="1775"/>
                  <a:pt x="9012" y="1777"/>
                  <a:pt x="9011" y="1840"/>
                </a:cubicBezTo>
                <a:cubicBezTo>
                  <a:pt x="9030" y="1845"/>
                  <a:pt x="9036" y="1842"/>
                  <a:pt x="9036" y="1865"/>
                </a:cubicBezTo>
                <a:cubicBezTo>
                  <a:pt x="9036" y="1866"/>
                  <a:pt x="8982" y="1938"/>
                  <a:pt x="8977" y="1941"/>
                </a:cubicBezTo>
                <a:lnTo>
                  <a:pt x="8919" y="1920"/>
                </a:lnTo>
                <a:cubicBezTo>
                  <a:pt x="8912" y="1914"/>
                  <a:pt x="8901" y="1896"/>
                  <a:pt x="8901" y="1882"/>
                </a:cubicBezTo>
                <a:close/>
                <a:moveTo>
                  <a:pt x="8120" y="1759"/>
                </a:moveTo>
                <a:cubicBezTo>
                  <a:pt x="8110" y="1775"/>
                  <a:pt x="8105" y="1772"/>
                  <a:pt x="8105" y="1797"/>
                </a:cubicBezTo>
                <a:cubicBezTo>
                  <a:pt x="8105" y="1826"/>
                  <a:pt x="8073" y="1838"/>
                  <a:pt x="8054" y="1848"/>
                </a:cubicBezTo>
                <a:lnTo>
                  <a:pt x="8230" y="1978"/>
                </a:lnTo>
                <a:lnTo>
                  <a:pt x="8249" y="2035"/>
                </a:lnTo>
                <a:cubicBezTo>
                  <a:pt x="8209" y="2038"/>
                  <a:pt x="8209" y="2060"/>
                  <a:pt x="8164" y="2060"/>
                </a:cubicBezTo>
                <a:cubicBezTo>
                  <a:pt x="8163" y="2060"/>
                  <a:pt x="8147" y="2052"/>
                  <a:pt x="8147" y="2051"/>
                </a:cubicBezTo>
                <a:lnTo>
                  <a:pt x="8123" y="2070"/>
                </a:lnTo>
                <a:cubicBezTo>
                  <a:pt x="8072" y="2045"/>
                  <a:pt x="7994" y="2009"/>
                  <a:pt x="7927" y="2009"/>
                </a:cubicBezTo>
                <a:lnTo>
                  <a:pt x="7910" y="2009"/>
                </a:lnTo>
                <a:cubicBezTo>
                  <a:pt x="7881" y="2009"/>
                  <a:pt x="7841" y="2060"/>
                  <a:pt x="7808" y="2068"/>
                </a:cubicBezTo>
                <a:lnTo>
                  <a:pt x="7808" y="2051"/>
                </a:lnTo>
                <a:lnTo>
                  <a:pt x="7757" y="2051"/>
                </a:lnTo>
                <a:cubicBezTo>
                  <a:pt x="7737" y="2051"/>
                  <a:pt x="7707" y="2021"/>
                  <a:pt x="7707" y="2001"/>
                </a:cubicBezTo>
                <a:lnTo>
                  <a:pt x="7707" y="1992"/>
                </a:lnTo>
                <a:cubicBezTo>
                  <a:pt x="7707" y="1940"/>
                  <a:pt x="7732" y="1969"/>
                  <a:pt x="7732" y="1899"/>
                </a:cubicBezTo>
                <a:cubicBezTo>
                  <a:pt x="7753" y="1888"/>
                  <a:pt x="7783" y="1884"/>
                  <a:pt x="7783" y="1857"/>
                </a:cubicBezTo>
                <a:lnTo>
                  <a:pt x="7783" y="1831"/>
                </a:lnTo>
                <a:lnTo>
                  <a:pt x="7854" y="1782"/>
                </a:lnTo>
                <a:lnTo>
                  <a:pt x="7858" y="1790"/>
                </a:lnTo>
                <a:lnTo>
                  <a:pt x="7867" y="1814"/>
                </a:lnTo>
                <a:lnTo>
                  <a:pt x="7901" y="1814"/>
                </a:lnTo>
                <a:lnTo>
                  <a:pt x="7901" y="1857"/>
                </a:lnTo>
                <a:lnTo>
                  <a:pt x="7939" y="1896"/>
                </a:lnTo>
                <a:lnTo>
                  <a:pt x="8035" y="1868"/>
                </a:lnTo>
                <a:lnTo>
                  <a:pt x="7997" y="1843"/>
                </a:lnTo>
                <a:lnTo>
                  <a:pt x="7977" y="1814"/>
                </a:lnTo>
                <a:lnTo>
                  <a:pt x="8120" y="1759"/>
                </a:lnTo>
                <a:close/>
                <a:moveTo>
                  <a:pt x="7859" y="1137"/>
                </a:moveTo>
                <a:lnTo>
                  <a:pt x="7851" y="1137"/>
                </a:lnTo>
                <a:cubicBezTo>
                  <a:pt x="7820" y="1137"/>
                  <a:pt x="7802" y="1100"/>
                  <a:pt x="7800" y="1069"/>
                </a:cubicBezTo>
                <a:lnTo>
                  <a:pt x="7834" y="1069"/>
                </a:lnTo>
                <a:cubicBezTo>
                  <a:pt x="7875" y="1069"/>
                  <a:pt x="7873" y="1092"/>
                  <a:pt x="7901" y="1103"/>
                </a:cubicBezTo>
                <a:cubicBezTo>
                  <a:pt x="7892" y="1117"/>
                  <a:pt x="7883" y="1137"/>
                  <a:pt x="7859" y="1137"/>
                </a:cubicBezTo>
                <a:close/>
                <a:moveTo>
                  <a:pt x="7292" y="1018"/>
                </a:moveTo>
                <a:cubicBezTo>
                  <a:pt x="7386" y="996"/>
                  <a:pt x="7483" y="857"/>
                  <a:pt x="7503" y="857"/>
                </a:cubicBezTo>
                <a:lnTo>
                  <a:pt x="7546" y="857"/>
                </a:lnTo>
                <a:cubicBezTo>
                  <a:pt x="7569" y="857"/>
                  <a:pt x="7587" y="885"/>
                  <a:pt x="7597" y="900"/>
                </a:cubicBezTo>
                <a:lnTo>
                  <a:pt x="7591" y="892"/>
                </a:lnTo>
                <a:lnTo>
                  <a:pt x="7431" y="1006"/>
                </a:lnTo>
                <a:lnTo>
                  <a:pt x="7422" y="1004"/>
                </a:lnTo>
                <a:lnTo>
                  <a:pt x="7453" y="1077"/>
                </a:lnTo>
                <a:lnTo>
                  <a:pt x="7436" y="1077"/>
                </a:lnTo>
                <a:cubicBezTo>
                  <a:pt x="7439" y="1120"/>
                  <a:pt x="7477" y="1122"/>
                  <a:pt x="7512" y="1145"/>
                </a:cubicBezTo>
                <a:lnTo>
                  <a:pt x="7740" y="1113"/>
                </a:lnTo>
                <a:cubicBezTo>
                  <a:pt x="7733" y="1131"/>
                  <a:pt x="7698" y="1162"/>
                  <a:pt x="7681" y="1162"/>
                </a:cubicBezTo>
                <a:lnTo>
                  <a:pt x="7673" y="1162"/>
                </a:lnTo>
                <a:cubicBezTo>
                  <a:pt x="7647" y="1162"/>
                  <a:pt x="7639" y="1154"/>
                  <a:pt x="7622" y="1145"/>
                </a:cubicBezTo>
                <a:lnTo>
                  <a:pt x="7547" y="1166"/>
                </a:lnTo>
                <a:cubicBezTo>
                  <a:pt x="7537" y="1179"/>
                  <a:pt x="7529" y="1187"/>
                  <a:pt x="7529" y="1213"/>
                </a:cubicBezTo>
                <a:cubicBezTo>
                  <a:pt x="7529" y="1229"/>
                  <a:pt x="7556" y="1235"/>
                  <a:pt x="7571" y="1238"/>
                </a:cubicBezTo>
                <a:lnTo>
                  <a:pt x="7571" y="1255"/>
                </a:lnTo>
                <a:lnTo>
                  <a:pt x="7523" y="1284"/>
                </a:lnTo>
                <a:cubicBezTo>
                  <a:pt x="7515" y="1262"/>
                  <a:pt x="7512" y="1247"/>
                  <a:pt x="7486" y="1247"/>
                </a:cubicBezTo>
                <a:cubicBezTo>
                  <a:pt x="7466" y="1247"/>
                  <a:pt x="7419" y="1294"/>
                  <a:pt x="7419" y="1315"/>
                </a:cubicBezTo>
                <a:lnTo>
                  <a:pt x="7419" y="1340"/>
                </a:lnTo>
                <a:lnTo>
                  <a:pt x="7436" y="1340"/>
                </a:lnTo>
                <a:lnTo>
                  <a:pt x="7436" y="1382"/>
                </a:lnTo>
                <a:lnTo>
                  <a:pt x="7410" y="1382"/>
                </a:lnTo>
                <a:cubicBezTo>
                  <a:pt x="7379" y="1382"/>
                  <a:pt x="7391" y="1408"/>
                  <a:pt x="7359" y="1408"/>
                </a:cubicBezTo>
                <a:cubicBezTo>
                  <a:pt x="7322" y="1408"/>
                  <a:pt x="7329" y="1391"/>
                  <a:pt x="7292" y="1391"/>
                </a:cubicBezTo>
                <a:lnTo>
                  <a:pt x="7266" y="1391"/>
                </a:lnTo>
                <a:cubicBezTo>
                  <a:pt x="7263" y="1391"/>
                  <a:pt x="7182" y="1427"/>
                  <a:pt x="7156" y="1433"/>
                </a:cubicBezTo>
                <a:lnTo>
                  <a:pt x="7124" y="1406"/>
                </a:lnTo>
                <a:lnTo>
                  <a:pt x="7071" y="1413"/>
                </a:lnTo>
                <a:lnTo>
                  <a:pt x="7057" y="1389"/>
                </a:lnTo>
                <a:lnTo>
                  <a:pt x="7055" y="1433"/>
                </a:lnTo>
                <a:lnTo>
                  <a:pt x="7035" y="1410"/>
                </a:lnTo>
                <a:lnTo>
                  <a:pt x="7012" y="1408"/>
                </a:lnTo>
                <a:cubicBezTo>
                  <a:pt x="6989" y="1408"/>
                  <a:pt x="6992" y="1401"/>
                  <a:pt x="6987" y="1382"/>
                </a:cubicBezTo>
                <a:lnTo>
                  <a:pt x="7038" y="1390"/>
                </a:lnTo>
                <a:lnTo>
                  <a:pt x="7048" y="1366"/>
                </a:lnTo>
                <a:lnTo>
                  <a:pt x="7080" y="1383"/>
                </a:lnTo>
                <a:lnTo>
                  <a:pt x="7113" y="1355"/>
                </a:lnTo>
                <a:lnTo>
                  <a:pt x="7164" y="1367"/>
                </a:lnTo>
                <a:lnTo>
                  <a:pt x="7173" y="1323"/>
                </a:lnTo>
                <a:lnTo>
                  <a:pt x="7241" y="1323"/>
                </a:lnTo>
                <a:cubicBezTo>
                  <a:pt x="7245" y="1306"/>
                  <a:pt x="7263" y="1227"/>
                  <a:pt x="7270" y="1216"/>
                </a:cubicBezTo>
                <a:cubicBezTo>
                  <a:pt x="7281" y="1199"/>
                  <a:pt x="7343" y="1174"/>
                  <a:pt x="7343" y="1154"/>
                </a:cubicBezTo>
                <a:cubicBezTo>
                  <a:pt x="7343" y="1116"/>
                  <a:pt x="7314" y="1110"/>
                  <a:pt x="7283" y="1103"/>
                </a:cubicBezTo>
                <a:lnTo>
                  <a:pt x="7292" y="1018"/>
                </a:lnTo>
                <a:close/>
                <a:moveTo>
                  <a:pt x="10578" y="340"/>
                </a:moveTo>
                <a:lnTo>
                  <a:pt x="10358" y="366"/>
                </a:lnTo>
                <a:lnTo>
                  <a:pt x="10357" y="355"/>
                </a:lnTo>
                <a:lnTo>
                  <a:pt x="10221" y="365"/>
                </a:lnTo>
                <a:lnTo>
                  <a:pt x="10198" y="384"/>
                </a:lnTo>
                <a:lnTo>
                  <a:pt x="10194" y="372"/>
                </a:lnTo>
                <a:lnTo>
                  <a:pt x="9993" y="425"/>
                </a:lnTo>
                <a:cubicBezTo>
                  <a:pt x="10002" y="466"/>
                  <a:pt x="9998" y="450"/>
                  <a:pt x="9959" y="474"/>
                </a:cubicBezTo>
                <a:lnTo>
                  <a:pt x="9782" y="484"/>
                </a:lnTo>
                <a:cubicBezTo>
                  <a:pt x="9803" y="575"/>
                  <a:pt x="9820" y="515"/>
                  <a:pt x="9849" y="569"/>
                </a:cubicBezTo>
                <a:cubicBezTo>
                  <a:pt x="9834" y="566"/>
                  <a:pt x="9767" y="544"/>
                  <a:pt x="9765" y="544"/>
                </a:cubicBezTo>
                <a:lnTo>
                  <a:pt x="9731" y="544"/>
                </a:lnTo>
                <a:lnTo>
                  <a:pt x="9725" y="499"/>
                </a:lnTo>
                <a:lnTo>
                  <a:pt x="9706" y="550"/>
                </a:lnTo>
                <a:lnTo>
                  <a:pt x="9655" y="535"/>
                </a:lnTo>
                <a:lnTo>
                  <a:pt x="9655" y="561"/>
                </a:lnTo>
                <a:lnTo>
                  <a:pt x="9612" y="561"/>
                </a:lnTo>
                <a:lnTo>
                  <a:pt x="9612" y="586"/>
                </a:lnTo>
                <a:lnTo>
                  <a:pt x="9576" y="586"/>
                </a:lnTo>
                <a:lnTo>
                  <a:pt x="9584" y="545"/>
                </a:lnTo>
                <a:lnTo>
                  <a:pt x="9572" y="522"/>
                </a:lnTo>
                <a:lnTo>
                  <a:pt x="9485" y="569"/>
                </a:lnTo>
                <a:cubicBezTo>
                  <a:pt x="9489" y="574"/>
                  <a:pt x="9519" y="619"/>
                  <a:pt x="9519" y="620"/>
                </a:cubicBezTo>
                <a:cubicBezTo>
                  <a:pt x="9519" y="649"/>
                  <a:pt x="9502" y="633"/>
                  <a:pt x="9502" y="662"/>
                </a:cubicBezTo>
                <a:lnTo>
                  <a:pt x="9502" y="671"/>
                </a:lnTo>
                <a:cubicBezTo>
                  <a:pt x="9502" y="690"/>
                  <a:pt x="9508" y="696"/>
                  <a:pt x="9527" y="696"/>
                </a:cubicBezTo>
                <a:lnTo>
                  <a:pt x="9565" y="701"/>
                </a:lnTo>
                <a:lnTo>
                  <a:pt x="9534" y="722"/>
                </a:lnTo>
                <a:lnTo>
                  <a:pt x="9546" y="766"/>
                </a:lnTo>
                <a:lnTo>
                  <a:pt x="9423" y="840"/>
                </a:lnTo>
                <a:lnTo>
                  <a:pt x="9417" y="832"/>
                </a:lnTo>
                <a:cubicBezTo>
                  <a:pt x="9428" y="794"/>
                  <a:pt x="9494" y="754"/>
                  <a:pt x="9494" y="739"/>
                </a:cubicBezTo>
                <a:cubicBezTo>
                  <a:pt x="9494" y="719"/>
                  <a:pt x="9477" y="701"/>
                  <a:pt x="9468" y="688"/>
                </a:cubicBezTo>
                <a:lnTo>
                  <a:pt x="9468" y="603"/>
                </a:lnTo>
                <a:cubicBezTo>
                  <a:pt x="9463" y="596"/>
                  <a:pt x="9451" y="582"/>
                  <a:pt x="9451" y="578"/>
                </a:cubicBezTo>
                <a:cubicBezTo>
                  <a:pt x="9451" y="550"/>
                  <a:pt x="9468" y="560"/>
                  <a:pt x="9468" y="544"/>
                </a:cubicBezTo>
                <a:cubicBezTo>
                  <a:pt x="9468" y="524"/>
                  <a:pt x="9462" y="518"/>
                  <a:pt x="9443" y="518"/>
                </a:cubicBezTo>
                <a:lnTo>
                  <a:pt x="9341" y="518"/>
                </a:lnTo>
                <a:cubicBezTo>
                  <a:pt x="9304" y="518"/>
                  <a:pt x="9290" y="583"/>
                  <a:pt x="9240" y="594"/>
                </a:cubicBezTo>
                <a:lnTo>
                  <a:pt x="9251" y="666"/>
                </a:lnTo>
                <a:lnTo>
                  <a:pt x="9307" y="696"/>
                </a:lnTo>
                <a:cubicBezTo>
                  <a:pt x="9306" y="713"/>
                  <a:pt x="9308" y="730"/>
                  <a:pt x="9290" y="730"/>
                </a:cubicBezTo>
                <a:cubicBezTo>
                  <a:pt x="9259" y="730"/>
                  <a:pt x="9165" y="671"/>
                  <a:pt x="9087" y="671"/>
                </a:cubicBezTo>
                <a:lnTo>
                  <a:pt x="8985" y="671"/>
                </a:lnTo>
                <a:lnTo>
                  <a:pt x="8993" y="711"/>
                </a:lnTo>
                <a:lnTo>
                  <a:pt x="8960" y="722"/>
                </a:lnTo>
                <a:cubicBezTo>
                  <a:pt x="8951" y="715"/>
                  <a:pt x="8932" y="696"/>
                  <a:pt x="8926" y="696"/>
                </a:cubicBezTo>
                <a:cubicBezTo>
                  <a:pt x="8908" y="696"/>
                  <a:pt x="8894" y="719"/>
                  <a:pt x="8842" y="722"/>
                </a:cubicBezTo>
                <a:cubicBezTo>
                  <a:pt x="8799" y="724"/>
                  <a:pt x="8775" y="730"/>
                  <a:pt x="8739" y="739"/>
                </a:cubicBezTo>
                <a:lnTo>
                  <a:pt x="8731" y="711"/>
                </a:lnTo>
                <a:lnTo>
                  <a:pt x="8638" y="722"/>
                </a:lnTo>
                <a:cubicBezTo>
                  <a:pt x="8586" y="757"/>
                  <a:pt x="8494" y="743"/>
                  <a:pt x="8477" y="806"/>
                </a:cubicBezTo>
                <a:lnTo>
                  <a:pt x="8435" y="806"/>
                </a:lnTo>
                <a:cubicBezTo>
                  <a:pt x="8412" y="806"/>
                  <a:pt x="8412" y="802"/>
                  <a:pt x="8393" y="798"/>
                </a:cubicBezTo>
                <a:cubicBezTo>
                  <a:pt x="8396" y="761"/>
                  <a:pt x="8397" y="765"/>
                  <a:pt x="8435" y="764"/>
                </a:cubicBezTo>
                <a:lnTo>
                  <a:pt x="8435" y="739"/>
                </a:lnTo>
                <a:cubicBezTo>
                  <a:pt x="8405" y="732"/>
                  <a:pt x="8406" y="722"/>
                  <a:pt x="8376" y="722"/>
                </a:cubicBezTo>
                <a:lnTo>
                  <a:pt x="8342" y="722"/>
                </a:lnTo>
                <a:cubicBezTo>
                  <a:pt x="8346" y="743"/>
                  <a:pt x="8362" y="832"/>
                  <a:pt x="8325" y="832"/>
                </a:cubicBezTo>
                <a:cubicBezTo>
                  <a:pt x="8297" y="832"/>
                  <a:pt x="8297" y="827"/>
                  <a:pt x="8284" y="818"/>
                </a:cubicBezTo>
                <a:lnTo>
                  <a:pt x="8177" y="859"/>
                </a:lnTo>
                <a:lnTo>
                  <a:pt x="8197" y="919"/>
                </a:lnTo>
                <a:lnTo>
                  <a:pt x="8050" y="893"/>
                </a:lnTo>
                <a:lnTo>
                  <a:pt x="8079" y="942"/>
                </a:lnTo>
                <a:lnTo>
                  <a:pt x="8045" y="942"/>
                </a:lnTo>
                <a:cubicBezTo>
                  <a:pt x="8014" y="921"/>
                  <a:pt x="7946" y="915"/>
                  <a:pt x="7976" y="851"/>
                </a:cubicBezTo>
                <a:lnTo>
                  <a:pt x="7935" y="832"/>
                </a:lnTo>
                <a:cubicBezTo>
                  <a:pt x="7945" y="818"/>
                  <a:pt x="7937" y="815"/>
                  <a:pt x="7961" y="815"/>
                </a:cubicBezTo>
                <a:cubicBezTo>
                  <a:pt x="7990" y="815"/>
                  <a:pt x="7974" y="832"/>
                  <a:pt x="8003" y="832"/>
                </a:cubicBezTo>
                <a:lnTo>
                  <a:pt x="8079" y="832"/>
                </a:lnTo>
                <a:lnTo>
                  <a:pt x="8079" y="849"/>
                </a:lnTo>
                <a:lnTo>
                  <a:pt x="8156" y="849"/>
                </a:lnTo>
                <a:cubicBezTo>
                  <a:pt x="8171" y="849"/>
                  <a:pt x="8200" y="822"/>
                  <a:pt x="8236" y="812"/>
                </a:cubicBezTo>
                <a:lnTo>
                  <a:pt x="8208" y="755"/>
                </a:lnTo>
                <a:lnTo>
                  <a:pt x="8204" y="763"/>
                </a:lnTo>
                <a:lnTo>
                  <a:pt x="8037" y="696"/>
                </a:lnTo>
                <a:lnTo>
                  <a:pt x="7977" y="697"/>
                </a:lnTo>
                <a:lnTo>
                  <a:pt x="7952" y="679"/>
                </a:lnTo>
                <a:lnTo>
                  <a:pt x="7901" y="679"/>
                </a:lnTo>
                <a:lnTo>
                  <a:pt x="7893" y="654"/>
                </a:lnTo>
                <a:cubicBezTo>
                  <a:pt x="7835" y="655"/>
                  <a:pt x="7867" y="671"/>
                  <a:pt x="7834" y="671"/>
                </a:cubicBezTo>
                <a:lnTo>
                  <a:pt x="7788" y="669"/>
                </a:lnTo>
                <a:lnTo>
                  <a:pt x="7806" y="631"/>
                </a:lnTo>
                <a:lnTo>
                  <a:pt x="7774" y="614"/>
                </a:lnTo>
                <a:lnTo>
                  <a:pt x="7696" y="601"/>
                </a:lnTo>
                <a:lnTo>
                  <a:pt x="7673" y="628"/>
                </a:lnTo>
                <a:cubicBezTo>
                  <a:pt x="7658" y="618"/>
                  <a:pt x="7658" y="612"/>
                  <a:pt x="7639" y="612"/>
                </a:cubicBezTo>
                <a:lnTo>
                  <a:pt x="7597" y="612"/>
                </a:lnTo>
                <a:cubicBezTo>
                  <a:pt x="7567" y="612"/>
                  <a:pt x="7467" y="639"/>
                  <a:pt x="7444" y="654"/>
                </a:cubicBezTo>
                <a:lnTo>
                  <a:pt x="7359" y="654"/>
                </a:lnTo>
                <a:cubicBezTo>
                  <a:pt x="7342" y="666"/>
                  <a:pt x="7337" y="679"/>
                  <a:pt x="7317" y="679"/>
                </a:cubicBezTo>
                <a:lnTo>
                  <a:pt x="7288" y="682"/>
                </a:lnTo>
                <a:lnTo>
                  <a:pt x="7257" y="722"/>
                </a:lnTo>
                <a:lnTo>
                  <a:pt x="7249" y="696"/>
                </a:lnTo>
                <a:lnTo>
                  <a:pt x="7190" y="705"/>
                </a:lnTo>
                <a:lnTo>
                  <a:pt x="7191" y="741"/>
                </a:lnTo>
                <a:lnTo>
                  <a:pt x="7258" y="722"/>
                </a:lnTo>
                <a:cubicBezTo>
                  <a:pt x="7253" y="738"/>
                  <a:pt x="7162" y="796"/>
                  <a:pt x="7146" y="805"/>
                </a:cubicBezTo>
                <a:cubicBezTo>
                  <a:pt x="7106" y="828"/>
                  <a:pt x="7090" y="882"/>
                  <a:pt x="7048" y="910"/>
                </a:cubicBezTo>
                <a:cubicBezTo>
                  <a:pt x="7009" y="935"/>
                  <a:pt x="7024" y="922"/>
                  <a:pt x="6989" y="953"/>
                </a:cubicBezTo>
                <a:cubicBezTo>
                  <a:pt x="6965" y="975"/>
                  <a:pt x="6948" y="966"/>
                  <a:pt x="6916" y="981"/>
                </a:cubicBezTo>
                <a:cubicBezTo>
                  <a:pt x="6896" y="991"/>
                  <a:pt x="6801" y="1047"/>
                  <a:pt x="6801" y="1069"/>
                </a:cubicBezTo>
                <a:lnTo>
                  <a:pt x="6801" y="1086"/>
                </a:lnTo>
                <a:cubicBezTo>
                  <a:pt x="6801" y="1092"/>
                  <a:pt x="6817" y="1161"/>
                  <a:pt x="6822" y="1183"/>
                </a:cubicBezTo>
                <a:cubicBezTo>
                  <a:pt x="6830" y="1221"/>
                  <a:pt x="6856" y="1238"/>
                  <a:pt x="6894" y="1238"/>
                </a:cubicBezTo>
                <a:cubicBezTo>
                  <a:pt x="6953" y="1238"/>
                  <a:pt x="6957" y="1179"/>
                  <a:pt x="7031" y="1182"/>
                </a:cubicBezTo>
                <a:lnTo>
                  <a:pt x="7101" y="1312"/>
                </a:lnTo>
                <a:lnTo>
                  <a:pt x="7038" y="1357"/>
                </a:lnTo>
                <a:cubicBezTo>
                  <a:pt x="7024" y="1331"/>
                  <a:pt x="7013" y="1261"/>
                  <a:pt x="6997" y="1259"/>
                </a:cubicBezTo>
                <a:cubicBezTo>
                  <a:pt x="6973" y="1256"/>
                  <a:pt x="6919" y="1298"/>
                  <a:pt x="6919" y="1323"/>
                </a:cubicBezTo>
                <a:lnTo>
                  <a:pt x="6919" y="1332"/>
                </a:lnTo>
                <a:cubicBezTo>
                  <a:pt x="6919" y="1352"/>
                  <a:pt x="6944" y="1364"/>
                  <a:pt x="6944" y="1416"/>
                </a:cubicBezTo>
                <a:lnTo>
                  <a:pt x="6944" y="1425"/>
                </a:lnTo>
                <a:cubicBezTo>
                  <a:pt x="6944" y="1459"/>
                  <a:pt x="6870" y="1459"/>
                  <a:pt x="6834" y="1459"/>
                </a:cubicBezTo>
                <a:cubicBezTo>
                  <a:pt x="6774" y="1499"/>
                  <a:pt x="6783" y="1549"/>
                  <a:pt x="6728" y="1564"/>
                </a:cubicBezTo>
                <a:cubicBezTo>
                  <a:pt x="6649" y="1586"/>
                  <a:pt x="6705" y="1550"/>
                  <a:pt x="6667" y="1604"/>
                </a:cubicBezTo>
                <a:cubicBezTo>
                  <a:pt x="6654" y="1621"/>
                  <a:pt x="6636" y="1629"/>
                  <a:pt x="6614" y="1662"/>
                </a:cubicBezTo>
                <a:lnTo>
                  <a:pt x="6538" y="1645"/>
                </a:lnTo>
                <a:lnTo>
                  <a:pt x="6546" y="1696"/>
                </a:lnTo>
                <a:lnTo>
                  <a:pt x="6521" y="1696"/>
                </a:lnTo>
                <a:cubicBezTo>
                  <a:pt x="6493" y="1696"/>
                  <a:pt x="6503" y="1679"/>
                  <a:pt x="6487" y="1679"/>
                </a:cubicBezTo>
                <a:cubicBezTo>
                  <a:pt x="6454" y="1679"/>
                  <a:pt x="6486" y="1694"/>
                  <a:pt x="6424" y="1698"/>
                </a:cubicBezTo>
                <a:lnTo>
                  <a:pt x="6445" y="1738"/>
                </a:lnTo>
                <a:cubicBezTo>
                  <a:pt x="6492" y="1738"/>
                  <a:pt x="6503" y="1740"/>
                  <a:pt x="6523" y="1770"/>
                </a:cubicBezTo>
                <a:cubicBezTo>
                  <a:pt x="6537" y="1791"/>
                  <a:pt x="6572" y="1823"/>
                  <a:pt x="6572" y="1840"/>
                </a:cubicBezTo>
                <a:lnTo>
                  <a:pt x="6572" y="1865"/>
                </a:lnTo>
                <a:cubicBezTo>
                  <a:pt x="6572" y="1884"/>
                  <a:pt x="6565" y="1884"/>
                  <a:pt x="6555" y="1899"/>
                </a:cubicBezTo>
                <a:lnTo>
                  <a:pt x="6554" y="1940"/>
                </a:lnTo>
                <a:lnTo>
                  <a:pt x="6528" y="1960"/>
                </a:lnTo>
                <a:lnTo>
                  <a:pt x="6504" y="1941"/>
                </a:lnTo>
                <a:lnTo>
                  <a:pt x="6334" y="1943"/>
                </a:lnTo>
                <a:lnTo>
                  <a:pt x="6309" y="1924"/>
                </a:lnTo>
                <a:lnTo>
                  <a:pt x="6252" y="1967"/>
                </a:lnTo>
                <a:lnTo>
                  <a:pt x="6260" y="2033"/>
                </a:lnTo>
                <a:lnTo>
                  <a:pt x="6283" y="2058"/>
                </a:lnTo>
                <a:lnTo>
                  <a:pt x="6258" y="2068"/>
                </a:lnTo>
                <a:cubicBezTo>
                  <a:pt x="6258" y="2127"/>
                  <a:pt x="6242" y="2134"/>
                  <a:pt x="6242" y="2170"/>
                </a:cubicBezTo>
                <a:cubicBezTo>
                  <a:pt x="6242" y="2200"/>
                  <a:pt x="6258" y="2183"/>
                  <a:pt x="6258" y="2212"/>
                </a:cubicBezTo>
                <a:lnTo>
                  <a:pt x="6258" y="2255"/>
                </a:lnTo>
                <a:lnTo>
                  <a:pt x="6335" y="2255"/>
                </a:lnTo>
                <a:cubicBezTo>
                  <a:pt x="6365" y="2255"/>
                  <a:pt x="6371" y="2297"/>
                  <a:pt x="6377" y="2323"/>
                </a:cubicBezTo>
                <a:cubicBezTo>
                  <a:pt x="6322" y="2405"/>
                  <a:pt x="6384" y="2370"/>
                  <a:pt x="6285" y="2434"/>
                </a:cubicBezTo>
                <a:cubicBezTo>
                  <a:pt x="6246" y="2459"/>
                  <a:pt x="6229" y="2514"/>
                  <a:pt x="6225" y="2577"/>
                </a:cubicBezTo>
                <a:cubicBezTo>
                  <a:pt x="6222" y="2629"/>
                  <a:pt x="6172" y="2670"/>
                  <a:pt x="6133" y="2688"/>
                </a:cubicBezTo>
                <a:cubicBezTo>
                  <a:pt x="6049" y="2729"/>
                  <a:pt x="6093" y="2746"/>
                  <a:pt x="6030" y="2788"/>
                </a:cubicBezTo>
                <a:cubicBezTo>
                  <a:pt x="6030" y="2868"/>
                  <a:pt x="5937" y="2952"/>
                  <a:pt x="5937" y="3026"/>
                </a:cubicBezTo>
                <a:cubicBezTo>
                  <a:pt x="5937" y="3037"/>
                  <a:pt x="5962" y="3044"/>
                  <a:pt x="5962" y="3085"/>
                </a:cubicBezTo>
                <a:lnTo>
                  <a:pt x="5962" y="3144"/>
                </a:lnTo>
                <a:lnTo>
                  <a:pt x="5979" y="3144"/>
                </a:lnTo>
                <a:lnTo>
                  <a:pt x="5979" y="3212"/>
                </a:lnTo>
                <a:lnTo>
                  <a:pt x="5969" y="3209"/>
                </a:lnTo>
                <a:lnTo>
                  <a:pt x="5954" y="3288"/>
                </a:lnTo>
                <a:cubicBezTo>
                  <a:pt x="5912" y="3350"/>
                  <a:pt x="5937" y="3354"/>
                  <a:pt x="5937" y="3449"/>
                </a:cubicBezTo>
                <a:cubicBezTo>
                  <a:pt x="5963" y="3489"/>
                  <a:pt x="6004" y="3497"/>
                  <a:pt x="6029" y="3544"/>
                </a:cubicBezTo>
                <a:cubicBezTo>
                  <a:pt x="6047" y="3578"/>
                  <a:pt x="6056" y="3573"/>
                  <a:pt x="6069" y="3597"/>
                </a:cubicBezTo>
                <a:cubicBezTo>
                  <a:pt x="6082" y="3621"/>
                  <a:pt x="6079" y="3644"/>
                  <a:pt x="6094" y="3673"/>
                </a:cubicBezTo>
                <a:cubicBezTo>
                  <a:pt x="6115" y="3711"/>
                  <a:pt x="6258" y="3839"/>
                  <a:pt x="6309" y="3839"/>
                </a:cubicBezTo>
                <a:cubicBezTo>
                  <a:pt x="6362" y="3839"/>
                  <a:pt x="6373" y="3813"/>
                  <a:pt x="6394" y="3813"/>
                </a:cubicBezTo>
                <a:lnTo>
                  <a:pt x="6436" y="3813"/>
                </a:lnTo>
                <a:lnTo>
                  <a:pt x="6436" y="3796"/>
                </a:lnTo>
                <a:lnTo>
                  <a:pt x="6453" y="3796"/>
                </a:lnTo>
                <a:lnTo>
                  <a:pt x="6453" y="3813"/>
                </a:lnTo>
                <a:lnTo>
                  <a:pt x="6479" y="3813"/>
                </a:lnTo>
                <a:cubicBezTo>
                  <a:pt x="6498" y="3813"/>
                  <a:pt x="6497" y="3820"/>
                  <a:pt x="6513" y="3830"/>
                </a:cubicBezTo>
                <a:cubicBezTo>
                  <a:pt x="6539" y="3817"/>
                  <a:pt x="6558" y="3820"/>
                  <a:pt x="6593" y="3801"/>
                </a:cubicBezTo>
                <a:cubicBezTo>
                  <a:pt x="6609" y="3792"/>
                  <a:pt x="6652" y="3762"/>
                  <a:pt x="6665" y="3762"/>
                </a:cubicBezTo>
                <a:lnTo>
                  <a:pt x="6716" y="3762"/>
                </a:lnTo>
                <a:lnTo>
                  <a:pt x="6716" y="3746"/>
                </a:lnTo>
                <a:lnTo>
                  <a:pt x="6750" y="3746"/>
                </a:lnTo>
                <a:cubicBezTo>
                  <a:pt x="6809" y="3746"/>
                  <a:pt x="6814" y="3856"/>
                  <a:pt x="6851" y="3856"/>
                </a:cubicBezTo>
                <a:cubicBezTo>
                  <a:pt x="6870" y="3856"/>
                  <a:pt x="6870" y="3849"/>
                  <a:pt x="6885" y="3841"/>
                </a:cubicBezTo>
                <a:lnTo>
                  <a:pt x="6946" y="3830"/>
                </a:lnTo>
                <a:lnTo>
                  <a:pt x="6960" y="3878"/>
                </a:lnTo>
                <a:lnTo>
                  <a:pt x="6936" y="3898"/>
                </a:lnTo>
                <a:cubicBezTo>
                  <a:pt x="6959" y="3893"/>
                  <a:pt x="6952" y="3890"/>
                  <a:pt x="6970" y="3890"/>
                </a:cubicBezTo>
                <a:cubicBezTo>
                  <a:pt x="6981" y="3890"/>
                  <a:pt x="6975" y="3899"/>
                  <a:pt x="7004" y="3906"/>
                </a:cubicBezTo>
                <a:lnTo>
                  <a:pt x="7004" y="3923"/>
                </a:lnTo>
                <a:lnTo>
                  <a:pt x="6987" y="3923"/>
                </a:lnTo>
                <a:lnTo>
                  <a:pt x="6987" y="3966"/>
                </a:lnTo>
                <a:cubicBezTo>
                  <a:pt x="6987" y="3985"/>
                  <a:pt x="6980" y="3984"/>
                  <a:pt x="6970" y="4000"/>
                </a:cubicBezTo>
                <a:cubicBezTo>
                  <a:pt x="6970" y="4094"/>
                  <a:pt x="6945" y="4132"/>
                  <a:pt x="6994" y="4196"/>
                </a:cubicBezTo>
                <a:cubicBezTo>
                  <a:pt x="7013" y="4222"/>
                  <a:pt x="7026" y="4227"/>
                  <a:pt x="7048" y="4260"/>
                </a:cubicBezTo>
                <a:cubicBezTo>
                  <a:pt x="7070" y="4293"/>
                  <a:pt x="7070" y="4310"/>
                  <a:pt x="7088" y="4338"/>
                </a:cubicBezTo>
                <a:cubicBezTo>
                  <a:pt x="7088" y="4412"/>
                  <a:pt x="7122" y="4411"/>
                  <a:pt x="7122" y="4482"/>
                </a:cubicBezTo>
                <a:cubicBezTo>
                  <a:pt x="7122" y="4551"/>
                  <a:pt x="7117" y="4542"/>
                  <a:pt x="7156" y="4601"/>
                </a:cubicBezTo>
                <a:cubicBezTo>
                  <a:pt x="7146" y="4616"/>
                  <a:pt x="7139" y="4616"/>
                  <a:pt x="7139" y="4635"/>
                </a:cubicBezTo>
                <a:lnTo>
                  <a:pt x="7139" y="4669"/>
                </a:lnTo>
                <a:cubicBezTo>
                  <a:pt x="7082" y="4684"/>
                  <a:pt x="7063" y="4835"/>
                  <a:pt x="7063" y="4914"/>
                </a:cubicBezTo>
                <a:lnTo>
                  <a:pt x="7063" y="4940"/>
                </a:lnTo>
                <a:cubicBezTo>
                  <a:pt x="7063" y="4950"/>
                  <a:pt x="7154" y="5127"/>
                  <a:pt x="7165" y="5143"/>
                </a:cubicBezTo>
                <a:cubicBezTo>
                  <a:pt x="7165" y="5192"/>
                  <a:pt x="7155" y="5264"/>
                  <a:pt x="7190" y="5279"/>
                </a:cubicBezTo>
                <a:lnTo>
                  <a:pt x="7190" y="5338"/>
                </a:lnTo>
                <a:cubicBezTo>
                  <a:pt x="7190" y="5387"/>
                  <a:pt x="7317" y="5578"/>
                  <a:pt x="7317" y="5609"/>
                </a:cubicBezTo>
                <a:cubicBezTo>
                  <a:pt x="7317" y="5656"/>
                  <a:pt x="7298" y="5745"/>
                  <a:pt x="7368" y="5745"/>
                </a:cubicBezTo>
                <a:lnTo>
                  <a:pt x="7419" y="5745"/>
                </a:lnTo>
                <a:cubicBezTo>
                  <a:pt x="7459" y="5745"/>
                  <a:pt x="7463" y="5719"/>
                  <a:pt x="7503" y="5719"/>
                </a:cubicBezTo>
                <a:lnTo>
                  <a:pt x="7513" y="5726"/>
                </a:lnTo>
                <a:lnTo>
                  <a:pt x="7632" y="5713"/>
                </a:lnTo>
                <a:lnTo>
                  <a:pt x="7630" y="5702"/>
                </a:lnTo>
                <a:lnTo>
                  <a:pt x="7673" y="5702"/>
                </a:lnTo>
                <a:cubicBezTo>
                  <a:pt x="7694" y="5671"/>
                  <a:pt x="7746" y="5637"/>
                  <a:pt x="7783" y="5583"/>
                </a:cubicBezTo>
                <a:cubicBezTo>
                  <a:pt x="7816" y="5536"/>
                  <a:pt x="7839" y="5478"/>
                  <a:pt x="7885" y="5448"/>
                </a:cubicBezTo>
                <a:cubicBezTo>
                  <a:pt x="7885" y="5395"/>
                  <a:pt x="7901" y="5396"/>
                  <a:pt x="7901" y="5372"/>
                </a:cubicBezTo>
                <a:cubicBezTo>
                  <a:pt x="7901" y="5346"/>
                  <a:pt x="7893" y="5338"/>
                  <a:pt x="7885" y="5321"/>
                </a:cubicBezTo>
                <a:cubicBezTo>
                  <a:pt x="7913" y="5302"/>
                  <a:pt x="8003" y="5259"/>
                  <a:pt x="8003" y="5228"/>
                </a:cubicBezTo>
                <a:lnTo>
                  <a:pt x="8003" y="5160"/>
                </a:lnTo>
                <a:cubicBezTo>
                  <a:pt x="8003" y="5127"/>
                  <a:pt x="7969" y="5072"/>
                  <a:pt x="7969" y="5033"/>
                </a:cubicBezTo>
                <a:cubicBezTo>
                  <a:pt x="7969" y="5029"/>
                  <a:pt x="8093" y="4909"/>
                  <a:pt x="8127" y="4894"/>
                </a:cubicBezTo>
                <a:cubicBezTo>
                  <a:pt x="8209" y="4860"/>
                  <a:pt x="8198" y="4781"/>
                  <a:pt x="8198" y="4686"/>
                </a:cubicBezTo>
                <a:lnTo>
                  <a:pt x="8196" y="4677"/>
                </a:lnTo>
                <a:lnTo>
                  <a:pt x="8206" y="4576"/>
                </a:lnTo>
                <a:cubicBezTo>
                  <a:pt x="8197" y="4562"/>
                  <a:pt x="8156" y="4472"/>
                  <a:pt x="8156" y="4457"/>
                </a:cubicBezTo>
                <a:lnTo>
                  <a:pt x="8156" y="4440"/>
                </a:lnTo>
                <a:cubicBezTo>
                  <a:pt x="8156" y="4421"/>
                  <a:pt x="8162" y="4422"/>
                  <a:pt x="8172" y="4406"/>
                </a:cubicBezTo>
                <a:cubicBezTo>
                  <a:pt x="8160" y="4392"/>
                  <a:pt x="8156" y="4392"/>
                  <a:pt x="8156" y="4364"/>
                </a:cubicBezTo>
                <a:cubicBezTo>
                  <a:pt x="8156" y="4333"/>
                  <a:pt x="8166" y="4334"/>
                  <a:pt x="8172" y="4305"/>
                </a:cubicBezTo>
                <a:lnTo>
                  <a:pt x="8156" y="4305"/>
                </a:lnTo>
                <a:cubicBezTo>
                  <a:pt x="8177" y="4214"/>
                  <a:pt x="8328" y="4011"/>
                  <a:pt x="8396" y="3961"/>
                </a:cubicBezTo>
                <a:cubicBezTo>
                  <a:pt x="8462" y="3912"/>
                  <a:pt x="8604" y="3675"/>
                  <a:pt x="8604" y="3576"/>
                </a:cubicBezTo>
                <a:cubicBezTo>
                  <a:pt x="8615" y="3561"/>
                  <a:pt x="8621" y="3561"/>
                  <a:pt x="8621" y="3542"/>
                </a:cubicBezTo>
                <a:lnTo>
                  <a:pt x="8621" y="3517"/>
                </a:lnTo>
                <a:cubicBezTo>
                  <a:pt x="8621" y="3498"/>
                  <a:pt x="8615" y="3498"/>
                  <a:pt x="8605" y="3485"/>
                </a:cubicBezTo>
                <a:lnTo>
                  <a:pt x="8435" y="3542"/>
                </a:lnTo>
                <a:cubicBezTo>
                  <a:pt x="8425" y="3536"/>
                  <a:pt x="8426" y="3534"/>
                  <a:pt x="8410" y="3534"/>
                </a:cubicBezTo>
                <a:cubicBezTo>
                  <a:pt x="8380" y="3534"/>
                  <a:pt x="8397" y="3551"/>
                  <a:pt x="8367" y="3551"/>
                </a:cubicBezTo>
                <a:cubicBezTo>
                  <a:pt x="8328" y="3551"/>
                  <a:pt x="8341" y="3511"/>
                  <a:pt x="8302" y="3500"/>
                </a:cubicBezTo>
                <a:lnTo>
                  <a:pt x="8308" y="3458"/>
                </a:lnTo>
                <a:cubicBezTo>
                  <a:pt x="8357" y="3446"/>
                  <a:pt x="8498" y="3388"/>
                  <a:pt x="8537" y="3364"/>
                </a:cubicBezTo>
                <a:cubicBezTo>
                  <a:pt x="8564" y="3347"/>
                  <a:pt x="8635" y="3320"/>
                  <a:pt x="8645" y="3312"/>
                </a:cubicBezTo>
                <a:cubicBezTo>
                  <a:pt x="8682" y="3280"/>
                  <a:pt x="8687" y="3267"/>
                  <a:pt x="8731" y="3237"/>
                </a:cubicBezTo>
                <a:lnTo>
                  <a:pt x="8774" y="3237"/>
                </a:lnTo>
                <a:cubicBezTo>
                  <a:pt x="8807" y="3187"/>
                  <a:pt x="8840" y="3191"/>
                  <a:pt x="8842" y="3146"/>
                </a:cubicBezTo>
                <a:lnTo>
                  <a:pt x="8875" y="3136"/>
                </a:lnTo>
                <a:lnTo>
                  <a:pt x="8875" y="3076"/>
                </a:lnTo>
                <a:cubicBezTo>
                  <a:pt x="8903" y="3058"/>
                  <a:pt x="8952" y="3028"/>
                  <a:pt x="8952" y="2983"/>
                </a:cubicBezTo>
                <a:cubicBezTo>
                  <a:pt x="8952" y="2880"/>
                  <a:pt x="8825" y="2910"/>
                  <a:pt x="8825" y="2839"/>
                </a:cubicBezTo>
                <a:lnTo>
                  <a:pt x="8822" y="2785"/>
                </a:lnTo>
                <a:lnTo>
                  <a:pt x="8706" y="2890"/>
                </a:lnTo>
                <a:cubicBezTo>
                  <a:pt x="8577" y="2860"/>
                  <a:pt x="8654" y="2894"/>
                  <a:pt x="8629" y="2788"/>
                </a:cubicBezTo>
                <a:lnTo>
                  <a:pt x="8584" y="2814"/>
                </a:lnTo>
                <a:lnTo>
                  <a:pt x="8579" y="2755"/>
                </a:lnTo>
                <a:cubicBezTo>
                  <a:pt x="8560" y="2742"/>
                  <a:pt x="8503" y="2659"/>
                  <a:pt x="8503" y="2644"/>
                </a:cubicBezTo>
                <a:cubicBezTo>
                  <a:pt x="8503" y="2619"/>
                  <a:pt x="8511" y="2610"/>
                  <a:pt x="8520" y="2594"/>
                </a:cubicBezTo>
                <a:cubicBezTo>
                  <a:pt x="8595" y="2600"/>
                  <a:pt x="8592" y="2642"/>
                  <a:pt x="8626" y="2691"/>
                </a:cubicBezTo>
                <a:cubicBezTo>
                  <a:pt x="8644" y="2717"/>
                  <a:pt x="8720" y="2771"/>
                  <a:pt x="8757" y="2771"/>
                </a:cubicBezTo>
                <a:cubicBezTo>
                  <a:pt x="8797" y="2771"/>
                  <a:pt x="8809" y="2762"/>
                  <a:pt x="8832" y="2746"/>
                </a:cubicBezTo>
                <a:lnTo>
                  <a:pt x="8875" y="2819"/>
                </a:lnTo>
                <a:lnTo>
                  <a:pt x="9121" y="2831"/>
                </a:lnTo>
                <a:lnTo>
                  <a:pt x="9206" y="2831"/>
                </a:lnTo>
                <a:cubicBezTo>
                  <a:pt x="9219" y="2831"/>
                  <a:pt x="9305" y="2934"/>
                  <a:pt x="9316" y="2949"/>
                </a:cubicBezTo>
                <a:lnTo>
                  <a:pt x="9369" y="2955"/>
                </a:lnTo>
                <a:lnTo>
                  <a:pt x="9334" y="2970"/>
                </a:lnTo>
                <a:lnTo>
                  <a:pt x="9324" y="2972"/>
                </a:lnTo>
                <a:lnTo>
                  <a:pt x="9384" y="3051"/>
                </a:lnTo>
                <a:cubicBezTo>
                  <a:pt x="9410" y="3045"/>
                  <a:pt x="9443" y="3041"/>
                  <a:pt x="9443" y="3009"/>
                </a:cubicBezTo>
                <a:lnTo>
                  <a:pt x="9443" y="2983"/>
                </a:lnTo>
                <a:lnTo>
                  <a:pt x="9460" y="2983"/>
                </a:lnTo>
                <a:lnTo>
                  <a:pt x="9458" y="3103"/>
                </a:lnTo>
                <a:lnTo>
                  <a:pt x="9477" y="3127"/>
                </a:lnTo>
                <a:cubicBezTo>
                  <a:pt x="9477" y="3219"/>
                  <a:pt x="9549" y="3466"/>
                  <a:pt x="9587" y="3491"/>
                </a:cubicBezTo>
                <a:cubicBezTo>
                  <a:pt x="9587" y="3550"/>
                  <a:pt x="9622" y="3649"/>
                  <a:pt x="9666" y="3657"/>
                </a:cubicBezTo>
                <a:lnTo>
                  <a:pt x="9753" y="3534"/>
                </a:lnTo>
                <a:lnTo>
                  <a:pt x="9756" y="3322"/>
                </a:lnTo>
                <a:cubicBezTo>
                  <a:pt x="9757" y="3291"/>
                  <a:pt x="9813" y="3281"/>
                  <a:pt x="9834" y="3265"/>
                </a:cubicBezTo>
                <a:cubicBezTo>
                  <a:pt x="9837" y="3263"/>
                  <a:pt x="9875" y="3207"/>
                  <a:pt x="9894" y="3189"/>
                </a:cubicBezTo>
                <a:cubicBezTo>
                  <a:pt x="9913" y="3169"/>
                  <a:pt x="10027" y="3065"/>
                  <a:pt x="10027" y="3051"/>
                </a:cubicBezTo>
                <a:lnTo>
                  <a:pt x="10027" y="3014"/>
                </a:lnTo>
                <a:lnTo>
                  <a:pt x="10119" y="3006"/>
                </a:lnTo>
                <a:lnTo>
                  <a:pt x="10167" y="2988"/>
                </a:lnTo>
                <a:lnTo>
                  <a:pt x="10202" y="2947"/>
                </a:lnTo>
                <a:lnTo>
                  <a:pt x="10211" y="2948"/>
                </a:lnTo>
                <a:lnTo>
                  <a:pt x="10230" y="3043"/>
                </a:lnTo>
                <a:cubicBezTo>
                  <a:pt x="10283" y="3121"/>
                  <a:pt x="10307" y="3103"/>
                  <a:pt x="10340" y="3229"/>
                </a:cubicBezTo>
                <a:lnTo>
                  <a:pt x="10324" y="3229"/>
                </a:lnTo>
                <a:lnTo>
                  <a:pt x="10324" y="3263"/>
                </a:lnTo>
                <a:cubicBezTo>
                  <a:pt x="10324" y="3289"/>
                  <a:pt x="10339" y="3287"/>
                  <a:pt x="10357" y="3297"/>
                </a:cubicBezTo>
                <a:cubicBezTo>
                  <a:pt x="10379" y="3282"/>
                  <a:pt x="10403" y="3246"/>
                  <a:pt x="10425" y="3246"/>
                </a:cubicBezTo>
                <a:cubicBezTo>
                  <a:pt x="10457" y="3246"/>
                  <a:pt x="10464" y="3381"/>
                  <a:pt x="10494" y="3424"/>
                </a:cubicBezTo>
                <a:lnTo>
                  <a:pt x="10493" y="3593"/>
                </a:lnTo>
                <a:cubicBezTo>
                  <a:pt x="10483" y="3608"/>
                  <a:pt x="10476" y="3608"/>
                  <a:pt x="10476" y="3627"/>
                </a:cubicBezTo>
                <a:lnTo>
                  <a:pt x="10476" y="3661"/>
                </a:lnTo>
                <a:cubicBezTo>
                  <a:pt x="10534" y="3676"/>
                  <a:pt x="10541" y="3745"/>
                  <a:pt x="10569" y="3788"/>
                </a:cubicBezTo>
                <a:lnTo>
                  <a:pt x="10569" y="3856"/>
                </a:lnTo>
                <a:cubicBezTo>
                  <a:pt x="10593" y="3892"/>
                  <a:pt x="10643" y="3991"/>
                  <a:pt x="10696" y="3991"/>
                </a:cubicBezTo>
                <a:cubicBezTo>
                  <a:pt x="10708" y="3991"/>
                  <a:pt x="10716" y="3974"/>
                  <a:pt x="10723" y="3965"/>
                </a:cubicBezTo>
                <a:lnTo>
                  <a:pt x="10679" y="3898"/>
                </a:lnTo>
                <a:cubicBezTo>
                  <a:pt x="10712" y="3830"/>
                  <a:pt x="10638" y="3717"/>
                  <a:pt x="10569" y="3712"/>
                </a:cubicBezTo>
                <a:lnTo>
                  <a:pt x="10569" y="3678"/>
                </a:lnTo>
                <a:cubicBezTo>
                  <a:pt x="10569" y="3670"/>
                  <a:pt x="10549" y="3634"/>
                  <a:pt x="10544" y="3610"/>
                </a:cubicBezTo>
                <a:lnTo>
                  <a:pt x="10518" y="3610"/>
                </a:lnTo>
                <a:lnTo>
                  <a:pt x="10518" y="3576"/>
                </a:lnTo>
                <a:cubicBezTo>
                  <a:pt x="10518" y="3498"/>
                  <a:pt x="10552" y="3493"/>
                  <a:pt x="10552" y="3415"/>
                </a:cubicBezTo>
                <a:cubicBezTo>
                  <a:pt x="10579" y="3417"/>
                  <a:pt x="10642" y="3462"/>
                  <a:pt x="10654" y="3483"/>
                </a:cubicBezTo>
                <a:cubicBezTo>
                  <a:pt x="10711" y="3578"/>
                  <a:pt x="10653" y="3518"/>
                  <a:pt x="10743" y="3567"/>
                </a:cubicBezTo>
                <a:lnTo>
                  <a:pt x="10739" y="3635"/>
                </a:lnTo>
                <a:cubicBezTo>
                  <a:pt x="10756" y="3626"/>
                  <a:pt x="10899" y="3508"/>
                  <a:pt x="10899" y="3491"/>
                </a:cubicBezTo>
                <a:lnTo>
                  <a:pt x="10899" y="3449"/>
                </a:lnTo>
                <a:lnTo>
                  <a:pt x="10916" y="3449"/>
                </a:lnTo>
                <a:lnTo>
                  <a:pt x="10916" y="3407"/>
                </a:lnTo>
                <a:cubicBezTo>
                  <a:pt x="10916" y="3369"/>
                  <a:pt x="10899" y="3376"/>
                  <a:pt x="10899" y="3314"/>
                </a:cubicBezTo>
                <a:cubicBezTo>
                  <a:pt x="10887" y="3305"/>
                  <a:pt x="10772" y="3164"/>
                  <a:pt x="10772" y="3144"/>
                </a:cubicBezTo>
                <a:lnTo>
                  <a:pt x="10772" y="3136"/>
                </a:lnTo>
                <a:cubicBezTo>
                  <a:pt x="10772" y="3099"/>
                  <a:pt x="10848" y="3009"/>
                  <a:pt x="10874" y="3009"/>
                </a:cubicBezTo>
                <a:cubicBezTo>
                  <a:pt x="10906" y="3009"/>
                  <a:pt x="10890" y="3014"/>
                  <a:pt x="10925" y="3017"/>
                </a:cubicBezTo>
                <a:lnTo>
                  <a:pt x="10925" y="3043"/>
                </a:lnTo>
                <a:cubicBezTo>
                  <a:pt x="10925" y="3063"/>
                  <a:pt x="10939" y="3067"/>
                  <a:pt x="10950" y="3085"/>
                </a:cubicBezTo>
                <a:lnTo>
                  <a:pt x="10899" y="3093"/>
                </a:lnTo>
                <a:cubicBezTo>
                  <a:pt x="10895" y="3112"/>
                  <a:pt x="10891" y="3113"/>
                  <a:pt x="10891" y="3136"/>
                </a:cubicBezTo>
                <a:lnTo>
                  <a:pt x="10891" y="3144"/>
                </a:lnTo>
                <a:cubicBezTo>
                  <a:pt x="10891" y="3164"/>
                  <a:pt x="10897" y="3170"/>
                  <a:pt x="10916" y="3170"/>
                </a:cubicBezTo>
                <a:lnTo>
                  <a:pt x="10925" y="3170"/>
                </a:lnTo>
                <a:cubicBezTo>
                  <a:pt x="10955" y="3170"/>
                  <a:pt x="10970" y="3120"/>
                  <a:pt x="10974" y="3094"/>
                </a:cubicBezTo>
                <a:lnTo>
                  <a:pt x="10950" y="3022"/>
                </a:lnTo>
                <a:lnTo>
                  <a:pt x="11031" y="3000"/>
                </a:lnTo>
                <a:lnTo>
                  <a:pt x="11115" y="2957"/>
                </a:lnTo>
                <a:lnTo>
                  <a:pt x="11120" y="2966"/>
                </a:lnTo>
                <a:cubicBezTo>
                  <a:pt x="11163" y="2937"/>
                  <a:pt x="11171" y="2962"/>
                  <a:pt x="11211" y="2922"/>
                </a:cubicBezTo>
                <a:cubicBezTo>
                  <a:pt x="11236" y="2898"/>
                  <a:pt x="11254" y="2878"/>
                  <a:pt x="11278" y="2854"/>
                </a:cubicBezTo>
                <a:cubicBezTo>
                  <a:pt x="11333" y="2801"/>
                  <a:pt x="11339" y="2709"/>
                  <a:pt x="11387" y="2694"/>
                </a:cubicBezTo>
                <a:lnTo>
                  <a:pt x="11406" y="2605"/>
                </a:lnTo>
                <a:lnTo>
                  <a:pt x="11381" y="2584"/>
                </a:lnTo>
                <a:lnTo>
                  <a:pt x="11409" y="2550"/>
                </a:lnTo>
                <a:lnTo>
                  <a:pt x="11392" y="2535"/>
                </a:lnTo>
                <a:lnTo>
                  <a:pt x="11401" y="2499"/>
                </a:lnTo>
                <a:lnTo>
                  <a:pt x="11375" y="2461"/>
                </a:lnTo>
                <a:lnTo>
                  <a:pt x="11311" y="2352"/>
                </a:lnTo>
                <a:lnTo>
                  <a:pt x="11433" y="2246"/>
                </a:lnTo>
                <a:cubicBezTo>
                  <a:pt x="11416" y="2238"/>
                  <a:pt x="11383" y="2229"/>
                  <a:pt x="11357" y="2229"/>
                </a:cubicBezTo>
                <a:cubicBezTo>
                  <a:pt x="11356" y="2229"/>
                  <a:pt x="11320" y="2252"/>
                  <a:pt x="11314" y="2255"/>
                </a:cubicBezTo>
                <a:cubicBezTo>
                  <a:pt x="11300" y="2233"/>
                  <a:pt x="11293" y="2228"/>
                  <a:pt x="11272" y="2212"/>
                </a:cubicBezTo>
                <a:cubicBezTo>
                  <a:pt x="11223" y="2178"/>
                  <a:pt x="11267" y="2206"/>
                  <a:pt x="11247" y="2162"/>
                </a:cubicBezTo>
                <a:lnTo>
                  <a:pt x="11297" y="2162"/>
                </a:lnTo>
                <a:cubicBezTo>
                  <a:pt x="11309" y="2140"/>
                  <a:pt x="11363" y="2077"/>
                  <a:pt x="11391" y="2077"/>
                </a:cubicBezTo>
                <a:cubicBezTo>
                  <a:pt x="11423" y="2077"/>
                  <a:pt x="11394" y="2074"/>
                  <a:pt x="11413" y="2085"/>
                </a:cubicBezTo>
                <a:lnTo>
                  <a:pt x="11399" y="2170"/>
                </a:lnTo>
                <a:lnTo>
                  <a:pt x="11416" y="2170"/>
                </a:lnTo>
                <a:lnTo>
                  <a:pt x="11411" y="2161"/>
                </a:lnTo>
                <a:lnTo>
                  <a:pt x="11492" y="2111"/>
                </a:lnTo>
                <a:lnTo>
                  <a:pt x="11506" y="2115"/>
                </a:lnTo>
                <a:lnTo>
                  <a:pt x="11552" y="2153"/>
                </a:lnTo>
                <a:cubicBezTo>
                  <a:pt x="11541" y="2168"/>
                  <a:pt x="11535" y="2168"/>
                  <a:pt x="11535" y="2187"/>
                </a:cubicBezTo>
                <a:lnTo>
                  <a:pt x="11535" y="2195"/>
                </a:lnTo>
                <a:cubicBezTo>
                  <a:pt x="11535" y="2219"/>
                  <a:pt x="11545" y="2216"/>
                  <a:pt x="11561" y="2231"/>
                </a:cubicBezTo>
                <a:lnTo>
                  <a:pt x="11585" y="2213"/>
                </a:lnTo>
                <a:lnTo>
                  <a:pt x="11603" y="2247"/>
                </a:lnTo>
                <a:lnTo>
                  <a:pt x="11590" y="2280"/>
                </a:lnTo>
                <a:lnTo>
                  <a:pt x="11585" y="2365"/>
                </a:lnTo>
                <a:cubicBezTo>
                  <a:pt x="11585" y="2372"/>
                  <a:pt x="11595" y="2382"/>
                  <a:pt x="11602" y="2382"/>
                </a:cubicBezTo>
                <a:cubicBezTo>
                  <a:pt x="11636" y="2382"/>
                  <a:pt x="11688" y="2344"/>
                  <a:pt x="11714" y="2331"/>
                </a:cubicBezTo>
                <a:lnTo>
                  <a:pt x="11703" y="2239"/>
                </a:lnTo>
                <a:lnTo>
                  <a:pt x="11627" y="2125"/>
                </a:lnTo>
                <a:lnTo>
                  <a:pt x="11637" y="2120"/>
                </a:lnTo>
                <a:lnTo>
                  <a:pt x="11712" y="2085"/>
                </a:lnTo>
                <a:lnTo>
                  <a:pt x="11712" y="2060"/>
                </a:lnTo>
                <a:cubicBezTo>
                  <a:pt x="11712" y="2029"/>
                  <a:pt x="11793" y="1966"/>
                  <a:pt x="11823" y="1958"/>
                </a:cubicBezTo>
                <a:cubicBezTo>
                  <a:pt x="11828" y="1977"/>
                  <a:pt x="11825" y="1984"/>
                  <a:pt x="11848" y="1984"/>
                </a:cubicBezTo>
                <a:lnTo>
                  <a:pt x="11865" y="1984"/>
                </a:lnTo>
                <a:cubicBezTo>
                  <a:pt x="11923" y="1984"/>
                  <a:pt x="12102" y="1746"/>
                  <a:pt x="12132" y="1695"/>
                </a:cubicBezTo>
                <a:lnTo>
                  <a:pt x="12153" y="1619"/>
                </a:lnTo>
                <a:lnTo>
                  <a:pt x="12133" y="1587"/>
                </a:lnTo>
                <a:lnTo>
                  <a:pt x="12142" y="1589"/>
                </a:lnTo>
                <a:lnTo>
                  <a:pt x="12175" y="1526"/>
                </a:lnTo>
                <a:lnTo>
                  <a:pt x="12178" y="1467"/>
                </a:lnTo>
                <a:cubicBezTo>
                  <a:pt x="12163" y="1457"/>
                  <a:pt x="12119" y="1416"/>
                  <a:pt x="12102" y="1416"/>
                </a:cubicBezTo>
                <a:lnTo>
                  <a:pt x="12085" y="1416"/>
                </a:lnTo>
                <a:cubicBezTo>
                  <a:pt x="12062" y="1416"/>
                  <a:pt x="12065" y="1423"/>
                  <a:pt x="12061" y="1439"/>
                </a:cubicBezTo>
                <a:lnTo>
                  <a:pt x="11944" y="1392"/>
                </a:lnTo>
                <a:lnTo>
                  <a:pt x="12238" y="1173"/>
                </a:lnTo>
                <a:lnTo>
                  <a:pt x="12568" y="1162"/>
                </a:lnTo>
                <a:lnTo>
                  <a:pt x="12568" y="1204"/>
                </a:lnTo>
                <a:cubicBezTo>
                  <a:pt x="12590" y="1194"/>
                  <a:pt x="12619" y="1188"/>
                  <a:pt x="12652" y="1188"/>
                </a:cubicBezTo>
                <a:lnTo>
                  <a:pt x="12705" y="1187"/>
                </a:lnTo>
                <a:lnTo>
                  <a:pt x="12695" y="1154"/>
                </a:lnTo>
                <a:cubicBezTo>
                  <a:pt x="12717" y="1120"/>
                  <a:pt x="12795" y="1052"/>
                  <a:pt x="12847" y="1052"/>
                </a:cubicBezTo>
                <a:lnTo>
                  <a:pt x="12915" y="1052"/>
                </a:lnTo>
                <a:lnTo>
                  <a:pt x="12915" y="1077"/>
                </a:lnTo>
                <a:cubicBezTo>
                  <a:pt x="12915" y="1097"/>
                  <a:pt x="12921" y="1103"/>
                  <a:pt x="12940" y="1103"/>
                </a:cubicBezTo>
                <a:cubicBezTo>
                  <a:pt x="12963" y="1103"/>
                  <a:pt x="12986" y="1062"/>
                  <a:pt x="13042" y="1060"/>
                </a:cubicBezTo>
                <a:lnTo>
                  <a:pt x="13042" y="1027"/>
                </a:lnTo>
                <a:lnTo>
                  <a:pt x="13067" y="1027"/>
                </a:lnTo>
                <a:cubicBezTo>
                  <a:pt x="13062" y="1097"/>
                  <a:pt x="13000" y="1117"/>
                  <a:pt x="12947" y="1152"/>
                </a:cubicBezTo>
                <a:cubicBezTo>
                  <a:pt x="12898" y="1184"/>
                  <a:pt x="12860" y="1245"/>
                  <a:pt x="12788" y="1247"/>
                </a:cubicBezTo>
                <a:cubicBezTo>
                  <a:pt x="12778" y="1290"/>
                  <a:pt x="12737" y="1313"/>
                  <a:pt x="12737" y="1348"/>
                </a:cubicBezTo>
                <a:cubicBezTo>
                  <a:pt x="12737" y="1386"/>
                  <a:pt x="12770" y="1569"/>
                  <a:pt x="12788" y="1569"/>
                </a:cubicBezTo>
                <a:cubicBezTo>
                  <a:pt x="12868" y="1569"/>
                  <a:pt x="12814" y="1483"/>
                  <a:pt x="12907" y="1476"/>
                </a:cubicBezTo>
                <a:cubicBezTo>
                  <a:pt x="12909" y="1448"/>
                  <a:pt x="12921" y="1408"/>
                  <a:pt x="12949" y="1408"/>
                </a:cubicBezTo>
                <a:lnTo>
                  <a:pt x="12991" y="1408"/>
                </a:lnTo>
                <a:cubicBezTo>
                  <a:pt x="12987" y="1389"/>
                  <a:pt x="12983" y="1388"/>
                  <a:pt x="12983" y="1365"/>
                </a:cubicBezTo>
                <a:lnTo>
                  <a:pt x="12983" y="1357"/>
                </a:lnTo>
                <a:cubicBezTo>
                  <a:pt x="12983" y="1338"/>
                  <a:pt x="12989" y="1338"/>
                  <a:pt x="13000" y="1323"/>
                </a:cubicBezTo>
                <a:lnTo>
                  <a:pt x="13048" y="1337"/>
                </a:lnTo>
                <a:lnTo>
                  <a:pt x="13016" y="1280"/>
                </a:lnTo>
                <a:lnTo>
                  <a:pt x="13032" y="1250"/>
                </a:lnTo>
                <a:lnTo>
                  <a:pt x="12983" y="1230"/>
                </a:lnTo>
                <a:cubicBezTo>
                  <a:pt x="13009" y="1194"/>
                  <a:pt x="13041" y="1207"/>
                  <a:pt x="13042" y="1145"/>
                </a:cubicBezTo>
                <a:lnTo>
                  <a:pt x="13076" y="1145"/>
                </a:lnTo>
                <a:cubicBezTo>
                  <a:pt x="13113" y="1145"/>
                  <a:pt x="13136" y="1133"/>
                  <a:pt x="13161" y="1120"/>
                </a:cubicBezTo>
                <a:lnTo>
                  <a:pt x="13160" y="1143"/>
                </a:lnTo>
                <a:lnTo>
                  <a:pt x="13262" y="1102"/>
                </a:lnTo>
                <a:lnTo>
                  <a:pt x="13259" y="1110"/>
                </a:lnTo>
                <a:lnTo>
                  <a:pt x="13313" y="1137"/>
                </a:lnTo>
                <a:cubicBezTo>
                  <a:pt x="13366" y="1111"/>
                  <a:pt x="13388" y="1093"/>
                  <a:pt x="13447" y="1068"/>
                </a:cubicBezTo>
                <a:cubicBezTo>
                  <a:pt x="13479" y="1054"/>
                  <a:pt x="13570" y="1025"/>
                  <a:pt x="13593" y="1010"/>
                </a:cubicBezTo>
                <a:cubicBezTo>
                  <a:pt x="13608" y="1020"/>
                  <a:pt x="13607" y="1027"/>
                  <a:pt x="13626" y="1027"/>
                </a:cubicBezTo>
                <a:lnTo>
                  <a:pt x="13652" y="1027"/>
                </a:lnTo>
                <a:cubicBezTo>
                  <a:pt x="13666" y="1027"/>
                  <a:pt x="13677" y="1022"/>
                  <a:pt x="13677" y="1010"/>
                </a:cubicBezTo>
                <a:cubicBezTo>
                  <a:pt x="13677" y="980"/>
                  <a:pt x="13660" y="1005"/>
                  <a:pt x="13660" y="941"/>
                </a:cubicBezTo>
                <a:lnTo>
                  <a:pt x="13635" y="933"/>
                </a:lnTo>
                <a:lnTo>
                  <a:pt x="13635" y="916"/>
                </a:lnTo>
                <a:cubicBezTo>
                  <a:pt x="13675" y="913"/>
                  <a:pt x="13699" y="877"/>
                  <a:pt x="13689" y="843"/>
                </a:cubicBezTo>
                <a:lnTo>
                  <a:pt x="13728" y="874"/>
                </a:lnTo>
                <a:lnTo>
                  <a:pt x="13828" y="875"/>
                </a:lnTo>
                <a:lnTo>
                  <a:pt x="13855" y="916"/>
                </a:lnTo>
                <a:lnTo>
                  <a:pt x="13951" y="921"/>
                </a:lnTo>
                <a:lnTo>
                  <a:pt x="13982" y="874"/>
                </a:lnTo>
                <a:lnTo>
                  <a:pt x="14016" y="874"/>
                </a:lnTo>
                <a:cubicBezTo>
                  <a:pt x="14044" y="874"/>
                  <a:pt x="14049" y="850"/>
                  <a:pt x="14059" y="829"/>
                </a:cubicBezTo>
                <a:lnTo>
                  <a:pt x="13948" y="806"/>
                </a:lnTo>
                <a:cubicBezTo>
                  <a:pt x="13941" y="802"/>
                  <a:pt x="13927" y="789"/>
                  <a:pt x="13923" y="789"/>
                </a:cubicBezTo>
                <a:cubicBezTo>
                  <a:pt x="13904" y="789"/>
                  <a:pt x="13904" y="796"/>
                  <a:pt x="13891" y="805"/>
                </a:cubicBezTo>
                <a:lnTo>
                  <a:pt x="13855" y="764"/>
                </a:lnTo>
                <a:cubicBezTo>
                  <a:pt x="13804" y="764"/>
                  <a:pt x="13681" y="710"/>
                  <a:pt x="13660" y="681"/>
                </a:cubicBezTo>
                <a:lnTo>
                  <a:pt x="13567" y="671"/>
                </a:lnTo>
                <a:cubicBezTo>
                  <a:pt x="13552" y="661"/>
                  <a:pt x="13552" y="654"/>
                  <a:pt x="13533" y="654"/>
                </a:cubicBezTo>
                <a:lnTo>
                  <a:pt x="13338" y="654"/>
                </a:lnTo>
                <a:cubicBezTo>
                  <a:pt x="13306" y="654"/>
                  <a:pt x="13335" y="651"/>
                  <a:pt x="13313" y="663"/>
                </a:cubicBezTo>
                <a:lnTo>
                  <a:pt x="13338" y="705"/>
                </a:lnTo>
                <a:cubicBezTo>
                  <a:pt x="13316" y="710"/>
                  <a:pt x="13323" y="713"/>
                  <a:pt x="13305" y="713"/>
                </a:cubicBezTo>
                <a:cubicBezTo>
                  <a:pt x="13279" y="713"/>
                  <a:pt x="13247" y="690"/>
                  <a:pt x="13237" y="671"/>
                </a:cubicBezTo>
                <a:lnTo>
                  <a:pt x="13271" y="671"/>
                </a:lnTo>
                <a:lnTo>
                  <a:pt x="13271" y="654"/>
                </a:lnTo>
                <a:lnTo>
                  <a:pt x="13237" y="654"/>
                </a:lnTo>
                <a:cubicBezTo>
                  <a:pt x="13226" y="654"/>
                  <a:pt x="13177" y="677"/>
                  <a:pt x="13169" y="688"/>
                </a:cubicBezTo>
                <a:cubicBezTo>
                  <a:pt x="13154" y="678"/>
                  <a:pt x="13154" y="671"/>
                  <a:pt x="13135" y="671"/>
                </a:cubicBezTo>
                <a:lnTo>
                  <a:pt x="13017" y="674"/>
                </a:lnTo>
                <a:lnTo>
                  <a:pt x="12915" y="671"/>
                </a:lnTo>
                <a:cubicBezTo>
                  <a:pt x="12912" y="629"/>
                  <a:pt x="12892" y="603"/>
                  <a:pt x="12847" y="603"/>
                </a:cubicBezTo>
                <a:lnTo>
                  <a:pt x="12771" y="601"/>
                </a:lnTo>
                <a:lnTo>
                  <a:pt x="12620" y="606"/>
                </a:lnTo>
                <a:lnTo>
                  <a:pt x="12534" y="586"/>
                </a:lnTo>
                <a:lnTo>
                  <a:pt x="12517" y="544"/>
                </a:lnTo>
                <a:cubicBezTo>
                  <a:pt x="12487" y="544"/>
                  <a:pt x="12366" y="539"/>
                  <a:pt x="12341" y="534"/>
                </a:cubicBezTo>
                <a:cubicBezTo>
                  <a:pt x="12301" y="526"/>
                  <a:pt x="12203" y="524"/>
                  <a:pt x="12195" y="491"/>
                </a:cubicBezTo>
                <a:lnTo>
                  <a:pt x="12249" y="491"/>
                </a:lnTo>
                <a:lnTo>
                  <a:pt x="12229" y="461"/>
                </a:lnTo>
                <a:lnTo>
                  <a:pt x="12127" y="452"/>
                </a:lnTo>
                <a:lnTo>
                  <a:pt x="12121" y="459"/>
                </a:lnTo>
                <a:lnTo>
                  <a:pt x="12171" y="502"/>
                </a:lnTo>
                <a:lnTo>
                  <a:pt x="12178" y="493"/>
                </a:lnTo>
                <a:cubicBezTo>
                  <a:pt x="12169" y="511"/>
                  <a:pt x="12163" y="535"/>
                  <a:pt x="12136" y="535"/>
                </a:cubicBezTo>
                <a:lnTo>
                  <a:pt x="12110" y="535"/>
                </a:lnTo>
                <a:lnTo>
                  <a:pt x="12110" y="561"/>
                </a:lnTo>
                <a:cubicBezTo>
                  <a:pt x="12110" y="593"/>
                  <a:pt x="12113" y="564"/>
                  <a:pt x="12102" y="586"/>
                </a:cubicBezTo>
                <a:lnTo>
                  <a:pt x="12077" y="586"/>
                </a:lnTo>
                <a:lnTo>
                  <a:pt x="12073" y="564"/>
                </a:lnTo>
                <a:lnTo>
                  <a:pt x="12026" y="595"/>
                </a:lnTo>
                <a:lnTo>
                  <a:pt x="12026" y="569"/>
                </a:lnTo>
                <a:lnTo>
                  <a:pt x="11941" y="569"/>
                </a:lnTo>
                <a:cubicBezTo>
                  <a:pt x="11912" y="569"/>
                  <a:pt x="11928" y="586"/>
                  <a:pt x="11899" y="586"/>
                </a:cubicBezTo>
                <a:lnTo>
                  <a:pt x="11882" y="586"/>
                </a:lnTo>
                <a:cubicBezTo>
                  <a:pt x="11855" y="586"/>
                  <a:pt x="11864" y="565"/>
                  <a:pt x="11816" y="561"/>
                </a:cubicBezTo>
                <a:lnTo>
                  <a:pt x="11796" y="617"/>
                </a:lnTo>
                <a:lnTo>
                  <a:pt x="11696" y="586"/>
                </a:lnTo>
                <a:cubicBezTo>
                  <a:pt x="11698" y="485"/>
                  <a:pt x="11719" y="526"/>
                  <a:pt x="11645" y="476"/>
                </a:cubicBezTo>
                <a:lnTo>
                  <a:pt x="11535" y="476"/>
                </a:lnTo>
                <a:cubicBezTo>
                  <a:pt x="11519" y="466"/>
                  <a:pt x="11520" y="459"/>
                  <a:pt x="11501" y="459"/>
                </a:cubicBezTo>
                <a:cubicBezTo>
                  <a:pt x="11458" y="459"/>
                  <a:pt x="11480" y="501"/>
                  <a:pt x="11441" y="501"/>
                </a:cubicBezTo>
                <a:lnTo>
                  <a:pt x="11297" y="501"/>
                </a:lnTo>
                <a:cubicBezTo>
                  <a:pt x="11274" y="501"/>
                  <a:pt x="11277" y="495"/>
                  <a:pt x="11272" y="476"/>
                </a:cubicBezTo>
                <a:lnTo>
                  <a:pt x="11086" y="476"/>
                </a:lnTo>
                <a:cubicBezTo>
                  <a:pt x="11060" y="476"/>
                  <a:pt x="11062" y="466"/>
                  <a:pt x="11060" y="442"/>
                </a:cubicBezTo>
                <a:lnTo>
                  <a:pt x="11051" y="438"/>
                </a:lnTo>
                <a:lnTo>
                  <a:pt x="11037" y="473"/>
                </a:lnTo>
                <a:lnTo>
                  <a:pt x="11043" y="479"/>
                </a:lnTo>
                <a:lnTo>
                  <a:pt x="10932" y="459"/>
                </a:lnTo>
                <a:lnTo>
                  <a:pt x="10925" y="491"/>
                </a:lnTo>
                <a:lnTo>
                  <a:pt x="10823" y="501"/>
                </a:lnTo>
                <a:cubicBezTo>
                  <a:pt x="10832" y="467"/>
                  <a:pt x="10830" y="476"/>
                  <a:pt x="10872" y="470"/>
                </a:cubicBezTo>
                <a:lnTo>
                  <a:pt x="11076" y="408"/>
                </a:lnTo>
                <a:lnTo>
                  <a:pt x="11086" y="383"/>
                </a:lnTo>
                <a:cubicBezTo>
                  <a:pt x="11074" y="360"/>
                  <a:pt x="11021" y="324"/>
                  <a:pt x="10993" y="324"/>
                </a:cubicBezTo>
                <a:lnTo>
                  <a:pt x="10866" y="324"/>
                </a:lnTo>
                <a:cubicBezTo>
                  <a:pt x="10847" y="324"/>
                  <a:pt x="10847" y="330"/>
                  <a:pt x="10831" y="341"/>
                </a:cubicBezTo>
                <a:lnTo>
                  <a:pt x="10823" y="315"/>
                </a:lnTo>
                <a:lnTo>
                  <a:pt x="10772" y="315"/>
                </a:lnTo>
                <a:lnTo>
                  <a:pt x="10772" y="291"/>
                </a:lnTo>
                <a:lnTo>
                  <a:pt x="10696" y="281"/>
                </a:lnTo>
                <a:lnTo>
                  <a:pt x="10662" y="281"/>
                </a:lnTo>
                <a:cubicBezTo>
                  <a:pt x="10627" y="281"/>
                  <a:pt x="10593" y="312"/>
                  <a:pt x="10578" y="340"/>
                </a:cubicBezTo>
                <a:close/>
              </a:path>
            </a:pathLst>
          </a:custGeom>
          <a:solidFill>
            <a:schemeClr val="bg1">
              <a:alpha val="100000"/>
            </a:schemeClr>
          </a:solidFill>
          <a:ln w="8">
            <a:noFill/>
          </a:ln>
        </p:spPr>
        <p:txBody>
          <a:bodyPr/>
          <a:lstStyle/>
          <a:p>
            <a:endParaRPr lang="zh-CN" altLang="en-US"/>
          </a:p>
        </p:txBody>
      </p:sp>
      <p:sp>
        <p:nvSpPr>
          <p:cNvPr id="110" name="等腰三角形 2"/>
          <p:cNvSpPr/>
          <p:nvPr/>
        </p:nvSpPr>
        <p:spPr>
          <a:xfrm flipV="1">
            <a:off x="8139113" y="2511425"/>
            <a:ext cx="203200" cy="342900"/>
          </a:xfrm>
          <a:custGeom>
            <a:avLst/>
            <a:gdLst/>
            <a:ahLst/>
            <a:cxnLst/>
            <a:rect l="0" t="0" r="0" b="0"/>
            <a:pathLst>
              <a:path w="360040" h="607280">
                <a:moveTo>
                  <a:pt x="180020" y="607280"/>
                </a:moveTo>
                <a:cubicBezTo>
                  <a:pt x="279442" y="607280"/>
                  <a:pt x="360040" y="526682"/>
                  <a:pt x="360040" y="427260"/>
                </a:cubicBezTo>
                <a:cubicBezTo>
                  <a:pt x="360040" y="351095"/>
                  <a:pt x="312739" y="285977"/>
                  <a:pt x="245767" y="260044"/>
                </a:cubicBezTo>
                <a:lnTo>
                  <a:pt x="180021" y="0"/>
                </a:lnTo>
                <a:lnTo>
                  <a:pt x="114275" y="260044"/>
                </a:lnTo>
                <a:cubicBezTo>
                  <a:pt x="47301" y="285976"/>
                  <a:pt x="0" y="351095"/>
                  <a:pt x="0" y="427260"/>
                </a:cubicBezTo>
                <a:cubicBezTo>
                  <a:pt x="0" y="526682"/>
                  <a:pt x="80598" y="607280"/>
                  <a:pt x="180020" y="607280"/>
                </a:cubicBezTo>
                <a:close/>
              </a:path>
            </a:pathLst>
          </a:custGeom>
          <a:solidFill>
            <a:schemeClr val="tx2">
              <a:alpha val="100000"/>
            </a:schemeClr>
          </a:solidFill>
          <a:ln w="9525">
            <a:noFill/>
          </a:ln>
        </p:spPr>
        <p:txBody>
          <a:bodyPr/>
          <a:lstStyle/>
          <a:p>
            <a:endParaRPr lang="zh-CN" altLang="en-US"/>
          </a:p>
        </p:txBody>
      </p:sp>
      <p:sp>
        <p:nvSpPr>
          <p:cNvPr id="111" name="等腰三角形 2"/>
          <p:cNvSpPr/>
          <p:nvPr/>
        </p:nvSpPr>
        <p:spPr>
          <a:xfrm flipV="1">
            <a:off x="6664325" y="2457450"/>
            <a:ext cx="203200" cy="342900"/>
          </a:xfrm>
          <a:custGeom>
            <a:avLst/>
            <a:gdLst/>
            <a:ahLst/>
            <a:cxnLst/>
            <a:rect l="0" t="0" r="0" b="0"/>
            <a:pathLst>
              <a:path w="360040" h="607280">
                <a:moveTo>
                  <a:pt x="180020" y="607280"/>
                </a:moveTo>
                <a:cubicBezTo>
                  <a:pt x="279442" y="607280"/>
                  <a:pt x="360040" y="526682"/>
                  <a:pt x="360040" y="427260"/>
                </a:cubicBezTo>
                <a:cubicBezTo>
                  <a:pt x="360040" y="351095"/>
                  <a:pt x="312739" y="285977"/>
                  <a:pt x="245767" y="260044"/>
                </a:cubicBezTo>
                <a:lnTo>
                  <a:pt x="180021" y="0"/>
                </a:lnTo>
                <a:lnTo>
                  <a:pt x="114275" y="260044"/>
                </a:lnTo>
                <a:cubicBezTo>
                  <a:pt x="47301" y="285976"/>
                  <a:pt x="0" y="351095"/>
                  <a:pt x="0" y="427260"/>
                </a:cubicBezTo>
                <a:cubicBezTo>
                  <a:pt x="0" y="526682"/>
                  <a:pt x="80598" y="607280"/>
                  <a:pt x="180020" y="607280"/>
                </a:cubicBezTo>
                <a:close/>
              </a:path>
            </a:pathLst>
          </a:custGeom>
          <a:solidFill>
            <a:schemeClr val="tx2">
              <a:alpha val="100000"/>
            </a:schemeClr>
          </a:solidFill>
          <a:ln w="9525">
            <a:noFill/>
          </a:ln>
        </p:spPr>
        <p:txBody>
          <a:bodyPr/>
          <a:lstStyle/>
          <a:p>
            <a:endParaRPr lang="zh-CN" altLang="en-US"/>
          </a:p>
        </p:txBody>
      </p:sp>
      <p:sp>
        <p:nvSpPr>
          <p:cNvPr id="112" name="等腰三角形 2"/>
          <p:cNvSpPr/>
          <p:nvPr/>
        </p:nvSpPr>
        <p:spPr>
          <a:xfrm flipV="1">
            <a:off x="4597400" y="2605088"/>
            <a:ext cx="203200" cy="342900"/>
          </a:xfrm>
          <a:custGeom>
            <a:avLst/>
            <a:gdLst/>
            <a:ahLst/>
            <a:cxnLst/>
            <a:rect l="0" t="0" r="0" b="0"/>
            <a:pathLst>
              <a:path w="360040" h="607280">
                <a:moveTo>
                  <a:pt x="180020" y="607280"/>
                </a:moveTo>
                <a:cubicBezTo>
                  <a:pt x="279442" y="607280"/>
                  <a:pt x="360040" y="526682"/>
                  <a:pt x="360040" y="427260"/>
                </a:cubicBezTo>
                <a:cubicBezTo>
                  <a:pt x="360040" y="351095"/>
                  <a:pt x="312739" y="285977"/>
                  <a:pt x="245767" y="260044"/>
                </a:cubicBezTo>
                <a:lnTo>
                  <a:pt x="180021" y="0"/>
                </a:lnTo>
                <a:lnTo>
                  <a:pt x="114275" y="260044"/>
                </a:lnTo>
                <a:cubicBezTo>
                  <a:pt x="47301" y="285976"/>
                  <a:pt x="0" y="351095"/>
                  <a:pt x="0" y="427260"/>
                </a:cubicBezTo>
                <a:cubicBezTo>
                  <a:pt x="0" y="526682"/>
                  <a:pt x="80598" y="607280"/>
                  <a:pt x="180020" y="607280"/>
                </a:cubicBezTo>
                <a:close/>
              </a:path>
            </a:pathLst>
          </a:custGeom>
          <a:solidFill>
            <a:schemeClr val="tx2">
              <a:alpha val="100000"/>
            </a:schemeClr>
          </a:solidFill>
          <a:ln w="9525">
            <a:noFill/>
          </a:ln>
        </p:spPr>
        <p:txBody>
          <a:bodyPr/>
          <a:lstStyle/>
          <a:p>
            <a:endParaRPr lang="zh-CN" altLang="en-US"/>
          </a:p>
        </p:txBody>
      </p:sp>
      <p:sp>
        <p:nvSpPr>
          <p:cNvPr id="113" name="等腰三角形 2"/>
          <p:cNvSpPr/>
          <p:nvPr/>
        </p:nvSpPr>
        <p:spPr>
          <a:xfrm flipV="1">
            <a:off x="8313738" y="3530600"/>
            <a:ext cx="203200" cy="342900"/>
          </a:xfrm>
          <a:custGeom>
            <a:avLst/>
            <a:gdLst/>
            <a:ahLst/>
            <a:cxnLst/>
            <a:rect l="0" t="0" r="0" b="0"/>
            <a:pathLst>
              <a:path w="360040" h="607280">
                <a:moveTo>
                  <a:pt x="180020" y="607280"/>
                </a:moveTo>
                <a:cubicBezTo>
                  <a:pt x="279442" y="607280"/>
                  <a:pt x="360040" y="526682"/>
                  <a:pt x="360040" y="427260"/>
                </a:cubicBezTo>
                <a:cubicBezTo>
                  <a:pt x="360040" y="351095"/>
                  <a:pt x="312739" y="285977"/>
                  <a:pt x="245767" y="260044"/>
                </a:cubicBezTo>
                <a:lnTo>
                  <a:pt x="180021" y="0"/>
                </a:lnTo>
                <a:lnTo>
                  <a:pt x="114275" y="260044"/>
                </a:lnTo>
                <a:cubicBezTo>
                  <a:pt x="47301" y="285976"/>
                  <a:pt x="0" y="351095"/>
                  <a:pt x="0" y="427260"/>
                </a:cubicBezTo>
                <a:cubicBezTo>
                  <a:pt x="0" y="526682"/>
                  <a:pt x="80598" y="607280"/>
                  <a:pt x="180020" y="607280"/>
                </a:cubicBezTo>
                <a:close/>
              </a:path>
            </a:pathLst>
          </a:custGeom>
          <a:solidFill>
            <a:schemeClr val="tx2">
              <a:alpha val="100000"/>
            </a:schemeClr>
          </a:solidFill>
          <a:ln w="9525">
            <a:noFill/>
          </a:ln>
        </p:spPr>
        <p:txBody>
          <a:bodyPr/>
          <a:lstStyle/>
          <a:p>
            <a:endParaRPr lang="zh-CN" altLang="en-US"/>
          </a:p>
        </p:txBody>
      </p:sp>
      <p:sp>
        <p:nvSpPr>
          <p:cNvPr id="114" name="矩形 113"/>
          <p:cNvSpPr/>
          <p:nvPr/>
        </p:nvSpPr>
        <p:spPr>
          <a:xfrm>
            <a:off x="7788275" y="2901950"/>
            <a:ext cx="903288" cy="312738"/>
          </a:xfrm>
          <a:prstGeom prst="rect">
            <a:avLst/>
          </a:prstGeom>
          <a:solidFill>
            <a:schemeClr val="bg2"/>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chemeClr val="accent2"/>
                </a:solidFill>
                <a:effectLst/>
                <a:uLnTx/>
                <a:uFillTx/>
                <a:latin typeface="+mj-ea"/>
                <a:ea typeface="+mj-ea"/>
                <a:cs typeface="+mn-cs"/>
                <a:sym typeface="Wingdings" panose="05000000000000000000" pitchFamily="2" charset="2"/>
              </a:rPr>
              <a:t>中国大陆</a:t>
            </a:r>
            <a:endParaRPr kumimoji="0" lang="en-US" altLang="zh-CN" sz="1200" b="0" i="0" u="none" strike="noStrike" kern="1200" cap="none" spc="0" normalizeH="0" baseline="0" noProof="0" dirty="0">
              <a:ln>
                <a:noFill/>
              </a:ln>
              <a:solidFill>
                <a:schemeClr val="accent2"/>
              </a:solidFill>
              <a:effectLst/>
              <a:uLnTx/>
              <a:uFillTx/>
              <a:latin typeface="+mj-ea"/>
              <a:ea typeface="+mj-ea"/>
              <a:cs typeface="+mn-cs"/>
              <a:sym typeface="Wingdings" panose="05000000000000000000" pitchFamily="2" charset="2"/>
            </a:endParaRPr>
          </a:p>
        </p:txBody>
      </p:sp>
      <p:sp>
        <p:nvSpPr>
          <p:cNvPr id="115" name="矩形 114"/>
          <p:cNvSpPr/>
          <p:nvPr/>
        </p:nvSpPr>
        <p:spPr>
          <a:xfrm>
            <a:off x="6478588" y="2797175"/>
            <a:ext cx="557213" cy="312738"/>
          </a:xfrm>
          <a:prstGeom prst="rect">
            <a:avLst/>
          </a:prstGeom>
          <a:solidFill>
            <a:schemeClr val="bg2"/>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chemeClr val="accent2"/>
                </a:solidFill>
                <a:effectLst/>
                <a:uLnTx/>
                <a:uFillTx/>
                <a:latin typeface="+mj-ea"/>
                <a:ea typeface="+mj-ea"/>
                <a:cs typeface="+mn-cs"/>
                <a:sym typeface="Wingdings" panose="05000000000000000000" pitchFamily="2" charset="2"/>
              </a:rPr>
              <a:t>欧洲</a:t>
            </a:r>
            <a:endParaRPr kumimoji="0" lang="en-US" altLang="zh-CN" sz="1200" b="0" i="0" u="none" strike="noStrike" kern="1200" cap="none" spc="0" normalizeH="0" baseline="0" noProof="0" dirty="0">
              <a:ln>
                <a:noFill/>
              </a:ln>
              <a:solidFill>
                <a:schemeClr val="accent2"/>
              </a:solidFill>
              <a:effectLst/>
              <a:uLnTx/>
              <a:uFillTx/>
              <a:latin typeface="+mj-ea"/>
              <a:ea typeface="+mj-ea"/>
              <a:cs typeface="+mn-cs"/>
              <a:sym typeface="Wingdings" panose="05000000000000000000" pitchFamily="2" charset="2"/>
            </a:endParaRPr>
          </a:p>
        </p:txBody>
      </p:sp>
      <p:sp>
        <p:nvSpPr>
          <p:cNvPr id="116" name="矩形 115"/>
          <p:cNvSpPr/>
          <p:nvPr/>
        </p:nvSpPr>
        <p:spPr>
          <a:xfrm>
            <a:off x="4402138" y="2974975"/>
            <a:ext cx="555625" cy="312738"/>
          </a:xfrm>
          <a:prstGeom prst="rect">
            <a:avLst/>
          </a:prstGeom>
          <a:solidFill>
            <a:schemeClr val="bg2"/>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chemeClr val="accent2"/>
                </a:solidFill>
                <a:effectLst/>
                <a:uLnTx/>
                <a:uFillTx/>
                <a:latin typeface="+mj-ea"/>
                <a:ea typeface="+mj-ea"/>
                <a:cs typeface="+mn-cs"/>
                <a:sym typeface="Wingdings" panose="05000000000000000000" pitchFamily="2" charset="2"/>
              </a:rPr>
              <a:t>美国</a:t>
            </a:r>
            <a:endParaRPr kumimoji="0" lang="en-US" altLang="zh-CN" sz="1200" b="0" i="0" u="none" strike="noStrike" kern="1200" cap="none" spc="0" normalizeH="0" baseline="0" noProof="0" dirty="0">
              <a:ln>
                <a:noFill/>
              </a:ln>
              <a:solidFill>
                <a:schemeClr val="accent2"/>
              </a:solidFill>
              <a:effectLst/>
              <a:uLnTx/>
              <a:uFillTx/>
              <a:latin typeface="+mj-ea"/>
              <a:ea typeface="+mj-ea"/>
              <a:cs typeface="+mn-cs"/>
              <a:sym typeface="Wingdings" panose="05000000000000000000" pitchFamily="2" charset="2"/>
            </a:endParaRPr>
          </a:p>
        </p:txBody>
      </p:sp>
      <p:sp>
        <p:nvSpPr>
          <p:cNvPr id="117" name="矩形 116"/>
          <p:cNvSpPr/>
          <p:nvPr/>
        </p:nvSpPr>
        <p:spPr>
          <a:xfrm>
            <a:off x="8693150" y="3540125"/>
            <a:ext cx="730250" cy="312738"/>
          </a:xfrm>
          <a:prstGeom prst="rect">
            <a:avLst/>
          </a:prstGeom>
          <a:solidFill>
            <a:schemeClr val="bg2"/>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schemeClr val="accent2"/>
                </a:solidFill>
                <a:effectLst/>
                <a:uLnTx/>
                <a:uFillTx/>
                <a:latin typeface="+mj-ea"/>
                <a:ea typeface="+mj-ea"/>
                <a:cs typeface="+mn-cs"/>
                <a:sym typeface="Wingdings" panose="05000000000000000000" pitchFamily="2" charset="2"/>
              </a:rPr>
              <a:t>东南亚</a:t>
            </a:r>
            <a:endParaRPr kumimoji="0" lang="en-US" altLang="zh-CN" sz="1200" b="0" i="0" u="none" strike="noStrike" kern="1200" cap="none" spc="0" normalizeH="0" baseline="0" noProof="0" dirty="0">
              <a:ln>
                <a:noFill/>
              </a:ln>
              <a:solidFill>
                <a:schemeClr val="accent2"/>
              </a:solidFill>
              <a:effectLst/>
              <a:uLnTx/>
              <a:uFillTx/>
              <a:latin typeface="+mj-ea"/>
              <a:ea typeface="+mj-ea"/>
              <a:cs typeface="+mn-cs"/>
              <a:sym typeface="Wingdings" panose="05000000000000000000" pitchFamily="2" charset="2"/>
            </a:endParaRPr>
          </a:p>
        </p:txBody>
      </p:sp>
      <p:sp>
        <p:nvSpPr>
          <p:cNvPr id="118" name="矩形 117"/>
          <p:cNvSpPr/>
          <p:nvPr/>
        </p:nvSpPr>
        <p:spPr>
          <a:xfrm>
            <a:off x="2892425" y="5149850"/>
            <a:ext cx="2365375" cy="40005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bg2"/>
                </a:solidFill>
                <a:effectLst/>
                <a:uLnTx/>
                <a:uFillTx/>
                <a:latin typeface="+mj-ea"/>
                <a:ea typeface="+mj-ea"/>
                <a:cs typeface="+mn-cs"/>
              </a:rPr>
              <a:t>公司客户分布领域</a:t>
            </a:r>
            <a:endParaRPr kumimoji="0" lang="zh-CN" altLang="en-US" sz="2000" b="0" i="0" u="none" strike="noStrike" kern="1200" cap="none" spc="0" normalizeH="0" baseline="0" noProof="0" dirty="0">
              <a:ln>
                <a:noFill/>
              </a:ln>
              <a:solidFill>
                <a:schemeClr val="bg2"/>
              </a:solidFill>
              <a:effectLst/>
              <a:uLnTx/>
              <a:uFillTx/>
              <a:latin typeface="+mj-ea"/>
              <a:ea typeface="+mj-ea"/>
              <a:cs typeface="+mn-cs"/>
            </a:endParaRPr>
          </a:p>
        </p:txBody>
      </p:sp>
      <p:sp>
        <p:nvSpPr>
          <p:cNvPr id="119" name="圆角矩形 118"/>
          <p:cNvSpPr/>
          <p:nvPr/>
        </p:nvSpPr>
        <p:spPr>
          <a:xfrm>
            <a:off x="2420938" y="5165725"/>
            <a:ext cx="436562" cy="436563"/>
          </a:xfrm>
          <a:prstGeom prst="roundRect">
            <a:avLst>
              <a:gd name="adj" fmla="val 7255"/>
            </a:avLst>
          </a:prstGeom>
          <a:solidFill>
            <a:schemeClr val="tx2"/>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20" name="TextBox 119"/>
          <p:cNvSpPr txBox="1"/>
          <p:nvPr/>
        </p:nvSpPr>
        <p:spPr>
          <a:xfrm>
            <a:off x="2508250" y="5149850"/>
            <a:ext cx="261938" cy="46196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accent2"/>
                </a:solidFill>
                <a:effectLst/>
                <a:uLnTx/>
                <a:uFillTx/>
                <a:latin typeface="+mj-ea"/>
                <a:ea typeface="+mj-ea"/>
                <a:cs typeface="+mn-cs"/>
              </a:rPr>
              <a:t>B</a:t>
            </a:r>
            <a:endParaRPr kumimoji="0" lang="zh-CN" altLang="en-US" sz="2400" b="1" i="0" u="none" strike="noStrike" kern="1200" cap="none" spc="0" normalizeH="0" baseline="0" noProof="0" dirty="0">
              <a:ln>
                <a:noFill/>
              </a:ln>
              <a:solidFill>
                <a:schemeClr val="accent2"/>
              </a:solidFill>
              <a:effectLst/>
              <a:uLnTx/>
              <a:uFillTx/>
              <a:latin typeface="+mj-ea"/>
              <a:ea typeface="+mj-ea"/>
              <a:cs typeface="+mn-cs"/>
            </a:endParaRPr>
          </a:p>
        </p:txBody>
      </p:sp>
      <p:sp>
        <p:nvSpPr>
          <p:cNvPr id="121" name="椭圆 120"/>
          <p:cNvSpPr/>
          <p:nvPr/>
        </p:nvSpPr>
        <p:spPr>
          <a:xfrm>
            <a:off x="3021013" y="5662613"/>
            <a:ext cx="257175" cy="258762"/>
          </a:xfrm>
          <a:prstGeom prst="ellipse">
            <a:avLst/>
          </a:prstGeom>
          <a:solidFill>
            <a:schemeClr val="tx2"/>
          </a:solidFill>
          <a:ln w="9525" cap="flat" cmpd="sng">
            <a:solidFill>
              <a:srgbClr val="FFFF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22" name="内容占位符 2"/>
          <p:cNvSpPr>
            <a:spLocks noGrp="1" noChangeArrowheads="1"/>
          </p:cNvSpPr>
          <p:nvPr>
            <p:ph idx="1"/>
          </p:nvPr>
        </p:nvSpPr>
        <p:spPr>
          <a:xfrm>
            <a:off x="3273425" y="5953125"/>
            <a:ext cx="1743075" cy="368300"/>
          </a:xfrm>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bg2"/>
                </a:solidFill>
                <a:effectLst/>
                <a:uLnTx/>
                <a:uFillTx/>
                <a:latin typeface="+mj-ea"/>
                <a:ea typeface="+mn-ea"/>
                <a:cs typeface="+mn-cs"/>
                <a:sym typeface="Wingdings" panose="05000000000000000000" pitchFamily="2" charset="2"/>
              </a:rPr>
              <a:t>计算机领域</a:t>
            </a:r>
            <a:endParaRPr kumimoji="0" lang="en-US" altLang="zh-CN" sz="1800" b="0" i="0" u="none" strike="noStrike" kern="1200" cap="none" spc="0" normalizeH="0" baseline="0" noProof="0" dirty="0">
              <a:ln>
                <a:noFill/>
              </a:ln>
              <a:solidFill>
                <a:schemeClr val="bg2"/>
              </a:solidFill>
              <a:effectLst/>
              <a:uLnTx/>
              <a:uFillTx/>
              <a:latin typeface="+mj-ea"/>
              <a:ea typeface="+mn-ea"/>
              <a:cs typeface="+mn-cs"/>
            </a:endParaRPr>
          </a:p>
        </p:txBody>
      </p:sp>
      <p:sp>
        <p:nvSpPr>
          <p:cNvPr id="123" name="椭圆 122"/>
          <p:cNvSpPr/>
          <p:nvPr/>
        </p:nvSpPr>
        <p:spPr>
          <a:xfrm>
            <a:off x="3021013" y="6035675"/>
            <a:ext cx="257175" cy="258763"/>
          </a:xfrm>
          <a:prstGeom prst="ellipse">
            <a:avLst/>
          </a:prstGeom>
          <a:solidFill>
            <a:schemeClr val="tx2"/>
          </a:solidFill>
          <a:ln w="9525" cap="flat" cmpd="sng">
            <a:solidFill>
              <a:srgbClr val="FFFF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24" name="内容占位符 2"/>
          <p:cNvSpPr>
            <a:spLocks noGrp="1" noChangeArrowheads="1"/>
          </p:cNvSpPr>
          <p:nvPr>
            <p:ph idx="1"/>
          </p:nvPr>
        </p:nvSpPr>
        <p:spPr>
          <a:xfrm>
            <a:off x="5776913" y="5624513"/>
            <a:ext cx="1809750" cy="368300"/>
          </a:xfrm>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bg2"/>
                </a:solidFill>
                <a:effectLst/>
                <a:uLnTx/>
                <a:uFillTx/>
                <a:latin typeface="+mj-ea"/>
                <a:ea typeface="+mn-ea"/>
                <a:cs typeface="+mn-cs"/>
                <a:sym typeface="Wingdings" panose="05000000000000000000" pitchFamily="2" charset="2"/>
              </a:rPr>
              <a:t>消费电子领域</a:t>
            </a:r>
            <a:endParaRPr kumimoji="0" lang="en-US" altLang="zh-CN" sz="1800" b="0" i="0" u="none" strike="noStrike" kern="1200" cap="none" spc="0" normalizeH="0" baseline="0" noProof="0" dirty="0">
              <a:ln>
                <a:noFill/>
              </a:ln>
              <a:solidFill>
                <a:schemeClr val="bg2"/>
              </a:solidFill>
              <a:effectLst/>
              <a:uLnTx/>
              <a:uFillTx/>
              <a:latin typeface="+mj-ea"/>
              <a:ea typeface="+mn-ea"/>
              <a:cs typeface="+mn-cs"/>
              <a:sym typeface="Wingdings" panose="05000000000000000000" pitchFamily="2" charset="2"/>
            </a:endParaRPr>
          </a:p>
        </p:txBody>
      </p:sp>
      <p:sp>
        <p:nvSpPr>
          <p:cNvPr id="125" name="椭圆 124"/>
          <p:cNvSpPr/>
          <p:nvPr/>
        </p:nvSpPr>
        <p:spPr>
          <a:xfrm>
            <a:off x="5524500" y="5708650"/>
            <a:ext cx="257175" cy="257175"/>
          </a:xfrm>
          <a:prstGeom prst="ellipse">
            <a:avLst/>
          </a:prstGeom>
          <a:solidFill>
            <a:schemeClr val="tx2"/>
          </a:solidFill>
          <a:ln w="9525" cap="flat" cmpd="sng">
            <a:solidFill>
              <a:srgbClr val="FFFF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26" name="内容占位符 2"/>
          <p:cNvSpPr>
            <a:spLocks noGrp="1" noChangeArrowheads="1"/>
          </p:cNvSpPr>
          <p:nvPr>
            <p:ph idx="1"/>
          </p:nvPr>
        </p:nvSpPr>
        <p:spPr>
          <a:xfrm>
            <a:off x="5776913" y="5976938"/>
            <a:ext cx="1809750" cy="369888"/>
          </a:xfrm>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bg2"/>
                </a:solidFill>
                <a:effectLst/>
                <a:uLnTx/>
                <a:uFillTx/>
                <a:latin typeface="+mj-ea"/>
                <a:ea typeface="+mn-ea"/>
                <a:cs typeface="+mn-cs"/>
                <a:sym typeface="Wingdings" panose="05000000000000000000" pitchFamily="2" charset="2"/>
              </a:rPr>
              <a:t>照明领域</a:t>
            </a:r>
            <a:endParaRPr kumimoji="0" lang="en-US" altLang="zh-CN" sz="1800" b="0" i="0" u="none" strike="noStrike" kern="1200" cap="none" spc="0" normalizeH="0" baseline="0" noProof="0" dirty="0">
              <a:ln>
                <a:noFill/>
              </a:ln>
              <a:solidFill>
                <a:schemeClr val="bg2"/>
              </a:solidFill>
              <a:effectLst/>
              <a:uLnTx/>
              <a:uFillTx/>
              <a:latin typeface="+mj-ea"/>
              <a:ea typeface="+mn-ea"/>
              <a:cs typeface="+mn-cs"/>
              <a:sym typeface="Wingdings" panose="05000000000000000000" pitchFamily="2" charset="2"/>
            </a:endParaRPr>
          </a:p>
        </p:txBody>
      </p:sp>
      <p:sp>
        <p:nvSpPr>
          <p:cNvPr id="127" name="椭圆 126"/>
          <p:cNvSpPr/>
          <p:nvPr/>
        </p:nvSpPr>
        <p:spPr>
          <a:xfrm>
            <a:off x="5524500" y="6061075"/>
            <a:ext cx="257175" cy="257175"/>
          </a:xfrm>
          <a:prstGeom prst="ellipse">
            <a:avLst/>
          </a:prstGeom>
          <a:solidFill>
            <a:schemeClr val="tx2"/>
          </a:solidFill>
          <a:ln w="9525" cap="flat" cmpd="sng">
            <a:solidFill>
              <a:srgbClr val="FFFF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28" name="内容占位符 2"/>
          <p:cNvSpPr>
            <a:spLocks noGrp="1" noChangeArrowheads="1"/>
          </p:cNvSpPr>
          <p:nvPr>
            <p:ph idx="1"/>
          </p:nvPr>
        </p:nvSpPr>
        <p:spPr>
          <a:xfrm>
            <a:off x="8364538" y="5626100"/>
            <a:ext cx="1935163" cy="369888"/>
          </a:xfrm>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bg2"/>
                </a:solidFill>
                <a:effectLst/>
                <a:uLnTx/>
                <a:uFillTx/>
                <a:latin typeface="+mj-ea"/>
                <a:ea typeface="+mn-ea"/>
                <a:cs typeface="+mn-cs"/>
                <a:sym typeface="Wingdings" panose="05000000000000000000" pitchFamily="2" charset="2"/>
              </a:rPr>
              <a:t>汽车电子领域</a:t>
            </a:r>
            <a:endParaRPr kumimoji="0" lang="en-US" altLang="zh-CN" sz="1800" b="0" i="0" u="none" strike="noStrike" kern="1200" cap="none" spc="0" normalizeH="0" baseline="0" noProof="0" dirty="0">
              <a:ln>
                <a:noFill/>
              </a:ln>
              <a:solidFill>
                <a:schemeClr val="bg2"/>
              </a:solidFill>
              <a:effectLst/>
              <a:uLnTx/>
              <a:uFillTx/>
              <a:latin typeface="+mj-ea"/>
              <a:ea typeface="+mn-ea"/>
              <a:cs typeface="+mn-cs"/>
              <a:sym typeface="Wingdings" panose="05000000000000000000" pitchFamily="2" charset="2"/>
            </a:endParaRPr>
          </a:p>
        </p:txBody>
      </p:sp>
      <p:sp>
        <p:nvSpPr>
          <p:cNvPr id="129" name="椭圆 128"/>
          <p:cNvSpPr/>
          <p:nvPr/>
        </p:nvSpPr>
        <p:spPr>
          <a:xfrm>
            <a:off x="8110538" y="5710238"/>
            <a:ext cx="258762" cy="257175"/>
          </a:xfrm>
          <a:prstGeom prst="ellipse">
            <a:avLst/>
          </a:prstGeom>
          <a:solidFill>
            <a:schemeClr val="tx2"/>
          </a:solidFill>
          <a:ln w="9525" cap="flat" cmpd="sng">
            <a:solidFill>
              <a:srgbClr val="FFFF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30" name="内容占位符 2"/>
          <p:cNvSpPr>
            <a:spLocks noGrp="1" noChangeArrowheads="1"/>
          </p:cNvSpPr>
          <p:nvPr>
            <p:ph idx="1"/>
          </p:nvPr>
        </p:nvSpPr>
        <p:spPr>
          <a:xfrm>
            <a:off x="8364538" y="6010275"/>
            <a:ext cx="1935163" cy="368300"/>
          </a:xfrm>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bg2"/>
                </a:solidFill>
                <a:effectLst/>
                <a:uLnTx/>
                <a:uFillTx/>
                <a:latin typeface="+mj-ea"/>
                <a:ea typeface="+mn-ea"/>
                <a:cs typeface="+mn-cs"/>
                <a:sym typeface="Wingdings" panose="05000000000000000000" pitchFamily="2" charset="2"/>
              </a:rPr>
              <a:t>安防领域</a:t>
            </a:r>
            <a:r>
              <a:rPr kumimoji="0" lang="en-US" altLang="zh-CN" sz="1800" b="0" i="0" u="none" strike="noStrike" kern="1200" cap="none" spc="0" normalizeH="0" baseline="0" noProof="0" dirty="0">
                <a:ln>
                  <a:noFill/>
                </a:ln>
                <a:solidFill>
                  <a:schemeClr val="bg2"/>
                </a:solidFill>
                <a:effectLst/>
                <a:uLnTx/>
                <a:uFillTx/>
                <a:latin typeface="+mj-ea"/>
                <a:ea typeface="+mn-ea"/>
                <a:cs typeface="+mn-cs"/>
              </a:rPr>
              <a:t>     </a:t>
            </a:r>
            <a:endParaRPr kumimoji="0" lang="zh-CN" altLang="en-US" sz="1800" b="0" i="0" u="none" strike="noStrike" kern="1200" cap="none" spc="0" normalizeH="0" baseline="0" noProof="0" dirty="0">
              <a:ln>
                <a:noFill/>
              </a:ln>
              <a:solidFill>
                <a:schemeClr val="bg2"/>
              </a:solidFill>
              <a:effectLst/>
              <a:uLnTx/>
              <a:uFillTx/>
              <a:latin typeface="+mj-ea"/>
              <a:ea typeface="+mn-ea"/>
              <a:cs typeface="+mn-cs"/>
            </a:endParaRPr>
          </a:p>
        </p:txBody>
      </p:sp>
      <p:sp>
        <p:nvSpPr>
          <p:cNvPr id="131" name="椭圆 130"/>
          <p:cNvSpPr/>
          <p:nvPr/>
        </p:nvSpPr>
        <p:spPr>
          <a:xfrm>
            <a:off x="8110538" y="6092825"/>
            <a:ext cx="258762" cy="258763"/>
          </a:xfrm>
          <a:prstGeom prst="ellipse">
            <a:avLst/>
          </a:prstGeom>
          <a:solidFill>
            <a:schemeClr val="tx2"/>
          </a:solidFill>
          <a:ln w="9525" cap="flat" cmpd="sng">
            <a:solidFill>
              <a:srgbClr val="FFFF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p:cTn id="7" dur="500" fill="hold"/>
                                        <p:tgtEl>
                                          <p:spTgt spid="106"/>
                                        </p:tgtEl>
                                        <p:attrNameLst>
                                          <p:attrName>ppt_w</p:attrName>
                                        </p:attrNameLst>
                                      </p:cBhvr>
                                      <p:tavLst>
                                        <p:tav tm="0">
                                          <p:val>
                                            <p:fltVal val="0"/>
                                          </p:val>
                                        </p:tav>
                                        <p:tav tm="100000">
                                          <p:val>
                                            <p:strVal val="#ppt_w"/>
                                          </p:val>
                                        </p:tav>
                                      </p:tavLst>
                                    </p:anim>
                                    <p:anim calcmode="lin" valueType="num">
                                      <p:cBhvr>
                                        <p:cTn id="8" dur="500" fill="hold"/>
                                        <p:tgtEl>
                                          <p:spTgt spid="106"/>
                                        </p:tgtEl>
                                        <p:attrNameLst>
                                          <p:attrName>ppt_h</p:attrName>
                                        </p:attrNameLst>
                                      </p:cBhvr>
                                      <p:tavLst>
                                        <p:tav tm="0">
                                          <p:val>
                                            <p:fltVal val="0"/>
                                          </p:val>
                                        </p:tav>
                                        <p:tav tm="100000">
                                          <p:val>
                                            <p:strVal val="#ppt_h"/>
                                          </p:val>
                                        </p:tav>
                                      </p:tavLst>
                                    </p:anim>
                                    <p:anim calcmode="lin" valueType="num">
                                      <p:cBhvr>
                                        <p:cTn id="9" dur="500" fill="hold"/>
                                        <p:tgtEl>
                                          <p:spTgt spid="106"/>
                                        </p:tgtEl>
                                        <p:attrNameLst>
                                          <p:attrName>style.rotation</p:attrName>
                                        </p:attrNameLst>
                                      </p:cBhvr>
                                      <p:tavLst>
                                        <p:tav tm="0">
                                          <p:val>
                                            <p:fltVal val="90"/>
                                          </p:val>
                                        </p:tav>
                                        <p:tav tm="100000">
                                          <p:val>
                                            <p:fltVal val="0"/>
                                          </p:val>
                                        </p:tav>
                                      </p:tavLst>
                                    </p:anim>
                                    <p:animEffect transition="in" filter="fade">
                                      <p:cBhvr>
                                        <p:cTn id="10" dur="500"/>
                                        <p:tgtEl>
                                          <p:spTgt spid="106"/>
                                        </p:tgtEl>
                                      </p:cBhvr>
                                    </p:animEffect>
                                  </p:childTnLst>
                                </p:cTn>
                              </p:par>
                              <p:par>
                                <p:cTn id="11" presetID="8" presetClass="emph" presetSubtype="0" fill="hold" grpId="1" nodeType="withEffect">
                                  <p:stCondLst>
                                    <p:cond delay="0"/>
                                  </p:stCondLst>
                                  <p:childTnLst>
                                    <p:animRot by="21600000">
                                      <p:cBhvr>
                                        <p:cTn id="12" dur="500" fill="hold"/>
                                        <p:tgtEl>
                                          <p:spTgt spid="106"/>
                                        </p:tgtEl>
                                        <p:attrNameLst>
                                          <p:attrName>r</p:attrName>
                                        </p:attrNameLst>
                                      </p:cBhvr>
                                    </p:animRot>
                                  </p:childTnLst>
                                </p:cTn>
                              </p:par>
                            </p:childTnLst>
                          </p:cTn>
                        </p:par>
                        <p:par>
                          <p:cTn id="13" fill="hold">
                            <p:stCondLst>
                              <p:cond delay="500"/>
                            </p:stCondLst>
                            <p:childTnLst>
                              <p:par>
                                <p:cTn id="14" presetID="31" presetClass="entr" presetSubtype="0" fill="hold" grpId="0" nodeType="afterEffect">
                                  <p:stCondLst>
                                    <p:cond delay="0"/>
                                  </p:stCondLst>
                                  <p:childTnLst>
                                    <p:set>
                                      <p:cBhvr>
                                        <p:cTn id="15" dur="1" fill="hold">
                                          <p:stCondLst>
                                            <p:cond delay="0"/>
                                          </p:stCondLst>
                                        </p:cTn>
                                        <p:tgtEl>
                                          <p:spTgt spid="107"/>
                                        </p:tgtEl>
                                        <p:attrNameLst>
                                          <p:attrName>style.visibility</p:attrName>
                                        </p:attrNameLst>
                                      </p:cBhvr>
                                      <p:to>
                                        <p:strVal val="visible"/>
                                      </p:to>
                                    </p:set>
                                    <p:anim calcmode="lin" valueType="num">
                                      <p:cBhvr>
                                        <p:cTn id="16" dur="400" fill="hold"/>
                                        <p:tgtEl>
                                          <p:spTgt spid="107"/>
                                        </p:tgtEl>
                                        <p:attrNameLst>
                                          <p:attrName>ppt_w</p:attrName>
                                        </p:attrNameLst>
                                      </p:cBhvr>
                                      <p:tavLst>
                                        <p:tav tm="0">
                                          <p:val>
                                            <p:fltVal val="0"/>
                                          </p:val>
                                        </p:tav>
                                        <p:tav tm="100000">
                                          <p:val>
                                            <p:strVal val="#ppt_w"/>
                                          </p:val>
                                        </p:tav>
                                      </p:tavLst>
                                    </p:anim>
                                    <p:anim calcmode="lin" valueType="num">
                                      <p:cBhvr>
                                        <p:cTn id="17" dur="400" fill="hold"/>
                                        <p:tgtEl>
                                          <p:spTgt spid="107"/>
                                        </p:tgtEl>
                                        <p:attrNameLst>
                                          <p:attrName>ppt_h</p:attrName>
                                        </p:attrNameLst>
                                      </p:cBhvr>
                                      <p:tavLst>
                                        <p:tav tm="0">
                                          <p:val>
                                            <p:fltVal val="0"/>
                                          </p:val>
                                        </p:tav>
                                        <p:tav tm="100000">
                                          <p:val>
                                            <p:strVal val="#ppt_h"/>
                                          </p:val>
                                        </p:tav>
                                      </p:tavLst>
                                    </p:anim>
                                    <p:anim calcmode="lin" valueType="num">
                                      <p:cBhvr>
                                        <p:cTn id="18" dur="400" fill="hold"/>
                                        <p:tgtEl>
                                          <p:spTgt spid="107"/>
                                        </p:tgtEl>
                                        <p:attrNameLst>
                                          <p:attrName>style.rotation</p:attrName>
                                        </p:attrNameLst>
                                      </p:cBhvr>
                                      <p:tavLst>
                                        <p:tav tm="0">
                                          <p:val>
                                            <p:fltVal val="90"/>
                                          </p:val>
                                        </p:tav>
                                        <p:tav tm="100000">
                                          <p:val>
                                            <p:fltVal val="0"/>
                                          </p:val>
                                        </p:tav>
                                      </p:tavLst>
                                    </p:anim>
                                    <p:animEffect transition="in" filter="fade">
                                      <p:cBhvr>
                                        <p:cTn id="19" dur="400"/>
                                        <p:tgtEl>
                                          <p:spTgt spid="107"/>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05"/>
                                        </p:tgtEl>
                                        <p:attrNameLst>
                                          <p:attrName>style.visibility</p:attrName>
                                        </p:attrNameLst>
                                      </p:cBhvr>
                                      <p:to>
                                        <p:strVal val="visible"/>
                                      </p:to>
                                    </p:set>
                                    <p:animEffect transition="in" filter="wipe(left)">
                                      <p:cBhvr>
                                        <p:cTn id="23" dur="500"/>
                                        <p:tgtEl>
                                          <p:spTgt spid="105"/>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109"/>
                                        </p:tgtEl>
                                        <p:attrNameLst>
                                          <p:attrName>style.visibility</p:attrName>
                                        </p:attrNameLst>
                                      </p:cBhvr>
                                      <p:to>
                                        <p:strVal val="visible"/>
                                      </p:to>
                                    </p:set>
                                    <p:animEffect transition="in" filter="fade">
                                      <p:cBhvr>
                                        <p:cTn id="27" dur="800"/>
                                        <p:tgtEl>
                                          <p:spTgt spid="109"/>
                                        </p:tgtEl>
                                      </p:cBhvr>
                                    </p:animEffect>
                                    <p:anim calcmode="lin" valueType="num">
                                      <p:cBhvr>
                                        <p:cTn id="28" dur="800" fill="hold"/>
                                        <p:tgtEl>
                                          <p:spTgt spid="109"/>
                                        </p:tgtEl>
                                        <p:attrNameLst>
                                          <p:attrName>ppt_x</p:attrName>
                                        </p:attrNameLst>
                                      </p:cBhvr>
                                      <p:tavLst>
                                        <p:tav tm="0">
                                          <p:val>
                                            <p:strVal val="#ppt_x"/>
                                          </p:val>
                                        </p:tav>
                                        <p:tav tm="100000">
                                          <p:val>
                                            <p:strVal val="#ppt_x"/>
                                          </p:val>
                                        </p:tav>
                                      </p:tavLst>
                                    </p:anim>
                                    <p:anim calcmode="lin" valueType="num">
                                      <p:cBhvr>
                                        <p:cTn id="29" dur="800" fill="hold"/>
                                        <p:tgtEl>
                                          <p:spTgt spid="10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nodeType="afterEffect">
                                  <p:stCondLst>
                                    <p:cond delay="0"/>
                                  </p:stCondLst>
                                  <p:childTnLst>
                                    <p:set>
                                      <p:cBhvr>
                                        <p:cTn id="32" dur="1" fill="hold">
                                          <p:stCondLst>
                                            <p:cond delay="0"/>
                                          </p:stCondLst>
                                        </p:cTn>
                                        <p:tgtEl>
                                          <p:spTgt spid="110"/>
                                        </p:tgtEl>
                                        <p:attrNameLst>
                                          <p:attrName>style.visibility</p:attrName>
                                        </p:attrNameLst>
                                      </p:cBhvr>
                                      <p:to>
                                        <p:strVal val="visible"/>
                                      </p:to>
                                    </p:set>
                                    <p:animEffect transition="in" filter="fade">
                                      <p:cBhvr>
                                        <p:cTn id="33" dur="1000"/>
                                        <p:tgtEl>
                                          <p:spTgt spid="110"/>
                                        </p:tgtEl>
                                      </p:cBhvr>
                                    </p:animEffect>
                                    <p:anim calcmode="lin" valueType="num">
                                      <p:cBhvr>
                                        <p:cTn id="34" dur="1000" fill="hold"/>
                                        <p:tgtEl>
                                          <p:spTgt spid="110"/>
                                        </p:tgtEl>
                                        <p:attrNameLst>
                                          <p:attrName>ppt_x</p:attrName>
                                        </p:attrNameLst>
                                      </p:cBhvr>
                                      <p:tavLst>
                                        <p:tav tm="0">
                                          <p:val>
                                            <p:strVal val="#ppt_x"/>
                                          </p:val>
                                        </p:tav>
                                        <p:tav tm="100000">
                                          <p:val>
                                            <p:strVal val="#ppt_x"/>
                                          </p:val>
                                        </p:tav>
                                      </p:tavLst>
                                    </p:anim>
                                    <p:anim calcmode="lin" valueType="num">
                                      <p:cBhvr>
                                        <p:cTn id="35" dur="1000" fill="hold"/>
                                        <p:tgtEl>
                                          <p:spTgt spid="110"/>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114"/>
                                        </p:tgtEl>
                                        <p:attrNameLst>
                                          <p:attrName>style.visibility</p:attrName>
                                        </p:attrNameLst>
                                      </p:cBhvr>
                                      <p:to>
                                        <p:strVal val="visible"/>
                                      </p:to>
                                    </p:set>
                                    <p:animEffect transition="in" filter="wipe(up)">
                                      <p:cBhvr>
                                        <p:cTn id="39" dur="500"/>
                                        <p:tgtEl>
                                          <p:spTgt spid="114"/>
                                        </p:tgtEl>
                                      </p:cBhvr>
                                    </p:animEffect>
                                  </p:childTnLst>
                                </p:cTn>
                              </p:par>
                            </p:childTnLst>
                          </p:cTn>
                        </p:par>
                        <p:par>
                          <p:cTn id="40" fill="hold">
                            <p:stCondLst>
                              <p:cond delay="4000"/>
                            </p:stCondLst>
                            <p:childTnLst>
                              <p:par>
                                <p:cTn id="41" presetID="47" presetClass="entr" presetSubtype="0" fill="hold" nodeType="afterEffect">
                                  <p:stCondLst>
                                    <p:cond delay="0"/>
                                  </p:stCondLst>
                                  <p:childTnLst>
                                    <p:set>
                                      <p:cBhvr>
                                        <p:cTn id="42" dur="1" fill="hold">
                                          <p:stCondLst>
                                            <p:cond delay="0"/>
                                          </p:stCondLst>
                                        </p:cTn>
                                        <p:tgtEl>
                                          <p:spTgt spid="113"/>
                                        </p:tgtEl>
                                        <p:attrNameLst>
                                          <p:attrName>style.visibility</p:attrName>
                                        </p:attrNameLst>
                                      </p:cBhvr>
                                      <p:to>
                                        <p:strVal val="visible"/>
                                      </p:to>
                                    </p:set>
                                    <p:animEffect transition="in" filter="fade">
                                      <p:cBhvr>
                                        <p:cTn id="43" dur="1000"/>
                                        <p:tgtEl>
                                          <p:spTgt spid="113"/>
                                        </p:tgtEl>
                                      </p:cBhvr>
                                    </p:animEffect>
                                    <p:anim calcmode="lin" valueType="num">
                                      <p:cBhvr>
                                        <p:cTn id="44" dur="1000" fill="hold"/>
                                        <p:tgtEl>
                                          <p:spTgt spid="113"/>
                                        </p:tgtEl>
                                        <p:attrNameLst>
                                          <p:attrName>ppt_x</p:attrName>
                                        </p:attrNameLst>
                                      </p:cBhvr>
                                      <p:tavLst>
                                        <p:tav tm="0">
                                          <p:val>
                                            <p:strVal val="#ppt_x"/>
                                          </p:val>
                                        </p:tav>
                                        <p:tav tm="100000">
                                          <p:val>
                                            <p:strVal val="#ppt_x"/>
                                          </p:val>
                                        </p:tav>
                                      </p:tavLst>
                                    </p:anim>
                                    <p:anim calcmode="lin" valueType="num">
                                      <p:cBhvr>
                                        <p:cTn id="45" dur="1000" fill="hold"/>
                                        <p:tgtEl>
                                          <p:spTgt spid="113"/>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117"/>
                                        </p:tgtEl>
                                        <p:attrNameLst>
                                          <p:attrName>style.visibility</p:attrName>
                                        </p:attrNameLst>
                                      </p:cBhvr>
                                      <p:to>
                                        <p:strVal val="visible"/>
                                      </p:to>
                                    </p:set>
                                    <p:animEffect transition="in" filter="wipe(up)">
                                      <p:cBhvr>
                                        <p:cTn id="49" dur="500"/>
                                        <p:tgtEl>
                                          <p:spTgt spid="117"/>
                                        </p:tgtEl>
                                      </p:cBhvr>
                                    </p:animEffect>
                                  </p:childTnLst>
                                </p:cTn>
                              </p:par>
                            </p:childTnLst>
                          </p:cTn>
                        </p:par>
                        <p:par>
                          <p:cTn id="50" fill="hold">
                            <p:stCondLst>
                              <p:cond delay="5500"/>
                            </p:stCondLst>
                            <p:childTnLst>
                              <p:par>
                                <p:cTn id="51" presetID="47" presetClass="entr" presetSubtype="0" fill="hold" nodeType="afterEffect">
                                  <p:stCondLst>
                                    <p:cond delay="0"/>
                                  </p:stCondLst>
                                  <p:childTnLst>
                                    <p:set>
                                      <p:cBhvr>
                                        <p:cTn id="52" dur="1" fill="hold">
                                          <p:stCondLst>
                                            <p:cond delay="0"/>
                                          </p:stCondLst>
                                        </p:cTn>
                                        <p:tgtEl>
                                          <p:spTgt spid="111"/>
                                        </p:tgtEl>
                                        <p:attrNameLst>
                                          <p:attrName>style.visibility</p:attrName>
                                        </p:attrNameLst>
                                      </p:cBhvr>
                                      <p:to>
                                        <p:strVal val="visible"/>
                                      </p:to>
                                    </p:set>
                                    <p:animEffect transition="in" filter="fade">
                                      <p:cBhvr>
                                        <p:cTn id="53" dur="1000"/>
                                        <p:tgtEl>
                                          <p:spTgt spid="111"/>
                                        </p:tgtEl>
                                      </p:cBhvr>
                                    </p:animEffect>
                                    <p:anim calcmode="lin" valueType="num">
                                      <p:cBhvr>
                                        <p:cTn id="54" dur="1000" fill="hold"/>
                                        <p:tgtEl>
                                          <p:spTgt spid="111"/>
                                        </p:tgtEl>
                                        <p:attrNameLst>
                                          <p:attrName>ppt_x</p:attrName>
                                        </p:attrNameLst>
                                      </p:cBhvr>
                                      <p:tavLst>
                                        <p:tav tm="0">
                                          <p:val>
                                            <p:strVal val="#ppt_x"/>
                                          </p:val>
                                        </p:tav>
                                        <p:tav tm="100000">
                                          <p:val>
                                            <p:strVal val="#ppt_x"/>
                                          </p:val>
                                        </p:tav>
                                      </p:tavLst>
                                    </p:anim>
                                    <p:anim calcmode="lin" valueType="num">
                                      <p:cBhvr>
                                        <p:cTn id="55" dur="1000" fill="hold"/>
                                        <p:tgtEl>
                                          <p:spTgt spid="111"/>
                                        </p:tgtEl>
                                        <p:attrNameLst>
                                          <p:attrName>ppt_y</p:attrName>
                                        </p:attrNameLst>
                                      </p:cBhvr>
                                      <p:tavLst>
                                        <p:tav tm="0">
                                          <p:val>
                                            <p:strVal val="#ppt_y-.1"/>
                                          </p:val>
                                        </p:tav>
                                        <p:tav tm="100000">
                                          <p:val>
                                            <p:strVal val="#ppt_y"/>
                                          </p:val>
                                        </p:tav>
                                      </p:tavLst>
                                    </p:anim>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115"/>
                                        </p:tgtEl>
                                        <p:attrNameLst>
                                          <p:attrName>style.visibility</p:attrName>
                                        </p:attrNameLst>
                                      </p:cBhvr>
                                      <p:to>
                                        <p:strVal val="visible"/>
                                      </p:to>
                                    </p:set>
                                    <p:animEffect transition="in" filter="wipe(up)">
                                      <p:cBhvr>
                                        <p:cTn id="59" dur="500"/>
                                        <p:tgtEl>
                                          <p:spTgt spid="115"/>
                                        </p:tgtEl>
                                      </p:cBhvr>
                                    </p:animEffect>
                                  </p:childTnLst>
                                </p:cTn>
                              </p:par>
                            </p:childTnLst>
                          </p:cTn>
                        </p:par>
                        <p:par>
                          <p:cTn id="60" fill="hold">
                            <p:stCondLst>
                              <p:cond delay="7000"/>
                            </p:stCondLst>
                            <p:childTnLst>
                              <p:par>
                                <p:cTn id="61" presetID="47" presetClass="entr" presetSubtype="0" fill="hold" nodeType="afterEffect">
                                  <p:stCondLst>
                                    <p:cond delay="0"/>
                                  </p:stCondLst>
                                  <p:childTnLst>
                                    <p:set>
                                      <p:cBhvr>
                                        <p:cTn id="62" dur="1" fill="hold">
                                          <p:stCondLst>
                                            <p:cond delay="0"/>
                                          </p:stCondLst>
                                        </p:cTn>
                                        <p:tgtEl>
                                          <p:spTgt spid="112"/>
                                        </p:tgtEl>
                                        <p:attrNameLst>
                                          <p:attrName>style.visibility</p:attrName>
                                        </p:attrNameLst>
                                      </p:cBhvr>
                                      <p:to>
                                        <p:strVal val="visible"/>
                                      </p:to>
                                    </p:set>
                                    <p:animEffect transition="in" filter="fade">
                                      <p:cBhvr>
                                        <p:cTn id="63" dur="1000"/>
                                        <p:tgtEl>
                                          <p:spTgt spid="112"/>
                                        </p:tgtEl>
                                      </p:cBhvr>
                                    </p:animEffect>
                                    <p:anim calcmode="lin" valueType="num">
                                      <p:cBhvr>
                                        <p:cTn id="64" dur="1000" fill="hold"/>
                                        <p:tgtEl>
                                          <p:spTgt spid="112"/>
                                        </p:tgtEl>
                                        <p:attrNameLst>
                                          <p:attrName>ppt_x</p:attrName>
                                        </p:attrNameLst>
                                      </p:cBhvr>
                                      <p:tavLst>
                                        <p:tav tm="0">
                                          <p:val>
                                            <p:strVal val="#ppt_x"/>
                                          </p:val>
                                        </p:tav>
                                        <p:tav tm="100000">
                                          <p:val>
                                            <p:strVal val="#ppt_x"/>
                                          </p:val>
                                        </p:tav>
                                      </p:tavLst>
                                    </p:anim>
                                    <p:anim calcmode="lin" valueType="num">
                                      <p:cBhvr>
                                        <p:cTn id="65" dur="1000" fill="hold"/>
                                        <p:tgtEl>
                                          <p:spTgt spid="112"/>
                                        </p:tgtEl>
                                        <p:attrNameLst>
                                          <p:attrName>ppt_y</p:attrName>
                                        </p:attrNameLst>
                                      </p:cBhvr>
                                      <p:tavLst>
                                        <p:tav tm="0">
                                          <p:val>
                                            <p:strVal val="#ppt_y-.1"/>
                                          </p:val>
                                        </p:tav>
                                        <p:tav tm="100000">
                                          <p:val>
                                            <p:strVal val="#ppt_y"/>
                                          </p:val>
                                        </p:tav>
                                      </p:tavLst>
                                    </p:anim>
                                  </p:childTnLst>
                                </p:cTn>
                              </p:par>
                            </p:childTnLst>
                          </p:cTn>
                        </p:par>
                        <p:par>
                          <p:cTn id="66" fill="hold">
                            <p:stCondLst>
                              <p:cond delay="8000"/>
                            </p:stCondLst>
                            <p:childTnLst>
                              <p:par>
                                <p:cTn id="67" presetID="22" presetClass="entr" presetSubtype="1" fill="hold" grpId="0" nodeType="afterEffect">
                                  <p:stCondLst>
                                    <p:cond delay="0"/>
                                  </p:stCondLst>
                                  <p:childTnLst>
                                    <p:set>
                                      <p:cBhvr>
                                        <p:cTn id="68" dur="1" fill="hold">
                                          <p:stCondLst>
                                            <p:cond delay="0"/>
                                          </p:stCondLst>
                                        </p:cTn>
                                        <p:tgtEl>
                                          <p:spTgt spid="116"/>
                                        </p:tgtEl>
                                        <p:attrNameLst>
                                          <p:attrName>style.visibility</p:attrName>
                                        </p:attrNameLst>
                                      </p:cBhvr>
                                      <p:to>
                                        <p:strVal val="visible"/>
                                      </p:to>
                                    </p:set>
                                    <p:animEffect transition="in" filter="wipe(up)">
                                      <p:cBhvr>
                                        <p:cTn id="69" dur="500"/>
                                        <p:tgtEl>
                                          <p:spTgt spid="116"/>
                                        </p:tgtEl>
                                      </p:cBhvr>
                                    </p:animEffect>
                                  </p:childTnLst>
                                </p:cTn>
                              </p:par>
                            </p:childTnLst>
                          </p:cTn>
                        </p:par>
                        <p:par>
                          <p:cTn id="70" fill="hold">
                            <p:stCondLst>
                              <p:cond delay="8500"/>
                            </p:stCondLst>
                            <p:childTnLst>
                              <p:par>
                                <p:cTn id="71" presetID="31" presetClass="entr" presetSubtype="0" fill="hold" grpId="0" nodeType="afterEffect">
                                  <p:stCondLst>
                                    <p:cond delay="0"/>
                                  </p:stCondLst>
                                  <p:childTnLst>
                                    <p:set>
                                      <p:cBhvr>
                                        <p:cTn id="72" dur="1" fill="hold">
                                          <p:stCondLst>
                                            <p:cond delay="0"/>
                                          </p:stCondLst>
                                        </p:cTn>
                                        <p:tgtEl>
                                          <p:spTgt spid="119"/>
                                        </p:tgtEl>
                                        <p:attrNameLst>
                                          <p:attrName>style.visibility</p:attrName>
                                        </p:attrNameLst>
                                      </p:cBhvr>
                                      <p:to>
                                        <p:strVal val="visible"/>
                                      </p:to>
                                    </p:set>
                                    <p:anim calcmode="lin" valueType="num">
                                      <p:cBhvr>
                                        <p:cTn id="73" dur="500" fill="hold"/>
                                        <p:tgtEl>
                                          <p:spTgt spid="119"/>
                                        </p:tgtEl>
                                        <p:attrNameLst>
                                          <p:attrName>ppt_w</p:attrName>
                                        </p:attrNameLst>
                                      </p:cBhvr>
                                      <p:tavLst>
                                        <p:tav tm="0">
                                          <p:val>
                                            <p:fltVal val="0"/>
                                          </p:val>
                                        </p:tav>
                                        <p:tav tm="100000">
                                          <p:val>
                                            <p:strVal val="#ppt_w"/>
                                          </p:val>
                                        </p:tav>
                                      </p:tavLst>
                                    </p:anim>
                                    <p:anim calcmode="lin" valueType="num">
                                      <p:cBhvr>
                                        <p:cTn id="74" dur="500" fill="hold"/>
                                        <p:tgtEl>
                                          <p:spTgt spid="119"/>
                                        </p:tgtEl>
                                        <p:attrNameLst>
                                          <p:attrName>ppt_h</p:attrName>
                                        </p:attrNameLst>
                                      </p:cBhvr>
                                      <p:tavLst>
                                        <p:tav tm="0">
                                          <p:val>
                                            <p:fltVal val="0"/>
                                          </p:val>
                                        </p:tav>
                                        <p:tav tm="100000">
                                          <p:val>
                                            <p:strVal val="#ppt_h"/>
                                          </p:val>
                                        </p:tav>
                                      </p:tavLst>
                                    </p:anim>
                                    <p:anim calcmode="lin" valueType="num">
                                      <p:cBhvr>
                                        <p:cTn id="75" dur="500" fill="hold"/>
                                        <p:tgtEl>
                                          <p:spTgt spid="119"/>
                                        </p:tgtEl>
                                        <p:attrNameLst>
                                          <p:attrName>style.rotation</p:attrName>
                                        </p:attrNameLst>
                                      </p:cBhvr>
                                      <p:tavLst>
                                        <p:tav tm="0">
                                          <p:val>
                                            <p:fltVal val="90"/>
                                          </p:val>
                                        </p:tav>
                                        <p:tav tm="100000">
                                          <p:val>
                                            <p:fltVal val="0"/>
                                          </p:val>
                                        </p:tav>
                                      </p:tavLst>
                                    </p:anim>
                                    <p:animEffect transition="in" filter="fade">
                                      <p:cBhvr>
                                        <p:cTn id="76" dur="500"/>
                                        <p:tgtEl>
                                          <p:spTgt spid="119"/>
                                        </p:tgtEl>
                                      </p:cBhvr>
                                    </p:animEffect>
                                  </p:childTnLst>
                                </p:cTn>
                              </p:par>
                              <p:par>
                                <p:cTn id="77" presetID="8" presetClass="emph" presetSubtype="0" fill="hold" grpId="1" nodeType="withEffect">
                                  <p:stCondLst>
                                    <p:cond delay="0"/>
                                  </p:stCondLst>
                                  <p:childTnLst>
                                    <p:animRot by="21600000">
                                      <p:cBhvr>
                                        <p:cTn id="78" dur="500" fill="hold"/>
                                        <p:tgtEl>
                                          <p:spTgt spid="119"/>
                                        </p:tgtEl>
                                        <p:attrNameLst>
                                          <p:attrName>r</p:attrName>
                                        </p:attrNameLst>
                                      </p:cBhvr>
                                    </p:animRot>
                                  </p:childTnLst>
                                </p:cTn>
                              </p:par>
                            </p:childTnLst>
                          </p:cTn>
                        </p:par>
                        <p:par>
                          <p:cTn id="79" fill="hold">
                            <p:stCondLst>
                              <p:cond delay="9000"/>
                            </p:stCondLst>
                            <p:childTnLst>
                              <p:par>
                                <p:cTn id="80" presetID="31" presetClass="entr" presetSubtype="0" fill="hold" grpId="0" nodeType="afterEffect">
                                  <p:stCondLst>
                                    <p:cond delay="0"/>
                                  </p:stCondLst>
                                  <p:childTnLst>
                                    <p:set>
                                      <p:cBhvr>
                                        <p:cTn id="81" dur="1" fill="hold">
                                          <p:stCondLst>
                                            <p:cond delay="0"/>
                                          </p:stCondLst>
                                        </p:cTn>
                                        <p:tgtEl>
                                          <p:spTgt spid="120"/>
                                        </p:tgtEl>
                                        <p:attrNameLst>
                                          <p:attrName>style.visibility</p:attrName>
                                        </p:attrNameLst>
                                      </p:cBhvr>
                                      <p:to>
                                        <p:strVal val="visible"/>
                                      </p:to>
                                    </p:set>
                                    <p:anim calcmode="lin" valueType="num">
                                      <p:cBhvr>
                                        <p:cTn id="82" dur="400" fill="hold"/>
                                        <p:tgtEl>
                                          <p:spTgt spid="120"/>
                                        </p:tgtEl>
                                        <p:attrNameLst>
                                          <p:attrName>ppt_w</p:attrName>
                                        </p:attrNameLst>
                                      </p:cBhvr>
                                      <p:tavLst>
                                        <p:tav tm="0">
                                          <p:val>
                                            <p:fltVal val="0"/>
                                          </p:val>
                                        </p:tav>
                                        <p:tav tm="100000">
                                          <p:val>
                                            <p:strVal val="#ppt_w"/>
                                          </p:val>
                                        </p:tav>
                                      </p:tavLst>
                                    </p:anim>
                                    <p:anim calcmode="lin" valueType="num">
                                      <p:cBhvr>
                                        <p:cTn id="83" dur="400" fill="hold"/>
                                        <p:tgtEl>
                                          <p:spTgt spid="120"/>
                                        </p:tgtEl>
                                        <p:attrNameLst>
                                          <p:attrName>ppt_h</p:attrName>
                                        </p:attrNameLst>
                                      </p:cBhvr>
                                      <p:tavLst>
                                        <p:tav tm="0">
                                          <p:val>
                                            <p:fltVal val="0"/>
                                          </p:val>
                                        </p:tav>
                                        <p:tav tm="100000">
                                          <p:val>
                                            <p:strVal val="#ppt_h"/>
                                          </p:val>
                                        </p:tav>
                                      </p:tavLst>
                                    </p:anim>
                                    <p:anim calcmode="lin" valueType="num">
                                      <p:cBhvr>
                                        <p:cTn id="84" dur="400" fill="hold"/>
                                        <p:tgtEl>
                                          <p:spTgt spid="120"/>
                                        </p:tgtEl>
                                        <p:attrNameLst>
                                          <p:attrName>style.rotation</p:attrName>
                                        </p:attrNameLst>
                                      </p:cBhvr>
                                      <p:tavLst>
                                        <p:tav tm="0">
                                          <p:val>
                                            <p:fltVal val="90"/>
                                          </p:val>
                                        </p:tav>
                                        <p:tav tm="100000">
                                          <p:val>
                                            <p:fltVal val="0"/>
                                          </p:val>
                                        </p:tav>
                                      </p:tavLst>
                                    </p:anim>
                                    <p:animEffect transition="in" filter="fade">
                                      <p:cBhvr>
                                        <p:cTn id="85" dur="400"/>
                                        <p:tgtEl>
                                          <p:spTgt spid="120"/>
                                        </p:tgtEl>
                                      </p:cBhvr>
                                    </p:animEffect>
                                  </p:childTnLst>
                                </p:cTn>
                              </p:par>
                            </p:childTnLst>
                          </p:cTn>
                        </p:par>
                        <p:par>
                          <p:cTn id="86" fill="hold">
                            <p:stCondLst>
                              <p:cond delay="9500"/>
                            </p:stCondLst>
                            <p:childTnLst>
                              <p:par>
                                <p:cTn id="87" presetID="22" presetClass="entr" presetSubtype="8" fill="hold" grpId="0" nodeType="afterEffect">
                                  <p:stCondLst>
                                    <p:cond delay="0"/>
                                  </p:stCondLst>
                                  <p:childTnLst>
                                    <p:set>
                                      <p:cBhvr>
                                        <p:cTn id="88" dur="1" fill="hold">
                                          <p:stCondLst>
                                            <p:cond delay="0"/>
                                          </p:stCondLst>
                                        </p:cTn>
                                        <p:tgtEl>
                                          <p:spTgt spid="118"/>
                                        </p:tgtEl>
                                        <p:attrNameLst>
                                          <p:attrName>style.visibility</p:attrName>
                                        </p:attrNameLst>
                                      </p:cBhvr>
                                      <p:to>
                                        <p:strVal val="visible"/>
                                      </p:to>
                                    </p:set>
                                    <p:animEffect transition="in" filter="wipe(left)">
                                      <p:cBhvr>
                                        <p:cTn id="89" dur="500"/>
                                        <p:tgtEl>
                                          <p:spTgt spid="118"/>
                                        </p:tgtEl>
                                      </p:cBhvr>
                                    </p:animEffect>
                                  </p:childTnLst>
                                </p:cTn>
                              </p:par>
                            </p:childTnLst>
                          </p:cTn>
                        </p:par>
                        <p:par>
                          <p:cTn id="90" fill="hold">
                            <p:stCondLst>
                              <p:cond delay="10000"/>
                            </p:stCondLst>
                            <p:childTnLst>
                              <p:par>
                                <p:cTn id="91" presetID="2" presetClass="entr" presetSubtype="4" fill="hold" grpId="0" nodeType="afterEffect">
                                  <p:stCondLst>
                                    <p:cond delay="0"/>
                                  </p:stCondLst>
                                  <p:childTnLst>
                                    <p:set>
                                      <p:cBhvr>
                                        <p:cTn id="92" dur="1" fill="hold">
                                          <p:stCondLst>
                                            <p:cond delay="0"/>
                                          </p:stCondLst>
                                        </p:cTn>
                                        <p:tgtEl>
                                          <p:spTgt spid="121"/>
                                        </p:tgtEl>
                                        <p:attrNameLst>
                                          <p:attrName>style.visibility</p:attrName>
                                        </p:attrNameLst>
                                      </p:cBhvr>
                                      <p:to>
                                        <p:strVal val="visible"/>
                                      </p:to>
                                    </p:set>
                                    <p:anim calcmode="lin" valueType="num">
                                      <p:cBhvr additive="base">
                                        <p:cTn id="93" dur="500" fill="hold"/>
                                        <p:tgtEl>
                                          <p:spTgt spid="121"/>
                                        </p:tgtEl>
                                        <p:attrNameLst>
                                          <p:attrName>ppt_x</p:attrName>
                                        </p:attrNameLst>
                                      </p:cBhvr>
                                      <p:tavLst>
                                        <p:tav tm="0">
                                          <p:val>
                                            <p:strVal val="#ppt_x"/>
                                          </p:val>
                                        </p:tav>
                                        <p:tav tm="100000">
                                          <p:val>
                                            <p:strVal val="#ppt_x"/>
                                          </p:val>
                                        </p:tav>
                                      </p:tavLst>
                                    </p:anim>
                                    <p:anim calcmode="lin" valueType="num">
                                      <p:cBhvr additive="base">
                                        <p:cTn id="94" dur="500" fill="hold"/>
                                        <p:tgtEl>
                                          <p:spTgt spid="121"/>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123"/>
                                        </p:tgtEl>
                                        <p:attrNameLst>
                                          <p:attrName>style.visibility</p:attrName>
                                        </p:attrNameLst>
                                      </p:cBhvr>
                                      <p:to>
                                        <p:strVal val="visible"/>
                                      </p:to>
                                    </p:set>
                                    <p:anim calcmode="lin" valueType="num">
                                      <p:cBhvr additive="base">
                                        <p:cTn id="97" dur="500" fill="hold"/>
                                        <p:tgtEl>
                                          <p:spTgt spid="123"/>
                                        </p:tgtEl>
                                        <p:attrNameLst>
                                          <p:attrName>ppt_x</p:attrName>
                                        </p:attrNameLst>
                                      </p:cBhvr>
                                      <p:tavLst>
                                        <p:tav tm="0">
                                          <p:val>
                                            <p:strVal val="#ppt_x"/>
                                          </p:val>
                                        </p:tav>
                                        <p:tav tm="100000">
                                          <p:val>
                                            <p:strVal val="#ppt_x"/>
                                          </p:val>
                                        </p:tav>
                                      </p:tavLst>
                                    </p:anim>
                                    <p:anim calcmode="lin" valueType="num">
                                      <p:cBhvr additive="base">
                                        <p:cTn id="98" dur="500" fill="hold"/>
                                        <p:tgtEl>
                                          <p:spTgt spid="12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125"/>
                                        </p:tgtEl>
                                        <p:attrNameLst>
                                          <p:attrName>style.visibility</p:attrName>
                                        </p:attrNameLst>
                                      </p:cBhvr>
                                      <p:to>
                                        <p:strVal val="visible"/>
                                      </p:to>
                                    </p:set>
                                    <p:anim calcmode="lin" valueType="num">
                                      <p:cBhvr additive="base">
                                        <p:cTn id="101" dur="500" fill="hold"/>
                                        <p:tgtEl>
                                          <p:spTgt spid="125"/>
                                        </p:tgtEl>
                                        <p:attrNameLst>
                                          <p:attrName>ppt_x</p:attrName>
                                        </p:attrNameLst>
                                      </p:cBhvr>
                                      <p:tavLst>
                                        <p:tav tm="0">
                                          <p:val>
                                            <p:strVal val="#ppt_x"/>
                                          </p:val>
                                        </p:tav>
                                        <p:tav tm="100000">
                                          <p:val>
                                            <p:strVal val="#ppt_x"/>
                                          </p:val>
                                        </p:tav>
                                      </p:tavLst>
                                    </p:anim>
                                    <p:anim calcmode="lin" valueType="num">
                                      <p:cBhvr additive="base">
                                        <p:cTn id="102" dur="500" fill="hold"/>
                                        <p:tgtEl>
                                          <p:spTgt spid="125"/>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127"/>
                                        </p:tgtEl>
                                        <p:attrNameLst>
                                          <p:attrName>style.visibility</p:attrName>
                                        </p:attrNameLst>
                                      </p:cBhvr>
                                      <p:to>
                                        <p:strVal val="visible"/>
                                      </p:to>
                                    </p:set>
                                    <p:anim calcmode="lin" valueType="num">
                                      <p:cBhvr additive="base">
                                        <p:cTn id="105" dur="500" fill="hold"/>
                                        <p:tgtEl>
                                          <p:spTgt spid="127"/>
                                        </p:tgtEl>
                                        <p:attrNameLst>
                                          <p:attrName>ppt_x</p:attrName>
                                        </p:attrNameLst>
                                      </p:cBhvr>
                                      <p:tavLst>
                                        <p:tav tm="0">
                                          <p:val>
                                            <p:strVal val="#ppt_x"/>
                                          </p:val>
                                        </p:tav>
                                        <p:tav tm="100000">
                                          <p:val>
                                            <p:strVal val="#ppt_x"/>
                                          </p:val>
                                        </p:tav>
                                      </p:tavLst>
                                    </p:anim>
                                    <p:anim calcmode="lin" valueType="num">
                                      <p:cBhvr additive="base">
                                        <p:cTn id="106" dur="500" fill="hold"/>
                                        <p:tgtEl>
                                          <p:spTgt spid="127"/>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129"/>
                                        </p:tgtEl>
                                        <p:attrNameLst>
                                          <p:attrName>style.visibility</p:attrName>
                                        </p:attrNameLst>
                                      </p:cBhvr>
                                      <p:to>
                                        <p:strVal val="visible"/>
                                      </p:to>
                                    </p:set>
                                    <p:anim calcmode="lin" valueType="num">
                                      <p:cBhvr additive="base">
                                        <p:cTn id="109" dur="500" fill="hold"/>
                                        <p:tgtEl>
                                          <p:spTgt spid="129"/>
                                        </p:tgtEl>
                                        <p:attrNameLst>
                                          <p:attrName>ppt_x</p:attrName>
                                        </p:attrNameLst>
                                      </p:cBhvr>
                                      <p:tavLst>
                                        <p:tav tm="0">
                                          <p:val>
                                            <p:strVal val="#ppt_x"/>
                                          </p:val>
                                        </p:tav>
                                        <p:tav tm="100000">
                                          <p:val>
                                            <p:strVal val="#ppt_x"/>
                                          </p:val>
                                        </p:tav>
                                      </p:tavLst>
                                    </p:anim>
                                    <p:anim calcmode="lin" valueType="num">
                                      <p:cBhvr additive="base">
                                        <p:cTn id="110" dur="500" fill="hold"/>
                                        <p:tgtEl>
                                          <p:spTgt spid="129"/>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131"/>
                                        </p:tgtEl>
                                        <p:attrNameLst>
                                          <p:attrName>style.visibility</p:attrName>
                                        </p:attrNameLst>
                                      </p:cBhvr>
                                      <p:to>
                                        <p:strVal val="visible"/>
                                      </p:to>
                                    </p:set>
                                    <p:anim calcmode="lin" valueType="num">
                                      <p:cBhvr additive="base">
                                        <p:cTn id="113" dur="500" fill="hold"/>
                                        <p:tgtEl>
                                          <p:spTgt spid="131"/>
                                        </p:tgtEl>
                                        <p:attrNameLst>
                                          <p:attrName>ppt_x</p:attrName>
                                        </p:attrNameLst>
                                      </p:cBhvr>
                                      <p:tavLst>
                                        <p:tav tm="0">
                                          <p:val>
                                            <p:strVal val="#ppt_x"/>
                                          </p:val>
                                        </p:tav>
                                        <p:tav tm="100000">
                                          <p:val>
                                            <p:strVal val="#ppt_x"/>
                                          </p:val>
                                        </p:tav>
                                      </p:tavLst>
                                    </p:anim>
                                    <p:anim calcmode="lin" valueType="num">
                                      <p:cBhvr additive="base">
                                        <p:cTn id="114" dur="500" fill="hold"/>
                                        <p:tgtEl>
                                          <p:spTgt spid="131"/>
                                        </p:tgtEl>
                                        <p:attrNameLst>
                                          <p:attrName>ppt_y</p:attrName>
                                        </p:attrNameLst>
                                      </p:cBhvr>
                                      <p:tavLst>
                                        <p:tav tm="0">
                                          <p:val>
                                            <p:strVal val="1+#ppt_h/2"/>
                                          </p:val>
                                        </p:tav>
                                        <p:tav tm="100000">
                                          <p:val>
                                            <p:strVal val="#ppt_y"/>
                                          </p:val>
                                        </p:tav>
                                      </p:tavLst>
                                    </p:anim>
                                  </p:childTnLst>
                                </p:cTn>
                              </p:par>
                            </p:childTnLst>
                          </p:cTn>
                        </p:par>
                        <p:par>
                          <p:cTn id="115" fill="hold">
                            <p:stCondLst>
                              <p:cond delay="10500"/>
                            </p:stCondLst>
                            <p:childTnLst>
                              <p:par>
                                <p:cTn id="116" presetID="22" presetClass="entr" presetSubtype="8" fill="hold" grpId="0" nodeType="afterEffect">
                                  <p:stCondLst>
                                    <p:cond delay="0"/>
                                  </p:stCondLst>
                                  <p:childTnLst>
                                    <p:set>
                                      <p:cBhvr>
                                        <p:cTn id="117" dur="1" fill="hold">
                                          <p:stCondLst>
                                            <p:cond delay="0"/>
                                          </p:stCondLst>
                                        </p:cTn>
                                        <p:tgtEl>
                                          <p:spTgt spid="108">
                                            <p:txEl>
                                              <p:pRg st="0" end="0"/>
                                            </p:txEl>
                                          </p:spTgt>
                                        </p:tgtEl>
                                        <p:attrNameLst>
                                          <p:attrName>style.visibility</p:attrName>
                                        </p:attrNameLst>
                                      </p:cBhvr>
                                      <p:to>
                                        <p:strVal val="visible"/>
                                      </p:to>
                                    </p:set>
                                    <p:animEffect transition="in" filter="wipe(left)">
                                      <p:cBhvr>
                                        <p:cTn id="118" dur="500"/>
                                        <p:tgtEl>
                                          <p:spTgt spid="108">
                                            <p:txEl>
                                              <p:pRg st="0" end="0"/>
                                            </p:txEl>
                                          </p:spTgt>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22">
                                            <p:txEl>
                                              <p:pRg st="0" end="0"/>
                                            </p:txEl>
                                          </p:spTgt>
                                        </p:tgtEl>
                                        <p:attrNameLst>
                                          <p:attrName>style.visibility</p:attrName>
                                        </p:attrNameLst>
                                      </p:cBhvr>
                                      <p:to>
                                        <p:strVal val="visible"/>
                                      </p:to>
                                    </p:set>
                                    <p:animEffect transition="in" filter="wipe(left)">
                                      <p:cBhvr>
                                        <p:cTn id="121" dur="500"/>
                                        <p:tgtEl>
                                          <p:spTgt spid="122">
                                            <p:txEl>
                                              <p:pRg st="0" end="0"/>
                                            </p:txEl>
                                          </p:spTgt>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124">
                                            <p:txEl>
                                              <p:pRg st="0" end="0"/>
                                            </p:txEl>
                                          </p:spTgt>
                                        </p:tgtEl>
                                        <p:attrNameLst>
                                          <p:attrName>style.visibility</p:attrName>
                                        </p:attrNameLst>
                                      </p:cBhvr>
                                      <p:to>
                                        <p:strVal val="visible"/>
                                      </p:to>
                                    </p:set>
                                    <p:animEffect transition="in" filter="wipe(left)">
                                      <p:cBhvr>
                                        <p:cTn id="124" dur="500"/>
                                        <p:tgtEl>
                                          <p:spTgt spid="124">
                                            <p:txEl>
                                              <p:pRg st="0" end="0"/>
                                            </p:txEl>
                                          </p:spTgt>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126">
                                            <p:txEl>
                                              <p:pRg st="0" end="0"/>
                                            </p:txEl>
                                          </p:spTgt>
                                        </p:tgtEl>
                                        <p:attrNameLst>
                                          <p:attrName>style.visibility</p:attrName>
                                        </p:attrNameLst>
                                      </p:cBhvr>
                                      <p:to>
                                        <p:strVal val="visible"/>
                                      </p:to>
                                    </p:set>
                                    <p:animEffect transition="in" filter="wipe(left)">
                                      <p:cBhvr>
                                        <p:cTn id="127" dur="500"/>
                                        <p:tgtEl>
                                          <p:spTgt spid="126">
                                            <p:txEl>
                                              <p:pRg st="0" end="0"/>
                                            </p:txEl>
                                          </p:spTgt>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128">
                                            <p:txEl>
                                              <p:pRg st="0" end="0"/>
                                            </p:txEl>
                                          </p:spTgt>
                                        </p:tgtEl>
                                        <p:attrNameLst>
                                          <p:attrName>style.visibility</p:attrName>
                                        </p:attrNameLst>
                                      </p:cBhvr>
                                      <p:to>
                                        <p:strVal val="visible"/>
                                      </p:to>
                                    </p:set>
                                    <p:animEffect transition="in" filter="wipe(left)">
                                      <p:cBhvr>
                                        <p:cTn id="130" dur="500"/>
                                        <p:tgtEl>
                                          <p:spTgt spid="128">
                                            <p:txEl>
                                              <p:pRg st="0" end="0"/>
                                            </p:txEl>
                                          </p:spTgt>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130">
                                            <p:txEl>
                                              <p:pRg st="0" end="0"/>
                                            </p:txEl>
                                          </p:spTgt>
                                        </p:tgtEl>
                                        <p:attrNameLst>
                                          <p:attrName>style.visibility</p:attrName>
                                        </p:attrNameLst>
                                      </p:cBhvr>
                                      <p:to>
                                        <p:strVal val="visible"/>
                                      </p:to>
                                    </p:set>
                                    <p:animEffect transition="in" filter="wipe(left)">
                                      <p:cBhvr>
                                        <p:cTn id="133" dur="500"/>
                                        <p:tgtEl>
                                          <p:spTgt spid="1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animBg="1"/>
      <p:bldP spid="106" grpId="1" animBg="1"/>
      <p:bldP spid="107" grpId="0"/>
      <p:bldP spid="108" grpId="0" build="p"/>
      <p:bldP spid="114" grpId="0" animBg="1"/>
      <p:bldP spid="115" grpId="0" animBg="1"/>
      <p:bldP spid="116" grpId="0" animBg="1"/>
      <p:bldP spid="117" grpId="0" animBg="1"/>
      <p:bldP spid="118" grpId="0"/>
      <p:bldP spid="119" grpId="0" animBg="1"/>
      <p:bldP spid="119" grpId="1" animBg="1"/>
      <p:bldP spid="120" grpId="0"/>
      <p:bldP spid="121" grpId="0" animBg="1"/>
      <p:bldP spid="122" grpId="0" build="p"/>
      <p:bldP spid="123" grpId="0" animBg="1"/>
      <p:bldP spid="124" grpId="0" build="p"/>
      <p:bldP spid="125" grpId="0" animBg="1"/>
      <p:bldP spid="126" grpId="0" build="p"/>
      <p:bldP spid="127" grpId="0" animBg="1"/>
      <p:bldP spid="128" grpId="0" build="p"/>
      <p:bldP spid="129" grpId="0" animBg="1"/>
      <p:bldP spid="130" grpId="0" build="p"/>
      <p:bldP spid="1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18435"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18436" name="组合 20"/>
          <p:cNvGrpSpPr/>
          <p:nvPr/>
        </p:nvGrpSpPr>
        <p:grpSpPr>
          <a:xfrm>
            <a:off x="9632950" y="287338"/>
            <a:ext cx="276225" cy="288925"/>
            <a:chOff x="8181567" y="391614"/>
            <a:chExt cx="420096" cy="437973"/>
          </a:xfrm>
        </p:grpSpPr>
        <p:sp>
          <p:nvSpPr>
            <p:cNvPr id="18499"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18500"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18437" name="组合 23"/>
          <p:cNvGrpSpPr/>
          <p:nvPr/>
        </p:nvGrpSpPr>
        <p:grpSpPr>
          <a:xfrm>
            <a:off x="11296650" y="287338"/>
            <a:ext cx="277813" cy="288925"/>
            <a:chOff x="10486350" y="391614"/>
            <a:chExt cx="421373" cy="437973"/>
          </a:xfrm>
        </p:grpSpPr>
        <p:sp>
          <p:nvSpPr>
            <p:cNvPr id="18497"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18498"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18438"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18439"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18440"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18441" name="组合 29"/>
          <p:cNvGrpSpPr/>
          <p:nvPr/>
        </p:nvGrpSpPr>
        <p:grpSpPr>
          <a:xfrm>
            <a:off x="10475913" y="287338"/>
            <a:ext cx="276225" cy="288925"/>
            <a:chOff x="9338428" y="391614"/>
            <a:chExt cx="420096" cy="437973"/>
          </a:xfrm>
        </p:grpSpPr>
        <p:sp>
          <p:nvSpPr>
            <p:cNvPr id="18495"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18496"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18442"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pic>
        <p:nvPicPr>
          <p:cNvPr id="18443" name="图片 34"/>
          <p:cNvPicPr/>
          <p:nvPr/>
        </p:nvPicPr>
        <p:blipFill>
          <a:blip r:embed="rId1" cstate="email"/>
          <a:stretch>
            <a:fillRect/>
          </a:stretch>
        </p:blipFill>
        <p:spPr>
          <a:xfrm>
            <a:off x="3605213" y="749300"/>
            <a:ext cx="26987" cy="388938"/>
          </a:xfrm>
          <a:prstGeom prst="rect">
            <a:avLst/>
          </a:prstGeom>
          <a:noFill/>
          <a:ln w="9525">
            <a:noFill/>
          </a:ln>
        </p:spPr>
      </p:pic>
      <p:pic>
        <p:nvPicPr>
          <p:cNvPr id="18444" name="图片 35"/>
          <p:cNvPicPr/>
          <p:nvPr/>
        </p:nvPicPr>
        <p:blipFill>
          <a:blip r:embed="rId1" cstate="email"/>
          <a:stretch>
            <a:fillRect/>
          </a:stretch>
        </p:blipFill>
        <p:spPr>
          <a:xfrm>
            <a:off x="5294313" y="749300"/>
            <a:ext cx="26987" cy="388938"/>
          </a:xfrm>
          <a:prstGeom prst="rect">
            <a:avLst/>
          </a:prstGeom>
          <a:noFill/>
          <a:ln w="9525">
            <a:noFill/>
          </a:ln>
        </p:spPr>
      </p:pic>
      <p:pic>
        <p:nvPicPr>
          <p:cNvPr id="18445" name="图片 36"/>
          <p:cNvPicPr/>
          <p:nvPr/>
        </p:nvPicPr>
        <p:blipFill>
          <a:blip r:embed="rId1" cstate="email"/>
          <a:stretch>
            <a:fillRect/>
          </a:stretch>
        </p:blipFill>
        <p:spPr>
          <a:xfrm>
            <a:off x="7035800" y="749300"/>
            <a:ext cx="26988" cy="388938"/>
          </a:xfrm>
          <a:prstGeom prst="rect">
            <a:avLst/>
          </a:prstGeom>
          <a:noFill/>
          <a:ln w="9525">
            <a:noFill/>
          </a:ln>
        </p:spPr>
      </p:pic>
      <p:sp>
        <p:nvSpPr>
          <p:cNvPr id="18446" name="Rectangle 14"/>
          <p:cNvSpPr/>
          <p:nvPr/>
        </p:nvSpPr>
        <p:spPr>
          <a:xfrm>
            <a:off x="3638550" y="1135063"/>
            <a:ext cx="1619250"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18447" name="TextBox 38"/>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18448" name="TextBox 39"/>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主营业务</a:t>
            </a:r>
            <a:endParaRPr lang="zh-CN" altLang="en-US" b="1" dirty="0">
              <a:solidFill>
                <a:srgbClr val="44A6BA"/>
              </a:solidFill>
              <a:latin typeface="微软雅黑" panose="020B0503020204020204" pitchFamily="34" charset="-122"/>
              <a:ea typeface="微软雅黑" panose="020B0503020204020204" pitchFamily="34" charset="-122"/>
            </a:endParaRPr>
          </a:p>
        </p:txBody>
      </p:sp>
      <p:sp>
        <p:nvSpPr>
          <p:cNvPr id="18449" name="TextBox 40"/>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企业优势</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18450" name="TextBox 41"/>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联系我们</a:t>
            </a:r>
            <a:endParaRPr lang="zh-CN" altLang="en-US" dirty="0">
              <a:solidFill>
                <a:srgbClr val="605958"/>
              </a:solidFill>
              <a:latin typeface="微软雅黑" panose="020B0503020204020204" pitchFamily="34" charset="-122"/>
              <a:ea typeface="微软雅黑" panose="020B0503020204020204" pitchFamily="34" charset="-122"/>
            </a:endParaRPr>
          </a:p>
        </p:txBody>
      </p:sp>
      <p:pic>
        <p:nvPicPr>
          <p:cNvPr id="18451" name="图片 42"/>
          <p:cNvPicPr/>
          <p:nvPr/>
        </p:nvPicPr>
        <p:blipFill>
          <a:blip r:embed="rId1" cstate="email"/>
          <a:stretch>
            <a:fillRect/>
          </a:stretch>
        </p:blipFill>
        <p:spPr>
          <a:xfrm>
            <a:off x="1947863" y="749300"/>
            <a:ext cx="26987" cy="388938"/>
          </a:xfrm>
          <a:prstGeom prst="rect">
            <a:avLst/>
          </a:prstGeom>
          <a:noFill/>
          <a:ln w="9525">
            <a:noFill/>
          </a:ln>
        </p:spPr>
      </p:pic>
      <p:pic>
        <p:nvPicPr>
          <p:cNvPr id="18452" name="图片 43"/>
          <p:cNvPicPr/>
          <p:nvPr/>
        </p:nvPicPr>
        <p:blipFill>
          <a:blip r:embed="rId1" cstate="email"/>
          <a:stretch>
            <a:fillRect/>
          </a:stretch>
        </p:blipFill>
        <p:spPr>
          <a:xfrm>
            <a:off x="8855075" y="749300"/>
            <a:ext cx="26988" cy="388938"/>
          </a:xfrm>
          <a:prstGeom prst="rect">
            <a:avLst/>
          </a:prstGeom>
          <a:noFill/>
          <a:ln w="9525">
            <a:noFill/>
          </a:ln>
        </p:spPr>
      </p:pic>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48"/>
          <p:cNvCxnSpPr/>
          <p:nvPr/>
        </p:nvCxnSpPr>
        <p:spPr bwMode="auto">
          <a:xfrm>
            <a:off x="1588" y="404812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a:off x="1588" y="360203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p:nvPr/>
        </p:nvCxnSpPr>
        <p:spPr bwMode="auto">
          <a:xfrm>
            <a:off x="1588" y="4494213"/>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460"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8461"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市场概况</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18462"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18463"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生产设备</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18464"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8465"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主要产品</a:t>
            </a:r>
            <a:r>
              <a:rPr lang="en-US" altLang="zh-CN" sz="1600" dirty="0">
                <a:solidFill>
                  <a:schemeClr val="accent2"/>
                </a:solidFill>
                <a:latin typeface="微软雅黑" panose="020B0503020204020204" pitchFamily="34" charset="-122"/>
                <a:ea typeface="微软雅黑" panose="020B0503020204020204" pitchFamily="34" charset="-122"/>
              </a:rPr>
              <a:t>A</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18466" name="Freeform 5"/>
          <p:cNvSpPr>
            <a:spLocks noEditPoints="1"/>
          </p:cNvSpPr>
          <p:nvPr/>
        </p:nvSpPr>
        <p:spPr>
          <a:xfrm>
            <a:off x="288925" y="3262313"/>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8467" name="TextBox 59"/>
          <p:cNvSpPr txBox="1"/>
          <p:nvPr/>
        </p:nvSpPr>
        <p:spPr>
          <a:xfrm>
            <a:off x="450850" y="3208338"/>
            <a:ext cx="1279525" cy="339725"/>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主要产品</a:t>
            </a:r>
            <a:r>
              <a:rPr lang="en-US" altLang="zh-CN" sz="1600" dirty="0">
                <a:solidFill>
                  <a:schemeClr val="accent2"/>
                </a:solidFill>
                <a:latin typeface="微软雅黑" panose="020B0503020204020204" pitchFamily="34" charset="-122"/>
                <a:ea typeface="微软雅黑" panose="020B0503020204020204" pitchFamily="34" charset="-122"/>
              </a:rPr>
              <a:t>C</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18468" name="Freeform 5"/>
          <p:cNvSpPr>
            <a:spLocks noEditPoints="1"/>
          </p:cNvSpPr>
          <p:nvPr/>
        </p:nvSpPr>
        <p:spPr>
          <a:xfrm>
            <a:off x="288925" y="3729038"/>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8469" name="TextBox 61"/>
          <p:cNvSpPr txBox="1"/>
          <p:nvPr/>
        </p:nvSpPr>
        <p:spPr>
          <a:xfrm>
            <a:off x="450850" y="3676650"/>
            <a:ext cx="1279525" cy="338138"/>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主要产品</a:t>
            </a:r>
            <a:r>
              <a:rPr lang="en-US" altLang="zh-CN" sz="1600" dirty="0">
                <a:solidFill>
                  <a:schemeClr val="accent2"/>
                </a:solidFill>
                <a:latin typeface="微软雅黑" panose="020B0503020204020204" pitchFamily="34" charset="-122"/>
                <a:ea typeface="微软雅黑" panose="020B0503020204020204" pitchFamily="34" charset="-122"/>
              </a:rPr>
              <a:t>D</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18470" name="Freeform 5"/>
          <p:cNvSpPr>
            <a:spLocks noEditPoints="1"/>
          </p:cNvSpPr>
          <p:nvPr/>
        </p:nvSpPr>
        <p:spPr>
          <a:xfrm>
            <a:off x="288925" y="41687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8471" name="TextBox 63"/>
          <p:cNvSpPr txBox="1"/>
          <p:nvPr/>
        </p:nvSpPr>
        <p:spPr>
          <a:xfrm>
            <a:off x="450850" y="4116388"/>
            <a:ext cx="1279525" cy="338137"/>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其他业务</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18472"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8473" name="TextBox 67"/>
          <p:cNvSpPr txBox="1"/>
          <p:nvPr/>
        </p:nvSpPr>
        <p:spPr>
          <a:xfrm>
            <a:off x="450850" y="2770188"/>
            <a:ext cx="1279525" cy="338137"/>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主要产品</a:t>
            </a:r>
            <a:r>
              <a:rPr lang="en-US" altLang="zh-CN" sz="1600" dirty="0">
                <a:solidFill>
                  <a:schemeClr val="accent2"/>
                </a:solidFill>
                <a:latin typeface="微软雅黑" panose="020B0503020204020204" pitchFamily="34" charset="-122"/>
                <a:ea typeface="微软雅黑" panose="020B0503020204020204" pitchFamily="34" charset="-122"/>
              </a:rPr>
              <a:t>B</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18474" name="Freeform 5"/>
          <p:cNvSpPr/>
          <p:nvPr/>
        </p:nvSpPr>
        <p:spPr>
          <a:xfrm>
            <a:off x="1773238" y="1854200"/>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sp>
        <p:nvSpPr>
          <p:cNvPr id="51" name="AutoShape 10"/>
          <p:cNvSpPr/>
          <p:nvPr/>
        </p:nvSpPr>
        <p:spPr>
          <a:xfrm>
            <a:off x="7472363" y="1620838"/>
            <a:ext cx="2743200" cy="1693862"/>
          </a:xfrm>
          <a:prstGeom prst="roundRect">
            <a:avLst>
              <a:gd name="adj" fmla="val 0"/>
            </a:avLst>
          </a:prstGeom>
          <a:blipFill rotWithShape="1">
            <a:blip r:embed="rId2" cstate="email"/>
            <a:stretch>
              <a:fillRect/>
            </a:stretch>
          </a:blipFill>
          <a:ln w="3175" cap="flat" cmpd="sng">
            <a:solidFill>
              <a:srgbClr val="A5A5A5"/>
            </a:solidFill>
            <a:prstDash val="solid"/>
            <a:miter/>
            <a:headEnd type="none" w="med" len="med"/>
            <a:tailEnd type="none" w="med" len="med"/>
          </a:ln>
        </p:spPr>
        <p:txBody>
          <a:bodyPr/>
          <a:lstStyle/>
          <a:p>
            <a:pPr marL="357505" lvl="0" indent="-357505" eaLnBrk="1" hangingPunct="1"/>
            <a:endParaRPr lang="zh-CN" altLang="zh-CN" sz="1400" dirty="0">
              <a:solidFill>
                <a:schemeClr val="tx2"/>
              </a:solidFill>
              <a:latin typeface="Calibri" panose="020F0502020204030204" pitchFamily="34" charset="0"/>
              <a:ea typeface="Calibri" panose="020F0502020204030204" pitchFamily="34" charset="0"/>
              <a:sym typeface="Calibri" panose="020F0502020204030204" pitchFamily="34" charset="0"/>
            </a:endParaRPr>
          </a:p>
        </p:txBody>
      </p:sp>
      <p:sp>
        <p:nvSpPr>
          <p:cNvPr id="65" name="AutoShape 11"/>
          <p:cNvSpPr/>
          <p:nvPr/>
        </p:nvSpPr>
        <p:spPr>
          <a:xfrm>
            <a:off x="2570163" y="1620838"/>
            <a:ext cx="2660650" cy="1693862"/>
          </a:xfrm>
          <a:prstGeom prst="roundRect">
            <a:avLst>
              <a:gd name="adj" fmla="val 0"/>
            </a:avLst>
          </a:prstGeom>
          <a:blipFill rotWithShape="1">
            <a:blip r:embed="rId3" cstate="email"/>
            <a:stretch>
              <a:fillRect/>
            </a:stretch>
          </a:blipFill>
          <a:ln w="3175" cap="flat" cmpd="sng">
            <a:solidFill>
              <a:srgbClr val="A5A5A5"/>
            </a:solidFill>
            <a:prstDash val="solid"/>
            <a:miter/>
            <a:headEnd type="none" w="med" len="med"/>
            <a:tailEnd type="none" w="med" len="med"/>
          </a:ln>
        </p:spPr>
        <p:txBody>
          <a:bodyPr/>
          <a:lstStyle/>
          <a:p>
            <a:pPr marL="357505" lvl="0" indent="-357505" eaLnBrk="1" hangingPunct="1"/>
            <a:endParaRPr lang="zh-CN" altLang="zh-CN" sz="1400" dirty="0">
              <a:solidFill>
                <a:schemeClr val="tx2"/>
              </a:solidFill>
              <a:latin typeface="Calibri" panose="020F0502020204030204" pitchFamily="34" charset="0"/>
              <a:ea typeface="Calibri" panose="020F0502020204030204" pitchFamily="34" charset="0"/>
              <a:sym typeface="Calibri" panose="020F0502020204030204" pitchFamily="34" charset="0"/>
            </a:endParaRPr>
          </a:p>
        </p:txBody>
      </p:sp>
      <p:sp>
        <p:nvSpPr>
          <p:cNvPr id="66" name="矩形 9"/>
          <p:cNvSpPr/>
          <p:nvPr/>
        </p:nvSpPr>
        <p:spPr>
          <a:xfrm>
            <a:off x="2570163" y="3341688"/>
            <a:ext cx="2660650" cy="369887"/>
          </a:xfrm>
          <a:prstGeom prst="rect">
            <a:avLst/>
          </a:prstGeom>
          <a:solidFill>
            <a:schemeClr val="tx1"/>
          </a:solidFill>
          <a:ln w="12700">
            <a:noFill/>
          </a:ln>
        </p:spPr>
        <p:txBody>
          <a:bodyPr anchor="ctr"/>
          <a:lstStyle/>
          <a:p>
            <a:pPr lvl="0" algn="ctr" eaLnBrk="1" hangingPunct="1"/>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图片描述相关文字</a:t>
            </a:r>
            <a:endPar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矩形 10"/>
          <p:cNvSpPr/>
          <p:nvPr/>
        </p:nvSpPr>
        <p:spPr>
          <a:xfrm>
            <a:off x="7478713" y="3341688"/>
            <a:ext cx="2736850" cy="369887"/>
          </a:xfrm>
          <a:prstGeom prst="rect">
            <a:avLst/>
          </a:prstGeom>
          <a:solidFill>
            <a:schemeClr val="tx1"/>
          </a:solidFill>
          <a:ln w="12700">
            <a:noFill/>
          </a:ln>
        </p:spPr>
        <p:txBody>
          <a:bodyPr anchor="ctr"/>
          <a:lstStyle/>
          <a:p>
            <a:pPr lvl="0" algn="ctr" eaLnBrk="1" hangingPunct="1"/>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图片描述相关文字</a:t>
            </a:r>
            <a:endParaRPr lang="zh-CN" altLang="en-US" sz="1600" dirty="0">
              <a:latin typeface="Arial" panose="020B0604020202020204" pitchFamily="34" charset="0"/>
              <a:ea typeface="宋体" panose="02010600030101010101" pitchFamily="2" charset="-122"/>
            </a:endParaRPr>
          </a:p>
        </p:txBody>
      </p:sp>
      <p:sp>
        <p:nvSpPr>
          <p:cNvPr id="71" name="矩形 70"/>
          <p:cNvSpPr>
            <a:spLocks noChangeArrowheads="1"/>
          </p:cNvSpPr>
          <p:nvPr/>
        </p:nvSpPr>
        <p:spPr bwMode="auto">
          <a:xfrm>
            <a:off x="2244725" y="1739900"/>
            <a:ext cx="638175" cy="482600"/>
          </a:xfrm>
          <a:prstGeom prst="rect">
            <a:avLst/>
          </a:prstGeom>
          <a:solidFill>
            <a:schemeClr val="tx2"/>
          </a:solidFill>
          <a:ln>
            <a:noFil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b="0" i="0" u="none" strike="noStrike" kern="1200" cap="none" spc="0" normalizeH="0" baseline="0" noProof="0" dirty="0">
                <a:ln>
                  <a:noFill/>
                </a:ln>
                <a:solidFill>
                  <a:srgbClr val="FFFFFF"/>
                </a:solidFill>
                <a:effectLst/>
                <a:uLnTx/>
                <a:uFillTx/>
                <a:latin typeface="+mj-ea"/>
                <a:ea typeface="+mj-ea"/>
                <a:cs typeface="+mn-cs"/>
                <a:sym typeface="Segoe UI Light" panose="020B0502040204020203" pitchFamily="34" charset="0"/>
              </a:rPr>
              <a:t>01</a:t>
            </a:r>
            <a:endParaRPr kumimoji="0" lang="zh-CN" altLang="en-US" sz="2000" b="0" i="0" u="none" strike="noStrike" kern="1200" cap="none" spc="0" normalizeH="0" baseline="0" noProof="0" dirty="0">
              <a:ln>
                <a:noFill/>
              </a:ln>
              <a:solidFill>
                <a:srgbClr val="FFFFFF"/>
              </a:solidFill>
              <a:effectLst/>
              <a:uLnTx/>
              <a:uFillTx/>
              <a:latin typeface="+mj-ea"/>
              <a:ea typeface="+mj-ea"/>
              <a:cs typeface="+mn-cs"/>
              <a:sym typeface="Segoe UI Light" panose="020B0502040204020203" pitchFamily="34" charset="0"/>
            </a:endParaRPr>
          </a:p>
        </p:txBody>
      </p:sp>
      <p:sp>
        <p:nvSpPr>
          <p:cNvPr id="72" name="任意多边形 71"/>
          <p:cNvSpPr/>
          <p:nvPr/>
        </p:nvSpPr>
        <p:spPr>
          <a:xfrm>
            <a:off x="2244725" y="2228850"/>
            <a:ext cx="333375" cy="101600"/>
          </a:xfrm>
          <a:custGeom>
            <a:avLst/>
            <a:gdLst>
              <a:gd name="txL" fmla="*/ 0 w 332369"/>
              <a:gd name="txT" fmla="*/ 0 h 183418"/>
              <a:gd name="txR" fmla="*/ 332369 w 332369"/>
              <a:gd name="txB" fmla="*/ 183418 h 183418"/>
            </a:gdLst>
            <a:ahLst/>
            <a:cxnLst>
              <a:cxn ang="0">
                <a:pos x="0" y="823"/>
              </a:cxn>
              <a:cxn ang="0">
                <a:pos x="333979" y="101368"/>
              </a:cxn>
              <a:cxn ang="0">
                <a:pos x="333981" y="0"/>
              </a:cxn>
              <a:cxn ang="0">
                <a:pos x="0" y="823"/>
              </a:cxn>
            </a:cxnLst>
            <a:rect l="txL" t="txT" r="txR" b="txB"/>
            <a:pathLst>
              <a:path w="332369" h="183418">
                <a:moveTo>
                  <a:pt x="0" y="1489"/>
                </a:moveTo>
                <a:lnTo>
                  <a:pt x="332017" y="183418"/>
                </a:lnTo>
                <a:cubicBezTo>
                  <a:pt x="330801" y="121190"/>
                  <a:pt x="333235" y="62228"/>
                  <a:pt x="332019" y="0"/>
                </a:cubicBezTo>
                <a:lnTo>
                  <a:pt x="0" y="1489"/>
                </a:lnTo>
                <a:close/>
              </a:path>
            </a:pathLst>
          </a:custGeom>
          <a:solidFill>
            <a:schemeClr val="bg2">
              <a:alpha val="100000"/>
            </a:schemeClr>
          </a:solidFill>
          <a:ln w="9525">
            <a:noFill/>
          </a:ln>
        </p:spPr>
        <p:txBody>
          <a:bodyPr/>
          <a:lstStyle/>
          <a:p>
            <a:endParaRPr lang="zh-CN" altLang="en-US"/>
          </a:p>
        </p:txBody>
      </p:sp>
      <p:sp>
        <p:nvSpPr>
          <p:cNvPr id="73" name="矩形 72"/>
          <p:cNvSpPr>
            <a:spLocks noChangeArrowheads="1"/>
          </p:cNvSpPr>
          <p:nvPr/>
        </p:nvSpPr>
        <p:spPr bwMode="auto">
          <a:xfrm>
            <a:off x="7153275" y="1739900"/>
            <a:ext cx="638175" cy="482600"/>
          </a:xfrm>
          <a:prstGeom prst="rect">
            <a:avLst/>
          </a:prstGeom>
          <a:solidFill>
            <a:schemeClr val="tx2"/>
          </a:solidFill>
          <a:ln>
            <a:noFil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b="0" i="0" u="none" strike="noStrike" kern="1200" cap="none" spc="0" normalizeH="0" baseline="0" noProof="0" dirty="0">
                <a:ln>
                  <a:noFill/>
                </a:ln>
                <a:solidFill>
                  <a:srgbClr val="FFFFFF"/>
                </a:solidFill>
                <a:effectLst/>
                <a:uLnTx/>
                <a:uFillTx/>
                <a:latin typeface="+mj-ea"/>
                <a:ea typeface="+mj-ea"/>
                <a:cs typeface="+mn-cs"/>
                <a:sym typeface="Segoe UI Light" panose="020B0502040204020203" pitchFamily="34" charset="0"/>
              </a:rPr>
              <a:t>02</a:t>
            </a:r>
            <a:endParaRPr kumimoji="0" lang="zh-CN" altLang="en-US" sz="2000" b="0" i="0" u="none" strike="noStrike" kern="1200" cap="none" spc="0" normalizeH="0" baseline="0" noProof="0" dirty="0">
              <a:ln>
                <a:noFill/>
              </a:ln>
              <a:solidFill>
                <a:srgbClr val="FFFFFF"/>
              </a:solidFill>
              <a:effectLst/>
              <a:uLnTx/>
              <a:uFillTx/>
              <a:latin typeface="+mj-ea"/>
              <a:ea typeface="+mj-ea"/>
              <a:cs typeface="+mn-cs"/>
              <a:sym typeface="Segoe UI Light" panose="020B0502040204020203" pitchFamily="34" charset="0"/>
            </a:endParaRPr>
          </a:p>
        </p:txBody>
      </p:sp>
      <p:sp>
        <p:nvSpPr>
          <p:cNvPr id="74" name="任意多边形 73"/>
          <p:cNvSpPr/>
          <p:nvPr/>
        </p:nvSpPr>
        <p:spPr>
          <a:xfrm>
            <a:off x="7153275" y="2228850"/>
            <a:ext cx="333375" cy="101600"/>
          </a:xfrm>
          <a:custGeom>
            <a:avLst/>
            <a:gdLst>
              <a:gd name="txL" fmla="*/ 0 w 332369"/>
              <a:gd name="txT" fmla="*/ 0 h 183418"/>
              <a:gd name="txR" fmla="*/ 332369 w 332369"/>
              <a:gd name="txB" fmla="*/ 183418 h 183418"/>
            </a:gdLst>
            <a:ahLst/>
            <a:cxnLst>
              <a:cxn ang="0">
                <a:pos x="0" y="823"/>
              </a:cxn>
              <a:cxn ang="0">
                <a:pos x="332202" y="101368"/>
              </a:cxn>
              <a:cxn ang="0">
                <a:pos x="332204" y="0"/>
              </a:cxn>
              <a:cxn ang="0">
                <a:pos x="0" y="823"/>
              </a:cxn>
            </a:cxnLst>
            <a:rect l="txL" t="txT" r="txR" b="txB"/>
            <a:pathLst>
              <a:path w="332369" h="183418">
                <a:moveTo>
                  <a:pt x="0" y="1489"/>
                </a:moveTo>
                <a:lnTo>
                  <a:pt x="332017" y="183418"/>
                </a:lnTo>
                <a:cubicBezTo>
                  <a:pt x="330801" y="121190"/>
                  <a:pt x="333235" y="62228"/>
                  <a:pt x="332019" y="0"/>
                </a:cubicBezTo>
                <a:lnTo>
                  <a:pt x="0" y="1489"/>
                </a:lnTo>
                <a:close/>
              </a:path>
            </a:pathLst>
          </a:custGeom>
          <a:solidFill>
            <a:schemeClr val="bg2">
              <a:alpha val="100000"/>
            </a:schemeClr>
          </a:solidFill>
          <a:ln w="9525">
            <a:noFill/>
          </a:ln>
        </p:spPr>
        <p:txBody>
          <a:bodyPr/>
          <a:lstStyle/>
          <a:p>
            <a:endParaRPr lang="zh-CN" altLang="en-US"/>
          </a:p>
        </p:txBody>
      </p:sp>
      <p:sp>
        <p:nvSpPr>
          <p:cNvPr id="75" name="AutoShape 10"/>
          <p:cNvSpPr/>
          <p:nvPr/>
        </p:nvSpPr>
        <p:spPr>
          <a:xfrm>
            <a:off x="7472363" y="4167188"/>
            <a:ext cx="2743200" cy="1693862"/>
          </a:xfrm>
          <a:prstGeom prst="roundRect">
            <a:avLst>
              <a:gd name="adj" fmla="val 0"/>
            </a:avLst>
          </a:prstGeom>
          <a:blipFill rotWithShape="1">
            <a:blip r:embed="rId4" cstate="email"/>
            <a:stretch>
              <a:fillRect/>
            </a:stretch>
          </a:blipFill>
          <a:ln w="3175" cap="flat" cmpd="sng">
            <a:solidFill>
              <a:srgbClr val="A5A5A5"/>
            </a:solidFill>
            <a:prstDash val="solid"/>
            <a:miter/>
            <a:headEnd type="none" w="med" len="med"/>
            <a:tailEnd type="none" w="med" len="med"/>
          </a:ln>
        </p:spPr>
        <p:txBody>
          <a:bodyPr/>
          <a:lstStyle/>
          <a:p>
            <a:pPr marL="357505" lvl="0" indent="-357505" eaLnBrk="1" hangingPunct="1"/>
            <a:endParaRPr lang="zh-CN" altLang="zh-CN" sz="1400" dirty="0">
              <a:solidFill>
                <a:schemeClr val="tx2"/>
              </a:solidFill>
              <a:latin typeface="Calibri" panose="020F0502020204030204" pitchFamily="34" charset="0"/>
              <a:ea typeface="Calibri" panose="020F0502020204030204" pitchFamily="34" charset="0"/>
              <a:sym typeface="Calibri" panose="020F0502020204030204" pitchFamily="34" charset="0"/>
            </a:endParaRPr>
          </a:p>
        </p:txBody>
      </p:sp>
      <p:sp>
        <p:nvSpPr>
          <p:cNvPr id="76" name="AutoShape 11"/>
          <p:cNvSpPr/>
          <p:nvPr/>
        </p:nvSpPr>
        <p:spPr>
          <a:xfrm>
            <a:off x="2570163" y="4167188"/>
            <a:ext cx="2660650" cy="1693862"/>
          </a:xfrm>
          <a:prstGeom prst="roundRect">
            <a:avLst>
              <a:gd name="adj" fmla="val 0"/>
            </a:avLst>
          </a:prstGeom>
          <a:blipFill rotWithShape="1">
            <a:blip r:embed="rId5" cstate="email"/>
            <a:stretch>
              <a:fillRect/>
            </a:stretch>
          </a:blipFill>
          <a:ln w="3175" cap="flat" cmpd="sng">
            <a:solidFill>
              <a:srgbClr val="A5A5A5"/>
            </a:solidFill>
            <a:prstDash val="solid"/>
            <a:miter/>
            <a:headEnd type="none" w="med" len="med"/>
            <a:tailEnd type="none" w="med" len="med"/>
          </a:ln>
        </p:spPr>
        <p:txBody>
          <a:bodyPr/>
          <a:lstStyle/>
          <a:p>
            <a:pPr marL="357505" lvl="0" indent="-357505" eaLnBrk="1" hangingPunct="1"/>
            <a:endParaRPr lang="zh-CN" altLang="zh-CN" sz="1400" dirty="0">
              <a:solidFill>
                <a:schemeClr val="tx2"/>
              </a:solidFill>
              <a:latin typeface="Calibri" panose="020F0502020204030204" pitchFamily="34" charset="0"/>
              <a:ea typeface="Calibri" panose="020F0502020204030204" pitchFamily="34" charset="0"/>
              <a:sym typeface="Calibri" panose="020F0502020204030204" pitchFamily="34" charset="0"/>
            </a:endParaRPr>
          </a:p>
        </p:txBody>
      </p:sp>
      <p:sp>
        <p:nvSpPr>
          <p:cNvPr id="77" name="矩形 9"/>
          <p:cNvSpPr/>
          <p:nvPr/>
        </p:nvSpPr>
        <p:spPr>
          <a:xfrm>
            <a:off x="2570163" y="5888038"/>
            <a:ext cx="2660650" cy="368300"/>
          </a:xfrm>
          <a:prstGeom prst="rect">
            <a:avLst/>
          </a:prstGeom>
          <a:solidFill>
            <a:schemeClr val="tx1"/>
          </a:solidFill>
          <a:ln w="12700">
            <a:noFill/>
          </a:ln>
        </p:spPr>
        <p:txBody>
          <a:bodyPr anchor="ctr"/>
          <a:lstStyle/>
          <a:p>
            <a:pPr lvl="0" algn="ctr" eaLnBrk="1" hangingPunct="1"/>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图片描述相关文字</a:t>
            </a:r>
            <a:endPar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矩形 10"/>
          <p:cNvSpPr/>
          <p:nvPr/>
        </p:nvSpPr>
        <p:spPr>
          <a:xfrm>
            <a:off x="7478713" y="5888038"/>
            <a:ext cx="2736850" cy="368300"/>
          </a:xfrm>
          <a:prstGeom prst="rect">
            <a:avLst/>
          </a:prstGeom>
          <a:solidFill>
            <a:schemeClr val="tx1"/>
          </a:solidFill>
          <a:ln w="12700">
            <a:noFill/>
          </a:ln>
        </p:spPr>
        <p:txBody>
          <a:bodyPr anchor="ctr"/>
          <a:lstStyle/>
          <a:p>
            <a:pPr lvl="0" algn="ctr" eaLnBrk="1" hangingPunct="1"/>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图片描述相关文字</a:t>
            </a:r>
            <a:endParaRPr lang="zh-CN" altLang="en-US" sz="1600" dirty="0">
              <a:latin typeface="Arial" panose="020B0604020202020204" pitchFamily="34" charset="0"/>
              <a:ea typeface="宋体" panose="02010600030101010101" pitchFamily="2" charset="-122"/>
            </a:endParaRPr>
          </a:p>
        </p:txBody>
      </p:sp>
      <p:sp>
        <p:nvSpPr>
          <p:cNvPr id="79" name="矩形 13"/>
          <p:cNvSpPr>
            <a:spLocks noChangeArrowheads="1"/>
          </p:cNvSpPr>
          <p:nvPr/>
        </p:nvSpPr>
        <p:spPr bwMode="auto">
          <a:xfrm>
            <a:off x="2244725" y="4284663"/>
            <a:ext cx="638175" cy="484188"/>
          </a:xfrm>
          <a:prstGeom prst="rect">
            <a:avLst/>
          </a:prstGeom>
          <a:solidFill>
            <a:schemeClr val="tx2"/>
          </a:solidFill>
          <a:ln>
            <a:noFil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b="0" i="0" u="none" strike="noStrike" kern="1200" cap="none" spc="0" normalizeH="0" baseline="0" noProof="0" dirty="0">
                <a:ln>
                  <a:noFill/>
                </a:ln>
                <a:solidFill>
                  <a:srgbClr val="FFFFFF"/>
                </a:solidFill>
                <a:effectLst/>
                <a:uLnTx/>
                <a:uFillTx/>
                <a:latin typeface="+mj-ea"/>
                <a:ea typeface="+mj-ea"/>
                <a:cs typeface="+mn-cs"/>
                <a:sym typeface="Segoe UI Light" panose="020B0502040204020203" pitchFamily="34" charset="0"/>
              </a:rPr>
              <a:t>03</a:t>
            </a:r>
            <a:endParaRPr kumimoji="0" lang="zh-CN" altLang="en-US" sz="2000" b="0" i="0" u="none" strike="noStrike" kern="1200" cap="none" spc="0" normalizeH="0" baseline="0" noProof="0" dirty="0">
              <a:ln>
                <a:noFill/>
              </a:ln>
              <a:solidFill>
                <a:srgbClr val="FFFFFF"/>
              </a:solidFill>
              <a:effectLst/>
              <a:uLnTx/>
              <a:uFillTx/>
              <a:latin typeface="+mj-ea"/>
              <a:ea typeface="+mj-ea"/>
              <a:cs typeface="+mn-cs"/>
              <a:sym typeface="Segoe UI Light" panose="020B0502040204020203" pitchFamily="34" charset="0"/>
            </a:endParaRPr>
          </a:p>
        </p:txBody>
      </p:sp>
      <p:sp>
        <p:nvSpPr>
          <p:cNvPr id="80" name="任意多边形 14"/>
          <p:cNvSpPr/>
          <p:nvPr/>
        </p:nvSpPr>
        <p:spPr>
          <a:xfrm>
            <a:off x="2244725" y="4773613"/>
            <a:ext cx="333375" cy="101600"/>
          </a:xfrm>
          <a:custGeom>
            <a:avLst/>
            <a:gdLst>
              <a:gd name="txL" fmla="*/ 0 w 332369"/>
              <a:gd name="txT" fmla="*/ 0 h 183418"/>
              <a:gd name="txR" fmla="*/ 332369 w 332369"/>
              <a:gd name="txB" fmla="*/ 183418 h 183418"/>
            </a:gdLst>
            <a:ahLst/>
            <a:cxnLst>
              <a:cxn ang="0">
                <a:pos x="0" y="823"/>
              </a:cxn>
              <a:cxn ang="0">
                <a:pos x="333979" y="101368"/>
              </a:cxn>
              <a:cxn ang="0">
                <a:pos x="333981" y="0"/>
              </a:cxn>
              <a:cxn ang="0">
                <a:pos x="0" y="823"/>
              </a:cxn>
            </a:cxnLst>
            <a:rect l="txL" t="txT" r="txR" b="txB"/>
            <a:pathLst>
              <a:path w="332369" h="183418">
                <a:moveTo>
                  <a:pt x="0" y="1489"/>
                </a:moveTo>
                <a:lnTo>
                  <a:pt x="332017" y="183418"/>
                </a:lnTo>
                <a:cubicBezTo>
                  <a:pt x="330801" y="121190"/>
                  <a:pt x="333235" y="62228"/>
                  <a:pt x="332019" y="0"/>
                </a:cubicBezTo>
                <a:lnTo>
                  <a:pt x="0" y="1489"/>
                </a:lnTo>
                <a:close/>
              </a:path>
            </a:pathLst>
          </a:custGeom>
          <a:solidFill>
            <a:schemeClr val="bg2">
              <a:alpha val="100000"/>
            </a:schemeClr>
          </a:solidFill>
          <a:ln w="9525">
            <a:noFill/>
          </a:ln>
        </p:spPr>
        <p:txBody>
          <a:bodyPr/>
          <a:lstStyle/>
          <a:p>
            <a:endParaRPr lang="zh-CN" altLang="en-US"/>
          </a:p>
        </p:txBody>
      </p:sp>
      <p:sp>
        <p:nvSpPr>
          <p:cNvPr id="81" name="矩形 15"/>
          <p:cNvSpPr>
            <a:spLocks noChangeArrowheads="1"/>
          </p:cNvSpPr>
          <p:nvPr/>
        </p:nvSpPr>
        <p:spPr bwMode="auto">
          <a:xfrm>
            <a:off x="7153275" y="4284663"/>
            <a:ext cx="638175" cy="484188"/>
          </a:xfrm>
          <a:prstGeom prst="rect">
            <a:avLst/>
          </a:prstGeom>
          <a:solidFill>
            <a:schemeClr val="tx2"/>
          </a:solidFill>
          <a:ln>
            <a:noFill/>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b="0" i="0" u="none" strike="noStrike" kern="1200" cap="none" spc="0" normalizeH="0" baseline="0" noProof="0" dirty="0">
                <a:ln>
                  <a:noFill/>
                </a:ln>
                <a:solidFill>
                  <a:srgbClr val="FFFFFF"/>
                </a:solidFill>
                <a:effectLst/>
                <a:uLnTx/>
                <a:uFillTx/>
                <a:latin typeface="+mj-ea"/>
                <a:ea typeface="+mj-ea"/>
                <a:cs typeface="+mn-cs"/>
                <a:sym typeface="Segoe UI Light" panose="020B0502040204020203" pitchFamily="34" charset="0"/>
              </a:rPr>
              <a:t>04</a:t>
            </a:r>
            <a:endParaRPr kumimoji="0" lang="zh-CN" altLang="en-US" sz="2000" b="0" i="0" u="none" strike="noStrike" kern="1200" cap="none" spc="0" normalizeH="0" baseline="0" noProof="0" dirty="0">
              <a:ln>
                <a:noFill/>
              </a:ln>
              <a:solidFill>
                <a:srgbClr val="FFFFFF"/>
              </a:solidFill>
              <a:effectLst/>
              <a:uLnTx/>
              <a:uFillTx/>
              <a:latin typeface="+mj-ea"/>
              <a:ea typeface="+mj-ea"/>
              <a:cs typeface="+mn-cs"/>
              <a:sym typeface="Segoe UI Light" panose="020B0502040204020203" pitchFamily="34" charset="0"/>
            </a:endParaRPr>
          </a:p>
        </p:txBody>
      </p:sp>
      <p:sp>
        <p:nvSpPr>
          <p:cNvPr id="82" name="任意多边形 16"/>
          <p:cNvSpPr/>
          <p:nvPr/>
        </p:nvSpPr>
        <p:spPr>
          <a:xfrm>
            <a:off x="7153275" y="4773613"/>
            <a:ext cx="333375" cy="101600"/>
          </a:xfrm>
          <a:custGeom>
            <a:avLst/>
            <a:gdLst>
              <a:gd name="txL" fmla="*/ 0 w 332369"/>
              <a:gd name="txT" fmla="*/ 0 h 183418"/>
              <a:gd name="txR" fmla="*/ 332369 w 332369"/>
              <a:gd name="txB" fmla="*/ 183418 h 183418"/>
            </a:gdLst>
            <a:ahLst/>
            <a:cxnLst>
              <a:cxn ang="0">
                <a:pos x="0" y="823"/>
              </a:cxn>
              <a:cxn ang="0">
                <a:pos x="332202" y="101368"/>
              </a:cxn>
              <a:cxn ang="0">
                <a:pos x="332204" y="0"/>
              </a:cxn>
              <a:cxn ang="0">
                <a:pos x="0" y="823"/>
              </a:cxn>
            </a:cxnLst>
            <a:rect l="txL" t="txT" r="txR" b="txB"/>
            <a:pathLst>
              <a:path w="332369" h="183418">
                <a:moveTo>
                  <a:pt x="0" y="1489"/>
                </a:moveTo>
                <a:lnTo>
                  <a:pt x="332017" y="183418"/>
                </a:lnTo>
                <a:cubicBezTo>
                  <a:pt x="330801" y="121190"/>
                  <a:pt x="333235" y="62228"/>
                  <a:pt x="332019" y="0"/>
                </a:cubicBezTo>
                <a:lnTo>
                  <a:pt x="0" y="1489"/>
                </a:lnTo>
                <a:close/>
              </a:path>
            </a:pathLst>
          </a:custGeom>
          <a:solidFill>
            <a:schemeClr val="bg2">
              <a:alpha val="100000"/>
            </a:schemeClr>
          </a:solidFill>
          <a:ln w="9525">
            <a:noFill/>
          </a:ln>
        </p:spPr>
        <p:txBody>
          <a:bodyPr/>
          <a:lstStyle/>
          <a:p>
            <a:endParaRPr lang="zh-CN" altLang="en-US"/>
          </a:p>
        </p:txBody>
      </p:sp>
      <p:sp>
        <p:nvSpPr>
          <p:cNvPr id="83" name="TextBox 82"/>
          <p:cNvSpPr txBox="1"/>
          <p:nvPr/>
        </p:nvSpPr>
        <p:spPr>
          <a:xfrm>
            <a:off x="5268913" y="1701800"/>
            <a:ext cx="1611313" cy="1323975"/>
          </a:xfrm>
          <a:prstGeom prst="rect">
            <a:avLst/>
          </a:prstGeom>
          <a:noFill/>
        </p:spPr>
        <p:txBody>
          <a:bodyPr wrap="square" rtlCol="0">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cs"/>
              </a:rPr>
              <a:t>这里可以输入其他的说明性的文字；这里可以输入其他的说明性的文字；</a:t>
            </a:r>
            <a:endParaRPr kumimoji="0" lang="zh-CN" altLang="en-US" sz="1600" b="0" i="0" u="none" strike="noStrike" kern="1200" cap="none" spc="0" normalizeH="0" baseline="0" noProof="0" dirty="0">
              <a:ln>
                <a:noFill/>
              </a:ln>
              <a:solidFill>
                <a:schemeClr val="tx1"/>
              </a:solidFill>
              <a:effectLst/>
              <a:uLnTx/>
              <a:uFillTx/>
              <a:latin typeface="+mj-ea"/>
              <a:ea typeface="+mj-ea"/>
              <a:cs typeface="+mn-cs"/>
            </a:endParaRPr>
          </a:p>
        </p:txBody>
      </p:sp>
      <p:sp>
        <p:nvSpPr>
          <p:cNvPr id="84" name="TextBox 83"/>
          <p:cNvSpPr txBox="1"/>
          <p:nvPr/>
        </p:nvSpPr>
        <p:spPr>
          <a:xfrm>
            <a:off x="10252075" y="1701800"/>
            <a:ext cx="1611313" cy="1323975"/>
          </a:xfrm>
          <a:prstGeom prst="rect">
            <a:avLst/>
          </a:prstGeom>
          <a:noFill/>
        </p:spPr>
        <p:txBody>
          <a:bodyPr wrap="square" rtlCol="0">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cs"/>
              </a:rPr>
              <a:t>这里可以输入其他的说明性的文字；这里可以输入其他的说明性的文字；</a:t>
            </a:r>
            <a:endParaRPr kumimoji="0" lang="zh-CN" altLang="en-US" sz="1600" b="0" i="0" u="none" strike="noStrike" kern="1200" cap="none" spc="0" normalizeH="0" baseline="0" noProof="0" dirty="0">
              <a:ln>
                <a:noFill/>
              </a:ln>
              <a:solidFill>
                <a:schemeClr val="tx1"/>
              </a:solidFill>
              <a:effectLst/>
              <a:uLnTx/>
              <a:uFillTx/>
              <a:latin typeface="+mj-ea"/>
              <a:ea typeface="+mj-ea"/>
              <a:cs typeface="+mn-cs"/>
            </a:endParaRPr>
          </a:p>
        </p:txBody>
      </p:sp>
      <p:sp>
        <p:nvSpPr>
          <p:cNvPr id="85" name="TextBox 84"/>
          <p:cNvSpPr txBox="1"/>
          <p:nvPr/>
        </p:nvSpPr>
        <p:spPr>
          <a:xfrm>
            <a:off x="5268913" y="4440238"/>
            <a:ext cx="1611313" cy="1323975"/>
          </a:xfrm>
          <a:prstGeom prst="rect">
            <a:avLst/>
          </a:prstGeom>
          <a:noFill/>
        </p:spPr>
        <p:txBody>
          <a:bodyPr wrap="square" rtlCol="0">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cs"/>
              </a:rPr>
              <a:t>这里可以输入其他的说明性的文字；这里可以输入其他的说明性的文字；</a:t>
            </a:r>
            <a:endParaRPr kumimoji="0" lang="zh-CN" altLang="en-US" sz="1600" b="0" i="0" u="none" strike="noStrike" kern="1200" cap="none" spc="0" normalizeH="0" baseline="0" noProof="0" dirty="0">
              <a:ln>
                <a:noFill/>
              </a:ln>
              <a:solidFill>
                <a:schemeClr val="tx1"/>
              </a:solidFill>
              <a:effectLst/>
              <a:uLnTx/>
              <a:uFillTx/>
              <a:latin typeface="+mj-ea"/>
              <a:ea typeface="+mj-ea"/>
              <a:cs typeface="+mn-cs"/>
            </a:endParaRPr>
          </a:p>
        </p:txBody>
      </p:sp>
      <p:sp>
        <p:nvSpPr>
          <p:cNvPr id="86" name="TextBox 85"/>
          <p:cNvSpPr txBox="1"/>
          <p:nvPr/>
        </p:nvSpPr>
        <p:spPr>
          <a:xfrm>
            <a:off x="10252075" y="4440238"/>
            <a:ext cx="1611313" cy="1323975"/>
          </a:xfrm>
          <a:prstGeom prst="rect">
            <a:avLst/>
          </a:prstGeom>
          <a:noFill/>
        </p:spPr>
        <p:txBody>
          <a:bodyPr wrap="square" rtlCol="0">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cs"/>
              </a:rPr>
              <a:t>这里可以输入其他的说明性的文字；这里可以输入其他的说明性的文字；</a:t>
            </a:r>
            <a:endParaRPr kumimoji="0" lang="zh-CN" altLang="en-US" sz="1600" b="0" i="0" u="none" strike="noStrike" kern="1200" cap="none" spc="0" normalizeH="0" baseline="0" noProof="0" dirty="0">
              <a:ln>
                <a:noFill/>
              </a:ln>
              <a:solidFill>
                <a:schemeClr val="tx1"/>
              </a:solidFill>
              <a:effectLst/>
              <a:uLnTx/>
              <a:uFillTx/>
              <a:latin typeface="+mj-ea"/>
              <a:ea typeface="+mj-ea"/>
              <a:cs typeface="+mn-cs"/>
            </a:endParaRP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0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ppt_x"/>
                                          </p:val>
                                        </p:tav>
                                        <p:tav tm="100000">
                                          <p:val>
                                            <p:strVal val="#ppt_x"/>
                                          </p:val>
                                        </p:tav>
                                      </p:tavLst>
                                    </p:anim>
                                    <p:anim calcmode="lin" valueType="num">
                                      <p:cBhvr additive="base">
                                        <p:cTn id="12" dur="500" fill="hold"/>
                                        <p:tgtEl>
                                          <p:spTgt spid="5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wipe(down)">
                                      <p:cBhvr>
                                        <p:cTn id="16" dur="300"/>
                                        <p:tgtEl>
                                          <p:spTgt spid="72"/>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71"/>
                                        </p:tgtEl>
                                        <p:attrNameLst>
                                          <p:attrName>style.visibility</p:attrName>
                                        </p:attrNameLst>
                                      </p:cBhvr>
                                      <p:to>
                                        <p:strVal val="visible"/>
                                      </p:to>
                                    </p:set>
                                    <p:animEffect transition="in" filter="wipe(left)">
                                      <p:cBhvr>
                                        <p:cTn id="20" dur="300"/>
                                        <p:tgtEl>
                                          <p:spTgt spid="71"/>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wipe(up)">
                                      <p:cBhvr>
                                        <p:cTn id="24" dur="500"/>
                                        <p:tgtEl>
                                          <p:spTgt spid="6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wipe(left)">
                                      <p:cBhvr>
                                        <p:cTn id="28" dur="500"/>
                                        <p:tgtEl>
                                          <p:spTgt spid="83"/>
                                        </p:tgtEl>
                                      </p:cBhvr>
                                    </p:animEffect>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down)">
                                      <p:cBhvr>
                                        <p:cTn id="32" dur="300"/>
                                        <p:tgtEl>
                                          <p:spTgt spid="74"/>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wipe(left)">
                                      <p:cBhvr>
                                        <p:cTn id="36" dur="300"/>
                                        <p:tgtEl>
                                          <p:spTgt spid="73"/>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wipe(up)">
                                      <p:cBhvr>
                                        <p:cTn id="40" dur="500"/>
                                        <p:tgtEl>
                                          <p:spTgt spid="70"/>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84"/>
                                        </p:tgtEl>
                                        <p:attrNameLst>
                                          <p:attrName>style.visibility</p:attrName>
                                        </p:attrNameLst>
                                      </p:cBhvr>
                                      <p:to>
                                        <p:strVal val="visible"/>
                                      </p:to>
                                    </p:set>
                                    <p:animEffect transition="in" filter="wipe(left)">
                                      <p:cBhvr>
                                        <p:cTn id="44" dur="500"/>
                                        <p:tgtEl>
                                          <p:spTgt spid="84"/>
                                        </p:tgtEl>
                                      </p:cBhvr>
                                    </p:animEffect>
                                  </p:childTnLst>
                                </p:cTn>
                              </p:par>
                            </p:childTnLst>
                          </p:cTn>
                        </p:par>
                        <p:par>
                          <p:cTn id="45" fill="hold">
                            <p:stCondLst>
                              <p:cond delay="4500"/>
                            </p:stCondLst>
                            <p:childTnLst>
                              <p:par>
                                <p:cTn id="46" presetID="2" presetClass="entr" presetSubtype="4" fill="hold" grpId="0" nodeType="afterEffect">
                                  <p:stCondLst>
                                    <p:cond delay="0"/>
                                  </p:stCondLst>
                                  <p:childTnLst>
                                    <p:set>
                                      <p:cBhvr>
                                        <p:cTn id="47" dur="1" fill="hold">
                                          <p:stCondLst>
                                            <p:cond delay="0"/>
                                          </p:stCondLst>
                                        </p:cTn>
                                        <p:tgtEl>
                                          <p:spTgt spid="76"/>
                                        </p:tgtEl>
                                        <p:attrNameLst>
                                          <p:attrName>style.visibility</p:attrName>
                                        </p:attrNameLst>
                                      </p:cBhvr>
                                      <p:to>
                                        <p:strVal val="visible"/>
                                      </p:to>
                                    </p:set>
                                    <p:anim calcmode="lin" valueType="num">
                                      <p:cBhvr additive="base">
                                        <p:cTn id="48" dur="500" fill="hold"/>
                                        <p:tgtEl>
                                          <p:spTgt spid="76"/>
                                        </p:tgtEl>
                                        <p:attrNameLst>
                                          <p:attrName>ppt_x</p:attrName>
                                        </p:attrNameLst>
                                      </p:cBhvr>
                                      <p:tavLst>
                                        <p:tav tm="0">
                                          <p:val>
                                            <p:strVal val="#ppt_x"/>
                                          </p:val>
                                        </p:tav>
                                        <p:tav tm="100000">
                                          <p:val>
                                            <p:strVal val="#ppt_x"/>
                                          </p:val>
                                        </p:tav>
                                      </p:tavLst>
                                    </p:anim>
                                    <p:anim calcmode="lin" valueType="num">
                                      <p:cBhvr additive="base">
                                        <p:cTn id="49" dur="500" fill="hold"/>
                                        <p:tgtEl>
                                          <p:spTgt spid="7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00"/>
                                  </p:stCondLst>
                                  <p:childTnLst>
                                    <p:set>
                                      <p:cBhvr>
                                        <p:cTn id="51" dur="1" fill="hold">
                                          <p:stCondLst>
                                            <p:cond delay="0"/>
                                          </p:stCondLst>
                                        </p:cTn>
                                        <p:tgtEl>
                                          <p:spTgt spid="75"/>
                                        </p:tgtEl>
                                        <p:attrNameLst>
                                          <p:attrName>style.visibility</p:attrName>
                                        </p:attrNameLst>
                                      </p:cBhvr>
                                      <p:to>
                                        <p:strVal val="visible"/>
                                      </p:to>
                                    </p:set>
                                    <p:anim calcmode="lin" valueType="num">
                                      <p:cBhvr additive="base">
                                        <p:cTn id="52" dur="500" fill="hold"/>
                                        <p:tgtEl>
                                          <p:spTgt spid="75"/>
                                        </p:tgtEl>
                                        <p:attrNameLst>
                                          <p:attrName>ppt_x</p:attrName>
                                        </p:attrNameLst>
                                      </p:cBhvr>
                                      <p:tavLst>
                                        <p:tav tm="0">
                                          <p:val>
                                            <p:strVal val="#ppt_x"/>
                                          </p:val>
                                        </p:tav>
                                        <p:tav tm="100000">
                                          <p:val>
                                            <p:strVal val="#ppt_x"/>
                                          </p:val>
                                        </p:tav>
                                      </p:tavLst>
                                    </p:anim>
                                    <p:anim calcmode="lin" valueType="num">
                                      <p:cBhvr additive="base">
                                        <p:cTn id="53" dur="500" fill="hold"/>
                                        <p:tgtEl>
                                          <p:spTgt spid="7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2" presetClass="entr" presetSubtype="4" fill="hold" nodeType="after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wipe(down)">
                                      <p:cBhvr>
                                        <p:cTn id="57" dur="300"/>
                                        <p:tgtEl>
                                          <p:spTgt spid="80"/>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79"/>
                                        </p:tgtEl>
                                        <p:attrNameLst>
                                          <p:attrName>style.visibility</p:attrName>
                                        </p:attrNameLst>
                                      </p:cBhvr>
                                      <p:to>
                                        <p:strVal val="visible"/>
                                      </p:to>
                                    </p:set>
                                    <p:animEffect transition="in" filter="wipe(left)">
                                      <p:cBhvr>
                                        <p:cTn id="61" dur="300"/>
                                        <p:tgtEl>
                                          <p:spTgt spid="79"/>
                                        </p:tgtEl>
                                      </p:cBhvr>
                                    </p:animEffect>
                                  </p:childTnLst>
                                </p:cTn>
                              </p:par>
                            </p:childTnLst>
                          </p:cTn>
                        </p:par>
                        <p:par>
                          <p:cTn id="62" fill="hold">
                            <p:stCondLst>
                              <p:cond delay="6000"/>
                            </p:stCondLst>
                            <p:childTnLst>
                              <p:par>
                                <p:cTn id="63" presetID="22" presetClass="entr" presetSubtype="1" fill="hold" grpId="0" nodeType="after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wipe(up)">
                                      <p:cBhvr>
                                        <p:cTn id="65" dur="500"/>
                                        <p:tgtEl>
                                          <p:spTgt spid="77"/>
                                        </p:tgtEl>
                                      </p:cBhvr>
                                    </p:animEffect>
                                  </p:childTnLst>
                                </p:cTn>
                              </p:par>
                            </p:childTnLst>
                          </p:cTn>
                        </p:par>
                        <p:par>
                          <p:cTn id="66" fill="hold">
                            <p:stCondLst>
                              <p:cond delay="6500"/>
                            </p:stCondLst>
                            <p:childTnLst>
                              <p:par>
                                <p:cTn id="67" presetID="22" presetClass="entr" presetSubtype="8" fill="hold" grpId="0" nodeType="afterEffect">
                                  <p:stCondLst>
                                    <p:cond delay="0"/>
                                  </p:stCondLst>
                                  <p:childTnLst>
                                    <p:set>
                                      <p:cBhvr>
                                        <p:cTn id="68" dur="1" fill="hold">
                                          <p:stCondLst>
                                            <p:cond delay="0"/>
                                          </p:stCondLst>
                                        </p:cTn>
                                        <p:tgtEl>
                                          <p:spTgt spid="85"/>
                                        </p:tgtEl>
                                        <p:attrNameLst>
                                          <p:attrName>style.visibility</p:attrName>
                                        </p:attrNameLst>
                                      </p:cBhvr>
                                      <p:to>
                                        <p:strVal val="visible"/>
                                      </p:to>
                                    </p:set>
                                    <p:animEffect transition="in" filter="wipe(left)">
                                      <p:cBhvr>
                                        <p:cTn id="69" dur="500"/>
                                        <p:tgtEl>
                                          <p:spTgt spid="85"/>
                                        </p:tgtEl>
                                      </p:cBhvr>
                                    </p:animEffect>
                                  </p:childTnLst>
                                </p:cTn>
                              </p:par>
                            </p:childTnLst>
                          </p:cTn>
                        </p:par>
                        <p:par>
                          <p:cTn id="70" fill="hold">
                            <p:stCondLst>
                              <p:cond delay="7000"/>
                            </p:stCondLst>
                            <p:childTnLst>
                              <p:par>
                                <p:cTn id="71" presetID="22" presetClass="entr" presetSubtype="4" fill="hold" nodeType="afterEffect">
                                  <p:stCondLst>
                                    <p:cond delay="0"/>
                                  </p:stCondLst>
                                  <p:childTnLst>
                                    <p:set>
                                      <p:cBhvr>
                                        <p:cTn id="72" dur="1" fill="hold">
                                          <p:stCondLst>
                                            <p:cond delay="0"/>
                                          </p:stCondLst>
                                        </p:cTn>
                                        <p:tgtEl>
                                          <p:spTgt spid="82"/>
                                        </p:tgtEl>
                                        <p:attrNameLst>
                                          <p:attrName>style.visibility</p:attrName>
                                        </p:attrNameLst>
                                      </p:cBhvr>
                                      <p:to>
                                        <p:strVal val="visible"/>
                                      </p:to>
                                    </p:set>
                                    <p:animEffect transition="in" filter="wipe(down)">
                                      <p:cBhvr>
                                        <p:cTn id="73" dur="300"/>
                                        <p:tgtEl>
                                          <p:spTgt spid="82"/>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300"/>
                                        <p:tgtEl>
                                          <p:spTgt spid="81"/>
                                        </p:tgtEl>
                                      </p:cBhvr>
                                    </p:animEffect>
                                  </p:childTnLst>
                                </p:cTn>
                              </p:par>
                            </p:childTnLst>
                          </p:cTn>
                        </p:par>
                        <p:par>
                          <p:cTn id="78" fill="hold">
                            <p:stCondLst>
                              <p:cond delay="8000"/>
                            </p:stCondLst>
                            <p:childTnLst>
                              <p:par>
                                <p:cTn id="79" presetID="22" presetClass="entr" presetSubtype="1" fill="hold" grpId="0" nodeType="afterEffect">
                                  <p:stCondLst>
                                    <p:cond delay="0"/>
                                  </p:stCondLst>
                                  <p:childTnLst>
                                    <p:set>
                                      <p:cBhvr>
                                        <p:cTn id="80" dur="1" fill="hold">
                                          <p:stCondLst>
                                            <p:cond delay="0"/>
                                          </p:stCondLst>
                                        </p:cTn>
                                        <p:tgtEl>
                                          <p:spTgt spid="78"/>
                                        </p:tgtEl>
                                        <p:attrNameLst>
                                          <p:attrName>style.visibility</p:attrName>
                                        </p:attrNameLst>
                                      </p:cBhvr>
                                      <p:to>
                                        <p:strVal val="visible"/>
                                      </p:to>
                                    </p:set>
                                    <p:animEffect transition="in" filter="wipe(up)">
                                      <p:cBhvr>
                                        <p:cTn id="81" dur="500"/>
                                        <p:tgtEl>
                                          <p:spTgt spid="78"/>
                                        </p:tgtEl>
                                      </p:cBhvr>
                                    </p:animEffect>
                                  </p:childTnLst>
                                </p:cTn>
                              </p:par>
                            </p:childTnLst>
                          </p:cTn>
                        </p:par>
                        <p:par>
                          <p:cTn id="82" fill="hold">
                            <p:stCondLst>
                              <p:cond delay="8500"/>
                            </p:stCondLst>
                            <p:childTnLst>
                              <p:par>
                                <p:cTn id="83" presetID="22" presetClass="entr" presetSubtype="8" fill="hold" grpId="0" nodeType="afterEffect">
                                  <p:stCondLst>
                                    <p:cond delay="0"/>
                                  </p:stCondLst>
                                  <p:childTnLst>
                                    <p:set>
                                      <p:cBhvr>
                                        <p:cTn id="84" dur="1" fill="hold">
                                          <p:stCondLst>
                                            <p:cond delay="0"/>
                                          </p:stCondLst>
                                        </p:cTn>
                                        <p:tgtEl>
                                          <p:spTgt spid="86"/>
                                        </p:tgtEl>
                                        <p:attrNameLst>
                                          <p:attrName>style.visibility</p:attrName>
                                        </p:attrNameLst>
                                      </p:cBhvr>
                                      <p:to>
                                        <p:strVal val="visible"/>
                                      </p:to>
                                    </p:set>
                                    <p:animEffect transition="in" filter="wipe(left)">
                                      <p:cBhvr>
                                        <p:cTn id="8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65" grpId="0" animBg="1"/>
      <p:bldP spid="66" grpId="0" animBg="1"/>
      <p:bldP spid="70" grpId="0" animBg="1"/>
      <p:bldP spid="71" grpId="0" animBg="1"/>
      <p:bldP spid="73" grpId="0" animBg="1"/>
      <p:bldP spid="75" grpId="0" animBg="1"/>
      <p:bldP spid="76" grpId="0" animBg="1"/>
      <p:bldP spid="77" grpId="0" animBg="1"/>
      <p:bldP spid="78" grpId="0" animBg="1"/>
      <p:bldP spid="79" grpId="0" animBg="1"/>
      <p:bldP spid="81" grpId="0" animBg="1"/>
      <p:bldP spid="83" grpId="0"/>
      <p:bldP spid="84" grpId="0"/>
      <p:bldP spid="85" grpId="0"/>
      <p:bldP spid="8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19459"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19460" name="组合 20"/>
          <p:cNvGrpSpPr/>
          <p:nvPr/>
        </p:nvGrpSpPr>
        <p:grpSpPr>
          <a:xfrm>
            <a:off x="9632950" y="287338"/>
            <a:ext cx="276225" cy="288925"/>
            <a:chOff x="8181567" y="391614"/>
            <a:chExt cx="420096" cy="437973"/>
          </a:xfrm>
        </p:grpSpPr>
        <p:sp>
          <p:nvSpPr>
            <p:cNvPr id="19514"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19515"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19461" name="组合 23"/>
          <p:cNvGrpSpPr/>
          <p:nvPr/>
        </p:nvGrpSpPr>
        <p:grpSpPr>
          <a:xfrm>
            <a:off x="11296650" y="287338"/>
            <a:ext cx="277813" cy="288925"/>
            <a:chOff x="10486350" y="391614"/>
            <a:chExt cx="421373" cy="437973"/>
          </a:xfrm>
        </p:grpSpPr>
        <p:sp>
          <p:nvSpPr>
            <p:cNvPr id="19512"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19513"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19462"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19463"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19464"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19465" name="组合 29"/>
          <p:cNvGrpSpPr/>
          <p:nvPr/>
        </p:nvGrpSpPr>
        <p:grpSpPr>
          <a:xfrm>
            <a:off x="10475913" y="287338"/>
            <a:ext cx="276225" cy="288925"/>
            <a:chOff x="9338428" y="391614"/>
            <a:chExt cx="420096" cy="437973"/>
          </a:xfrm>
        </p:grpSpPr>
        <p:sp>
          <p:nvSpPr>
            <p:cNvPr id="19510"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19511"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19466"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pic>
        <p:nvPicPr>
          <p:cNvPr id="19467" name="图片 34"/>
          <p:cNvPicPr/>
          <p:nvPr/>
        </p:nvPicPr>
        <p:blipFill>
          <a:blip r:embed="rId1" cstate="email"/>
          <a:stretch>
            <a:fillRect/>
          </a:stretch>
        </p:blipFill>
        <p:spPr>
          <a:xfrm>
            <a:off x="3605213" y="749300"/>
            <a:ext cx="26987" cy="388938"/>
          </a:xfrm>
          <a:prstGeom prst="rect">
            <a:avLst/>
          </a:prstGeom>
          <a:noFill/>
          <a:ln w="9525">
            <a:noFill/>
          </a:ln>
        </p:spPr>
      </p:pic>
      <p:pic>
        <p:nvPicPr>
          <p:cNvPr id="19468" name="图片 35"/>
          <p:cNvPicPr/>
          <p:nvPr/>
        </p:nvPicPr>
        <p:blipFill>
          <a:blip r:embed="rId1" cstate="email"/>
          <a:stretch>
            <a:fillRect/>
          </a:stretch>
        </p:blipFill>
        <p:spPr>
          <a:xfrm>
            <a:off x="5294313" y="749300"/>
            <a:ext cx="26987" cy="388938"/>
          </a:xfrm>
          <a:prstGeom prst="rect">
            <a:avLst/>
          </a:prstGeom>
          <a:noFill/>
          <a:ln w="9525">
            <a:noFill/>
          </a:ln>
        </p:spPr>
      </p:pic>
      <p:pic>
        <p:nvPicPr>
          <p:cNvPr id="19469" name="图片 36"/>
          <p:cNvPicPr/>
          <p:nvPr/>
        </p:nvPicPr>
        <p:blipFill>
          <a:blip r:embed="rId1" cstate="email"/>
          <a:stretch>
            <a:fillRect/>
          </a:stretch>
        </p:blipFill>
        <p:spPr>
          <a:xfrm>
            <a:off x="7035800" y="749300"/>
            <a:ext cx="26988" cy="388938"/>
          </a:xfrm>
          <a:prstGeom prst="rect">
            <a:avLst/>
          </a:prstGeom>
          <a:noFill/>
          <a:ln w="9525">
            <a:noFill/>
          </a:ln>
        </p:spPr>
      </p:pic>
      <p:sp>
        <p:nvSpPr>
          <p:cNvPr id="19470" name="Rectangle 14"/>
          <p:cNvSpPr/>
          <p:nvPr/>
        </p:nvSpPr>
        <p:spPr>
          <a:xfrm>
            <a:off x="3638550" y="1135063"/>
            <a:ext cx="1619250"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19471" name="TextBox 38"/>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19472" name="TextBox 39"/>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主营业务</a:t>
            </a:r>
            <a:endParaRPr lang="zh-CN" altLang="en-US" b="1" dirty="0">
              <a:solidFill>
                <a:srgbClr val="44A6BA"/>
              </a:solidFill>
              <a:latin typeface="微软雅黑" panose="020B0503020204020204" pitchFamily="34" charset="-122"/>
              <a:ea typeface="微软雅黑" panose="020B0503020204020204" pitchFamily="34" charset="-122"/>
            </a:endParaRPr>
          </a:p>
        </p:txBody>
      </p:sp>
      <p:sp>
        <p:nvSpPr>
          <p:cNvPr id="19473" name="TextBox 40"/>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企业优势</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19474" name="TextBox 41"/>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联系我们</a:t>
            </a:r>
            <a:endParaRPr lang="zh-CN" altLang="en-US" dirty="0">
              <a:solidFill>
                <a:srgbClr val="605958"/>
              </a:solidFill>
              <a:latin typeface="微软雅黑" panose="020B0503020204020204" pitchFamily="34" charset="-122"/>
              <a:ea typeface="微软雅黑" panose="020B0503020204020204" pitchFamily="34" charset="-122"/>
            </a:endParaRPr>
          </a:p>
        </p:txBody>
      </p:sp>
      <p:pic>
        <p:nvPicPr>
          <p:cNvPr id="19475" name="图片 42"/>
          <p:cNvPicPr/>
          <p:nvPr/>
        </p:nvPicPr>
        <p:blipFill>
          <a:blip r:embed="rId1" cstate="email"/>
          <a:stretch>
            <a:fillRect/>
          </a:stretch>
        </p:blipFill>
        <p:spPr>
          <a:xfrm>
            <a:off x="1947863" y="749300"/>
            <a:ext cx="26987" cy="388938"/>
          </a:xfrm>
          <a:prstGeom prst="rect">
            <a:avLst/>
          </a:prstGeom>
          <a:noFill/>
          <a:ln w="9525">
            <a:noFill/>
          </a:ln>
        </p:spPr>
      </p:pic>
      <p:pic>
        <p:nvPicPr>
          <p:cNvPr id="19476" name="图片 43"/>
          <p:cNvPicPr/>
          <p:nvPr/>
        </p:nvPicPr>
        <p:blipFill>
          <a:blip r:embed="rId1" cstate="email"/>
          <a:stretch>
            <a:fillRect/>
          </a:stretch>
        </p:blipFill>
        <p:spPr>
          <a:xfrm>
            <a:off x="8855075" y="749300"/>
            <a:ext cx="26988" cy="388938"/>
          </a:xfrm>
          <a:prstGeom prst="rect">
            <a:avLst/>
          </a:prstGeom>
          <a:noFill/>
          <a:ln w="9525">
            <a:noFill/>
          </a:ln>
        </p:spPr>
      </p:pic>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48"/>
          <p:cNvCxnSpPr/>
          <p:nvPr/>
        </p:nvCxnSpPr>
        <p:spPr bwMode="auto">
          <a:xfrm>
            <a:off x="1588" y="404812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a:off x="1588" y="360203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p:nvPr/>
        </p:nvCxnSpPr>
        <p:spPr bwMode="auto">
          <a:xfrm>
            <a:off x="1588" y="4494213"/>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484"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9485"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市场概况</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19486"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9487"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生产设备</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19488"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19489"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主要产品</a:t>
            </a:r>
            <a:r>
              <a:rPr lang="en-US" altLang="zh-CN" sz="1600" dirty="0">
                <a:solidFill>
                  <a:srgbClr val="FFFF00"/>
                </a:solidFill>
                <a:latin typeface="微软雅黑" panose="020B0503020204020204" pitchFamily="34" charset="-122"/>
                <a:ea typeface="微软雅黑" panose="020B0503020204020204" pitchFamily="34" charset="-122"/>
              </a:rPr>
              <a:t>A</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19490" name="Freeform 5"/>
          <p:cNvSpPr>
            <a:spLocks noEditPoints="1"/>
          </p:cNvSpPr>
          <p:nvPr/>
        </p:nvSpPr>
        <p:spPr>
          <a:xfrm>
            <a:off x="288925" y="3262313"/>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9491" name="TextBox 59"/>
          <p:cNvSpPr txBox="1"/>
          <p:nvPr/>
        </p:nvSpPr>
        <p:spPr>
          <a:xfrm>
            <a:off x="450850" y="3208338"/>
            <a:ext cx="1279525" cy="339725"/>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主要产品</a:t>
            </a:r>
            <a:r>
              <a:rPr lang="en-US" altLang="zh-CN" sz="1600" dirty="0">
                <a:solidFill>
                  <a:schemeClr val="accent2"/>
                </a:solidFill>
                <a:latin typeface="微软雅黑" panose="020B0503020204020204" pitchFamily="34" charset="-122"/>
                <a:ea typeface="微软雅黑" panose="020B0503020204020204" pitchFamily="34" charset="-122"/>
              </a:rPr>
              <a:t>C</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19492" name="Freeform 5"/>
          <p:cNvSpPr>
            <a:spLocks noEditPoints="1"/>
          </p:cNvSpPr>
          <p:nvPr/>
        </p:nvSpPr>
        <p:spPr>
          <a:xfrm>
            <a:off x="288925" y="3729038"/>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9493" name="TextBox 61"/>
          <p:cNvSpPr txBox="1"/>
          <p:nvPr/>
        </p:nvSpPr>
        <p:spPr>
          <a:xfrm>
            <a:off x="450850" y="3676650"/>
            <a:ext cx="1279525" cy="338138"/>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主要产品</a:t>
            </a:r>
            <a:r>
              <a:rPr lang="en-US" altLang="zh-CN" sz="1600" dirty="0">
                <a:solidFill>
                  <a:schemeClr val="accent2"/>
                </a:solidFill>
                <a:latin typeface="微软雅黑" panose="020B0503020204020204" pitchFamily="34" charset="-122"/>
                <a:ea typeface="微软雅黑" panose="020B0503020204020204" pitchFamily="34" charset="-122"/>
              </a:rPr>
              <a:t>D</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19494" name="Freeform 5"/>
          <p:cNvSpPr>
            <a:spLocks noEditPoints="1"/>
          </p:cNvSpPr>
          <p:nvPr/>
        </p:nvSpPr>
        <p:spPr>
          <a:xfrm>
            <a:off x="288925" y="41687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9495" name="TextBox 63"/>
          <p:cNvSpPr txBox="1"/>
          <p:nvPr/>
        </p:nvSpPr>
        <p:spPr>
          <a:xfrm>
            <a:off x="450850" y="4116388"/>
            <a:ext cx="1279525" cy="338137"/>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其他业务</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19496"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19497" name="TextBox 67"/>
          <p:cNvSpPr txBox="1"/>
          <p:nvPr/>
        </p:nvSpPr>
        <p:spPr>
          <a:xfrm>
            <a:off x="450850" y="2770188"/>
            <a:ext cx="1279525" cy="338137"/>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主要产品</a:t>
            </a:r>
            <a:r>
              <a:rPr lang="en-US" altLang="zh-CN" sz="1600" dirty="0">
                <a:solidFill>
                  <a:schemeClr val="accent2"/>
                </a:solidFill>
                <a:latin typeface="微软雅黑" panose="020B0503020204020204" pitchFamily="34" charset="-122"/>
                <a:ea typeface="微软雅黑" panose="020B0503020204020204" pitchFamily="34" charset="-122"/>
              </a:rPr>
              <a:t>B</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19498" name="Freeform 5"/>
          <p:cNvSpPr/>
          <p:nvPr/>
        </p:nvSpPr>
        <p:spPr>
          <a:xfrm>
            <a:off x="1773238" y="2314575"/>
            <a:ext cx="161925" cy="373063"/>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sp>
        <p:nvSpPr>
          <p:cNvPr id="51" name="矩形 50"/>
          <p:cNvSpPr/>
          <p:nvPr/>
        </p:nvSpPr>
        <p:spPr bwMode="auto">
          <a:xfrm>
            <a:off x="2560638" y="2500313"/>
            <a:ext cx="2516188" cy="1787525"/>
          </a:xfrm>
          <a:prstGeom prst="rect">
            <a:avLst/>
          </a:prstGeom>
          <a:blipFill>
            <a:blip r:embed="rId2" cstate="email"/>
            <a:stretch>
              <a:fillRect/>
            </a:stretch>
          </a:blipFill>
          <a:ln w="9525" cap="flat" cmpd="sng" algn="ctr">
            <a:solidFill>
              <a:schemeClr val="bg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TextBox 64"/>
          <p:cNvSpPr txBox="1"/>
          <p:nvPr/>
        </p:nvSpPr>
        <p:spPr>
          <a:xfrm>
            <a:off x="2438400" y="1471613"/>
            <a:ext cx="8996363" cy="830262"/>
          </a:xfrm>
          <a:prstGeom prst="rect">
            <a:avLst/>
          </a:prstGeom>
          <a:noFill/>
          <a:ln w="9525">
            <a:noFill/>
          </a:ln>
        </p:spPr>
        <p:txBody>
          <a:bodyPr>
            <a:spAutoFit/>
          </a:bodyPr>
          <a:lstStyle/>
          <a:p>
            <a:pPr lvl="0" algn="just" eaLnBrk="1" hangingPunct="1"/>
            <a:r>
              <a:rPr lang="zh-CN" altLang="en-US" sz="1600" dirty="0">
                <a:solidFill>
                  <a:schemeClr val="bg2"/>
                </a:solidFill>
                <a:latin typeface="微软雅黑" panose="020B0503020204020204" pitchFamily="34" charset="-122"/>
                <a:ea typeface="微软雅黑" panose="020B0503020204020204" pitchFamily="34" charset="-122"/>
              </a:rPr>
              <a:t>再次录入上述图表的综合描述说明，再次录入上述图表的综合描述说明</a:t>
            </a:r>
            <a:r>
              <a:rPr lang="en-US" altLang="zh-CN" sz="1600" dirty="0">
                <a:solidFill>
                  <a:schemeClr val="bg2"/>
                </a:solidFill>
                <a:latin typeface="微软雅黑" panose="020B0503020204020204" pitchFamily="34" charset="-122"/>
                <a:ea typeface="微软雅黑" panose="020B0503020204020204" pitchFamily="34" charset="-122"/>
              </a:rPr>
              <a:t>,</a:t>
            </a:r>
            <a:r>
              <a:rPr lang="zh-CN" altLang="en-US" sz="1600" dirty="0">
                <a:solidFill>
                  <a:schemeClr val="bg2"/>
                </a:solidFill>
                <a:latin typeface="微软雅黑" panose="020B0503020204020204" pitchFamily="34" charset="-122"/>
                <a:ea typeface="微软雅黑" panose="020B0503020204020204" pitchFamily="34" charset="-122"/>
              </a:rPr>
              <a:t>再次录入上述图表的综合描述说明，再次录入上述图表的综合描述说明再次录入上述图表的综合描述说明，再次录入上述图表的综合描述说明</a:t>
            </a:r>
            <a:endParaRPr lang="zh-CN" altLang="en-US" sz="1200" dirty="0">
              <a:solidFill>
                <a:schemeClr val="bg2"/>
              </a:solidFill>
              <a:latin typeface="方正兰亭细黑_GBK_M" pitchFamily="2" charset="2"/>
              <a:ea typeface="方正兰亭细黑_GBK_M" pitchFamily="2" charset="2"/>
            </a:endParaRPr>
          </a:p>
        </p:txBody>
      </p:sp>
      <p:sp>
        <p:nvSpPr>
          <p:cNvPr id="66" name="矩形 65"/>
          <p:cNvSpPr/>
          <p:nvPr/>
        </p:nvSpPr>
        <p:spPr bwMode="auto">
          <a:xfrm>
            <a:off x="5681663" y="2500313"/>
            <a:ext cx="2514600" cy="1787525"/>
          </a:xfrm>
          <a:prstGeom prst="rect">
            <a:avLst/>
          </a:prstGeom>
          <a:blipFill>
            <a:blip r:embed="rId3" cstate="email"/>
            <a:stretch>
              <a:fillRect/>
            </a:stretch>
          </a:blipFill>
          <a:ln w="9525" cap="flat" cmpd="sng" algn="ctr">
            <a:solidFill>
              <a:schemeClr val="bg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 name="矩形 69"/>
          <p:cNvSpPr/>
          <p:nvPr/>
        </p:nvSpPr>
        <p:spPr bwMode="auto">
          <a:xfrm>
            <a:off x="8780463" y="2500313"/>
            <a:ext cx="2516188" cy="1787525"/>
          </a:xfrm>
          <a:prstGeom prst="rect">
            <a:avLst/>
          </a:prstGeom>
          <a:blipFill>
            <a:blip r:embed="rId4" cstate="email"/>
            <a:stretch>
              <a:fillRect/>
            </a:stretch>
          </a:blipFill>
          <a:ln w="9525" cap="flat" cmpd="sng" algn="ctr">
            <a:solidFill>
              <a:schemeClr val="bg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 name="矩形 70"/>
          <p:cNvSpPr/>
          <p:nvPr/>
        </p:nvSpPr>
        <p:spPr>
          <a:xfrm>
            <a:off x="2549525" y="4460875"/>
            <a:ext cx="8747125" cy="647700"/>
          </a:xfrm>
          <a:prstGeom prst="rect">
            <a:avLst/>
          </a:prstGeom>
          <a:solidFill>
            <a:schemeClr val="bg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72" name="TextBox 71"/>
          <p:cNvSpPr txBox="1"/>
          <p:nvPr/>
        </p:nvSpPr>
        <p:spPr>
          <a:xfrm>
            <a:off x="2705100" y="4560888"/>
            <a:ext cx="2176463" cy="40005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accent2"/>
                </a:solidFill>
                <a:effectLst/>
                <a:uLnTx/>
                <a:uFillTx/>
                <a:latin typeface="+mn-ea"/>
                <a:ea typeface="+mn-ea"/>
                <a:cs typeface="+mn-cs"/>
              </a:rPr>
              <a:t>这里是标题</a:t>
            </a:r>
            <a:endParaRPr kumimoji="0" lang="en-US" altLang="zh-CN" sz="2000" b="1" i="0" u="none" strike="noStrike" kern="1200" cap="none" spc="0" normalizeH="0" baseline="0" noProof="0" dirty="0">
              <a:ln>
                <a:noFill/>
              </a:ln>
              <a:solidFill>
                <a:schemeClr val="accent2"/>
              </a:solidFill>
              <a:effectLst/>
              <a:uLnTx/>
              <a:uFillTx/>
              <a:latin typeface="+mn-ea"/>
              <a:ea typeface="+mn-ea"/>
              <a:cs typeface="+mn-cs"/>
            </a:endParaRPr>
          </a:p>
        </p:txBody>
      </p:sp>
      <p:sp>
        <p:nvSpPr>
          <p:cNvPr id="73" name="TextBox 72"/>
          <p:cNvSpPr txBox="1"/>
          <p:nvPr/>
        </p:nvSpPr>
        <p:spPr>
          <a:xfrm>
            <a:off x="2581275" y="5229225"/>
            <a:ext cx="2489200" cy="83026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bg2"/>
                </a:solidFill>
                <a:effectLst/>
                <a:uLnTx/>
                <a:uFillTx/>
                <a:latin typeface="+mn-ea"/>
                <a:ea typeface="+mn-ea"/>
                <a:cs typeface="+mn-cs"/>
              </a:rPr>
              <a:t>这里可以添加主要内容这里可以添加主要内容这里可以添加主要</a:t>
            </a:r>
            <a:endParaRPr kumimoji="0" lang="zh-CN" altLang="en-US" sz="1600" b="0" i="0" u="none" strike="noStrike" kern="1200" cap="none" spc="0" normalizeH="0" baseline="0" noProof="0" dirty="0">
              <a:ln>
                <a:noFill/>
              </a:ln>
              <a:solidFill>
                <a:schemeClr val="bg2"/>
              </a:solidFill>
              <a:effectLst/>
              <a:uLnTx/>
              <a:uFillTx/>
              <a:latin typeface="+mn-ea"/>
              <a:ea typeface="+mn-ea"/>
              <a:cs typeface="+mn-cs"/>
            </a:endParaRPr>
          </a:p>
        </p:txBody>
      </p:sp>
      <p:sp>
        <p:nvSpPr>
          <p:cNvPr id="74" name="TextBox 73"/>
          <p:cNvSpPr txBox="1"/>
          <p:nvPr/>
        </p:nvSpPr>
        <p:spPr>
          <a:xfrm>
            <a:off x="6016625" y="4560888"/>
            <a:ext cx="2174875" cy="40005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accent2"/>
                </a:solidFill>
                <a:effectLst/>
                <a:uLnTx/>
                <a:uFillTx/>
                <a:latin typeface="+mn-ea"/>
                <a:ea typeface="+mn-ea"/>
                <a:cs typeface="+mn-cs"/>
              </a:rPr>
              <a:t>这里是标题</a:t>
            </a:r>
            <a:endParaRPr kumimoji="0" lang="en-US" altLang="zh-CN" sz="2000" b="1" i="0" u="none" strike="noStrike" kern="1200" cap="none" spc="0" normalizeH="0" baseline="0" noProof="0" dirty="0">
              <a:ln>
                <a:noFill/>
              </a:ln>
              <a:solidFill>
                <a:schemeClr val="accent2"/>
              </a:solidFill>
              <a:effectLst/>
              <a:uLnTx/>
              <a:uFillTx/>
              <a:latin typeface="+mn-ea"/>
              <a:ea typeface="+mn-ea"/>
              <a:cs typeface="+mn-cs"/>
            </a:endParaRPr>
          </a:p>
        </p:txBody>
      </p:sp>
      <p:sp>
        <p:nvSpPr>
          <p:cNvPr id="75" name="TextBox 74"/>
          <p:cNvSpPr txBox="1"/>
          <p:nvPr/>
        </p:nvSpPr>
        <p:spPr>
          <a:xfrm>
            <a:off x="5691188" y="5229225"/>
            <a:ext cx="2489200" cy="83026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bg2"/>
                </a:solidFill>
                <a:effectLst/>
                <a:uLnTx/>
                <a:uFillTx/>
                <a:latin typeface="+mn-ea"/>
                <a:ea typeface="+mn-ea"/>
                <a:cs typeface="+mn-cs"/>
              </a:rPr>
              <a:t>这里可以添加主要内容这里可以添加主要内容这里可以添加主要</a:t>
            </a:r>
            <a:endParaRPr kumimoji="0" lang="zh-CN" altLang="en-US" sz="1600" b="0" i="0" u="none" strike="noStrike" kern="1200" cap="none" spc="0" normalizeH="0" baseline="0" noProof="0" dirty="0">
              <a:ln>
                <a:noFill/>
              </a:ln>
              <a:solidFill>
                <a:schemeClr val="bg2"/>
              </a:solidFill>
              <a:effectLst/>
              <a:uLnTx/>
              <a:uFillTx/>
              <a:latin typeface="+mn-ea"/>
              <a:ea typeface="+mn-ea"/>
              <a:cs typeface="+mn-cs"/>
            </a:endParaRPr>
          </a:p>
        </p:txBody>
      </p:sp>
      <p:sp>
        <p:nvSpPr>
          <p:cNvPr id="76" name="TextBox 75"/>
          <p:cNvSpPr txBox="1"/>
          <p:nvPr/>
        </p:nvSpPr>
        <p:spPr>
          <a:xfrm>
            <a:off x="8939213" y="4560888"/>
            <a:ext cx="2176463" cy="40005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accent2"/>
                </a:solidFill>
                <a:effectLst/>
                <a:uLnTx/>
                <a:uFillTx/>
                <a:latin typeface="+mn-ea"/>
                <a:ea typeface="+mn-ea"/>
                <a:cs typeface="+mn-cs"/>
              </a:rPr>
              <a:t>这里是标题</a:t>
            </a:r>
            <a:endParaRPr kumimoji="0" lang="en-US" altLang="zh-CN" sz="2000" b="1" i="0" u="none" strike="noStrike" kern="1200" cap="none" spc="0" normalizeH="0" baseline="0" noProof="0" dirty="0">
              <a:ln>
                <a:noFill/>
              </a:ln>
              <a:solidFill>
                <a:schemeClr val="accent2"/>
              </a:solidFill>
              <a:effectLst/>
              <a:uLnTx/>
              <a:uFillTx/>
              <a:latin typeface="+mn-ea"/>
              <a:ea typeface="+mn-ea"/>
              <a:cs typeface="+mn-cs"/>
            </a:endParaRPr>
          </a:p>
        </p:txBody>
      </p:sp>
      <p:sp>
        <p:nvSpPr>
          <p:cNvPr id="77" name="TextBox 76"/>
          <p:cNvSpPr txBox="1"/>
          <p:nvPr/>
        </p:nvSpPr>
        <p:spPr>
          <a:xfrm>
            <a:off x="8780463" y="5229225"/>
            <a:ext cx="2489200" cy="83026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bg2"/>
                </a:solidFill>
                <a:effectLst/>
                <a:uLnTx/>
                <a:uFillTx/>
                <a:latin typeface="+mn-ea"/>
                <a:ea typeface="+mn-ea"/>
                <a:cs typeface="+mn-cs"/>
              </a:rPr>
              <a:t>这里可以添加主要内容这里可以添加主要内容这里可以添加主要</a:t>
            </a:r>
            <a:endParaRPr kumimoji="0" lang="zh-CN" altLang="en-US" sz="1600" b="0" i="0" u="none" strike="noStrike" kern="1200" cap="none" spc="0" normalizeH="0" baseline="0" noProof="0" dirty="0">
              <a:ln>
                <a:noFill/>
              </a:ln>
              <a:solidFill>
                <a:schemeClr val="bg2"/>
              </a:solidFill>
              <a:effectLst/>
              <a:uLnTx/>
              <a:uFillTx/>
              <a:latin typeface="+mn-ea"/>
              <a:ea typeface="+mn-ea"/>
              <a:cs typeface="+mn-cs"/>
            </a:endParaRP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arn(outVertical)">
                                      <p:cBhvr>
                                        <p:cTn id="7" dur="500"/>
                                        <p:tgtEl>
                                          <p:spTgt spid="6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1"/>
                                        </p:tgtEl>
                                        <p:attrNameLst>
                                          <p:attrName>style.visibility</p:attrName>
                                        </p:attrNameLst>
                                      </p:cBhvr>
                                      <p:to>
                                        <p:strVal val="visible"/>
                                      </p:to>
                                    </p:set>
                                    <p:animEffect transition="in" filter="barn(inVertical)">
                                      <p:cBhvr>
                                        <p:cTn id="11" dur="500"/>
                                        <p:tgtEl>
                                          <p:spTgt spid="71"/>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400"/>
                                        <p:tgtEl>
                                          <p:spTgt spid="51"/>
                                        </p:tgtEl>
                                        <p:attrNameLst>
                                          <p:attrName>ppt_y</p:attrName>
                                        </p:attrNameLst>
                                      </p:cBhvr>
                                      <p:tavLst>
                                        <p:tav tm="0">
                                          <p:val>
                                            <p:strVal val="#ppt_y+#ppt_h*1.125000"/>
                                          </p:val>
                                        </p:tav>
                                        <p:tav tm="100000">
                                          <p:val>
                                            <p:strVal val="#ppt_y"/>
                                          </p:val>
                                        </p:tav>
                                      </p:tavLst>
                                    </p:anim>
                                    <p:animEffect transition="in" filter="wipe(up)">
                                      <p:cBhvr>
                                        <p:cTn id="16" dur="400"/>
                                        <p:tgtEl>
                                          <p:spTgt spid="5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400"/>
                                        <p:tgtEl>
                                          <p:spTgt spid="66"/>
                                        </p:tgtEl>
                                        <p:attrNameLst>
                                          <p:attrName>ppt_y</p:attrName>
                                        </p:attrNameLst>
                                      </p:cBhvr>
                                      <p:tavLst>
                                        <p:tav tm="0">
                                          <p:val>
                                            <p:strVal val="#ppt_y+#ppt_h*1.125000"/>
                                          </p:val>
                                        </p:tav>
                                        <p:tav tm="100000">
                                          <p:val>
                                            <p:strVal val="#ppt_y"/>
                                          </p:val>
                                        </p:tav>
                                      </p:tavLst>
                                    </p:anim>
                                    <p:animEffect transition="in" filter="wipe(up)">
                                      <p:cBhvr>
                                        <p:cTn id="20" dur="400"/>
                                        <p:tgtEl>
                                          <p:spTgt spid="66"/>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additive="base">
                                        <p:cTn id="23" dur="400"/>
                                        <p:tgtEl>
                                          <p:spTgt spid="70"/>
                                        </p:tgtEl>
                                        <p:attrNameLst>
                                          <p:attrName>ppt_y</p:attrName>
                                        </p:attrNameLst>
                                      </p:cBhvr>
                                      <p:tavLst>
                                        <p:tav tm="0">
                                          <p:val>
                                            <p:strVal val="#ppt_y+#ppt_h*1.125000"/>
                                          </p:val>
                                        </p:tav>
                                        <p:tav tm="100000">
                                          <p:val>
                                            <p:strVal val="#ppt_y"/>
                                          </p:val>
                                        </p:tav>
                                      </p:tavLst>
                                    </p:anim>
                                    <p:animEffect transition="in" filter="wipe(up)">
                                      <p:cBhvr>
                                        <p:cTn id="24" dur="400"/>
                                        <p:tgtEl>
                                          <p:spTgt spid="70"/>
                                        </p:tgtEl>
                                      </p:cBhvr>
                                    </p:animEffect>
                                  </p:childTnLst>
                                </p:cTn>
                              </p:par>
                              <p:par>
                                <p:cTn id="25" presetID="2" presetClass="entr" presetSubtype="6" fill="hold" grpId="0" nodeType="withEffect">
                                  <p:stCondLst>
                                    <p:cond delay="0"/>
                                  </p:stCondLst>
                                  <p:childTnLst>
                                    <p:set>
                                      <p:cBhvr>
                                        <p:cTn id="26" dur="1" fill="hold">
                                          <p:stCondLst>
                                            <p:cond delay="0"/>
                                          </p:stCondLst>
                                        </p:cTn>
                                        <p:tgtEl>
                                          <p:spTgt spid="72"/>
                                        </p:tgtEl>
                                        <p:attrNameLst>
                                          <p:attrName>style.visibility</p:attrName>
                                        </p:attrNameLst>
                                      </p:cBhvr>
                                      <p:to>
                                        <p:strVal val="visible"/>
                                      </p:to>
                                    </p:set>
                                    <p:anim calcmode="lin" valueType="num">
                                      <p:cBhvr additive="base">
                                        <p:cTn id="27" dur="500" fill="hold"/>
                                        <p:tgtEl>
                                          <p:spTgt spid="72"/>
                                        </p:tgtEl>
                                        <p:attrNameLst>
                                          <p:attrName>ppt_x</p:attrName>
                                        </p:attrNameLst>
                                      </p:cBhvr>
                                      <p:tavLst>
                                        <p:tav tm="0">
                                          <p:val>
                                            <p:strVal val="1+#ppt_w/2"/>
                                          </p:val>
                                        </p:tav>
                                        <p:tav tm="100000">
                                          <p:val>
                                            <p:strVal val="#ppt_x"/>
                                          </p:val>
                                        </p:tav>
                                      </p:tavLst>
                                    </p:anim>
                                    <p:anim calcmode="lin" valueType="num">
                                      <p:cBhvr additive="base">
                                        <p:cTn id="28" dur="500" fill="hold"/>
                                        <p:tgtEl>
                                          <p:spTgt spid="72"/>
                                        </p:tgtEl>
                                        <p:attrNameLst>
                                          <p:attrName>ppt_y</p:attrName>
                                        </p:attrNameLst>
                                      </p:cBhvr>
                                      <p:tavLst>
                                        <p:tav tm="0">
                                          <p:val>
                                            <p:strVal val="1+#ppt_h/2"/>
                                          </p:val>
                                        </p:tav>
                                        <p:tav tm="100000">
                                          <p:val>
                                            <p:strVal val="#ppt_y"/>
                                          </p:val>
                                        </p:tav>
                                      </p:tavLst>
                                    </p:anim>
                                  </p:childTnLst>
                                </p:cTn>
                              </p:par>
                              <p:par>
                                <p:cTn id="29" presetID="2" presetClass="entr" presetSubtype="6" fill="hold" grpId="0" nodeType="with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additive="base">
                                        <p:cTn id="31" dur="500" fill="hold"/>
                                        <p:tgtEl>
                                          <p:spTgt spid="74"/>
                                        </p:tgtEl>
                                        <p:attrNameLst>
                                          <p:attrName>ppt_x</p:attrName>
                                        </p:attrNameLst>
                                      </p:cBhvr>
                                      <p:tavLst>
                                        <p:tav tm="0">
                                          <p:val>
                                            <p:strVal val="1+#ppt_w/2"/>
                                          </p:val>
                                        </p:tav>
                                        <p:tav tm="100000">
                                          <p:val>
                                            <p:strVal val="#ppt_x"/>
                                          </p:val>
                                        </p:tav>
                                      </p:tavLst>
                                    </p:anim>
                                    <p:anim calcmode="lin" valueType="num">
                                      <p:cBhvr additive="base">
                                        <p:cTn id="32" dur="500" fill="hold"/>
                                        <p:tgtEl>
                                          <p:spTgt spid="74"/>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additive="base">
                                        <p:cTn id="35" dur="500" fill="hold"/>
                                        <p:tgtEl>
                                          <p:spTgt spid="76"/>
                                        </p:tgtEl>
                                        <p:attrNameLst>
                                          <p:attrName>ppt_x</p:attrName>
                                        </p:attrNameLst>
                                      </p:cBhvr>
                                      <p:tavLst>
                                        <p:tav tm="0">
                                          <p:val>
                                            <p:strVal val="1+#ppt_w/2"/>
                                          </p:val>
                                        </p:tav>
                                        <p:tav tm="100000">
                                          <p:val>
                                            <p:strVal val="#ppt_x"/>
                                          </p:val>
                                        </p:tav>
                                      </p:tavLst>
                                    </p:anim>
                                    <p:anim calcmode="lin" valueType="num">
                                      <p:cBhvr additive="base">
                                        <p:cTn id="36" dur="500" fill="hold"/>
                                        <p:tgtEl>
                                          <p:spTgt spid="76"/>
                                        </p:tgtEl>
                                        <p:attrNameLst>
                                          <p:attrName>ppt_y</p:attrName>
                                        </p:attrNameLst>
                                      </p:cBhvr>
                                      <p:tavLst>
                                        <p:tav tm="0">
                                          <p:val>
                                            <p:strVal val="1+#ppt_h/2"/>
                                          </p:val>
                                        </p:tav>
                                        <p:tav tm="100000">
                                          <p:val>
                                            <p:strVal val="#ppt_y"/>
                                          </p:val>
                                        </p:tav>
                                      </p:tavLst>
                                    </p:anim>
                                  </p:childTnLst>
                                </p:cTn>
                              </p:par>
                            </p:childTnLst>
                          </p:cTn>
                        </p:par>
                        <p:par>
                          <p:cTn id="37" fill="hold">
                            <p:stCondLst>
                              <p:cond delay="1500"/>
                            </p:stCondLst>
                            <p:childTnLst>
                              <p:par>
                                <p:cTn id="38" presetID="22" presetClass="entr" presetSubtype="1"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wipe(up)">
                                      <p:cBhvr>
                                        <p:cTn id="40" dur="500"/>
                                        <p:tgtEl>
                                          <p:spTgt spid="73"/>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wipe(up)">
                                      <p:cBhvr>
                                        <p:cTn id="43" dur="500"/>
                                        <p:tgtEl>
                                          <p:spTgt spid="75"/>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wipe(up)">
                                      <p:cBhvr>
                                        <p:cTn id="46"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65" grpId="0"/>
      <p:bldP spid="66" grpId="0" animBg="1"/>
      <p:bldP spid="70" grpId="0" animBg="1"/>
      <p:bldP spid="71" grpId="0" animBg="1"/>
      <p:bldP spid="72" grpId="0"/>
      <p:bldP spid="73" grpId="0"/>
      <p:bldP spid="74" grpId="0"/>
      <p:bldP spid="75" grpId="0"/>
      <p:bldP spid="76" grpId="0"/>
      <p:bldP spid="7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20483"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20484" name="组合 20"/>
          <p:cNvGrpSpPr/>
          <p:nvPr/>
        </p:nvGrpSpPr>
        <p:grpSpPr>
          <a:xfrm>
            <a:off x="9632950" y="287338"/>
            <a:ext cx="276225" cy="288925"/>
            <a:chOff x="8181567" y="391614"/>
            <a:chExt cx="420096" cy="437973"/>
          </a:xfrm>
        </p:grpSpPr>
        <p:sp>
          <p:nvSpPr>
            <p:cNvPr id="20552"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0553"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20485" name="组合 23"/>
          <p:cNvGrpSpPr/>
          <p:nvPr/>
        </p:nvGrpSpPr>
        <p:grpSpPr>
          <a:xfrm>
            <a:off x="11296650" y="287338"/>
            <a:ext cx="277813" cy="288925"/>
            <a:chOff x="10486350" y="391614"/>
            <a:chExt cx="421373" cy="437973"/>
          </a:xfrm>
        </p:grpSpPr>
        <p:sp>
          <p:nvSpPr>
            <p:cNvPr id="20550"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0551"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20486"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20487"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20488"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20489" name="组合 29"/>
          <p:cNvGrpSpPr/>
          <p:nvPr/>
        </p:nvGrpSpPr>
        <p:grpSpPr>
          <a:xfrm>
            <a:off x="10475913" y="287338"/>
            <a:ext cx="276225" cy="288925"/>
            <a:chOff x="9338428" y="391614"/>
            <a:chExt cx="420096" cy="437973"/>
          </a:xfrm>
        </p:grpSpPr>
        <p:sp>
          <p:nvSpPr>
            <p:cNvPr id="20548"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0549"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20490"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pic>
        <p:nvPicPr>
          <p:cNvPr id="20491" name="图片 34"/>
          <p:cNvPicPr/>
          <p:nvPr/>
        </p:nvPicPr>
        <p:blipFill>
          <a:blip r:embed="rId1" cstate="email"/>
          <a:stretch>
            <a:fillRect/>
          </a:stretch>
        </p:blipFill>
        <p:spPr>
          <a:xfrm>
            <a:off x="3605213" y="749300"/>
            <a:ext cx="26987" cy="388938"/>
          </a:xfrm>
          <a:prstGeom prst="rect">
            <a:avLst/>
          </a:prstGeom>
          <a:noFill/>
          <a:ln w="9525">
            <a:noFill/>
          </a:ln>
        </p:spPr>
      </p:pic>
      <p:pic>
        <p:nvPicPr>
          <p:cNvPr id="20492" name="图片 35"/>
          <p:cNvPicPr/>
          <p:nvPr/>
        </p:nvPicPr>
        <p:blipFill>
          <a:blip r:embed="rId1" cstate="email"/>
          <a:stretch>
            <a:fillRect/>
          </a:stretch>
        </p:blipFill>
        <p:spPr>
          <a:xfrm>
            <a:off x="5294313" y="749300"/>
            <a:ext cx="26987" cy="388938"/>
          </a:xfrm>
          <a:prstGeom prst="rect">
            <a:avLst/>
          </a:prstGeom>
          <a:noFill/>
          <a:ln w="9525">
            <a:noFill/>
          </a:ln>
        </p:spPr>
      </p:pic>
      <p:pic>
        <p:nvPicPr>
          <p:cNvPr id="20493" name="图片 36"/>
          <p:cNvPicPr/>
          <p:nvPr/>
        </p:nvPicPr>
        <p:blipFill>
          <a:blip r:embed="rId1" cstate="email"/>
          <a:stretch>
            <a:fillRect/>
          </a:stretch>
        </p:blipFill>
        <p:spPr>
          <a:xfrm>
            <a:off x="7035800" y="749300"/>
            <a:ext cx="26988" cy="388938"/>
          </a:xfrm>
          <a:prstGeom prst="rect">
            <a:avLst/>
          </a:prstGeom>
          <a:noFill/>
          <a:ln w="9525">
            <a:noFill/>
          </a:ln>
        </p:spPr>
      </p:pic>
      <p:sp>
        <p:nvSpPr>
          <p:cNvPr id="20494" name="Rectangle 14"/>
          <p:cNvSpPr/>
          <p:nvPr/>
        </p:nvSpPr>
        <p:spPr>
          <a:xfrm>
            <a:off x="3638550" y="1135063"/>
            <a:ext cx="1619250"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0495" name="TextBox 38"/>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20496" name="TextBox 39"/>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主营业务</a:t>
            </a:r>
            <a:endParaRPr lang="zh-CN" altLang="en-US" b="1" dirty="0">
              <a:solidFill>
                <a:srgbClr val="44A6BA"/>
              </a:solidFill>
              <a:latin typeface="微软雅黑" panose="020B0503020204020204" pitchFamily="34" charset="-122"/>
              <a:ea typeface="微软雅黑" panose="020B0503020204020204" pitchFamily="34" charset="-122"/>
            </a:endParaRPr>
          </a:p>
        </p:txBody>
      </p:sp>
      <p:sp>
        <p:nvSpPr>
          <p:cNvPr id="20497" name="TextBox 40"/>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企业优势</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20498" name="TextBox 41"/>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联系我们</a:t>
            </a:r>
            <a:endParaRPr lang="zh-CN" altLang="en-US" dirty="0">
              <a:solidFill>
                <a:srgbClr val="605958"/>
              </a:solidFill>
              <a:latin typeface="微软雅黑" panose="020B0503020204020204" pitchFamily="34" charset="-122"/>
              <a:ea typeface="微软雅黑" panose="020B0503020204020204" pitchFamily="34" charset="-122"/>
            </a:endParaRPr>
          </a:p>
        </p:txBody>
      </p:sp>
      <p:pic>
        <p:nvPicPr>
          <p:cNvPr id="20499" name="图片 42"/>
          <p:cNvPicPr/>
          <p:nvPr/>
        </p:nvPicPr>
        <p:blipFill>
          <a:blip r:embed="rId1" cstate="email"/>
          <a:stretch>
            <a:fillRect/>
          </a:stretch>
        </p:blipFill>
        <p:spPr>
          <a:xfrm>
            <a:off x="1947863" y="749300"/>
            <a:ext cx="26987" cy="388938"/>
          </a:xfrm>
          <a:prstGeom prst="rect">
            <a:avLst/>
          </a:prstGeom>
          <a:noFill/>
          <a:ln w="9525">
            <a:noFill/>
          </a:ln>
        </p:spPr>
      </p:pic>
      <p:pic>
        <p:nvPicPr>
          <p:cNvPr id="20500" name="图片 43"/>
          <p:cNvPicPr/>
          <p:nvPr/>
        </p:nvPicPr>
        <p:blipFill>
          <a:blip r:embed="rId1" cstate="email"/>
          <a:stretch>
            <a:fillRect/>
          </a:stretch>
        </p:blipFill>
        <p:spPr>
          <a:xfrm>
            <a:off x="8855075" y="749300"/>
            <a:ext cx="26988" cy="388938"/>
          </a:xfrm>
          <a:prstGeom prst="rect">
            <a:avLst/>
          </a:prstGeom>
          <a:noFill/>
          <a:ln w="9525">
            <a:noFill/>
          </a:ln>
        </p:spPr>
      </p:pic>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48"/>
          <p:cNvCxnSpPr/>
          <p:nvPr/>
        </p:nvCxnSpPr>
        <p:spPr bwMode="auto">
          <a:xfrm>
            <a:off x="1588" y="404812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a:off x="1588" y="360203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p:nvPr/>
        </p:nvCxnSpPr>
        <p:spPr bwMode="auto">
          <a:xfrm>
            <a:off x="1588" y="4494213"/>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508"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0509"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市场概况</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0510"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0511"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生产设备</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0512"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0513"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主要产品</a:t>
            </a:r>
            <a:r>
              <a:rPr lang="en-US" altLang="zh-CN" sz="1600" dirty="0">
                <a:solidFill>
                  <a:srgbClr val="FFFFFF"/>
                </a:solidFill>
                <a:latin typeface="微软雅黑" panose="020B0503020204020204" pitchFamily="34" charset="-122"/>
                <a:ea typeface="微软雅黑" panose="020B0503020204020204" pitchFamily="34" charset="-122"/>
              </a:rPr>
              <a:t>A</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0514" name="Freeform 5"/>
          <p:cNvSpPr>
            <a:spLocks noEditPoints="1"/>
          </p:cNvSpPr>
          <p:nvPr/>
        </p:nvSpPr>
        <p:spPr>
          <a:xfrm>
            <a:off x="288925" y="3262313"/>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0515" name="TextBox 59"/>
          <p:cNvSpPr txBox="1"/>
          <p:nvPr/>
        </p:nvSpPr>
        <p:spPr>
          <a:xfrm>
            <a:off x="450850" y="3208338"/>
            <a:ext cx="1279525" cy="339725"/>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主要产品</a:t>
            </a:r>
            <a:r>
              <a:rPr lang="en-US" altLang="zh-CN" sz="1600" dirty="0">
                <a:solidFill>
                  <a:schemeClr val="accent2"/>
                </a:solidFill>
                <a:latin typeface="微软雅黑" panose="020B0503020204020204" pitchFamily="34" charset="-122"/>
                <a:ea typeface="微软雅黑" panose="020B0503020204020204" pitchFamily="34" charset="-122"/>
              </a:rPr>
              <a:t>C</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20516" name="Freeform 5"/>
          <p:cNvSpPr>
            <a:spLocks noEditPoints="1"/>
          </p:cNvSpPr>
          <p:nvPr/>
        </p:nvSpPr>
        <p:spPr>
          <a:xfrm>
            <a:off x="288925" y="3729038"/>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0517" name="TextBox 61"/>
          <p:cNvSpPr txBox="1"/>
          <p:nvPr/>
        </p:nvSpPr>
        <p:spPr>
          <a:xfrm>
            <a:off x="450850" y="3676650"/>
            <a:ext cx="1279525" cy="338138"/>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主要产品</a:t>
            </a:r>
            <a:r>
              <a:rPr lang="en-US" altLang="zh-CN" sz="1600" dirty="0">
                <a:solidFill>
                  <a:schemeClr val="accent2"/>
                </a:solidFill>
                <a:latin typeface="微软雅黑" panose="020B0503020204020204" pitchFamily="34" charset="-122"/>
                <a:ea typeface="微软雅黑" panose="020B0503020204020204" pitchFamily="34" charset="-122"/>
              </a:rPr>
              <a:t>D</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20518" name="Freeform 5"/>
          <p:cNvSpPr>
            <a:spLocks noEditPoints="1"/>
          </p:cNvSpPr>
          <p:nvPr/>
        </p:nvSpPr>
        <p:spPr>
          <a:xfrm>
            <a:off x="288925" y="41687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0519" name="TextBox 63"/>
          <p:cNvSpPr txBox="1"/>
          <p:nvPr/>
        </p:nvSpPr>
        <p:spPr>
          <a:xfrm>
            <a:off x="450850" y="4116388"/>
            <a:ext cx="1279525" cy="338137"/>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其他业务</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20520"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20521" name="TextBox 67"/>
          <p:cNvSpPr txBox="1"/>
          <p:nvPr/>
        </p:nvSpPr>
        <p:spPr>
          <a:xfrm>
            <a:off x="450850" y="2770188"/>
            <a:ext cx="1279525" cy="338137"/>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主要产品</a:t>
            </a:r>
            <a:r>
              <a:rPr lang="en-US" altLang="zh-CN" sz="1600" dirty="0">
                <a:solidFill>
                  <a:srgbClr val="FFFF00"/>
                </a:solidFill>
                <a:latin typeface="微软雅黑" panose="020B0503020204020204" pitchFamily="34" charset="-122"/>
                <a:ea typeface="微软雅黑" panose="020B0503020204020204" pitchFamily="34" charset="-122"/>
              </a:rPr>
              <a:t>B</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20522" name="Freeform 5"/>
          <p:cNvSpPr/>
          <p:nvPr/>
        </p:nvSpPr>
        <p:spPr>
          <a:xfrm>
            <a:off x="1773238" y="2740025"/>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sp>
        <p:nvSpPr>
          <p:cNvPr id="51" name="Rectangle 5"/>
          <p:cNvSpPr>
            <a:spLocks noChangeArrowheads="1"/>
          </p:cNvSpPr>
          <p:nvPr/>
        </p:nvSpPr>
        <p:spPr bwMode="auto">
          <a:xfrm>
            <a:off x="2443163" y="1741488"/>
            <a:ext cx="2032000" cy="1376363"/>
          </a:xfrm>
          <a:prstGeom prst="rect">
            <a:avLst/>
          </a:prstGeom>
          <a:blipFill>
            <a:blip r:embed="rId2" cstate="email"/>
            <a:stretch>
              <a:fillRect/>
            </a:stretch>
          </a:blipFill>
          <a:ln w="10" cap="flat">
            <a:solidFill>
              <a:schemeClr val="bg2">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p:nvPr/>
        </p:nvSpPr>
        <p:spPr>
          <a:xfrm>
            <a:off x="2443163" y="3519488"/>
            <a:ext cx="9205912" cy="969962"/>
          </a:xfrm>
          <a:prstGeom prst="rect">
            <a:avLst/>
          </a:prstGeom>
          <a:solidFill>
            <a:schemeClr val="bg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66" name="Rectangle 7"/>
          <p:cNvSpPr>
            <a:spLocks noChangeArrowheads="1"/>
          </p:cNvSpPr>
          <p:nvPr/>
        </p:nvSpPr>
        <p:spPr bwMode="auto">
          <a:xfrm>
            <a:off x="4786313" y="1741488"/>
            <a:ext cx="2030413" cy="1376363"/>
          </a:xfrm>
          <a:prstGeom prst="rect">
            <a:avLst/>
          </a:prstGeom>
          <a:blipFill>
            <a:blip r:embed="rId3" cstate="email"/>
            <a:stretch>
              <a:fillRect/>
            </a:stretch>
          </a:blipFill>
          <a:ln w="10" cap="flat">
            <a:solidFill>
              <a:schemeClr val="bg2">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 name="Rectangle 8"/>
          <p:cNvSpPr>
            <a:spLocks noChangeArrowheads="1"/>
          </p:cNvSpPr>
          <p:nvPr/>
        </p:nvSpPr>
        <p:spPr bwMode="auto">
          <a:xfrm>
            <a:off x="7194550" y="1741488"/>
            <a:ext cx="2030413" cy="1376363"/>
          </a:xfrm>
          <a:prstGeom prst="rect">
            <a:avLst/>
          </a:prstGeom>
          <a:blipFill>
            <a:blip r:embed="rId4" cstate="email"/>
            <a:stretch>
              <a:fillRect/>
            </a:stretch>
          </a:blipFill>
          <a:ln w="10" cap="flat">
            <a:solidFill>
              <a:schemeClr val="bg2">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 name="Rectangle 9"/>
          <p:cNvSpPr>
            <a:spLocks noChangeArrowheads="1"/>
          </p:cNvSpPr>
          <p:nvPr/>
        </p:nvSpPr>
        <p:spPr bwMode="auto">
          <a:xfrm>
            <a:off x="9604375" y="1741488"/>
            <a:ext cx="2030413" cy="1376363"/>
          </a:xfrm>
          <a:prstGeom prst="rect">
            <a:avLst/>
          </a:prstGeom>
          <a:blipFill>
            <a:blip r:embed="rId5" cstate="email"/>
            <a:stretch>
              <a:fillRect/>
            </a:stretch>
          </a:blipFill>
          <a:ln w="10" cap="flat">
            <a:solidFill>
              <a:schemeClr val="bg2">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2" name="Rectangle 10"/>
          <p:cNvSpPr>
            <a:spLocks noChangeArrowheads="1"/>
          </p:cNvSpPr>
          <p:nvPr/>
        </p:nvSpPr>
        <p:spPr bwMode="auto">
          <a:xfrm>
            <a:off x="2443163" y="4811713"/>
            <a:ext cx="2032000" cy="1376363"/>
          </a:xfrm>
          <a:prstGeom prst="rect">
            <a:avLst/>
          </a:prstGeom>
          <a:blipFill>
            <a:blip r:embed="rId6" cstate="email"/>
            <a:stretch>
              <a:fillRect/>
            </a:stretch>
          </a:blipFill>
          <a:ln w="10" cap="flat">
            <a:solidFill>
              <a:schemeClr val="bg2">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3" name="Rectangle 11"/>
          <p:cNvSpPr>
            <a:spLocks noChangeArrowheads="1"/>
          </p:cNvSpPr>
          <p:nvPr/>
        </p:nvSpPr>
        <p:spPr bwMode="auto">
          <a:xfrm>
            <a:off x="4833938" y="4811713"/>
            <a:ext cx="2030413" cy="1376363"/>
          </a:xfrm>
          <a:prstGeom prst="rect">
            <a:avLst/>
          </a:prstGeom>
          <a:blipFill>
            <a:blip r:embed="rId7" cstate="email"/>
            <a:stretch>
              <a:fillRect/>
            </a:stretch>
          </a:blipFill>
          <a:ln w="10" cap="flat">
            <a:solidFill>
              <a:schemeClr val="bg2">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4" name="Rectangle 12"/>
          <p:cNvSpPr>
            <a:spLocks noChangeArrowheads="1"/>
          </p:cNvSpPr>
          <p:nvPr/>
        </p:nvSpPr>
        <p:spPr bwMode="auto">
          <a:xfrm>
            <a:off x="7223125" y="4811713"/>
            <a:ext cx="2030413" cy="1376363"/>
          </a:xfrm>
          <a:prstGeom prst="rect">
            <a:avLst/>
          </a:prstGeom>
          <a:blipFill>
            <a:blip r:embed="rId8" cstate="email"/>
            <a:stretch>
              <a:fillRect/>
            </a:stretch>
          </a:blipFill>
          <a:ln w="10" cap="flat">
            <a:solidFill>
              <a:schemeClr val="bg2">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 name="Rectangle 13"/>
          <p:cNvSpPr>
            <a:spLocks noChangeArrowheads="1"/>
          </p:cNvSpPr>
          <p:nvPr/>
        </p:nvSpPr>
        <p:spPr bwMode="auto">
          <a:xfrm>
            <a:off x="9612313" y="4811713"/>
            <a:ext cx="2028825" cy="1376363"/>
          </a:xfrm>
          <a:prstGeom prst="rect">
            <a:avLst/>
          </a:prstGeom>
          <a:blipFill>
            <a:blip r:embed="rId9" cstate="email"/>
            <a:stretch>
              <a:fillRect/>
            </a:stretch>
          </a:blipFill>
          <a:ln w="10" cap="flat">
            <a:solidFill>
              <a:schemeClr val="bg2">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6" name="Freeform 14"/>
          <p:cNvSpPr/>
          <p:nvPr/>
        </p:nvSpPr>
        <p:spPr>
          <a:xfrm>
            <a:off x="3452813" y="3276600"/>
            <a:ext cx="230187" cy="153988"/>
          </a:xfrm>
          <a:custGeom>
            <a:avLst/>
            <a:gdLst/>
            <a:ahLst/>
            <a:cxnLst>
              <a:cxn ang="0">
                <a:pos x="128620" y="14203"/>
              </a:cxn>
              <a:cxn ang="0">
                <a:pos x="173863" y="74244"/>
              </a:cxn>
              <a:cxn ang="0">
                <a:pos x="221045" y="136867"/>
              </a:cxn>
              <a:cxn ang="0">
                <a:pos x="204887" y="153652"/>
              </a:cxn>
              <a:cxn ang="0">
                <a:pos x="115047" y="153652"/>
              </a:cxn>
              <a:cxn ang="0">
                <a:pos x="20683" y="153652"/>
              </a:cxn>
              <a:cxn ang="0">
                <a:pos x="10341" y="134930"/>
              </a:cxn>
              <a:cxn ang="0">
                <a:pos x="55585" y="74244"/>
              </a:cxn>
              <a:cxn ang="0">
                <a:pos x="102120" y="12266"/>
              </a:cxn>
              <a:cxn ang="0">
                <a:pos x="128620" y="14203"/>
              </a:cxn>
            </a:cxnLst>
            <a:rect l="0" t="0" r="0" b="0"/>
            <a:pathLst>
              <a:path w="356" h="239">
                <a:moveTo>
                  <a:pt x="199" y="22"/>
                </a:moveTo>
                <a:lnTo>
                  <a:pt x="269" y="115"/>
                </a:lnTo>
                <a:cubicBezTo>
                  <a:pt x="293" y="148"/>
                  <a:pt x="317" y="180"/>
                  <a:pt x="342" y="212"/>
                </a:cubicBezTo>
                <a:cubicBezTo>
                  <a:pt x="356" y="230"/>
                  <a:pt x="348" y="239"/>
                  <a:pt x="317" y="238"/>
                </a:cubicBezTo>
                <a:lnTo>
                  <a:pt x="178" y="238"/>
                </a:lnTo>
                <a:cubicBezTo>
                  <a:pt x="129" y="238"/>
                  <a:pt x="81" y="238"/>
                  <a:pt x="32" y="238"/>
                </a:cubicBezTo>
                <a:cubicBezTo>
                  <a:pt x="5" y="238"/>
                  <a:pt x="0" y="228"/>
                  <a:pt x="16" y="209"/>
                </a:cubicBezTo>
                <a:lnTo>
                  <a:pt x="86" y="115"/>
                </a:lnTo>
                <a:cubicBezTo>
                  <a:pt x="110" y="83"/>
                  <a:pt x="134" y="51"/>
                  <a:pt x="158" y="19"/>
                </a:cubicBezTo>
                <a:cubicBezTo>
                  <a:pt x="172" y="0"/>
                  <a:pt x="185" y="1"/>
                  <a:pt x="199" y="22"/>
                </a:cubicBezTo>
                <a:close/>
              </a:path>
            </a:pathLst>
          </a:custGeom>
          <a:solidFill>
            <a:schemeClr val="bg2">
              <a:alpha val="100000"/>
            </a:schemeClr>
          </a:solidFill>
          <a:ln w="9525">
            <a:noFill/>
          </a:ln>
        </p:spPr>
        <p:txBody>
          <a:bodyPr/>
          <a:lstStyle/>
          <a:p>
            <a:endParaRPr lang="zh-CN" altLang="en-US"/>
          </a:p>
        </p:txBody>
      </p:sp>
      <p:sp>
        <p:nvSpPr>
          <p:cNvPr id="77" name="Freeform 15"/>
          <p:cNvSpPr/>
          <p:nvPr/>
        </p:nvSpPr>
        <p:spPr>
          <a:xfrm>
            <a:off x="5686425" y="3276600"/>
            <a:ext cx="230188" cy="153988"/>
          </a:xfrm>
          <a:custGeom>
            <a:avLst/>
            <a:gdLst/>
            <a:ahLst/>
            <a:cxnLst>
              <a:cxn ang="0">
                <a:pos x="129266" y="14203"/>
              </a:cxn>
              <a:cxn ang="0">
                <a:pos x="174509" y="74244"/>
              </a:cxn>
              <a:cxn ang="0">
                <a:pos x="221045" y="136867"/>
              </a:cxn>
              <a:cxn ang="0">
                <a:pos x="205533" y="153652"/>
              </a:cxn>
              <a:cxn ang="0">
                <a:pos x="115047" y="153652"/>
              </a:cxn>
              <a:cxn ang="0">
                <a:pos x="21329" y="153652"/>
              </a:cxn>
              <a:cxn ang="0">
                <a:pos x="10341" y="134930"/>
              </a:cxn>
              <a:cxn ang="0">
                <a:pos x="55585" y="74244"/>
              </a:cxn>
              <a:cxn ang="0">
                <a:pos x="102767" y="12266"/>
              </a:cxn>
              <a:cxn ang="0">
                <a:pos x="129266" y="14203"/>
              </a:cxn>
            </a:cxnLst>
            <a:rect l="0" t="0" r="0" b="0"/>
            <a:pathLst>
              <a:path w="356" h="239">
                <a:moveTo>
                  <a:pt x="200" y="22"/>
                </a:moveTo>
                <a:lnTo>
                  <a:pt x="270" y="115"/>
                </a:lnTo>
                <a:cubicBezTo>
                  <a:pt x="294" y="148"/>
                  <a:pt x="318" y="180"/>
                  <a:pt x="342" y="212"/>
                </a:cubicBezTo>
                <a:cubicBezTo>
                  <a:pt x="356" y="230"/>
                  <a:pt x="348" y="239"/>
                  <a:pt x="318" y="238"/>
                </a:cubicBezTo>
                <a:lnTo>
                  <a:pt x="178" y="238"/>
                </a:lnTo>
                <a:cubicBezTo>
                  <a:pt x="130" y="238"/>
                  <a:pt x="81" y="238"/>
                  <a:pt x="33" y="238"/>
                </a:cubicBezTo>
                <a:cubicBezTo>
                  <a:pt x="6" y="238"/>
                  <a:pt x="0" y="228"/>
                  <a:pt x="16" y="209"/>
                </a:cubicBezTo>
                <a:lnTo>
                  <a:pt x="86" y="115"/>
                </a:lnTo>
                <a:cubicBezTo>
                  <a:pt x="111" y="83"/>
                  <a:pt x="135" y="51"/>
                  <a:pt x="159" y="19"/>
                </a:cubicBezTo>
                <a:cubicBezTo>
                  <a:pt x="172" y="0"/>
                  <a:pt x="186" y="1"/>
                  <a:pt x="200" y="22"/>
                </a:cubicBezTo>
                <a:close/>
              </a:path>
            </a:pathLst>
          </a:custGeom>
          <a:solidFill>
            <a:schemeClr val="bg2">
              <a:alpha val="100000"/>
            </a:schemeClr>
          </a:solidFill>
          <a:ln w="9525">
            <a:noFill/>
          </a:ln>
        </p:spPr>
        <p:txBody>
          <a:bodyPr/>
          <a:lstStyle/>
          <a:p>
            <a:endParaRPr lang="zh-CN" altLang="en-US"/>
          </a:p>
        </p:txBody>
      </p:sp>
      <p:sp>
        <p:nvSpPr>
          <p:cNvPr id="78" name="Freeform 16"/>
          <p:cNvSpPr/>
          <p:nvPr/>
        </p:nvSpPr>
        <p:spPr>
          <a:xfrm>
            <a:off x="8123238" y="3276600"/>
            <a:ext cx="230187" cy="153988"/>
          </a:xfrm>
          <a:custGeom>
            <a:avLst/>
            <a:gdLst/>
            <a:ahLst/>
            <a:cxnLst>
              <a:cxn ang="0">
                <a:pos x="129266" y="14203"/>
              </a:cxn>
              <a:cxn ang="0">
                <a:pos x="174509" y="74244"/>
              </a:cxn>
              <a:cxn ang="0">
                <a:pos x="221045" y="136867"/>
              </a:cxn>
              <a:cxn ang="0">
                <a:pos x="205533" y="153652"/>
              </a:cxn>
              <a:cxn ang="0">
                <a:pos x="115047" y="153652"/>
              </a:cxn>
              <a:cxn ang="0">
                <a:pos x="21329" y="153652"/>
              </a:cxn>
              <a:cxn ang="0">
                <a:pos x="10341" y="134930"/>
              </a:cxn>
              <a:cxn ang="0">
                <a:pos x="55585" y="74244"/>
              </a:cxn>
              <a:cxn ang="0">
                <a:pos x="102767" y="12266"/>
              </a:cxn>
              <a:cxn ang="0">
                <a:pos x="129266" y="14203"/>
              </a:cxn>
            </a:cxnLst>
            <a:rect l="0" t="0" r="0" b="0"/>
            <a:pathLst>
              <a:path w="356" h="239">
                <a:moveTo>
                  <a:pt x="200" y="22"/>
                </a:moveTo>
                <a:lnTo>
                  <a:pt x="270" y="115"/>
                </a:lnTo>
                <a:cubicBezTo>
                  <a:pt x="294" y="148"/>
                  <a:pt x="318" y="180"/>
                  <a:pt x="342" y="212"/>
                </a:cubicBezTo>
                <a:cubicBezTo>
                  <a:pt x="356" y="230"/>
                  <a:pt x="348" y="239"/>
                  <a:pt x="318" y="238"/>
                </a:cubicBezTo>
                <a:lnTo>
                  <a:pt x="178" y="238"/>
                </a:lnTo>
                <a:cubicBezTo>
                  <a:pt x="130" y="238"/>
                  <a:pt x="81" y="238"/>
                  <a:pt x="33" y="238"/>
                </a:cubicBezTo>
                <a:cubicBezTo>
                  <a:pt x="6" y="238"/>
                  <a:pt x="0" y="228"/>
                  <a:pt x="16" y="209"/>
                </a:cubicBezTo>
                <a:lnTo>
                  <a:pt x="86" y="115"/>
                </a:lnTo>
                <a:cubicBezTo>
                  <a:pt x="111" y="83"/>
                  <a:pt x="135" y="51"/>
                  <a:pt x="159" y="19"/>
                </a:cubicBezTo>
                <a:cubicBezTo>
                  <a:pt x="172" y="0"/>
                  <a:pt x="186" y="1"/>
                  <a:pt x="200" y="22"/>
                </a:cubicBezTo>
                <a:close/>
              </a:path>
            </a:pathLst>
          </a:custGeom>
          <a:solidFill>
            <a:schemeClr val="bg2">
              <a:alpha val="100000"/>
            </a:schemeClr>
          </a:solidFill>
          <a:ln w="9525">
            <a:noFill/>
          </a:ln>
        </p:spPr>
        <p:txBody>
          <a:bodyPr/>
          <a:lstStyle/>
          <a:p>
            <a:endParaRPr lang="zh-CN" altLang="en-US"/>
          </a:p>
        </p:txBody>
      </p:sp>
      <p:sp>
        <p:nvSpPr>
          <p:cNvPr id="79" name="Freeform 17"/>
          <p:cNvSpPr/>
          <p:nvPr/>
        </p:nvSpPr>
        <p:spPr>
          <a:xfrm>
            <a:off x="10550525" y="3276600"/>
            <a:ext cx="230188" cy="153988"/>
          </a:xfrm>
          <a:custGeom>
            <a:avLst/>
            <a:gdLst/>
            <a:ahLst/>
            <a:cxnLst>
              <a:cxn ang="0">
                <a:pos x="128620" y="14203"/>
              </a:cxn>
              <a:cxn ang="0">
                <a:pos x="173863" y="74244"/>
              </a:cxn>
              <a:cxn ang="0">
                <a:pos x="221045" y="136867"/>
              </a:cxn>
              <a:cxn ang="0">
                <a:pos x="205533" y="153652"/>
              </a:cxn>
              <a:cxn ang="0">
                <a:pos x="115047" y="153652"/>
              </a:cxn>
              <a:cxn ang="0">
                <a:pos x="20683" y="153652"/>
              </a:cxn>
              <a:cxn ang="0">
                <a:pos x="10341" y="134930"/>
              </a:cxn>
              <a:cxn ang="0">
                <a:pos x="55585" y="74244"/>
              </a:cxn>
              <a:cxn ang="0">
                <a:pos x="102767" y="12266"/>
              </a:cxn>
              <a:cxn ang="0">
                <a:pos x="128620" y="14203"/>
              </a:cxn>
            </a:cxnLst>
            <a:rect l="0" t="0" r="0" b="0"/>
            <a:pathLst>
              <a:path w="356" h="239">
                <a:moveTo>
                  <a:pt x="199" y="22"/>
                </a:moveTo>
                <a:lnTo>
                  <a:pt x="269" y="115"/>
                </a:lnTo>
                <a:cubicBezTo>
                  <a:pt x="293" y="148"/>
                  <a:pt x="318" y="180"/>
                  <a:pt x="342" y="212"/>
                </a:cubicBezTo>
                <a:cubicBezTo>
                  <a:pt x="356" y="230"/>
                  <a:pt x="348" y="239"/>
                  <a:pt x="318" y="238"/>
                </a:cubicBezTo>
                <a:lnTo>
                  <a:pt x="178" y="238"/>
                </a:lnTo>
                <a:cubicBezTo>
                  <a:pt x="129" y="238"/>
                  <a:pt x="81" y="238"/>
                  <a:pt x="32" y="238"/>
                </a:cubicBezTo>
                <a:cubicBezTo>
                  <a:pt x="5" y="238"/>
                  <a:pt x="0" y="228"/>
                  <a:pt x="16" y="209"/>
                </a:cubicBezTo>
                <a:lnTo>
                  <a:pt x="86" y="115"/>
                </a:lnTo>
                <a:cubicBezTo>
                  <a:pt x="110" y="83"/>
                  <a:pt x="134" y="51"/>
                  <a:pt x="159" y="19"/>
                </a:cubicBezTo>
                <a:cubicBezTo>
                  <a:pt x="172" y="0"/>
                  <a:pt x="185" y="1"/>
                  <a:pt x="199" y="22"/>
                </a:cubicBezTo>
                <a:close/>
              </a:path>
            </a:pathLst>
          </a:custGeom>
          <a:solidFill>
            <a:schemeClr val="bg2">
              <a:alpha val="100000"/>
            </a:schemeClr>
          </a:solidFill>
          <a:ln w="9525">
            <a:noFill/>
          </a:ln>
        </p:spPr>
        <p:txBody>
          <a:bodyPr/>
          <a:lstStyle/>
          <a:p>
            <a:endParaRPr lang="zh-CN" altLang="en-US"/>
          </a:p>
        </p:txBody>
      </p:sp>
      <p:sp>
        <p:nvSpPr>
          <p:cNvPr id="80" name="Freeform 18"/>
          <p:cNvSpPr/>
          <p:nvPr/>
        </p:nvSpPr>
        <p:spPr>
          <a:xfrm>
            <a:off x="3452813" y="4560888"/>
            <a:ext cx="230187" cy="155575"/>
          </a:xfrm>
          <a:custGeom>
            <a:avLst/>
            <a:gdLst/>
            <a:ahLst/>
            <a:cxnLst>
              <a:cxn ang="0">
                <a:pos x="128620" y="141324"/>
              </a:cxn>
              <a:cxn ang="0">
                <a:pos x="173863" y="80757"/>
              </a:cxn>
              <a:cxn ang="0">
                <a:pos x="221045" y="17584"/>
              </a:cxn>
              <a:cxn ang="0">
                <a:pos x="204887" y="651"/>
              </a:cxn>
              <a:cxn ang="0">
                <a:pos x="115047" y="651"/>
              </a:cxn>
              <a:cxn ang="0">
                <a:pos x="20683" y="651"/>
              </a:cxn>
              <a:cxn ang="0">
                <a:pos x="10341" y="19538"/>
              </a:cxn>
              <a:cxn ang="0">
                <a:pos x="55585" y="80757"/>
              </a:cxn>
              <a:cxn ang="0">
                <a:pos x="102120" y="143278"/>
              </a:cxn>
              <a:cxn ang="0">
                <a:pos x="128620" y="141324"/>
              </a:cxn>
            </a:cxnLst>
            <a:rect l="0" t="0" r="0" b="0"/>
            <a:pathLst>
              <a:path w="356" h="239">
                <a:moveTo>
                  <a:pt x="199" y="217"/>
                </a:moveTo>
                <a:lnTo>
                  <a:pt x="269" y="124"/>
                </a:lnTo>
                <a:cubicBezTo>
                  <a:pt x="293" y="91"/>
                  <a:pt x="317" y="59"/>
                  <a:pt x="342" y="27"/>
                </a:cubicBezTo>
                <a:cubicBezTo>
                  <a:pt x="356" y="9"/>
                  <a:pt x="348" y="0"/>
                  <a:pt x="317" y="1"/>
                </a:cubicBezTo>
                <a:lnTo>
                  <a:pt x="178" y="1"/>
                </a:lnTo>
                <a:cubicBezTo>
                  <a:pt x="129" y="1"/>
                  <a:pt x="81" y="1"/>
                  <a:pt x="32" y="1"/>
                </a:cubicBezTo>
                <a:cubicBezTo>
                  <a:pt x="5" y="1"/>
                  <a:pt x="0" y="11"/>
                  <a:pt x="16" y="30"/>
                </a:cubicBezTo>
                <a:lnTo>
                  <a:pt x="86" y="124"/>
                </a:lnTo>
                <a:cubicBezTo>
                  <a:pt x="110" y="156"/>
                  <a:pt x="134" y="188"/>
                  <a:pt x="158" y="220"/>
                </a:cubicBezTo>
                <a:cubicBezTo>
                  <a:pt x="172" y="239"/>
                  <a:pt x="185" y="238"/>
                  <a:pt x="199" y="217"/>
                </a:cubicBezTo>
                <a:close/>
              </a:path>
            </a:pathLst>
          </a:custGeom>
          <a:solidFill>
            <a:schemeClr val="bg2">
              <a:alpha val="100000"/>
            </a:schemeClr>
          </a:solidFill>
          <a:ln w="9525">
            <a:noFill/>
          </a:ln>
        </p:spPr>
        <p:txBody>
          <a:bodyPr/>
          <a:lstStyle/>
          <a:p>
            <a:endParaRPr lang="zh-CN" altLang="en-US"/>
          </a:p>
        </p:txBody>
      </p:sp>
      <p:sp>
        <p:nvSpPr>
          <p:cNvPr id="81" name="Freeform 19"/>
          <p:cNvSpPr/>
          <p:nvPr/>
        </p:nvSpPr>
        <p:spPr>
          <a:xfrm>
            <a:off x="5686425" y="4560888"/>
            <a:ext cx="230188" cy="155575"/>
          </a:xfrm>
          <a:custGeom>
            <a:avLst/>
            <a:gdLst/>
            <a:ahLst/>
            <a:cxnLst>
              <a:cxn ang="0">
                <a:pos x="129266" y="141324"/>
              </a:cxn>
              <a:cxn ang="0">
                <a:pos x="174509" y="80757"/>
              </a:cxn>
              <a:cxn ang="0">
                <a:pos x="221045" y="17584"/>
              </a:cxn>
              <a:cxn ang="0">
                <a:pos x="205533" y="651"/>
              </a:cxn>
              <a:cxn ang="0">
                <a:pos x="115047" y="651"/>
              </a:cxn>
              <a:cxn ang="0">
                <a:pos x="21329" y="651"/>
              </a:cxn>
              <a:cxn ang="0">
                <a:pos x="10341" y="19538"/>
              </a:cxn>
              <a:cxn ang="0">
                <a:pos x="55585" y="80757"/>
              </a:cxn>
              <a:cxn ang="0">
                <a:pos x="102767" y="143278"/>
              </a:cxn>
              <a:cxn ang="0">
                <a:pos x="129266" y="141324"/>
              </a:cxn>
            </a:cxnLst>
            <a:rect l="0" t="0" r="0" b="0"/>
            <a:pathLst>
              <a:path w="356" h="239">
                <a:moveTo>
                  <a:pt x="200" y="217"/>
                </a:moveTo>
                <a:lnTo>
                  <a:pt x="270" y="124"/>
                </a:lnTo>
                <a:cubicBezTo>
                  <a:pt x="294" y="91"/>
                  <a:pt x="318" y="59"/>
                  <a:pt x="342" y="27"/>
                </a:cubicBezTo>
                <a:cubicBezTo>
                  <a:pt x="356" y="9"/>
                  <a:pt x="348" y="0"/>
                  <a:pt x="318" y="1"/>
                </a:cubicBezTo>
                <a:lnTo>
                  <a:pt x="178" y="1"/>
                </a:lnTo>
                <a:cubicBezTo>
                  <a:pt x="130" y="1"/>
                  <a:pt x="81" y="1"/>
                  <a:pt x="33" y="1"/>
                </a:cubicBezTo>
                <a:cubicBezTo>
                  <a:pt x="6" y="1"/>
                  <a:pt x="0" y="11"/>
                  <a:pt x="16" y="30"/>
                </a:cubicBezTo>
                <a:lnTo>
                  <a:pt x="86" y="124"/>
                </a:lnTo>
                <a:cubicBezTo>
                  <a:pt x="111" y="156"/>
                  <a:pt x="135" y="188"/>
                  <a:pt x="159" y="220"/>
                </a:cubicBezTo>
                <a:cubicBezTo>
                  <a:pt x="172" y="239"/>
                  <a:pt x="186" y="238"/>
                  <a:pt x="200" y="217"/>
                </a:cubicBezTo>
                <a:close/>
              </a:path>
            </a:pathLst>
          </a:custGeom>
          <a:solidFill>
            <a:schemeClr val="bg2">
              <a:alpha val="100000"/>
            </a:schemeClr>
          </a:solidFill>
          <a:ln w="9525">
            <a:noFill/>
          </a:ln>
        </p:spPr>
        <p:txBody>
          <a:bodyPr/>
          <a:lstStyle/>
          <a:p>
            <a:endParaRPr lang="zh-CN" altLang="en-US"/>
          </a:p>
        </p:txBody>
      </p:sp>
      <p:sp>
        <p:nvSpPr>
          <p:cNvPr id="82" name="Freeform 20"/>
          <p:cNvSpPr/>
          <p:nvPr/>
        </p:nvSpPr>
        <p:spPr>
          <a:xfrm>
            <a:off x="8123238" y="4560888"/>
            <a:ext cx="230187" cy="155575"/>
          </a:xfrm>
          <a:custGeom>
            <a:avLst/>
            <a:gdLst/>
            <a:ahLst/>
            <a:cxnLst>
              <a:cxn ang="0">
                <a:pos x="129266" y="141324"/>
              </a:cxn>
              <a:cxn ang="0">
                <a:pos x="174509" y="80757"/>
              </a:cxn>
              <a:cxn ang="0">
                <a:pos x="221045" y="17584"/>
              </a:cxn>
              <a:cxn ang="0">
                <a:pos x="205533" y="651"/>
              </a:cxn>
              <a:cxn ang="0">
                <a:pos x="115047" y="651"/>
              </a:cxn>
              <a:cxn ang="0">
                <a:pos x="21329" y="651"/>
              </a:cxn>
              <a:cxn ang="0">
                <a:pos x="10341" y="19538"/>
              </a:cxn>
              <a:cxn ang="0">
                <a:pos x="55585" y="80757"/>
              </a:cxn>
              <a:cxn ang="0">
                <a:pos x="102767" y="143278"/>
              </a:cxn>
              <a:cxn ang="0">
                <a:pos x="129266" y="141324"/>
              </a:cxn>
            </a:cxnLst>
            <a:rect l="0" t="0" r="0" b="0"/>
            <a:pathLst>
              <a:path w="356" h="239">
                <a:moveTo>
                  <a:pt x="200" y="217"/>
                </a:moveTo>
                <a:lnTo>
                  <a:pt x="270" y="124"/>
                </a:lnTo>
                <a:cubicBezTo>
                  <a:pt x="294" y="91"/>
                  <a:pt x="318" y="59"/>
                  <a:pt x="342" y="27"/>
                </a:cubicBezTo>
                <a:cubicBezTo>
                  <a:pt x="356" y="9"/>
                  <a:pt x="348" y="0"/>
                  <a:pt x="318" y="1"/>
                </a:cubicBezTo>
                <a:lnTo>
                  <a:pt x="178" y="1"/>
                </a:lnTo>
                <a:cubicBezTo>
                  <a:pt x="130" y="1"/>
                  <a:pt x="81" y="1"/>
                  <a:pt x="33" y="1"/>
                </a:cubicBezTo>
                <a:cubicBezTo>
                  <a:pt x="6" y="1"/>
                  <a:pt x="0" y="11"/>
                  <a:pt x="16" y="30"/>
                </a:cubicBezTo>
                <a:lnTo>
                  <a:pt x="86" y="124"/>
                </a:lnTo>
                <a:cubicBezTo>
                  <a:pt x="111" y="156"/>
                  <a:pt x="135" y="188"/>
                  <a:pt x="159" y="220"/>
                </a:cubicBezTo>
                <a:cubicBezTo>
                  <a:pt x="172" y="239"/>
                  <a:pt x="186" y="238"/>
                  <a:pt x="200" y="217"/>
                </a:cubicBezTo>
                <a:close/>
              </a:path>
            </a:pathLst>
          </a:custGeom>
          <a:solidFill>
            <a:schemeClr val="bg2">
              <a:alpha val="100000"/>
            </a:schemeClr>
          </a:solidFill>
          <a:ln w="9525">
            <a:noFill/>
          </a:ln>
        </p:spPr>
        <p:txBody>
          <a:bodyPr/>
          <a:lstStyle/>
          <a:p>
            <a:endParaRPr lang="zh-CN" altLang="en-US"/>
          </a:p>
        </p:txBody>
      </p:sp>
      <p:sp>
        <p:nvSpPr>
          <p:cNvPr id="83" name="Freeform 21"/>
          <p:cNvSpPr/>
          <p:nvPr/>
        </p:nvSpPr>
        <p:spPr>
          <a:xfrm>
            <a:off x="10550525" y="4560888"/>
            <a:ext cx="230188" cy="155575"/>
          </a:xfrm>
          <a:custGeom>
            <a:avLst/>
            <a:gdLst/>
            <a:ahLst/>
            <a:cxnLst>
              <a:cxn ang="0">
                <a:pos x="128620" y="141324"/>
              </a:cxn>
              <a:cxn ang="0">
                <a:pos x="173863" y="80757"/>
              </a:cxn>
              <a:cxn ang="0">
                <a:pos x="221045" y="17584"/>
              </a:cxn>
              <a:cxn ang="0">
                <a:pos x="205533" y="651"/>
              </a:cxn>
              <a:cxn ang="0">
                <a:pos x="115047" y="651"/>
              </a:cxn>
              <a:cxn ang="0">
                <a:pos x="20683" y="651"/>
              </a:cxn>
              <a:cxn ang="0">
                <a:pos x="10341" y="19538"/>
              </a:cxn>
              <a:cxn ang="0">
                <a:pos x="55585" y="80757"/>
              </a:cxn>
              <a:cxn ang="0">
                <a:pos x="102767" y="143278"/>
              </a:cxn>
              <a:cxn ang="0">
                <a:pos x="128620" y="141324"/>
              </a:cxn>
            </a:cxnLst>
            <a:rect l="0" t="0" r="0" b="0"/>
            <a:pathLst>
              <a:path w="356" h="239">
                <a:moveTo>
                  <a:pt x="199" y="217"/>
                </a:moveTo>
                <a:lnTo>
                  <a:pt x="269" y="124"/>
                </a:lnTo>
                <a:cubicBezTo>
                  <a:pt x="293" y="91"/>
                  <a:pt x="318" y="59"/>
                  <a:pt x="342" y="27"/>
                </a:cubicBezTo>
                <a:cubicBezTo>
                  <a:pt x="356" y="9"/>
                  <a:pt x="348" y="0"/>
                  <a:pt x="318" y="1"/>
                </a:cubicBezTo>
                <a:lnTo>
                  <a:pt x="178" y="1"/>
                </a:lnTo>
                <a:cubicBezTo>
                  <a:pt x="129" y="1"/>
                  <a:pt x="81" y="1"/>
                  <a:pt x="32" y="1"/>
                </a:cubicBezTo>
                <a:cubicBezTo>
                  <a:pt x="5" y="1"/>
                  <a:pt x="0" y="11"/>
                  <a:pt x="16" y="30"/>
                </a:cubicBezTo>
                <a:lnTo>
                  <a:pt x="86" y="124"/>
                </a:lnTo>
                <a:cubicBezTo>
                  <a:pt x="110" y="156"/>
                  <a:pt x="134" y="188"/>
                  <a:pt x="159" y="220"/>
                </a:cubicBezTo>
                <a:cubicBezTo>
                  <a:pt x="172" y="239"/>
                  <a:pt x="185" y="238"/>
                  <a:pt x="199" y="217"/>
                </a:cubicBezTo>
                <a:close/>
              </a:path>
            </a:pathLst>
          </a:custGeom>
          <a:solidFill>
            <a:schemeClr val="bg2">
              <a:alpha val="100000"/>
            </a:schemeClr>
          </a:solidFill>
          <a:ln w="9525">
            <a:noFill/>
          </a:ln>
        </p:spPr>
        <p:txBody>
          <a:bodyPr/>
          <a:lstStyle/>
          <a:p>
            <a:endParaRPr lang="zh-CN" altLang="en-US"/>
          </a:p>
        </p:txBody>
      </p:sp>
      <p:sp>
        <p:nvSpPr>
          <p:cNvPr id="84" name="TextBox 83"/>
          <p:cNvSpPr txBox="1"/>
          <p:nvPr/>
        </p:nvSpPr>
        <p:spPr>
          <a:xfrm>
            <a:off x="2781300" y="3589338"/>
            <a:ext cx="1371600" cy="36830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accent2"/>
                </a:solidFill>
                <a:effectLst/>
                <a:uLnTx/>
                <a:uFillTx/>
                <a:latin typeface="+mn-ea"/>
                <a:ea typeface="+mn-ea"/>
                <a:cs typeface="+mn-cs"/>
              </a:rPr>
              <a:t>这里是标题</a:t>
            </a:r>
            <a:endParaRPr kumimoji="0" lang="en-US" altLang="zh-CN" sz="1800" b="0" i="0" u="none" strike="noStrike" kern="1200" cap="none" spc="0" normalizeH="0" baseline="0" noProof="0" dirty="0">
              <a:ln>
                <a:noFill/>
              </a:ln>
              <a:solidFill>
                <a:schemeClr val="accent2"/>
              </a:solidFill>
              <a:effectLst/>
              <a:uLnTx/>
              <a:uFillTx/>
              <a:latin typeface="+mn-ea"/>
              <a:ea typeface="+mn-ea"/>
              <a:cs typeface="+mn-cs"/>
            </a:endParaRPr>
          </a:p>
        </p:txBody>
      </p:sp>
      <p:sp>
        <p:nvSpPr>
          <p:cNvPr id="85" name="TextBox 84"/>
          <p:cNvSpPr txBox="1"/>
          <p:nvPr/>
        </p:nvSpPr>
        <p:spPr>
          <a:xfrm>
            <a:off x="5070475" y="3589338"/>
            <a:ext cx="1373188" cy="36830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accent2"/>
                </a:solidFill>
                <a:effectLst/>
                <a:uLnTx/>
                <a:uFillTx/>
                <a:latin typeface="+mn-ea"/>
                <a:ea typeface="+mn-ea"/>
                <a:cs typeface="+mn-cs"/>
              </a:rPr>
              <a:t>这里是标题</a:t>
            </a:r>
            <a:endParaRPr kumimoji="0" lang="en-US" altLang="zh-CN" sz="1800" b="0" i="0" u="none" strike="noStrike" kern="1200" cap="none" spc="0" normalizeH="0" baseline="0" noProof="0" dirty="0">
              <a:ln>
                <a:noFill/>
              </a:ln>
              <a:solidFill>
                <a:schemeClr val="accent2"/>
              </a:solidFill>
              <a:effectLst/>
              <a:uLnTx/>
              <a:uFillTx/>
              <a:latin typeface="+mn-ea"/>
              <a:ea typeface="+mn-ea"/>
              <a:cs typeface="+mn-cs"/>
            </a:endParaRPr>
          </a:p>
        </p:txBody>
      </p:sp>
      <p:sp>
        <p:nvSpPr>
          <p:cNvPr id="86" name="TextBox 85"/>
          <p:cNvSpPr txBox="1"/>
          <p:nvPr/>
        </p:nvSpPr>
        <p:spPr>
          <a:xfrm>
            <a:off x="7551738" y="3589338"/>
            <a:ext cx="1371600" cy="36830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accent2"/>
                </a:solidFill>
                <a:effectLst/>
                <a:uLnTx/>
                <a:uFillTx/>
                <a:latin typeface="+mn-ea"/>
                <a:ea typeface="+mn-ea"/>
                <a:cs typeface="+mn-cs"/>
              </a:rPr>
              <a:t>这里是标题</a:t>
            </a:r>
            <a:endParaRPr kumimoji="0" lang="en-US" altLang="zh-CN" sz="1800" b="0" i="0" u="none" strike="noStrike" kern="1200" cap="none" spc="0" normalizeH="0" baseline="0" noProof="0" dirty="0">
              <a:ln>
                <a:noFill/>
              </a:ln>
              <a:solidFill>
                <a:schemeClr val="accent2"/>
              </a:solidFill>
              <a:effectLst/>
              <a:uLnTx/>
              <a:uFillTx/>
              <a:latin typeface="+mn-ea"/>
              <a:ea typeface="+mn-ea"/>
              <a:cs typeface="+mn-cs"/>
            </a:endParaRPr>
          </a:p>
        </p:txBody>
      </p:sp>
      <p:sp>
        <p:nvSpPr>
          <p:cNvPr id="87" name="TextBox 86"/>
          <p:cNvSpPr txBox="1"/>
          <p:nvPr/>
        </p:nvSpPr>
        <p:spPr>
          <a:xfrm>
            <a:off x="10037763" y="3589338"/>
            <a:ext cx="1371600" cy="36830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accent2"/>
                </a:solidFill>
                <a:effectLst/>
                <a:uLnTx/>
                <a:uFillTx/>
                <a:latin typeface="+mn-ea"/>
                <a:ea typeface="+mn-ea"/>
                <a:cs typeface="+mn-cs"/>
              </a:rPr>
              <a:t>这里是标题</a:t>
            </a:r>
            <a:endParaRPr kumimoji="0" lang="en-US" altLang="zh-CN" sz="1800" b="0" i="0" u="none" strike="noStrike" kern="1200" cap="none" spc="0" normalizeH="0" baseline="0" noProof="0" dirty="0">
              <a:ln>
                <a:noFill/>
              </a:ln>
              <a:solidFill>
                <a:schemeClr val="accent2"/>
              </a:solidFill>
              <a:effectLst/>
              <a:uLnTx/>
              <a:uFillTx/>
              <a:latin typeface="+mn-ea"/>
              <a:ea typeface="+mn-ea"/>
              <a:cs typeface="+mn-cs"/>
            </a:endParaRPr>
          </a:p>
        </p:txBody>
      </p:sp>
      <p:sp>
        <p:nvSpPr>
          <p:cNvPr id="88" name="TextBox 87"/>
          <p:cNvSpPr txBox="1"/>
          <p:nvPr/>
        </p:nvSpPr>
        <p:spPr>
          <a:xfrm>
            <a:off x="2781300" y="4103688"/>
            <a:ext cx="1371600" cy="36988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accent2"/>
                </a:solidFill>
                <a:effectLst/>
                <a:uLnTx/>
                <a:uFillTx/>
                <a:latin typeface="+mn-ea"/>
                <a:ea typeface="+mn-ea"/>
                <a:cs typeface="+mn-cs"/>
              </a:rPr>
              <a:t>这里是标题</a:t>
            </a:r>
            <a:endParaRPr kumimoji="0" lang="en-US" altLang="zh-CN" sz="1800" b="0" i="0" u="none" strike="noStrike" kern="1200" cap="none" spc="0" normalizeH="0" baseline="0" noProof="0" dirty="0">
              <a:ln>
                <a:noFill/>
              </a:ln>
              <a:solidFill>
                <a:schemeClr val="accent2"/>
              </a:solidFill>
              <a:effectLst/>
              <a:uLnTx/>
              <a:uFillTx/>
              <a:latin typeface="+mn-ea"/>
              <a:ea typeface="+mn-ea"/>
              <a:cs typeface="+mn-cs"/>
            </a:endParaRPr>
          </a:p>
        </p:txBody>
      </p:sp>
      <p:sp>
        <p:nvSpPr>
          <p:cNvPr id="89" name="TextBox 88"/>
          <p:cNvSpPr txBox="1"/>
          <p:nvPr/>
        </p:nvSpPr>
        <p:spPr>
          <a:xfrm>
            <a:off x="5070475" y="4103688"/>
            <a:ext cx="1373188" cy="36988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accent2"/>
                </a:solidFill>
                <a:effectLst/>
                <a:uLnTx/>
                <a:uFillTx/>
                <a:latin typeface="+mn-ea"/>
                <a:ea typeface="+mn-ea"/>
                <a:cs typeface="+mn-cs"/>
              </a:rPr>
              <a:t>这里是标题</a:t>
            </a:r>
            <a:endParaRPr kumimoji="0" lang="en-US" altLang="zh-CN" sz="1800" b="0" i="0" u="none" strike="noStrike" kern="1200" cap="none" spc="0" normalizeH="0" baseline="0" noProof="0" dirty="0">
              <a:ln>
                <a:noFill/>
              </a:ln>
              <a:solidFill>
                <a:schemeClr val="accent2"/>
              </a:solidFill>
              <a:effectLst/>
              <a:uLnTx/>
              <a:uFillTx/>
              <a:latin typeface="+mn-ea"/>
              <a:ea typeface="+mn-ea"/>
              <a:cs typeface="+mn-cs"/>
            </a:endParaRPr>
          </a:p>
        </p:txBody>
      </p:sp>
      <p:sp>
        <p:nvSpPr>
          <p:cNvPr id="90" name="TextBox 89"/>
          <p:cNvSpPr txBox="1"/>
          <p:nvPr/>
        </p:nvSpPr>
        <p:spPr>
          <a:xfrm>
            <a:off x="7551738" y="4103688"/>
            <a:ext cx="1371600" cy="36988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accent2"/>
                </a:solidFill>
                <a:effectLst/>
                <a:uLnTx/>
                <a:uFillTx/>
                <a:latin typeface="+mn-ea"/>
                <a:ea typeface="+mn-ea"/>
                <a:cs typeface="+mn-cs"/>
              </a:rPr>
              <a:t>这里是标题</a:t>
            </a:r>
            <a:endParaRPr kumimoji="0" lang="en-US" altLang="zh-CN" sz="1800" b="0" i="0" u="none" strike="noStrike" kern="1200" cap="none" spc="0" normalizeH="0" baseline="0" noProof="0" dirty="0">
              <a:ln>
                <a:noFill/>
              </a:ln>
              <a:solidFill>
                <a:schemeClr val="accent2"/>
              </a:solidFill>
              <a:effectLst/>
              <a:uLnTx/>
              <a:uFillTx/>
              <a:latin typeface="+mn-ea"/>
              <a:ea typeface="+mn-ea"/>
              <a:cs typeface="+mn-cs"/>
            </a:endParaRPr>
          </a:p>
        </p:txBody>
      </p:sp>
      <p:sp>
        <p:nvSpPr>
          <p:cNvPr id="91" name="TextBox 90"/>
          <p:cNvSpPr txBox="1"/>
          <p:nvPr/>
        </p:nvSpPr>
        <p:spPr>
          <a:xfrm>
            <a:off x="10037763" y="4103688"/>
            <a:ext cx="1371600" cy="36988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accent2"/>
                </a:solidFill>
                <a:effectLst/>
                <a:uLnTx/>
                <a:uFillTx/>
                <a:latin typeface="+mn-ea"/>
                <a:ea typeface="+mn-ea"/>
                <a:cs typeface="+mn-cs"/>
              </a:rPr>
              <a:t>这里是标题</a:t>
            </a:r>
            <a:endParaRPr kumimoji="0" lang="en-US" altLang="zh-CN" sz="1800" b="0" i="0" u="none" strike="noStrike" kern="1200" cap="none" spc="0" normalizeH="0" baseline="0" noProof="0" dirty="0">
              <a:ln>
                <a:noFill/>
              </a:ln>
              <a:solidFill>
                <a:schemeClr val="accent2"/>
              </a:solidFill>
              <a:effectLst/>
              <a:uLnTx/>
              <a:uFillTx/>
              <a:latin typeface="+mn-ea"/>
              <a:ea typeface="+mn-ea"/>
              <a:cs typeface="+mn-cs"/>
            </a:endParaRP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arn(outHorizontal)">
                                      <p:cBhvr>
                                        <p:cTn id="7" dur="400"/>
                                        <p:tgtEl>
                                          <p:spTgt spid="65"/>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300"/>
                                        <p:tgtEl>
                                          <p:spTgt spid="76"/>
                                        </p:tgtEl>
                                        <p:attrNameLst>
                                          <p:attrName>ppt_y</p:attrName>
                                        </p:attrNameLst>
                                      </p:cBhvr>
                                      <p:tavLst>
                                        <p:tav tm="0">
                                          <p:val>
                                            <p:strVal val="#ppt_y+#ppt_h*1.125000"/>
                                          </p:val>
                                        </p:tav>
                                        <p:tav tm="100000">
                                          <p:val>
                                            <p:strVal val="#ppt_y"/>
                                          </p:val>
                                        </p:tav>
                                      </p:tavLst>
                                    </p:anim>
                                    <p:animEffect transition="in" filter="wipe(up)">
                                      <p:cBhvr>
                                        <p:cTn id="12" dur="300"/>
                                        <p:tgtEl>
                                          <p:spTgt spid="76"/>
                                        </p:tgtEl>
                                      </p:cBhvr>
                                    </p:animEffect>
                                  </p:childTnLst>
                                </p:cTn>
                              </p:par>
                              <p:par>
                                <p:cTn id="13" presetID="12" presetClass="entr" presetSubtype="4" fill="hold" nodeType="withEffect">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cBhvr additive="base">
                                        <p:cTn id="15" dur="300"/>
                                        <p:tgtEl>
                                          <p:spTgt spid="77"/>
                                        </p:tgtEl>
                                        <p:attrNameLst>
                                          <p:attrName>ppt_y</p:attrName>
                                        </p:attrNameLst>
                                      </p:cBhvr>
                                      <p:tavLst>
                                        <p:tav tm="0">
                                          <p:val>
                                            <p:strVal val="#ppt_y+#ppt_h*1.125000"/>
                                          </p:val>
                                        </p:tav>
                                        <p:tav tm="100000">
                                          <p:val>
                                            <p:strVal val="#ppt_y"/>
                                          </p:val>
                                        </p:tav>
                                      </p:tavLst>
                                    </p:anim>
                                    <p:animEffect transition="in" filter="wipe(up)">
                                      <p:cBhvr>
                                        <p:cTn id="16" dur="300"/>
                                        <p:tgtEl>
                                          <p:spTgt spid="77"/>
                                        </p:tgtEl>
                                      </p:cBhvr>
                                    </p:animEffect>
                                  </p:childTnLst>
                                </p:cTn>
                              </p:par>
                              <p:par>
                                <p:cTn id="17" presetID="12" presetClass="entr" presetSubtype="4" fill="hold" nodeType="with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additive="base">
                                        <p:cTn id="19" dur="300"/>
                                        <p:tgtEl>
                                          <p:spTgt spid="78"/>
                                        </p:tgtEl>
                                        <p:attrNameLst>
                                          <p:attrName>ppt_y</p:attrName>
                                        </p:attrNameLst>
                                      </p:cBhvr>
                                      <p:tavLst>
                                        <p:tav tm="0">
                                          <p:val>
                                            <p:strVal val="#ppt_y+#ppt_h*1.125000"/>
                                          </p:val>
                                        </p:tav>
                                        <p:tav tm="100000">
                                          <p:val>
                                            <p:strVal val="#ppt_y"/>
                                          </p:val>
                                        </p:tav>
                                      </p:tavLst>
                                    </p:anim>
                                    <p:animEffect transition="in" filter="wipe(up)">
                                      <p:cBhvr>
                                        <p:cTn id="20" dur="300"/>
                                        <p:tgtEl>
                                          <p:spTgt spid="78"/>
                                        </p:tgtEl>
                                      </p:cBhvr>
                                    </p:animEffect>
                                  </p:childTnLst>
                                </p:cTn>
                              </p:par>
                              <p:par>
                                <p:cTn id="21" presetID="12" presetClass="entr" presetSubtype="4" fill="hold" nodeType="withEffect">
                                  <p:stCondLst>
                                    <p:cond delay="0"/>
                                  </p:stCondLst>
                                  <p:childTnLst>
                                    <p:set>
                                      <p:cBhvr>
                                        <p:cTn id="22" dur="1" fill="hold">
                                          <p:stCondLst>
                                            <p:cond delay="0"/>
                                          </p:stCondLst>
                                        </p:cTn>
                                        <p:tgtEl>
                                          <p:spTgt spid="79"/>
                                        </p:tgtEl>
                                        <p:attrNameLst>
                                          <p:attrName>style.visibility</p:attrName>
                                        </p:attrNameLst>
                                      </p:cBhvr>
                                      <p:to>
                                        <p:strVal val="visible"/>
                                      </p:to>
                                    </p:set>
                                    <p:anim calcmode="lin" valueType="num">
                                      <p:cBhvr additive="base">
                                        <p:cTn id="23" dur="300"/>
                                        <p:tgtEl>
                                          <p:spTgt spid="79"/>
                                        </p:tgtEl>
                                        <p:attrNameLst>
                                          <p:attrName>ppt_y</p:attrName>
                                        </p:attrNameLst>
                                      </p:cBhvr>
                                      <p:tavLst>
                                        <p:tav tm="0">
                                          <p:val>
                                            <p:strVal val="#ppt_y+#ppt_h*1.125000"/>
                                          </p:val>
                                        </p:tav>
                                        <p:tav tm="100000">
                                          <p:val>
                                            <p:strVal val="#ppt_y"/>
                                          </p:val>
                                        </p:tav>
                                      </p:tavLst>
                                    </p:anim>
                                    <p:animEffect transition="in" filter="wipe(up)">
                                      <p:cBhvr>
                                        <p:cTn id="24" dur="300"/>
                                        <p:tgtEl>
                                          <p:spTgt spid="79"/>
                                        </p:tgtEl>
                                      </p:cBhvr>
                                    </p:animEffect>
                                  </p:childTnLst>
                                </p:cTn>
                              </p:par>
                              <p:par>
                                <p:cTn id="25" presetID="12" presetClass="entr" presetSubtype="1" fill="hold" nodeType="with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additive="base">
                                        <p:cTn id="27" dur="300"/>
                                        <p:tgtEl>
                                          <p:spTgt spid="80"/>
                                        </p:tgtEl>
                                        <p:attrNameLst>
                                          <p:attrName>ppt_y</p:attrName>
                                        </p:attrNameLst>
                                      </p:cBhvr>
                                      <p:tavLst>
                                        <p:tav tm="0">
                                          <p:val>
                                            <p:strVal val="#ppt_y-#ppt_h*1.125000"/>
                                          </p:val>
                                        </p:tav>
                                        <p:tav tm="100000">
                                          <p:val>
                                            <p:strVal val="#ppt_y"/>
                                          </p:val>
                                        </p:tav>
                                      </p:tavLst>
                                    </p:anim>
                                    <p:animEffect transition="in" filter="wipe(down)">
                                      <p:cBhvr>
                                        <p:cTn id="28" dur="300"/>
                                        <p:tgtEl>
                                          <p:spTgt spid="80"/>
                                        </p:tgtEl>
                                      </p:cBhvr>
                                    </p:animEffect>
                                  </p:childTnLst>
                                </p:cTn>
                              </p:par>
                              <p:par>
                                <p:cTn id="29" presetID="12" presetClass="entr" presetSubtype="1" fill="hold" nodeType="withEffect">
                                  <p:stCondLst>
                                    <p:cond delay="0"/>
                                  </p:stCondLst>
                                  <p:childTnLst>
                                    <p:set>
                                      <p:cBhvr>
                                        <p:cTn id="30" dur="1" fill="hold">
                                          <p:stCondLst>
                                            <p:cond delay="0"/>
                                          </p:stCondLst>
                                        </p:cTn>
                                        <p:tgtEl>
                                          <p:spTgt spid="81"/>
                                        </p:tgtEl>
                                        <p:attrNameLst>
                                          <p:attrName>style.visibility</p:attrName>
                                        </p:attrNameLst>
                                      </p:cBhvr>
                                      <p:to>
                                        <p:strVal val="visible"/>
                                      </p:to>
                                    </p:set>
                                    <p:anim calcmode="lin" valueType="num">
                                      <p:cBhvr additive="base">
                                        <p:cTn id="31" dur="300"/>
                                        <p:tgtEl>
                                          <p:spTgt spid="81"/>
                                        </p:tgtEl>
                                        <p:attrNameLst>
                                          <p:attrName>ppt_y</p:attrName>
                                        </p:attrNameLst>
                                      </p:cBhvr>
                                      <p:tavLst>
                                        <p:tav tm="0">
                                          <p:val>
                                            <p:strVal val="#ppt_y-#ppt_h*1.125000"/>
                                          </p:val>
                                        </p:tav>
                                        <p:tav tm="100000">
                                          <p:val>
                                            <p:strVal val="#ppt_y"/>
                                          </p:val>
                                        </p:tav>
                                      </p:tavLst>
                                    </p:anim>
                                    <p:animEffect transition="in" filter="wipe(down)">
                                      <p:cBhvr>
                                        <p:cTn id="32" dur="300"/>
                                        <p:tgtEl>
                                          <p:spTgt spid="81"/>
                                        </p:tgtEl>
                                      </p:cBhvr>
                                    </p:animEffect>
                                  </p:childTnLst>
                                </p:cTn>
                              </p:par>
                              <p:par>
                                <p:cTn id="33" presetID="12" presetClass="entr" presetSubtype="1" fill="hold" nodeType="withEffect">
                                  <p:stCondLst>
                                    <p:cond delay="0"/>
                                  </p:stCondLst>
                                  <p:childTnLst>
                                    <p:set>
                                      <p:cBhvr>
                                        <p:cTn id="34" dur="1" fill="hold">
                                          <p:stCondLst>
                                            <p:cond delay="0"/>
                                          </p:stCondLst>
                                        </p:cTn>
                                        <p:tgtEl>
                                          <p:spTgt spid="82"/>
                                        </p:tgtEl>
                                        <p:attrNameLst>
                                          <p:attrName>style.visibility</p:attrName>
                                        </p:attrNameLst>
                                      </p:cBhvr>
                                      <p:to>
                                        <p:strVal val="visible"/>
                                      </p:to>
                                    </p:set>
                                    <p:anim calcmode="lin" valueType="num">
                                      <p:cBhvr additive="base">
                                        <p:cTn id="35" dur="300"/>
                                        <p:tgtEl>
                                          <p:spTgt spid="82"/>
                                        </p:tgtEl>
                                        <p:attrNameLst>
                                          <p:attrName>ppt_y</p:attrName>
                                        </p:attrNameLst>
                                      </p:cBhvr>
                                      <p:tavLst>
                                        <p:tav tm="0">
                                          <p:val>
                                            <p:strVal val="#ppt_y-#ppt_h*1.125000"/>
                                          </p:val>
                                        </p:tav>
                                        <p:tav tm="100000">
                                          <p:val>
                                            <p:strVal val="#ppt_y"/>
                                          </p:val>
                                        </p:tav>
                                      </p:tavLst>
                                    </p:anim>
                                    <p:animEffect transition="in" filter="wipe(down)">
                                      <p:cBhvr>
                                        <p:cTn id="36" dur="300"/>
                                        <p:tgtEl>
                                          <p:spTgt spid="82"/>
                                        </p:tgtEl>
                                      </p:cBhvr>
                                    </p:animEffect>
                                  </p:childTnLst>
                                </p:cTn>
                              </p:par>
                              <p:par>
                                <p:cTn id="37" presetID="12" presetClass="entr" presetSubtype="1" fill="hold" nodeType="withEffect">
                                  <p:stCondLst>
                                    <p:cond delay="0"/>
                                  </p:stCondLst>
                                  <p:childTnLst>
                                    <p:set>
                                      <p:cBhvr>
                                        <p:cTn id="38" dur="1" fill="hold">
                                          <p:stCondLst>
                                            <p:cond delay="0"/>
                                          </p:stCondLst>
                                        </p:cTn>
                                        <p:tgtEl>
                                          <p:spTgt spid="83"/>
                                        </p:tgtEl>
                                        <p:attrNameLst>
                                          <p:attrName>style.visibility</p:attrName>
                                        </p:attrNameLst>
                                      </p:cBhvr>
                                      <p:to>
                                        <p:strVal val="visible"/>
                                      </p:to>
                                    </p:set>
                                    <p:anim calcmode="lin" valueType="num">
                                      <p:cBhvr additive="base">
                                        <p:cTn id="39" dur="300"/>
                                        <p:tgtEl>
                                          <p:spTgt spid="83"/>
                                        </p:tgtEl>
                                        <p:attrNameLst>
                                          <p:attrName>ppt_y</p:attrName>
                                        </p:attrNameLst>
                                      </p:cBhvr>
                                      <p:tavLst>
                                        <p:tav tm="0">
                                          <p:val>
                                            <p:strVal val="#ppt_y-#ppt_h*1.125000"/>
                                          </p:val>
                                        </p:tav>
                                        <p:tav tm="100000">
                                          <p:val>
                                            <p:strVal val="#ppt_y"/>
                                          </p:val>
                                        </p:tav>
                                      </p:tavLst>
                                    </p:anim>
                                    <p:animEffect transition="in" filter="wipe(down)">
                                      <p:cBhvr>
                                        <p:cTn id="40" dur="300"/>
                                        <p:tgtEl>
                                          <p:spTgt spid="83"/>
                                        </p:tgtEl>
                                      </p:cBhvr>
                                    </p:animEffect>
                                  </p:childTnLst>
                                </p:cTn>
                              </p:par>
                            </p:childTnLst>
                          </p:cTn>
                        </p:par>
                        <p:par>
                          <p:cTn id="41" fill="hold">
                            <p:stCondLst>
                              <p:cond delay="1000"/>
                            </p:stCondLst>
                            <p:childTnLst>
                              <p:par>
                                <p:cTn id="42" presetID="2" presetClass="entr" presetSubtype="3"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500" fill="hold"/>
                                        <p:tgtEl>
                                          <p:spTgt spid="51"/>
                                        </p:tgtEl>
                                        <p:attrNameLst>
                                          <p:attrName>ppt_x</p:attrName>
                                        </p:attrNameLst>
                                      </p:cBhvr>
                                      <p:tavLst>
                                        <p:tav tm="0">
                                          <p:val>
                                            <p:strVal val="1+#ppt_w/2"/>
                                          </p:val>
                                        </p:tav>
                                        <p:tav tm="100000">
                                          <p:val>
                                            <p:strVal val="#ppt_x"/>
                                          </p:val>
                                        </p:tav>
                                      </p:tavLst>
                                    </p:anim>
                                    <p:anim calcmode="lin" valueType="num">
                                      <p:cBhvr additive="base">
                                        <p:cTn id="45" dur="500" fill="hold"/>
                                        <p:tgtEl>
                                          <p:spTgt spid="51"/>
                                        </p:tgtEl>
                                        <p:attrNameLst>
                                          <p:attrName>ppt_y</p:attrName>
                                        </p:attrNameLst>
                                      </p:cBhvr>
                                      <p:tavLst>
                                        <p:tav tm="0">
                                          <p:val>
                                            <p:strVal val="0-#ppt_h/2"/>
                                          </p:val>
                                        </p:tav>
                                        <p:tav tm="100000">
                                          <p:val>
                                            <p:strVal val="#ppt_y"/>
                                          </p:val>
                                        </p:tav>
                                      </p:tavLst>
                                    </p:anim>
                                  </p:childTnLst>
                                </p:cTn>
                              </p:par>
                              <p:par>
                                <p:cTn id="46" presetID="2" presetClass="entr" presetSubtype="3" fill="hold" grpId="0" nodeType="withEffect">
                                  <p:stCondLst>
                                    <p:cond delay="100"/>
                                  </p:stCondLst>
                                  <p:childTnLst>
                                    <p:set>
                                      <p:cBhvr>
                                        <p:cTn id="47" dur="1" fill="hold">
                                          <p:stCondLst>
                                            <p:cond delay="0"/>
                                          </p:stCondLst>
                                        </p:cTn>
                                        <p:tgtEl>
                                          <p:spTgt spid="66"/>
                                        </p:tgtEl>
                                        <p:attrNameLst>
                                          <p:attrName>style.visibility</p:attrName>
                                        </p:attrNameLst>
                                      </p:cBhvr>
                                      <p:to>
                                        <p:strVal val="visible"/>
                                      </p:to>
                                    </p:set>
                                    <p:anim calcmode="lin" valueType="num">
                                      <p:cBhvr additive="base">
                                        <p:cTn id="48" dur="500" fill="hold"/>
                                        <p:tgtEl>
                                          <p:spTgt spid="66"/>
                                        </p:tgtEl>
                                        <p:attrNameLst>
                                          <p:attrName>ppt_x</p:attrName>
                                        </p:attrNameLst>
                                      </p:cBhvr>
                                      <p:tavLst>
                                        <p:tav tm="0">
                                          <p:val>
                                            <p:strVal val="1+#ppt_w/2"/>
                                          </p:val>
                                        </p:tav>
                                        <p:tav tm="100000">
                                          <p:val>
                                            <p:strVal val="#ppt_x"/>
                                          </p:val>
                                        </p:tav>
                                      </p:tavLst>
                                    </p:anim>
                                    <p:anim calcmode="lin" valueType="num">
                                      <p:cBhvr additive="base">
                                        <p:cTn id="49" dur="500" fill="hold"/>
                                        <p:tgtEl>
                                          <p:spTgt spid="66"/>
                                        </p:tgtEl>
                                        <p:attrNameLst>
                                          <p:attrName>ppt_y</p:attrName>
                                        </p:attrNameLst>
                                      </p:cBhvr>
                                      <p:tavLst>
                                        <p:tav tm="0">
                                          <p:val>
                                            <p:strVal val="0-#ppt_h/2"/>
                                          </p:val>
                                        </p:tav>
                                        <p:tav tm="100000">
                                          <p:val>
                                            <p:strVal val="#ppt_y"/>
                                          </p:val>
                                        </p:tav>
                                      </p:tavLst>
                                    </p:anim>
                                  </p:childTnLst>
                                </p:cTn>
                              </p:par>
                              <p:par>
                                <p:cTn id="50" presetID="2" presetClass="entr" presetSubtype="3" fill="hold" grpId="0" nodeType="withEffect">
                                  <p:stCondLst>
                                    <p:cond delay="200"/>
                                  </p:stCondLst>
                                  <p:childTnLst>
                                    <p:set>
                                      <p:cBhvr>
                                        <p:cTn id="51" dur="1" fill="hold">
                                          <p:stCondLst>
                                            <p:cond delay="0"/>
                                          </p:stCondLst>
                                        </p:cTn>
                                        <p:tgtEl>
                                          <p:spTgt spid="70"/>
                                        </p:tgtEl>
                                        <p:attrNameLst>
                                          <p:attrName>style.visibility</p:attrName>
                                        </p:attrNameLst>
                                      </p:cBhvr>
                                      <p:to>
                                        <p:strVal val="visible"/>
                                      </p:to>
                                    </p:set>
                                    <p:anim calcmode="lin" valueType="num">
                                      <p:cBhvr additive="base">
                                        <p:cTn id="52" dur="500" fill="hold"/>
                                        <p:tgtEl>
                                          <p:spTgt spid="70"/>
                                        </p:tgtEl>
                                        <p:attrNameLst>
                                          <p:attrName>ppt_x</p:attrName>
                                        </p:attrNameLst>
                                      </p:cBhvr>
                                      <p:tavLst>
                                        <p:tav tm="0">
                                          <p:val>
                                            <p:strVal val="1+#ppt_w/2"/>
                                          </p:val>
                                        </p:tav>
                                        <p:tav tm="100000">
                                          <p:val>
                                            <p:strVal val="#ppt_x"/>
                                          </p:val>
                                        </p:tav>
                                      </p:tavLst>
                                    </p:anim>
                                    <p:anim calcmode="lin" valueType="num">
                                      <p:cBhvr additive="base">
                                        <p:cTn id="53" dur="500" fill="hold"/>
                                        <p:tgtEl>
                                          <p:spTgt spid="70"/>
                                        </p:tgtEl>
                                        <p:attrNameLst>
                                          <p:attrName>ppt_y</p:attrName>
                                        </p:attrNameLst>
                                      </p:cBhvr>
                                      <p:tavLst>
                                        <p:tav tm="0">
                                          <p:val>
                                            <p:strVal val="0-#ppt_h/2"/>
                                          </p:val>
                                        </p:tav>
                                        <p:tav tm="100000">
                                          <p:val>
                                            <p:strVal val="#ppt_y"/>
                                          </p:val>
                                        </p:tav>
                                      </p:tavLst>
                                    </p:anim>
                                  </p:childTnLst>
                                </p:cTn>
                              </p:par>
                              <p:par>
                                <p:cTn id="54" presetID="2" presetClass="entr" presetSubtype="3" fill="hold" grpId="0" nodeType="withEffect">
                                  <p:stCondLst>
                                    <p:cond delay="300"/>
                                  </p:stCondLst>
                                  <p:childTnLst>
                                    <p:set>
                                      <p:cBhvr>
                                        <p:cTn id="55" dur="1" fill="hold">
                                          <p:stCondLst>
                                            <p:cond delay="0"/>
                                          </p:stCondLst>
                                        </p:cTn>
                                        <p:tgtEl>
                                          <p:spTgt spid="71"/>
                                        </p:tgtEl>
                                        <p:attrNameLst>
                                          <p:attrName>style.visibility</p:attrName>
                                        </p:attrNameLst>
                                      </p:cBhvr>
                                      <p:to>
                                        <p:strVal val="visible"/>
                                      </p:to>
                                    </p:set>
                                    <p:anim calcmode="lin" valueType="num">
                                      <p:cBhvr additive="base">
                                        <p:cTn id="56" dur="500" fill="hold"/>
                                        <p:tgtEl>
                                          <p:spTgt spid="71"/>
                                        </p:tgtEl>
                                        <p:attrNameLst>
                                          <p:attrName>ppt_x</p:attrName>
                                        </p:attrNameLst>
                                      </p:cBhvr>
                                      <p:tavLst>
                                        <p:tav tm="0">
                                          <p:val>
                                            <p:strVal val="1+#ppt_w/2"/>
                                          </p:val>
                                        </p:tav>
                                        <p:tav tm="100000">
                                          <p:val>
                                            <p:strVal val="#ppt_x"/>
                                          </p:val>
                                        </p:tav>
                                      </p:tavLst>
                                    </p:anim>
                                    <p:anim calcmode="lin" valueType="num">
                                      <p:cBhvr additive="base">
                                        <p:cTn id="57" dur="500" fill="hold"/>
                                        <p:tgtEl>
                                          <p:spTgt spid="71"/>
                                        </p:tgtEl>
                                        <p:attrNameLst>
                                          <p:attrName>ppt_y</p:attrName>
                                        </p:attrNameLst>
                                      </p:cBhvr>
                                      <p:tavLst>
                                        <p:tav tm="0">
                                          <p:val>
                                            <p:strVal val="0-#ppt_h/2"/>
                                          </p:val>
                                        </p:tav>
                                        <p:tav tm="100000">
                                          <p:val>
                                            <p:strVal val="#ppt_y"/>
                                          </p:val>
                                        </p:tav>
                                      </p:tavLst>
                                    </p:anim>
                                  </p:childTnLst>
                                </p:cTn>
                              </p:par>
                            </p:childTnLst>
                          </p:cTn>
                        </p:par>
                        <p:par>
                          <p:cTn id="58" fill="hold">
                            <p:stCondLst>
                              <p:cond delay="1500"/>
                            </p:stCondLst>
                            <p:childTnLst>
                              <p:par>
                                <p:cTn id="59" presetID="42" presetClass="entr" presetSubtype="0"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fade">
                                      <p:cBhvr>
                                        <p:cTn id="61" dur="300"/>
                                        <p:tgtEl>
                                          <p:spTgt spid="84"/>
                                        </p:tgtEl>
                                      </p:cBhvr>
                                    </p:animEffect>
                                    <p:anim calcmode="lin" valueType="num">
                                      <p:cBhvr>
                                        <p:cTn id="62" dur="300" fill="hold"/>
                                        <p:tgtEl>
                                          <p:spTgt spid="84"/>
                                        </p:tgtEl>
                                        <p:attrNameLst>
                                          <p:attrName>ppt_x</p:attrName>
                                        </p:attrNameLst>
                                      </p:cBhvr>
                                      <p:tavLst>
                                        <p:tav tm="0">
                                          <p:val>
                                            <p:strVal val="#ppt_x"/>
                                          </p:val>
                                        </p:tav>
                                        <p:tav tm="100000">
                                          <p:val>
                                            <p:strVal val="#ppt_x"/>
                                          </p:val>
                                        </p:tav>
                                      </p:tavLst>
                                    </p:anim>
                                    <p:anim calcmode="lin" valueType="num">
                                      <p:cBhvr>
                                        <p:cTn id="63" dur="300" fill="hold"/>
                                        <p:tgtEl>
                                          <p:spTgt spid="8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fade">
                                      <p:cBhvr>
                                        <p:cTn id="66" dur="300"/>
                                        <p:tgtEl>
                                          <p:spTgt spid="85"/>
                                        </p:tgtEl>
                                      </p:cBhvr>
                                    </p:animEffect>
                                    <p:anim calcmode="lin" valueType="num">
                                      <p:cBhvr>
                                        <p:cTn id="67" dur="300" fill="hold"/>
                                        <p:tgtEl>
                                          <p:spTgt spid="85"/>
                                        </p:tgtEl>
                                        <p:attrNameLst>
                                          <p:attrName>ppt_x</p:attrName>
                                        </p:attrNameLst>
                                      </p:cBhvr>
                                      <p:tavLst>
                                        <p:tav tm="0">
                                          <p:val>
                                            <p:strVal val="#ppt_x"/>
                                          </p:val>
                                        </p:tav>
                                        <p:tav tm="100000">
                                          <p:val>
                                            <p:strVal val="#ppt_x"/>
                                          </p:val>
                                        </p:tav>
                                      </p:tavLst>
                                    </p:anim>
                                    <p:anim calcmode="lin" valueType="num">
                                      <p:cBhvr>
                                        <p:cTn id="68" dur="300" fill="hold"/>
                                        <p:tgtEl>
                                          <p:spTgt spid="8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fade">
                                      <p:cBhvr>
                                        <p:cTn id="71" dur="300"/>
                                        <p:tgtEl>
                                          <p:spTgt spid="86"/>
                                        </p:tgtEl>
                                      </p:cBhvr>
                                    </p:animEffect>
                                    <p:anim calcmode="lin" valueType="num">
                                      <p:cBhvr>
                                        <p:cTn id="72" dur="300" fill="hold"/>
                                        <p:tgtEl>
                                          <p:spTgt spid="86"/>
                                        </p:tgtEl>
                                        <p:attrNameLst>
                                          <p:attrName>ppt_x</p:attrName>
                                        </p:attrNameLst>
                                      </p:cBhvr>
                                      <p:tavLst>
                                        <p:tav tm="0">
                                          <p:val>
                                            <p:strVal val="#ppt_x"/>
                                          </p:val>
                                        </p:tav>
                                        <p:tav tm="100000">
                                          <p:val>
                                            <p:strVal val="#ppt_x"/>
                                          </p:val>
                                        </p:tav>
                                      </p:tavLst>
                                    </p:anim>
                                    <p:anim calcmode="lin" valueType="num">
                                      <p:cBhvr>
                                        <p:cTn id="73" dur="300" fill="hold"/>
                                        <p:tgtEl>
                                          <p:spTgt spid="8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fade">
                                      <p:cBhvr>
                                        <p:cTn id="76" dur="300"/>
                                        <p:tgtEl>
                                          <p:spTgt spid="87"/>
                                        </p:tgtEl>
                                      </p:cBhvr>
                                    </p:animEffect>
                                    <p:anim calcmode="lin" valueType="num">
                                      <p:cBhvr>
                                        <p:cTn id="77" dur="300" fill="hold"/>
                                        <p:tgtEl>
                                          <p:spTgt spid="87"/>
                                        </p:tgtEl>
                                        <p:attrNameLst>
                                          <p:attrName>ppt_x</p:attrName>
                                        </p:attrNameLst>
                                      </p:cBhvr>
                                      <p:tavLst>
                                        <p:tav tm="0">
                                          <p:val>
                                            <p:strVal val="#ppt_x"/>
                                          </p:val>
                                        </p:tav>
                                        <p:tav tm="100000">
                                          <p:val>
                                            <p:strVal val="#ppt_x"/>
                                          </p:val>
                                        </p:tav>
                                      </p:tavLst>
                                    </p:anim>
                                    <p:anim calcmode="lin" valueType="num">
                                      <p:cBhvr>
                                        <p:cTn id="78" dur="300" fill="hold"/>
                                        <p:tgtEl>
                                          <p:spTgt spid="87"/>
                                        </p:tgtEl>
                                        <p:attrNameLst>
                                          <p:attrName>ppt_y</p:attrName>
                                        </p:attrNameLst>
                                      </p:cBhvr>
                                      <p:tavLst>
                                        <p:tav tm="0">
                                          <p:val>
                                            <p:strVal val="#ppt_y+.1"/>
                                          </p:val>
                                        </p:tav>
                                        <p:tav tm="100000">
                                          <p:val>
                                            <p:strVal val="#ppt_y"/>
                                          </p:val>
                                        </p:tav>
                                      </p:tavLst>
                                    </p:anim>
                                  </p:childTnLst>
                                </p:cTn>
                              </p:par>
                            </p:childTnLst>
                          </p:cTn>
                        </p:par>
                        <p:par>
                          <p:cTn id="79" fill="hold">
                            <p:stCondLst>
                              <p:cond delay="2000"/>
                            </p:stCondLst>
                            <p:childTnLst>
                              <p:par>
                                <p:cTn id="80" presetID="2" presetClass="entr" presetSubtype="6" fill="hold" grpId="0" nodeType="afterEffect">
                                  <p:stCondLst>
                                    <p:cond delay="0"/>
                                  </p:stCondLst>
                                  <p:childTnLst>
                                    <p:set>
                                      <p:cBhvr>
                                        <p:cTn id="81" dur="1" fill="hold">
                                          <p:stCondLst>
                                            <p:cond delay="0"/>
                                          </p:stCondLst>
                                        </p:cTn>
                                        <p:tgtEl>
                                          <p:spTgt spid="72"/>
                                        </p:tgtEl>
                                        <p:attrNameLst>
                                          <p:attrName>style.visibility</p:attrName>
                                        </p:attrNameLst>
                                      </p:cBhvr>
                                      <p:to>
                                        <p:strVal val="visible"/>
                                      </p:to>
                                    </p:set>
                                    <p:anim calcmode="lin" valueType="num">
                                      <p:cBhvr additive="base">
                                        <p:cTn id="82" dur="500" fill="hold"/>
                                        <p:tgtEl>
                                          <p:spTgt spid="72"/>
                                        </p:tgtEl>
                                        <p:attrNameLst>
                                          <p:attrName>ppt_x</p:attrName>
                                        </p:attrNameLst>
                                      </p:cBhvr>
                                      <p:tavLst>
                                        <p:tav tm="0">
                                          <p:val>
                                            <p:strVal val="1+#ppt_w/2"/>
                                          </p:val>
                                        </p:tav>
                                        <p:tav tm="100000">
                                          <p:val>
                                            <p:strVal val="#ppt_x"/>
                                          </p:val>
                                        </p:tav>
                                      </p:tavLst>
                                    </p:anim>
                                    <p:anim calcmode="lin" valueType="num">
                                      <p:cBhvr additive="base">
                                        <p:cTn id="83" dur="500" fill="hold"/>
                                        <p:tgtEl>
                                          <p:spTgt spid="72"/>
                                        </p:tgtEl>
                                        <p:attrNameLst>
                                          <p:attrName>ppt_y</p:attrName>
                                        </p:attrNameLst>
                                      </p:cBhvr>
                                      <p:tavLst>
                                        <p:tav tm="0">
                                          <p:val>
                                            <p:strVal val="1+#ppt_h/2"/>
                                          </p:val>
                                        </p:tav>
                                        <p:tav tm="100000">
                                          <p:val>
                                            <p:strVal val="#ppt_y"/>
                                          </p:val>
                                        </p:tav>
                                      </p:tavLst>
                                    </p:anim>
                                  </p:childTnLst>
                                </p:cTn>
                              </p:par>
                              <p:par>
                                <p:cTn id="84" presetID="2" presetClass="entr" presetSubtype="6" fill="hold" grpId="0" nodeType="withEffect">
                                  <p:stCondLst>
                                    <p:cond delay="100"/>
                                  </p:stCondLst>
                                  <p:childTnLst>
                                    <p:set>
                                      <p:cBhvr>
                                        <p:cTn id="85" dur="1" fill="hold">
                                          <p:stCondLst>
                                            <p:cond delay="0"/>
                                          </p:stCondLst>
                                        </p:cTn>
                                        <p:tgtEl>
                                          <p:spTgt spid="73"/>
                                        </p:tgtEl>
                                        <p:attrNameLst>
                                          <p:attrName>style.visibility</p:attrName>
                                        </p:attrNameLst>
                                      </p:cBhvr>
                                      <p:to>
                                        <p:strVal val="visible"/>
                                      </p:to>
                                    </p:set>
                                    <p:anim calcmode="lin" valueType="num">
                                      <p:cBhvr additive="base">
                                        <p:cTn id="86" dur="500" fill="hold"/>
                                        <p:tgtEl>
                                          <p:spTgt spid="73"/>
                                        </p:tgtEl>
                                        <p:attrNameLst>
                                          <p:attrName>ppt_x</p:attrName>
                                        </p:attrNameLst>
                                      </p:cBhvr>
                                      <p:tavLst>
                                        <p:tav tm="0">
                                          <p:val>
                                            <p:strVal val="1+#ppt_w/2"/>
                                          </p:val>
                                        </p:tav>
                                        <p:tav tm="100000">
                                          <p:val>
                                            <p:strVal val="#ppt_x"/>
                                          </p:val>
                                        </p:tav>
                                      </p:tavLst>
                                    </p:anim>
                                    <p:anim calcmode="lin" valueType="num">
                                      <p:cBhvr additive="base">
                                        <p:cTn id="87" dur="500" fill="hold"/>
                                        <p:tgtEl>
                                          <p:spTgt spid="73"/>
                                        </p:tgtEl>
                                        <p:attrNameLst>
                                          <p:attrName>ppt_y</p:attrName>
                                        </p:attrNameLst>
                                      </p:cBhvr>
                                      <p:tavLst>
                                        <p:tav tm="0">
                                          <p:val>
                                            <p:strVal val="1+#ppt_h/2"/>
                                          </p:val>
                                        </p:tav>
                                        <p:tav tm="100000">
                                          <p:val>
                                            <p:strVal val="#ppt_y"/>
                                          </p:val>
                                        </p:tav>
                                      </p:tavLst>
                                    </p:anim>
                                  </p:childTnLst>
                                </p:cTn>
                              </p:par>
                              <p:par>
                                <p:cTn id="88" presetID="2" presetClass="entr" presetSubtype="6" fill="hold" grpId="0" nodeType="withEffect">
                                  <p:stCondLst>
                                    <p:cond delay="200"/>
                                  </p:stCondLst>
                                  <p:childTnLst>
                                    <p:set>
                                      <p:cBhvr>
                                        <p:cTn id="89" dur="1" fill="hold">
                                          <p:stCondLst>
                                            <p:cond delay="0"/>
                                          </p:stCondLst>
                                        </p:cTn>
                                        <p:tgtEl>
                                          <p:spTgt spid="74"/>
                                        </p:tgtEl>
                                        <p:attrNameLst>
                                          <p:attrName>style.visibility</p:attrName>
                                        </p:attrNameLst>
                                      </p:cBhvr>
                                      <p:to>
                                        <p:strVal val="visible"/>
                                      </p:to>
                                    </p:set>
                                    <p:anim calcmode="lin" valueType="num">
                                      <p:cBhvr additive="base">
                                        <p:cTn id="90" dur="500" fill="hold"/>
                                        <p:tgtEl>
                                          <p:spTgt spid="74"/>
                                        </p:tgtEl>
                                        <p:attrNameLst>
                                          <p:attrName>ppt_x</p:attrName>
                                        </p:attrNameLst>
                                      </p:cBhvr>
                                      <p:tavLst>
                                        <p:tav tm="0">
                                          <p:val>
                                            <p:strVal val="1+#ppt_w/2"/>
                                          </p:val>
                                        </p:tav>
                                        <p:tav tm="100000">
                                          <p:val>
                                            <p:strVal val="#ppt_x"/>
                                          </p:val>
                                        </p:tav>
                                      </p:tavLst>
                                    </p:anim>
                                    <p:anim calcmode="lin" valueType="num">
                                      <p:cBhvr additive="base">
                                        <p:cTn id="91" dur="500" fill="hold"/>
                                        <p:tgtEl>
                                          <p:spTgt spid="74"/>
                                        </p:tgtEl>
                                        <p:attrNameLst>
                                          <p:attrName>ppt_y</p:attrName>
                                        </p:attrNameLst>
                                      </p:cBhvr>
                                      <p:tavLst>
                                        <p:tav tm="0">
                                          <p:val>
                                            <p:strVal val="1+#ppt_h/2"/>
                                          </p:val>
                                        </p:tav>
                                        <p:tav tm="100000">
                                          <p:val>
                                            <p:strVal val="#ppt_y"/>
                                          </p:val>
                                        </p:tav>
                                      </p:tavLst>
                                    </p:anim>
                                  </p:childTnLst>
                                </p:cTn>
                              </p:par>
                              <p:par>
                                <p:cTn id="92" presetID="2" presetClass="entr" presetSubtype="6" fill="hold" grpId="0" nodeType="withEffect">
                                  <p:stCondLst>
                                    <p:cond delay="300"/>
                                  </p:stCondLst>
                                  <p:childTnLst>
                                    <p:set>
                                      <p:cBhvr>
                                        <p:cTn id="93" dur="1" fill="hold">
                                          <p:stCondLst>
                                            <p:cond delay="0"/>
                                          </p:stCondLst>
                                        </p:cTn>
                                        <p:tgtEl>
                                          <p:spTgt spid="75"/>
                                        </p:tgtEl>
                                        <p:attrNameLst>
                                          <p:attrName>style.visibility</p:attrName>
                                        </p:attrNameLst>
                                      </p:cBhvr>
                                      <p:to>
                                        <p:strVal val="visible"/>
                                      </p:to>
                                    </p:set>
                                    <p:anim calcmode="lin" valueType="num">
                                      <p:cBhvr additive="base">
                                        <p:cTn id="94" dur="500" fill="hold"/>
                                        <p:tgtEl>
                                          <p:spTgt spid="75"/>
                                        </p:tgtEl>
                                        <p:attrNameLst>
                                          <p:attrName>ppt_x</p:attrName>
                                        </p:attrNameLst>
                                      </p:cBhvr>
                                      <p:tavLst>
                                        <p:tav tm="0">
                                          <p:val>
                                            <p:strVal val="1+#ppt_w/2"/>
                                          </p:val>
                                        </p:tav>
                                        <p:tav tm="100000">
                                          <p:val>
                                            <p:strVal val="#ppt_x"/>
                                          </p:val>
                                        </p:tav>
                                      </p:tavLst>
                                    </p:anim>
                                    <p:anim calcmode="lin" valueType="num">
                                      <p:cBhvr additive="base">
                                        <p:cTn id="95" dur="500" fill="hold"/>
                                        <p:tgtEl>
                                          <p:spTgt spid="75"/>
                                        </p:tgtEl>
                                        <p:attrNameLst>
                                          <p:attrName>ppt_y</p:attrName>
                                        </p:attrNameLst>
                                      </p:cBhvr>
                                      <p:tavLst>
                                        <p:tav tm="0">
                                          <p:val>
                                            <p:strVal val="1+#ppt_h/2"/>
                                          </p:val>
                                        </p:tav>
                                        <p:tav tm="100000">
                                          <p:val>
                                            <p:strVal val="#ppt_y"/>
                                          </p:val>
                                        </p:tav>
                                      </p:tavLst>
                                    </p:anim>
                                  </p:childTnLst>
                                </p:cTn>
                              </p:par>
                            </p:childTnLst>
                          </p:cTn>
                        </p:par>
                        <p:par>
                          <p:cTn id="96" fill="hold">
                            <p:stCondLst>
                              <p:cond delay="2500"/>
                            </p:stCondLst>
                            <p:childTnLst>
                              <p:par>
                                <p:cTn id="97" presetID="47" presetClass="entr" presetSubtype="0"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fade">
                                      <p:cBhvr>
                                        <p:cTn id="99" dur="300"/>
                                        <p:tgtEl>
                                          <p:spTgt spid="88"/>
                                        </p:tgtEl>
                                      </p:cBhvr>
                                    </p:animEffect>
                                    <p:anim calcmode="lin" valueType="num">
                                      <p:cBhvr>
                                        <p:cTn id="100" dur="300" fill="hold"/>
                                        <p:tgtEl>
                                          <p:spTgt spid="88"/>
                                        </p:tgtEl>
                                        <p:attrNameLst>
                                          <p:attrName>ppt_x</p:attrName>
                                        </p:attrNameLst>
                                      </p:cBhvr>
                                      <p:tavLst>
                                        <p:tav tm="0">
                                          <p:val>
                                            <p:strVal val="#ppt_x"/>
                                          </p:val>
                                        </p:tav>
                                        <p:tav tm="100000">
                                          <p:val>
                                            <p:strVal val="#ppt_x"/>
                                          </p:val>
                                        </p:tav>
                                      </p:tavLst>
                                    </p:anim>
                                    <p:anim calcmode="lin" valueType="num">
                                      <p:cBhvr>
                                        <p:cTn id="101" dur="300" fill="hold"/>
                                        <p:tgtEl>
                                          <p:spTgt spid="88"/>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0"/>
                                  </p:stCondLst>
                                  <p:childTnLst>
                                    <p:set>
                                      <p:cBhvr>
                                        <p:cTn id="103" dur="1" fill="hold">
                                          <p:stCondLst>
                                            <p:cond delay="0"/>
                                          </p:stCondLst>
                                        </p:cTn>
                                        <p:tgtEl>
                                          <p:spTgt spid="89"/>
                                        </p:tgtEl>
                                        <p:attrNameLst>
                                          <p:attrName>style.visibility</p:attrName>
                                        </p:attrNameLst>
                                      </p:cBhvr>
                                      <p:to>
                                        <p:strVal val="visible"/>
                                      </p:to>
                                    </p:set>
                                    <p:animEffect transition="in" filter="fade">
                                      <p:cBhvr>
                                        <p:cTn id="104" dur="300"/>
                                        <p:tgtEl>
                                          <p:spTgt spid="89"/>
                                        </p:tgtEl>
                                      </p:cBhvr>
                                    </p:animEffect>
                                    <p:anim calcmode="lin" valueType="num">
                                      <p:cBhvr>
                                        <p:cTn id="105" dur="300" fill="hold"/>
                                        <p:tgtEl>
                                          <p:spTgt spid="89"/>
                                        </p:tgtEl>
                                        <p:attrNameLst>
                                          <p:attrName>ppt_x</p:attrName>
                                        </p:attrNameLst>
                                      </p:cBhvr>
                                      <p:tavLst>
                                        <p:tav tm="0">
                                          <p:val>
                                            <p:strVal val="#ppt_x"/>
                                          </p:val>
                                        </p:tav>
                                        <p:tav tm="100000">
                                          <p:val>
                                            <p:strVal val="#ppt_x"/>
                                          </p:val>
                                        </p:tav>
                                      </p:tavLst>
                                    </p:anim>
                                    <p:anim calcmode="lin" valueType="num">
                                      <p:cBhvr>
                                        <p:cTn id="106" dur="300" fill="hold"/>
                                        <p:tgtEl>
                                          <p:spTgt spid="89"/>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fade">
                                      <p:cBhvr>
                                        <p:cTn id="109" dur="300"/>
                                        <p:tgtEl>
                                          <p:spTgt spid="90"/>
                                        </p:tgtEl>
                                      </p:cBhvr>
                                    </p:animEffect>
                                    <p:anim calcmode="lin" valueType="num">
                                      <p:cBhvr>
                                        <p:cTn id="110" dur="300" fill="hold"/>
                                        <p:tgtEl>
                                          <p:spTgt spid="90"/>
                                        </p:tgtEl>
                                        <p:attrNameLst>
                                          <p:attrName>ppt_x</p:attrName>
                                        </p:attrNameLst>
                                      </p:cBhvr>
                                      <p:tavLst>
                                        <p:tav tm="0">
                                          <p:val>
                                            <p:strVal val="#ppt_x"/>
                                          </p:val>
                                        </p:tav>
                                        <p:tav tm="100000">
                                          <p:val>
                                            <p:strVal val="#ppt_x"/>
                                          </p:val>
                                        </p:tav>
                                      </p:tavLst>
                                    </p:anim>
                                    <p:anim calcmode="lin" valueType="num">
                                      <p:cBhvr>
                                        <p:cTn id="111" dur="300" fill="hold"/>
                                        <p:tgtEl>
                                          <p:spTgt spid="90"/>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91"/>
                                        </p:tgtEl>
                                        <p:attrNameLst>
                                          <p:attrName>style.visibility</p:attrName>
                                        </p:attrNameLst>
                                      </p:cBhvr>
                                      <p:to>
                                        <p:strVal val="visible"/>
                                      </p:to>
                                    </p:set>
                                    <p:animEffect transition="in" filter="fade">
                                      <p:cBhvr>
                                        <p:cTn id="114" dur="300"/>
                                        <p:tgtEl>
                                          <p:spTgt spid="91"/>
                                        </p:tgtEl>
                                      </p:cBhvr>
                                    </p:animEffect>
                                    <p:anim calcmode="lin" valueType="num">
                                      <p:cBhvr>
                                        <p:cTn id="115" dur="300" fill="hold"/>
                                        <p:tgtEl>
                                          <p:spTgt spid="91"/>
                                        </p:tgtEl>
                                        <p:attrNameLst>
                                          <p:attrName>ppt_x</p:attrName>
                                        </p:attrNameLst>
                                      </p:cBhvr>
                                      <p:tavLst>
                                        <p:tav tm="0">
                                          <p:val>
                                            <p:strVal val="#ppt_x"/>
                                          </p:val>
                                        </p:tav>
                                        <p:tav tm="100000">
                                          <p:val>
                                            <p:strVal val="#ppt_x"/>
                                          </p:val>
                                        </p:tav>
                                      </p:tavLst>
                                    </p:anim>
                                    <p:anim calcmode="lin" valueType="num">
                                      <p:cBhvr>
                                        <p:cTn id="116" dur="3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65" grpId="0" animBg="1"/>
      <p:bldP spid="66" grpId="0" animBg="1"/>
      <p:bldP spid="70" grpId="0" animBg="1"/>
      <p:bldP spid="71" grpId="0" animBg="1"/>
      <p:bldP spid="72" grpId="0" animBg="1"/>
      <p:bldP spid="73" grpId="0" animBg="1"/>
      <p:bldP spid="74" grpId="0" animBg="1"/>
      <p:bldP spid="75" grpId="0" animBg="1"/>
      <p:bldP spid="84" grpId="0"/>
      <p:bldP spid="85" grpId="0"/>
      <p:bldP spid="86" grpId="0"/>
      <p:bldP spid="87" grpId="0"/>
      <p:bldP spid="88" grpId="0"/>
      <p:bldP spid="89" grpId="0"/>
      <p:bldP spid="90" grpId="0"/>
      <p:bldP spid="9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21507"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21508" name="组合 20"/>
          <p:cNvGrpSpPr/>
          <p:nvPr/>
        </p:nvGrpSpPr>
        <p:grpSpPr>
          <a:xfrm>
            <a:off x="9632950" y="287338"/>
            <a:ext cx="276225" cy="288925"/>
            <a:chOff x="8181567" y="391614"/>
            <a:chExt cx="420096" cy="437973"/>
          </a:xfrm>
        </p:grpSpPr>
        <p:sp>
          <p:nvSpPr>
            <p:cNvPr id="21560"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1561"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21509" name="组合 23"/>
          <p:cNvGrpSpPr/>
          <p:nvPr/>
        </p:nvGrpSpPr>
        <p:grpSpPr>
          <a:xfrm>
            <a:off x="11296650" y="287338"/>
            <a:ext cx="277813" cy="288925"/>
            <a:chOff x="10486350" y="391614"/>
            <a:chExt cx="421373" cy="437973"/>
          </a:xfrm>
        </p:grpSpPr>
        <p:sp>
          <p:nvSpPr>
            <p:cNvPr id="21558"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1559"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21510"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21511"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21512"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21513" name="组合 29"/>
          <p:cNvGrpSpPr/>
          <p:nvPr/>
        </p:nvGrpSpPr>
        <p:grpSpPr>
          <a:xfrm>
            <a:off x="10475913" y="287338"/>
            <a:ext cx="276225" cy="288925"/>
            <a:chOff x="9338428" y="391614"/>
            <a:chExt cx="420096" cy="437973"/>
          </a:xfrm>
        </p:grpSpPr>
        <p:sp>
          <p:nvSpPr>
            <p:cNvPr id="21556"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1557"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21514"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pic>
        <p:nvPicPr>
          <p:cNvPr id="21515" name="图片 34"/>
          <p:cNvPicPr/>
          <p:nvPr/>
        </p:nvPicPr>
        <p:blipFill>
          <a:blip r:embed="rId1" cstate="email"/>
          <a:stretch>
            <a:fillRect/>
          </a:stretch>
        </p:blipFill>
        <p:spPr>
          <a:xfrm>
            <a:off x="3605213" y="749300"/>
            <a:ext cx="26987" cy="388938"/>
          </a:xfrm>
          <a:prstGeom prst="rect">
            <a:avLst/>
          </a:prstGeom>
          <a:noFill/>
          <a:ln w="9525">
            <a:noFill/>
          </a:ln>
        </p:spPr>
      </p:pic>
      <p:pic>
        <p:nvPicPr>
          <p:cNvPr id="21516" name="图片 35"/>
          <p:cNvPicPr/>
          <p:nvPr/>
        </p:nvPicPr>
        <p:blipFill>
          <a:blip r:embed="rId1" cstate="email"/>
          <a:stretch>
            <a:fillRect/>
          </a:stretch>
        </p:blipFill>
        <p:spPr>
          <a:xfrm>
            <a:off x="5294313" y="749300"/>
            <a:ext cx="26987" cy="388938"/>
          </a:xfrm>
          <a:prstGeom prst="rect">
            <a:avLst/>
          </a:prstGeom>
          <a:noFill/>
          <a:ln w="9525">
            <a:noFill/>
          </a:ln>
        </p:spPr>
      </p:pic>
      <p:pic>
        <p:nvPicPr>
          <p:cNvPr id="21517" name="图片 36"/>
          <p:cNvPicPr/>
          <p:nvPr/>
        </p:nvPicPr>
        <p:blipFill>
          <a:blip r:embed="rId1" cstate="email"/>
          <a:stretch>
            <a:fillRect/>
          </a:stretch>
        </p:blipFill>
        <p:spPr>
          <a:xfrm>
            <a:off x="7035800" y="749300"/>
            <a:ext cx="26988" cy="388938"/>
          </a:xfrm>
          <a:prstGeom prst="rect">
            <a:avLst/>
          </a:prstGeom>
          <a:noFill/>
          <a:ln w="9525">
            <a:noFill/>
          </a:ln>
        </p:spPr>
      </p:pic>
      <p:sp>
        <p:nvSpPr>
          <p:cNvPr id="21518" name="Rectangle 14"/>
          <p:cNvSpPr/>
          <p:nvPr/>
        </p:nvSpPr>
        <p:spPr>
          <a:xfrm>
            <a:off x="3638550" y="1135063"/>
            <a:ext cx="1619250"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1519" name="TextBox 38"/>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21520" name="TextBox 39"/>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主营业务</a:t>
            </a:r>
            <a:endParaRPr lang="zh-CN" altLang="en-US" b="1" dirty="0">
              <a:solidFill>
                <a:srgbClr val="44A6BA"/>
              </a:solidFill>
              <a:latin typeface="微软雅黑" panose="020B0503020204020204" pitchFamily="34" charset="-122"/>
              <a:ea typeface="微软雅黑" panose="020B0503020204020204" pitchFamily="34" charset="-122"/>
            </a:endParaRPr>
          </a:p>
        </p:txBody>
      </p:sp>
      <p:sp>
        <p:nvSpPr>
          <p:cNvPr id="21521" name="TextBox 40"/>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企业优势</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21522" name="TextBox 41"/>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联系我们</a:t>
            </a:r>
            <a:endParaRPr lang="zh-CN" altLang="en-US" dirty="0">
              <a:solidFill>
                <a:srgbClr val="605958"/>
              </a:solidFill>
              <a:latin typeface="微软雅黑" panose="020B0503020204020204" pitchFamily="34" charset="-122"/>
              <a:ea typeface="微软雅黑" panose="020B0503020204020204" pitchFamily="34" charset="-122"/>
            </a:endParaRPr>
          </a:p>
        </p:txBody>
      </p:sp>
      <p:pic>
        <p:nvPicPr>
          <p:cNvPr id="21523" name="图片 42"/>
          <p:cNvPicPr/>
          <p:nvPr/>
        </p:nvPicPr>
        <p:blipFill>
          <a:blip r:embed="rId1" cstate="email"/>
          <a:stretch>
            <a:fillRect/>
          </a:stretch>
        </p:blipFill>
        <p:spPr>
          <a:xfrm>
            <a:off x="1947863" y="749300"/>
            <a:ext cx="26987" cy="388938"/>
          </a:xfrm>
          <a:prstGeom prst="rect">
            <a:avLst/>
          </a:prstGeom>
          <a:noFill/>
          <a:ln w="9525">
            <a:noFill/>
          </a:ln>
        </p:spPr>
      </p:pic>
      <p:pic>
        <p:nvPicPr>
          <p:cNvPr id="21524" name="图片 43"/>
          <p:cNvPicPr/>
          <p:nvPr/>
        </p:nvPicPr>
        <p:blipFill>
          <a:blip r:embed="rId1" cstate="email"/>
          <a:stretch>
            <a:fillRect/>
          </a:stretch>
        </p:blipFill>
        <p:spPr>
          <a:xfrm>
            <a:off x="8855075" y="749300"/>
            <a:ext cx="26988" cy="388938"/>
          </a:xfrm>
          <a:prstGeom prst="rect">
            <a:avLst/>
          </a:prstGeom>
          <a:noFill/>
          <a:ln w="9525">
            <a:noFill/>
          </a:ln>
        </p:spPr>
      </p:pic>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48"/>
          <p:cNvCxnSpPr/>
          <p:nvPr/>
        </p:nvCxnSpPr>
        <p:spPr bwMode="auto">
          <a:xfrm>
            <a:off x="1588" y="404812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a:off x="1588" y="360203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p:nvPr/>
        </p:nvCxnSpPr>
        <p:spPr bwMode="auto">
          <a:xfrm>
            <a:off x="1588" y="4494213"/>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532"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1533"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市场概况</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1534"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1535"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生产设备</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1536"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1537"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主要产品</a:t>
            </a:r>
            <a:r>
              <a:rPr lang="en-US" altLang="zh-CN" sz="1600" dirty="0">
                <a:solidFill>
                  <a:srgbClr val="FFFFFF"/>
                </a:solidFill>
                <a:latin typeface="微软雅黑" panose="020B0503020204020204" pitchFamily="34" charset="-122"/>
                <a:ea typeface="微软雅黑" panose="020B0503020204020204" pitchFamily="34" charset="-122"/>
              </a:rPr>
              <a:t>A</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1538" name="Freeform 5"/>
          <p:cNvSpPr>
            <a:spLocks noEditPoints="1"/>
          </p:cNvSpPr>
          <p:nvPr/>
        </p:nvSpPr>
        <p:spPr>
          <a:xfrm>
            <a:off x="288925" y="3262313"/>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21539" name="TextBox 59"/>
          <p:cNvSpPr txBox="1"/>
          <p:nvPr/>
        </p:nvSpPr>
        <p:spPr>
          <a:xfrm>
            <a:off x="450850" y="3208338"/>
            <a:ext cx="1279525" cy="339725"/>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主要产品</a:t>
            </a:r>
            <a:r>
              <a:rPr lang="en-US" altLang="zh-CN" sz="1600" dirty="0">
                <a:solidFill>
                  <a:srgbClr val="FFFF00"/>
                </a:solidFill>
                <a:latin typeface="微软雅黑" panose="020B0503020204020204" pitchFamily="34" charset="-122"/>
                <a:ea typeface="微软雅黑" panose="020B0503020204020204" pitchFamily="34" charset="-122"/>
              </a:rPr>
              <a:t>C</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21540" name="Freeform 5"/>
          <p:cNvSpPr>
            <a:spLocks noEditPoints="1"/>
          </p:cNvSpPr>
          <p:nvPr/>
        </p:nvSpPr>
        <p:spPr>
          <a:xfrm>
            <a:off x="288925" y="3729038"/>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1541" name="TextBox 61"/>
          <p:cNvSpPr txBox="1"/>
          <p:nvPr/>
        </p:nvSpPr>
        <p:spPr>
          <a:xfrm>
            <a:off x="450850" y="3676650"/>
            <a:ext cx="1279525" cy="338138"/>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主要产品</a:t>
            </a:r>
            <a:r>
              <a:rPr lang="en-US" altLang="zh-CN" sz="1600" dirty="0">
                <a:solidFill>
                  <a:schemeClr val="accent2"/>
                </a:solidFill>
                <a:latin typeface="微软雅黑" panose="020B0503020204020204" pitchFamily="34" charset="-122"/>
                <a:ea typeface="微软雅黑" panose="020B0503020204020204" pitchFamily="34" charset="-122"/>
              </a:rPr>
              <a:t>D</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21542" name="Freeform 5"/>
          <p:cNvSpPr>
            <a:spLocks noEditPoints="1"/>
          </p:cNvSpPr>
          <p:nvPr/>
        </p:nvSpPr>
        <p:spPr>
          <a:xfrm>
            <a:off x="288925" y="41687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1543" name="TextBox 63"/>
          <p:cNvSpPr txBox="1"/>
          <p:nvPr/>
        </p:nvSpPr>
        <p:spPr>
          <a:xfrm>
            <a:off x="450850" y="4116388"/>
            <a:ext cx="1279525" cy="338137"/>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其他业务</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21544"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1545" name="TextBox 67"/>
          <p:cNvSpPr txBox="1"/>
          <p:nvPr/>
        </p:nvSpPr>
        <p:spPr>
          <a:xfrm>
            <a:off x="450850" y="277018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主要产品</a:t>
            </a:r>
            <a:r>
              <a:rPr lang="en-US" altLang="zh-CN" sz="1600" dirty="0">
                <a:solidFill>
                  <a:srgbClr val="FFFFFF"/>
                </a:solidFill>
                <a:latin typeface="微软雅黑" panose="020B0503020204020204" pitchFamily="34" charset="-122"/>
                <a:ea typeface="微软雅黑" panose="020B0503020204020204" pitchFamily="34" charset="-122"/>
              </a:rPr>
              <a:t>B</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1546" name="Freeform 5"/>
          <p:cNvSpPr/>
          <p:nvPr/>
        </p:nvSpPr>
        <p:spPr>
          <a:xfrm>
            <a:off x="1773238" y="3182938"/>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sp>
        <p:nvSpPr>
          <p:cNvPr id="51" name="矩形 50"/>
          <p:cNvSpPr/>
          <p:nvPr/>
        </p:nvSpPr>
        <p:spPr>
          <a:xfrm>
            <a:off x="6126163" y="1473200"/>
            <a:ext cx="2663825" cy="2305050"/>
          </a:xfrm>
          <a:prstGeom prst="rect">
            <a:avLst/>
          </a:prstGeom>
          <a:blipFill rotWithShape="1">
            <a:blip r:embed="rId2" cstate="email"/>
            <a:stretch>
              <a:fillRect/>
            </a:stretch>
          </a:blip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65" name="矩形 64"/>
          <p:cNvSpPr/>
          <p:nvPr/>
        </p:nvSpPr>
        <p:spPr bwMode="auto">
          <a:xfrm>
            <a:off x="2593975" y="1473200"/>
            <a:ext cx="3403600" cy="2305050"/>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 name="矩形 65"/>
          <p:cNvSpPr/>
          <p:nvPr/>
        </p:nvSpPr>
        <p:spPr>
          <a:xfrm>
            <a:off x="8918575" y="1473200"/>
            <a:ext cx="2614613" cy="2305050"/>
          </a:xfrm>
          <a:prstGeom prst="rect">
            <a:avLst/>
          </a:prstGeom>
          <a:blipFill rotWithShape="1">
            <a:blip r:embed="rId3" cstate="email"/>
            <a:stretch>
              <a:fillRect/>
            </a:stretch>
          </a:blip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70" name="矩形 69"/>
          <p:cNvSpPr/>
          <p:nvPr/>
        </p:nvSpPr>
        <p:spPr>
          <a:xfrm>
            <a:off x="6229350" y="3949700"/>
            <a:ext cx="5303838" cy="2303463"/>
          </a:xfrm>
          <a:prstGeom prst="rect">
            <a:avLst/>
          </a:prstGeom>
          <a:solidFill>
            <a:schemeClr val="bg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71" name="矩形 70"/>
          <p:cNvSpPr/>
          <p:nvPr/>
        </p:nvSpPr>
        <p:spPr bwMode="auto">
          <a:xfrm>
            <a:off x="2593975" y="3949700"/>
            <a:ext cx="3527425" cy="2303463"/>
          </a:xfrm>
          <a:prstGeom prst="rect">
            <a:avLst/>
          </a:prstGeom>
          <a:blipFill>
            <a:blip r:embed="rId4" cstate="email"/>
            <a:stretch>
              <a:fillRect/>
            </a:stretch>
          </a:blipFill>
          <a:ln w="9525" cap="flat" cmpd="sng" algn="ctr">
            <a:solidFill>
              <a:schemeClr val="bg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3" name="TextBox 72"/>
          <p:cNvSpPr txBox="1"/>
          <p:nvPr/>
        </p:nvSpPr>
        <p:spPr>
          <a:xfrm>
            <a:off x="2903538" y="1865313"/>
            <a:ext cx="1458913" cy="36988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accent2"/>
                </a:solidFill>
                <a:effectLst/>
                <a:uLnTx/>
                <a:uFillTx/>
                <a:latin typeface="+mn-ea"/>
                <a:ea typeface="+mn-ea"/>
                <a:cs typeface="+mn-cs"/>
              </a:rPr>
              <a:t>这里是标题</a:t>
            </a:r>
            <a:endParaRPr kumimoji="0" lang="en-US" altLang="zh-CN" sz="1800" b="1" i="0" u="none" strike="noStrike" kern="1200" cap="none" spc="0" normalizeH="0" baseline="0" noProof="0" dirty="0">
              <a:ln>
                <a:noFill/>
              </a:ln>
              <a:solidFill>
                <a:schemeClr val="accent2"/>
              </a:solidFill>
              <a:effectLst/>
              <a:uLnTx/>
              <a:uFillTx/>
              <a:latin typeface="+mn-ea"/>
              <a:ea typeface="+mn-ea"/>
              <a:cs typeface="+mn-cs"/>
            </a:endParaRPr>
          </a:p>
        </p:txBody>
      </p:sp>
      <p:sp>
        <p:nvSpPr>
          <p:cNvPr id="74" name="TextBox 73"/>
          <p:cNvSpPr txBox="1"/>
          <p:nvPr/>
        </p:nvSpPr>
        <p:spPr>
          <a:xfrm>
            <a:off x="2903538" y="2270125"/>
            <a:ext cx="2700338" cy="107632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这里可以添加主要内容这里可以添加主要内容这里可以添加主要内容这里可以添加主要内容</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75" name="TextBox 74"/>
          <p:cNvSpPr txBox="1"/>
          <p:nvPr/>
        </p:nvSpPr>
        <p:spPr>
          <a:xfrm>
            <a:off x="6823075" y="4389438"/>
            <a:ext cx="1458913" cy="40005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accent2"/>
                </a:solidFill>
                <a:effectLst/>
                <a:uLnTx/>
                <a:uFillTx/>
                <a:latin typeface="+mn-ea"/>
                <a:ea typeface="+mn-ea"/>
                <a:cs typeface="+mn-cs"/>
              </a:rPr>
              <a:t>这里是标题</a:t>
            </a:r>
            <a:endParaRPr kumimoji="0" lang="en-US" altLang="zh-CN" sz="2000" b="1" i="0" u="none" strike="noStrike" kern="1200" cap="none" spc="0" normalizeH="0" baseline="0" noProof="0" dirty="0">
              <a:ln>
                <a:noFill/>
              </a:ln>
              <a:solidFill>
                <a:schemeClr val="accent2"/>
              </a:solidFill>
              <a:effectLst/>
              <a:uLnTx/>
              <a:uFillTx/>
              <a:latin typeface="+mn-ea"/>
              <a:ea typeface="+mn-ea"/>
              <a:cs typeface="+mn-cs"/>
            </a:endParaRPr>
          </a:p>
        </p:txBody>
      </p:sp>
      <p:sp>
        <p:nvSpPr>
          <p:cNvPr id="76" name="TextBox 75"/>
          <p:cNvSpPr txBox="1"/>
          <p:nvPr/>
        </p:nvSpPr>
        <p:spPr>
          <a:xfrm>
            <a:off x="6823075" y="4887913"/>
            <a:ext cx="4176713" cy="92392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accent2"/>
                </a:solidFill>
                <a:effectLst/>
                <a:uLnTx/>
                <a:uFillTx/>
                <a:latin typeface="+mn-ea"/>
                <a:ea typeface="+mn-ea"/>
                <a:cs typeface="+mn-cs"/>
              </a:rPr>
              <a:t>这里可以添加主要内容这里可以添加主要内容这里可以添加主要内容这里可以添加主要内容</a:t>
            </a:r>
            <a:endParaRPr kumimoji="0" lang="zh-CN" altLang="en-US" sz="1800" b="0" i="0" u="none" strike="noStrike" kern="1200" cap="none" spc="0" normalizeH="0" baseline="0" noProof="0" dirty="0">
              <a:ln>
                <a:noFill/>
              </a:ln>
              <a:solidFill>
                <a:schemeClr val="accent2"/>
              </a:solidFill>
              <a:effectLst/>
              <a:uLnTx/>
              <a:uFillTx/>
              <a:latin typeface="+mn-ea"/>
              <a:ea typeface="+mn-ea"/>
              <a:cs typeface="+mn-cs"/>
            </a:endParaRP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400" fill="hold"/>
                                        <p:tgtEl>
                                          <p:spTgt spid="66"/>
                                        </p:tgtEl>
                                        <p:attrNameLst>
                                          <p:attrName>ppt_x</p:attrName>
                                        </p:attrNameLst>
                                      </p:cBhvr>
                                      <p:tavLst>
                                        <p:tav tm="0">
                                          <p:val>
                                            <p:strVal val="1+#ppt_w/2"/>
                                          </p:val>
                                        </p:tav>
                                        <p:tav tm="100000">
                                          <p:val>
                                            <p:strVal val="#ppt_x"/>
                                          </p:val>
                                        </p:tav>
                                      </p:tavLst>
                                    </p:anim>
                                    <p:anim calcmode="lin" valueType="num">
                                      <p:cBhvr additive="base">
                                        <p:cTn id="8" dur="400" fill="hold"/>
                                        <p:tgtEl>
                                          <p:spTgt spid="66"/>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10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400" fill="hold"/>
                                        <p:tgtEl>
                                          <p:spTgt spid="51"/>
                                        </p:tgtEl>
                                        <p:attrNameLst>
                                          <p:attrName>ppt_x</p:attrName>
                                        </p:attrNameLst>
                                      </p:cBhvr>
                                      <p:tavLst>
                                        <p:tav tm="0">
                                          <p:val>
                                            <p:strVal val="1+#ppt_w/2"/>
                                          </p:val>
                                        </p:tav>
                                        <p:tav tm="100000">
                                          <p:val>
                                            <p:strVal val="#ppt_x"/>
                                          </p:val>
                                        </p:tav>
                                      </p:tavLst>
                                    </p:anim>
                                    <p:anim calcmode="lin" valueType="num">
                                      <p:cBhvr additive="base">
                                        <p:cTn id="12" dur="400" fill="hold"/>
                                        <p:tgtEl>
                                          <p:spTgt spid="5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wipe(right)">
                                      <p:cBhvr>
                                        <p:cTn id="16" dur="500"/>
                                        <p:tgtEl>
                                          <p:spTgt spid="65"/>
                                        </p:tgtEl>
                                      </p:cBhvr>
                                    </p:animEffect>
                                  </p:childTnLst>
                                </p:cTn>
                              </p:par>
                            </p:childTnLst>
                          </p:cTn>
                        </p:par>
                        <p:par>
                          <p:cTn id="17" fill="hold">
                            <p:stCondLst>
                              <p:cond delay="1000"/>
                            </p:stCondLst>
                            <p:childTnLst>
                              <p:par>
                                <p:cTn id="18" presetID="31" presetClass="entr" presetSubtype="0" fill="hold" grpId="0" nodeType="afterEffect">
                                  <p:stCondLst>
                                    <p:cond delay="0"/>
                                  </p:stCondLst>
                                  <p:childTnLst>
                                    <p:set>
                                      <p:cBhvr>
                                        <p:cTn id="19" dur="1" fill="hold">
                                          <p:stCondLst>
                                            <p:cond delay="0"/>
                                          </p:stCondLst>
                                        </p:cTn>
                                        <p:tgtEl>
                                          <p:spTgt spid="73"/>
                                        </p:tgtEl>
                                        <p:attrNameLst>
                                          <p:attrName>style.visibility</p:attrName>
                                        </p:attrNameLst>
                                      </p:cBhvr>
                                      <p:to>
                                        <p:strVal val="visible"/>
                                      </p:to>
                                    </p:set>
                                    <p:anim calcmode="lin" valueType="num">
                                      <p:cBhvr>
                                        <p:cTn id="20" dur="300" fill="hold"/>
                                        <p:tgtEl>
                                          <p:spTgt spid="73"/>
                                        </p:tgtEl>
                                        <p:attrNameLst>
                                          <p:attrName>ppt_w</p:attrName>
                                        </p:attrNameLst>
                                      </p:cBhvr>
                                      <p:tavLst>
                                        <p:tav tm="0">
                                          <p:val>
                                            <p:fltVal val="0"/>
                                          </p:val>
                                        </p:tav>
                                        <p:tav tm="100000">
                                          <p:val>
                                            <p:strVal val="#ppt_w"/>
                                          </p:val>
                                        </p:tav>
                                      </p:tavLst>
                                    </p:anim>
                                    <p:anim calcmode="lin" valueType="num">
                                      <p:cBhvr>
                                        <p:cTn id="21" dur="300" fill="hold"/>
                                        <p:tgtEl>
                                          <p:spTgt spid="73"/>
                                        </p:tgtEl>
                                        <p:attrNameLst>
                                          <p:attrName>ppt_h</p:attrName>
                                        </p:attrNameLst>
                                      </p:cBhvr>
                                      <p:tavLst>
                                        <p:tav tm="0">
                                          <p:val>
                                            <p:fltVal val="0"/>
                                          </p:val>
                                        </p:tav>
                                        <p:tav tm="100000">
                                          <p:val>
                                            <p:strVal val="#ppt_h"/>
                                          </p:val>
                                        </p:tav>
                                      </p:tavLst>
                                    </p:anim>
                                    <p:anim calcmode="lin" valueType="num">
                                      <p:cBhvr>
                                        <p:cTn id="22" dur="300" fill="hold"/>
                                        <p:tgtEl>
                                          <p:spTgt spid="73"/>
                                        </p:tgtEl>
                                        <p:attrNameLst>
                                          <p:attrName>style.rotation</p:attrName>
                                        </p:attrNameLst>
                                      </p:cBhvr>
                                      <p:tavLst>
                                        <p:tav tm="0">
                                          <p:val>
                                            <p:fltVal val="90"/>
                                          </p:val>
                                        </p:tav>
                                        <p:tav tm="100000">
                                          <p:val>
                                            <p:fltVal val="0"/>
                                          </p:val>
                                        </p:tav>
                                      </p:tavLst>
                                    </p:anim>
                                    <p:animEffect transition="in" filter="fade">
                                      <p:cBhvr>
                                        <p:cTn id="23" dur="300"/>
                                        <p:tgtEl>
                                          <p:spTgt spid="73"/>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up)">
                                      <p:cBhvr>
                                        <p:cTn id="27" dur="500"/>
                                        <p:tgtEl>
                                          <p:spTgt spid="74"/>
                                        </p:tgtEl>
                                      </p:cBhvr>
                                    </p:animEffect>
                                  </p:childTnLst>
                                </p:cTn>
                              </p:par>
                              <p:par>
                                <p:cTn id="28" presetID="2" presetClass="entr" presetSubtype="12" fill="hold" grpId="0" nodeType="withEffect">
                                  <p:stCondLst>
                                    <p:cond delay="10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400" fill="hold"/>
                                        <p:tgtEl>
                                          <p:spTgt spid="71"/>
                                        </p:tgtEl>
                                        <p:attrNameLst>
                                          <p:attrName>ppt_x</p:attrName>
                                        </p:attrNameLst>
                                      </p:cBhvr>
                                      <p:tavLst>
                                        <p:tav tm="0">
                                          <p:val>
                                            <p:strVal val="0-#ppt_w/2"/>
                                          </p:val>
                                        </p:tav>
                                        <p:tav tm="100000">
                                          <p:val>
                                            <p:strVal val="#ppt_x"/>
                                          </p:val>
                                        </p:tav>
                                      </p:tavLst>
                                    </p:anim>
                                    <p:anim calcmode="lin" valueType="num">
                                      <p:cBhvr additive="base">
                                        <p:cTn id="31" dur="400" fill="hold"/>
                                        <p:tgtEl>
                                          <p:spTgt spid="71"/>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left)">
                                      <p:cBhvr>
                                        <p:cTn id="35" dur="500"/>
                                        <p:tgtEl>
                                          <p:spTgt spid="70"/>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 calcmode="lin" valueType="num">
                                      <p:cBhvr>
                                        <p:cTn id="39" dur="300" fill="hold"/>
                                        <p:tgtEl>
                                          <p:spTgt spid="75"/>
                                        </p:tgtEl>
                                        <p:attrNameLst>
                                          <p:attrName>ppt_w</p:attrName>
                                        </p:attrNameLst>
                                      </p:cBhvr>
                                      <p:tavLst>
                                        <p:tav tm="0">
                                          <p:val>
                                            <p:fltVal val="0"/>
                                          </p:val>
                                        </p:tav>
                                        <p:tav tm="100000">
                                          <p:val>
                                            <p:strVal val="#ppt_w"/>
                                          </p:val>
                                        </p:tav>
                                      </p:tavLst>
                                    </p:anim>
                                    <p:anim calcmode="lin" valueType="num">
                                      <p:cBhvr>
                                        <p:cTn id="40" dur="300" fill="hold"/>
                                        <p:tgtEl>
                                          <p:spTgt spid="75"/>
                                        </p:tgtEl>
                                        <p:attrNameLst>
                                          <p:attrName>ppt_h</p:attrName>
                                        </p:attrNameLst>
                                      </p:cBhvr>
                                      <p:tavLst>
                                        <p:tav tm="0">
                                          <p:val>
                                            <p:fltVal val="0"/>
                                          </p:val>
                                        </p:tav>
                                        <p:tav tm="100000">
                                          <p:val>
                                            <p:strVal val="#ppt_h"/>
                                          </p:val>
                                        </p:tav>
                                      </p:tavLst>
                                    </p:anim>
                                    <p:anim calcmode="lin" valueType="num">
                                      <p:cBhvr>
                                        <p:cTn id="41" dur="300" fill="hold"/>
                                        <p:tgtEl>
                                          <p:spTgt spid="75"/>
                                        </p:tgtEl>
                                        <p:attrNameLst>
                                          <p:attrName>style.rotation</p:attrName>
                                        </p:attrNameLst>
                                      </p:cBhvr>
                                      <p:tavLst>
                                        <p:tav tm="0">
                                          <p:val>
                                            <p:fltVal val="90"/>
                                          </p:val>
                                        </p:tav>
                                        <p:tav tm="100000">
                                          <p:val>
                                            <p:fltVal val="0"/>
                                          </p:val>
                                        </p:tav>
                                      </p:tavLst>
                                    </p:anim>
                                    <p:animEffect transition="in" filter="fade">
                                      <p:cBhvr>
                                        <p:cTn id="42" dur="300"/>
                                        <p:tgtEl>
                                          <p:spTgt spid="75"/>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up)">
                                      <p:cBhvr>
                                        <p:cTn id="4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65" grpId="0" animBg="1"/>
      <p:bldP spid="66" grpId="0" animBg="1"/>
      <p:bldP spid="70" grpId="0" animBg="1"/>
      <p:bldP spid="71" grpId="0" animBg="1"/>
      <p:bldP spid="73" grpId="0"/>
      <p:bldP spid="74" grpId="0"/>
      <p:bldP spid="75" grpId="0"/>
      <p:bldP spid="7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22531"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22532" name="组合 20"/>
          <p:cNvGrpSpPr/>
          <p:nvPr/>
        </p:nvGrpSpPr>
        <p:grpSpPr>
          <a:xfrm>
            <a:off x="9632950" y="287338"/>
            <a:ext cx="276225" cy="288925"/>
            <a:chOff x="8181567" y="391614"/>
            <a:chExt cx="420096" cy="437973"/>
          </a:xfrm>
        </p:grpSpPr>
        <p:sp>
          <p:nvSpPr>
            <p:cNvPr id="22611"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2612"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22533" name="组合 23"/>
          <p:cNvGrpSpPr/>
          <p:nvPr/>
        </p:nvGrpSpPr>
        <p:grpSpPr>
          <a:xfrm>
            <a:off x="11296650" y="287338"/>
            <a:ext cx="277813" cy="288925"/>
            <a:chOff x="10486350" y="391614"/>
            <a:chExt cx="421373" cy="437973"/>
          </a:xfrm>
        </p:grpSpPr>
        <p:sp>
          <p:nvSpPr>
            <p:cNvPr id="22609"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2610"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22534"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22535"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22536"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22537" name="组合 29"/>
          <p:cNvGrpSpPr/>
          <p:nvPr/>
        </p:nvGrpSpPr>
        <p:grpSpPr>
          <a:xfrm>
            <a:off x="10475913" y="287338"/>
            <a:ext cx="276225" cy="288925"/>
            <a:chOff x="9338428" y="391614"/>
            <a:chExt cx="420096" cy="437973"/>
          </a:xfrm>
        </p:grpSpPr>
        <p:sp>
          <p:nvSpPr>
            <p:cNvPr id="22607"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2608"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22538"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pic>
        <p:nvPicPr>
          <p:cNvPr id="22539" name="图片 34"/>
          <p:cNvPicPr/>
          <p:nvPr/>
        </p:nvPicPr>
        <p:blipFill>
          <a:blip r:embed="rId1" cstate="email"/>
          <a:stretch>
            <a:fillRect/>
          </a:stretch>
        </p:blipFill>
        <p:spPr>
          <a:xfrm>
            <a:off x="3605213" y="749300"/>
            <a:ext cx="26987" cy="388938"/>
          </a:xfrm>
          <a:prstGeom prst="rect">
            <a:avLst/>
          </a:prstGeom>
          <a:noFill/>
          <a:ln w="9525">
            <a:noFill/>
          </a:ln>
        </p:spPr>
      </p:pic>
      <p:pic>
        <p:nvPicPr>
          <p:cNvPr id="22540" name="图片 35"/>
          <p:cNvPicPr/>
          <p:nvPr/>
        </p:nvPicPr>
        <p:blipFill>
          <a:blip r:embed="rId1" cstate="email"/>
          <a:stretch>
            <a:fillRect/>
          </a:stretch>
        </p:blipFill>
        <p:spPr>
          <a:xfrm>
            <a:off x="5294313" y="749300"/>
            <a:ext cx="26987" cy="388938"/>
          </a:xfrm>
          <a:prstGeom prst="rect">
            <a:avLst/>
          </a:prstGeom>
          <a:noFill/>
          <a:ln w="9525">
            <a:noFill/>
          </a:ln>
        </p:spPr>
      </p:pic>
      <p:pic>
        <p:nvPicPr>
          <p:cNvPr id="22541" name="图片 36"/>
          <p:cNvPicPr/>
          <p:nvPr/>
        </p:nvPicPr>
        <p:blipFill>
          <a:blip r:embed="rId1" cstate="email"/>
          <a:stretch>
            <a:fillRect/>
          </a:stretch>
        </p:blipFill>
        <p:spPr>
          <a:xfrm>
            <a:off x="7035800" y="749300"/>
            <a:ext cx="26988" cy="388938"/>
          </a:xfrm>
          <a:prstGeom prst="rect">
            <a:avLst/>
          </a:prstGeom>
          <a:noFill/>
          <a:ln w="9525">
            <a:noFill/>
          </a:ln>
        </p:spPr>
      </p:pic>
      <p:sp>
        <p:nvSpPr>
          <p:cNvPr id="22542" name="Rectangle 14"/>
          <p:cNvSpPr/>
          <p:nvPr/>
        </p:nvSpPr>
        <p:spPr>
          <a:xfrm>
            <a:off x="3638550" y="1135063"/>
            <a:ext cx="1619250"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2543" name="TextBox 38"/>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22544" name="TextBox 39"/>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主营业务</a:t>
            </a:r>
            <a:endParaRPr lang="zh-CN" altLang="en-US" b="1" dirty="0">
              <a:solidFill>
                <a:srgbClr val="44A6BA"/>
              </a:solidFill>
              <a:latin typeface="微软雅黑" panose="020B0503020204020204" pitchFamily="34" charset="-122"/>
              <a:ea typeface="微软雅黑" panose="020B0503020204020204" pitchFamily="34" charset="-122"/>
            </a:endParaRPr>
          </a:p>
        </p:txBody>
      </p:sp>
      <p:sp>
        <p:nvSpPr>
          <p:cNvPr id="22545" name="TextBox 40"/>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企业优势</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22546" name="TextBox 41"/>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联系我们</a:t>
            </a:r>
            <a:endParaRPr lang="zh-CN" altLang="en-US" dirty="0">
              <a:solidFill>
                <a:srgbClr val="605958"/>
              </a:solidFill>
              <a:latin typeface="微软雅黑" panose="020B0503020204020204" pitchFamily="34" charset="-122"/>
              <a:ea typeface="微软雅黑" panose="020B0503020204020204" pitchFamily="34" charset="-122"/>
            </a:endParaRPr>
          </a:p>
        </p:txBody>
      </p:sp>
      <p:pic>
        <p:nvPicPr>
          <p:cNvPr id="22547" name="图片 42"/>
          <p:cNvPicPr/>
          <p:nvPr/>
        </p:nvPicPr>
        <p:blipFill>
          <a:blip r:embed="rId1" cstate="email"/>
          <a:stretch>
            <a:fillRect/>
          </a:stretch>
        </p:blipFill>
        <p:spPr>
          <a:xfrm>
            <a:off x="1947863" y="749300"/>
            <a:ext cx="26987" cy="388938"/>
          </a:xfrm>
          <a:prstGeom prst="rect">
            <a:avLst/>
          </a:prstGeom>
          <a:noFill/>
          <a:ln w="9525">
            <a:noFill/>
          </a:ln>
        </p:spPr>
      </p:pic>
      <p:pic>
        <p:nvPicPr>
          <p:cNvPr id="22548" name="图片 43"/>
          <p:cNvPicPr/>
          <p:nvPr/>
        </p:nvPicPr>
        <p:blipFill>
          <a:blip r:embed="rId1" cstate="email"/>
          <a:stretch>
            <a:fillRect/>
          </a:stretch>
        </p:blipFill>
        <p:spPr>
          <a:xfrm>
            <a:off x="8855075" y="749300"/>
            <a:ext cx="26988" cy="388938"/>
          </a:xfrm>
          <a:prstGeom prst="rect">
            <a:avLst/>
          </a:prstGeom>
          <a:noFill/>
          <a:ln w="9525">
            <a:noFill/>
          </a:ln>
        </p:spPr>
      </p:pic>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48"/>
          <p:cNvCxnSpPr/>
          <p:nvPr/>
        </p:nvCxnSpPr>
        <p:spPr bwMode="auto">
          <a:xfrm>
            <a:off x="1588" y="404812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a:off x="1588" y="360203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p:nvPr/>
        </p:nvCxnSpPr>
        <p:spPr bwMode="auto">
          <a:xfrm>
            <a:off x="1588" y="4494213"/>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556"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2557"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市场概况</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2558"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2559"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生产设备</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2560"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2561"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主要产品</a:t>
            </a:r>
            <a:r>
              <a:rPr lang="en-US" altLang="zh-CN" sz="1600" dirty="0">
                <a:solidFill>
                  <a:srgbClr val="FFFFFF"/>
                </a:solidFill>
                <a:latin typeface="微软雅黑" panose="020B0503020204020204" pitchFamily="34" charset="-122"/>
                <a:ea typeface="微软雅黑" panose="020B0503020204020204" pitchFamily="34" charset="-122"/>
              </a:rPr>
              <a:t>A</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2562" name="Freeform 5"/>
          <p:cNvSpPr>
            <a:spLocks noEditPoints="1"/>
          </p:cNvSpPr>
          <p:nvPr/>
        </p:nvSpPr>
        <p:spPr>
          <a:xfrm>
            <a:off x="288925" y="3262313"/>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2563" name="TextBox 59"/>
          <p:cNvSpPr txBox="1"/>
          <p:nvPr/>
        </p:nvSpPr>
        <p:spPr>
          <a:xfrm>
            <a:off x="450850" y="3208338"/>
            <a:ext cx="1279525" cy="339725"/>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主要产品</a:t>
            </a:r>
            <a:r>
              <a:rPr lang="en-US" altLang="zh-CN" sz="1600" dirty="0">
                <a:solidFill>
                  <a:srgbClr val="FFFFFF"/>
                </a:solidFill>
                <a:latin typeface="微软雅黑" panose="020B0503020204020204" pitchFamily="34" charset="-122"/>
                <a:ea typeface="微软雅黑" panose="020B0503020204020204" pitchFamily="34" charset="-122"/>
              </a:rPr>
              <a:t>C</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2564" name="Freeform 5"/>
          <p:cNvSpPr>
            <a:spLocks noEditPoints="1"/>
          </p:cNvSpPr>
          <p:nvPr/>
        </p:nvSpPr>
        <p:spPr>
          <a:xfrm>
            <a:off x="288925" y="3729038"/>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22565" name="TextBox 61"/>
          <p:cNvSpPr txBox="1"/>
          <p:nvPr/>
        </p:nvSpPr>
        <p:spPr>
          <a:xfrm>
            <a:off x="450850" y="3676650"/>
            <a:ext cx="1279525" cy="338138"/>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主要产品</a:t>
            </a:r>
            <a:r>
              <a:rPr lang="en-US" altLang="zh-CN" sz="1600" dirty="0">
                <a:solidFill>
                  <a:srgbClr val="FFFF00"/>
                </a:solidFill>
                <a:latin typeface="微软雅黑" panose="020B0503020204020204" pitchFamily="34" charset="-122"/>
                <a:ea typeface="微软雅黑" panose="020B0503020204020204" pitchFamily="34" charset="-122"/>
              </a:rPr>
              <a:t>D</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22566" name="Freeform 5"/>
          <p:cNvSpPr>
            <a:spLocks noEditPoints="1"/>
          </p:cNvSpPr>
          <p:nvPr/>
        </p:nvSpPr>
        <p:spPr>
          <a:xfrm>
            <a:off x="288925" y="41687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2567" name="TextBox 63"/>
          <p:cNvSpPr txBox="1"/>
          <p:nvPr/>
        </p:nvSpPr>
        <p:spPr>
          <a:xfrm>
            <a:off x="450850" y="4116388"/>
            <a:ext cx="1279525" cy="338137"/>
          </a:xfrm>
          <a:prstGeom prst="rect">
            <a:avLst/>
          </a:prstGeom>
          <a:noFill/>
          <a:ln w="9525">
            <a:noFill/>
          </a:ln>
        </p:spPr>
        <p:txBody>
          <a:bodyPr>
            <a:spAutoFit/>
          </a:bodyPr>
          <a:lstStyle/>
          <a:p>
            <a:pPr lvl="0" eaLnBrk="1" hangingPunct="1"/>
            <a:r>
              <a:rPr lang="zh-CN" altLang="en-US" sz="1600" dirty="0">
                <a:solidFill>
                  <a:schemeClr val="accent2"/>
                </a:solidFill>
                <a:latin typeface="微软雅黑" panose="020B0503020204020204" pitchFamily="34" charset="-122"/>
                <a:ea typeface="微软雅黑" panose="020B0503020204020204" pitchFamily="34" charset="-122"/>
              </a:rPr>
              <a:t>其他业务</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22568"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2569" name="TextBox 67"/>
          <p:cNvSpPr txBox="1"/>
          <p:nvPr/>
        </p:nvSpPr>
        <p:spPr>
          <a:xfrm>
            <a:off x="450850" y="277018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主要产品</a:t>
            </a:r>
            <a:r>
              <a:rPr lang="en-US" altLang="zh-CN" sz="1600" dirty="0">
                <a:solidFill>
                  <a:srgbClr val="FFFFFF"/>
                </a:solidFill>
                <a:latin typeface="微软雅黑" panose="020B0503020204020204" pitchFamily="34" charset="-122"/>
                <a:ea typeface="微软雅黑" panose="020B0503020204020204" pitchFamily="34" charset="-122"/>
              </a:rPr>
              <a:t>B</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2570" name="Freeform 5"/>
          <p:cNvSpPr/>
          <p:nvPr/>
        </p:nvSpPr>
        <p:spPr>
          <a:xfrm>
            <a:off x="1773238" y="3643313"/>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pic>
        <p:nvPicPr>
          <p:cNvPr id="51" name="图片 50"/>
          <p:cNvPicPr>
            <a:picLocks noChangeAspect="1"/>
          </p:cNvPicPr>
          <p:nvPr/>
        </p:nvPicPr>
        <p:blipFill>
          <a:blip r:embed="rId2" cstate="email"/>
          <a:srcRect b="-174"/>
          <a:stretch>
            <a:fillRect/>
          </a:stretch>
        </p:blipFill>
        <p:spPr>
          <a:xfrm>
            <a:off x="2752725" y="2036763"/>
            <a:ext cx="3606800" cy="3941762"/>
          </a:xfrm>
          <a:prstGeom prst="rect">
            <a:avLst/>
          </a:prstGeom>
          <a:noFill/>
          <a:ln w="9525">
            <a:noFill/>
          </a:ln>
        </p:spPr>
      </p:pic>
      <p:graphicFrame>
        <p:nvGraphicFramePr>
          <p:cNvPr id="65" name="表格 64"/>
          <p:cNvGraphicFramePr>
            <a:graphicFrameLocks noGrp="1"/>
          </p:cNvGraphicFramePr>
          <p:nvPr/>
        </p:nvGraphicFramePr>
        <p:xfrm>
          <a:off x="6530975" y="2082800"/>
          <a:ext cx="4519934" cy="3894389"/>
        </p:xfrm>
        <a:graphic>
          <a:graphicData uri="http://schemas.openxmlformats.org/drawingml/2006/table">
            <a:tbl>
              <a:tblPr firstRow="1" bandRow="1">
                <a:tableStyleId>{5C22544A-7EE6-4342-B048-85BDC9FD1C3A}</a:tableStyleId>
              </a:tblPr>
              <a:tblGrid>
                <a:gridCol w="1512168"/>
                <a:gridCol w="3007766"/>
              </a:tblGrid>
              <a:tr h="370840">
                <a:tc>
                  <a:txBody>
                    <a:bodyPr/>
                    <a:lstStyle/>
                    <a:p>
                      <a:pPr algn="ctr"/>
                      <a:r>
                        <a:rPr lang="zh-CN" altLang="en-US" b="0" dirty="0">
                          <a:solidFill>
                            <a:srgbClr val="FFFFFF"/>
                          </a:solidFill>
                        </a:rPr>
                        <a:t>项目</a:t>
                      </a:r>
                      <a:endParaRPr lang="zh-CN" altLang="en-US" b="0" dirty="0">
                        <a:solidFill>
                          <a:srgbClr val="FFFFFF"/>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b="0" dirty="0">
                          <a:solidFill>
                            <a:srgbClr val="FFFFFF"/>
                          </a:solidFill>
                        </a:rPr>
                        <a:t>内容</a:t>
                      </a:r>
                      <a:endParaRPr lang="zh-CN" altLang="en-US" b="0" dirty="0">
                        <a:solidFill>
                          <a:srgbClr val="FFFFFF"/>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70840">
                <a:tc>
                  <a:txBody>
                    <a:bodyPr/>
                    <a:lstStyle/>
                    <a:p>
                      <a:pPr algn="ctr"/>
                      <a:r>
                        <a:rPr lang="zh-CN" altLang="en-US" sz="1600" dirty="0">
                          <a:solidFill>
                            <a:schemeClr val="bg2"/>
                          </a:solidFill>
                        </a:rPr>
                        <a:t>品名</a:t>
                      </a:r>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zh-CN" altLang="en-US" sz="1600" dirty="0">
                          <a:solidFill>
                            <a:schemeClr val="bg2"/>
                          </a:solidFill>
                        </a:rPr>
                        <a:t>小型乘用车轮胎</a:t>
                      </a:r>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70840">
                <a:tc>
                  <a:txBody>
                    <a:bodyPr/>
                    <a:lstStyle/>
                    <a:p>
                      <a:pPr algn="ctr"/>
                      <a:r>
                        <a:rPr lang="zh-CN" altLang="en-US" sz="1600" dirty="0">
                          <a:solidFill>
                            <a:schemeClr val="bg2"/>
                          </a:solidFill>
                        </a:rPr>
                        <a:t>直径</a:t>
                      </a:r>
                      <a:endParaRPr lang="en-US" altLang="zh-CN"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altLang="zh-CN" sz="1600" dirty="0">
                          <a:solidFill>
                            <a:schemeClr val="bg2"/>
                          </a:solidFill>
                        </a:rPr>
                        <a:t>225CM</a:t>
                      </a:r>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70840">
                <a:tc>
                  <a:txBody>
                    <a:bodyPr/>
                    <a:lstStyle/>
                    <a:p>
                      <a:pPr algn="ctr"/>
                      <a:r>
                        <a:rPr lang="zh-CN" altLang="en-US" sz="1600" dirty="0">
                          <a:solidFill>
                            <a:schemeClr val="bg2"/>
                          </a:solidFill>
                        </a:rPr>
                        <a:t>毛重</a:t>
                      </a:r>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altLang="zh-CN" sz="1600" dirty="0">
                          <a:solidFill>
                            <a:schemeClr val="bg2"/>
                          </a:solidFill>
                        </a:rPr>
                        <a:t>20KG</a:t>
                      </a:r>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70840">
                <a:tc>
                  <a:txBody>
                    <a:bodyPr/>
                    <a:lstStyle/>
                    <a:p>
                      <a:pPr algn="ctr"/>
                      <a:r>
                        <a:rPr lang="zh-CN" altLang="en-US" sz="1600" dirty="0">
                          <a:solidFill>
                            <a:schemeClr val="bg2"/>
                          </a:solidFill>
                        </a:rPr>
                        <a:t>材质</a:t>
                      </a:r>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zh-CN" altLang="en-US" sz="1600" dirty="0">
                          <a:solidFill>
                            <a:schemeClr val="bg2"/>
                          </a:solidFill>
                        </a:rPr>
                        <a:t>橡胶、铝合金</a:t>
                      </a:r>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70840">
                <a:tc>
                  <a:txBody>
                    <a:bodyPr/>
                    <a:lstStyle/>
                    <a:p>
                      <a:pPr algn="ctr"/>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70840">
                <a:tc>
                  <a:txBody>
                    <a:bodyPr/>
                    <a:lstStyle/>
                    <a:p>
                      <a:pPr algn="ctr"/>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70840">
                <a:tc>
                  <a:txBody>
                    <a:bodyPr/>
                    <a:lstStyle/>
                    <a:p>
                      <a:pPr algn="ctr"/>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70840">
                <a:tc>
                  <a:txBody>
                    <a:bodyPr/>
                    <a:lstStyle/>
                    <a:p>
                      <a:pPr algn="ctr"/>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556829">
                <a:tc>
                  <a:txBody>
                    <a:bodyPr/>
                    <a:lstStyle/>
                    <a:p>
                      <a:pPr algn="ctr"/>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endParaRPr lang="zh-CN" altLang="en-US" sz="1600" dirty="0">
                        <a:solidFill>
                          <a:schemeClr val="bg2"/>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400" fill="hold"/>
                                        <p:tgtEl>
                                          <p:spTgt spid="51"/>
                                        </p:tgtEl>
                                        <p:attrNameLst>
                                          <p:attrName>ppt_w</p:attrName>
                                        </p:attrNameLst>
                                      </p:cBhvr>
                                      <p:tavLst>
                                        <p:tav tm="0">
                                          <p:val>
                                            <p:fltVal val="0"/>
                                          </p:val>
                                        </p:tav>
                                        <p:tav tm="100000">
                                          <p:val>
                                            <p:strVal val="#ppt_w"/>
                                          </p:val>
                                        </p:tav>
                                      </p:tavLst>
                                    </p:anim>
                                    <p:anim calcmode="lin" valueType="num">
                                      <p:cBhvr>
                                        <p:cTn id="8" dur="400" fill="hold"/>
                                        <p:tgtEl>
                                          <p:spTgt spid="51"/>
                                        </p:tgtEl>
                                        <p:attrNameLst>
                                          <p:attrName>ppt_h</p:attrName>
                                        </p:attrNameLst>
                                      </p:cBhvr>
                                      <p:tavLst>
                                        <p:tav tm="0">
                                          <p:val>
                                            <p:fltVal val="0"/>
                                          </p:val>
                                        </p:tav>
                                        <p:tav tm="100000">
                                          <p:val>
                                            <p:strVal val="#ppt_h"/>
                                          </p:val>
                                        </p:tav>
                                      </p:tavLst>
                                    </p:anim>
                                    <p:anim calcmode="lin" valueType="num">
                                      <p:cBhvr>
                                        <p:cTn id="9" dur="400" fill="hold"/>
                                        <p:tgtEl>
                                          <p:spTgt spid="51"/>
                                        </p:tgtEl>
                                        <p:attrNameLst>
                                          <p:attrName>style.rotation</p:attrName>
                                        </p:attrNameLst>
                                      </p:cBhvr>
                                      <p:tavLst>
                                        <p:tav tm="0">
                                          <p:val>
                                            <p:fltVal val="90"/>
                                          </p:val>
                                        </p:tav>
                                        <p:tav tm="100000">
                                          <p:val>
                                            <p:fltVal val="0"/>
                                          </p:val>
                                        </p:tav>
                                      </p:tavLst>
                                    </p:anim>
                                    <p:animEffect transition="in" filter="fade">
                                      <p:cBhvr>
                                        <p:cTn id="10" dur="400"/>
                                        <p:tgtEl>
                                          <p:spTgt spid="51"/>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65"/>
                                        </p:tgtEl>
                                        <p:attrNameLst>
                                          <p:attrName>style.visibility</p:attrName>
                                        </p:attrNameLst>
                                      </p:cBhvr>
                                      <p:to>
                                        <p:strVal val="visible"/>
                                      </p:to>
                                    </p:set>
                                    <p:animEffect transition="in" filter="wipe(up)">
                                      <p:cBhvr>
                                        <p:cTn id="14"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23555"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23556" name="组合 20"/>
          <p:cNvGrpSpPr/>
          <p:nvPr/>
        </p:nvGrpSpPr>
        <p:grpSpPr>
          <a:xfrm>
            <a:off x="9632950" y="287338"/>
            <a:ext cx="276225" cy="288925"/>
            <a:chOff x="8181567" y="391614"/>
            <a:chExt cx="420096" cy="437973"/>
          </a:xfrm>
        </p:grpSpPr>
        <p:sp>
          <p:nvSpPr>
            <p:cNvPr id="23613"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3614"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23557" name="组合 23"/>
          <p:cNvGrpSpPr/>
          <p:nvPr/>
        </p:nvGrpSpPr>
        <p:grpSpPr>
          <a:xfrm>
            <a:off x="11296650" y="287338"/>
            <a:ext cx="277813" cy="288925"/>
            <a:chOff x="10486350" y="391614"/>
            <a:chExt cx="421373" cy="437973"/>
          </a:xfrm>
        </p:grpSpPr>
        <p:sp>
          <p:nvSpPr>
            <p:cNvPr id="23611"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3612"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23558"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23559"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23560"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23561" name="组合 29"/>
          <p:cNvGrpSpPr/>
          <p:nvPr/>
        </p:nvGrpSpPr>
        <p:grpSpPr>
          <a:xfrm>
            <a:off x="10475913" y="287338"/>
            <a:ext cx="276225" cy="288925"/>
            <a:chOff x="9338428" y="391614"/>
            <a:chExt cx="420096" cy="437973"/>
          </a:xfrm>
        </p:grpSpPr>
        <p:sp>
          <p:nvSpPr>
            <p:cNvPr id="23609"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3610"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23562"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pic>
        <p:nvPicPr>
          <p:cNvPr id="23563" name="图片 34"/>
          <p:cNvPicPr/>
          <p:nvPr/>
        </p:nvPicPr>
        <p:blipFill>
          <a:blip r:embed="rId1" cstate="email"/>
          <a:stretch>
            <a:fillRect/>
          </a:stretch>
        </p:blipFill>
        <p:spPr>
          <a:xfrm>
            <a:off x="3605213" y="749300"/>
            <a:ext cx="26987" cy="388938"/>
          </a:xfrm>
          <a:prstGeom prst="rect">
            <a:avLst/>
          </a:prstGeom>
          <a:noFill/>
          <a:ln w="9525">
            <a:noFill/>
          </a:ln>
        </p:spPr>
      </p:pic>
      <p:pic>
        <p:nvPicPr>
          <p:cNvPr id="23564" name="图片 35"/>
          <p:cNvPicPr/>
          <p:nvPr/>
        </p:nvPicPr>
        <p:blipFill>
          <a:blip r:embed="rId1" cstate="email"/>
          <a:stretch>
            <a:fillRect/>
          </a:stretch>
        </p:blipFill>
        <p:spPr>
          <a:xfrm>
            <a:off x="5294313" y="749300"/>
            <a:ext cx="26987" cy="388938"/>
          </a:xfrm>
          <a:prstGeom prst="rect">
            <a:avLst/>
          </a:prstGeom>
          <a:noFill/>
          <a:ln w="9525">
            <a:noFill/>
          </a:ln>
        </p:spPr>
      </p:pic>
      <p:pic>
        <p:nvPicPr>
          <p:cNvPr id="23565" name="图片 36"/>
          <p:cNvPicPr/>
          <p:nvPr/>
        </p:nvPicPr>
        <p:blipFill>
          <a:blip r:embed="rId1" cstate="email"/>
          <a:stretch>
            <a:fillRect/>
          </a:stretch>
        </p:blipFill>
        <p:spPr>
          <a:xfrm>
            <a:off x="7035800" y="749300"/>
            <a:ext cx="26988" cy="388938"/>
          </a:xfrm>
          <a:prstGeom prst="rect">
            <a:avLst/>
          </a:prstGeom>
          <a:noFill/>
          <a:ln w="9525">
            <a:noFill/>
          </a:ln>
        </p:spPr>
      </p:pic>
      <p:sp>
        <p:nvSpPr>
          <p:cNvPr id="23566" name="Rectangle 14"/>
          <p:cNvSpPr/>
          <p:nvPr/>
        </p:nvSpPr>
        <p:spPr>
          <a:xfrm>
            <a:off x="3638550" y="1135063"/>
            <a:ext cx="1619250"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3567" name="TextBox 38"/>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23568" name="TextBox 39"/>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主营业务</a:t>
            </a:r>
            <a:endParaRPr lang="zh-CN" altLang="en-US" b="1" dirty="0">
              <a:solidFill>
                <a:srgbClr val="44A6BA"/>
              </a:solidFill>
              <a:latin typeface="微软雅黑" panose="020B0503020204020204" pitchFamily="34" charset="-122"/>
              <a:ea typeface="微软雅黑" panose="020B0503020204020204" pitchFamily="34" charset="-122"/>
            </a:endParaRPr>
          </a:p>
        </p:txBody>
      </p:sp>
      <p:sp>
        <p:nvSpPr>
          <p:cNvPr id="23569" name="TextBox 40"/>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企业优势</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23570" name="TextBox 41"/>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联系我们</a:t>
            </a:r>
            <a:endParaRPr lang="zh-CN" altLang="en-US" dirty="0">
              <a:solidFill>
                <a:srgbClr val="605958"/>
              </a:solidFill>
              <a:latin typeface="微软雅黑" panose="020B0503020204020204" pitchFamily="34" charset="-122"/>
              <a:ea typeface="微软雅黑" panose="020B0503020204020204" pitchFamily="34" charset="-122"/>
            </a:endParaRPr>
          </a:p>
        </p:txBody>
      </p:sp>
      <p:pic>
        <p:nvPicPr>
          <p:cNvPr id="23571" name="图片 42"/>
          <p:cNvPicPr/>
          <p:nvPr/>
        </p:nvPicPr>
        <p:blipFill>
          <a:blip r:embed="rId1" cstate="email"/>
          <a:stretch>
            <a:fillRect/>
          </a:stretch>
        </p:blipFill>
        <p:spPr>
          <a:xfrm>
            <a:off x="1947863" y="749300"/>
            <a:ext cx="26987" cy="388938"/>
          </a:xfrm>
          <a:prstGeom prst="rect">
            <a:avLst/>
          </a:prstGeom>
          <a:noFill/>
          <a:ln w="9525">
            <a:noFill/>
          </a:ln>
        </p:spPr>
      </p:pic>
      <p:pic>
        <p:nvPicPr>
          <p:cNvPr id="23572" name="图片 43"/>
          <p:cNvPicPr/>
          <p:nvPr/>
        </p:nvPicPr>
        <p:blipFill>
          <a:blip r:embed="rId1" cstate="email"/>
          <a:stretch>
            <a:fillRect/>
          </a:stretch>
        </p:blipFill>
        <p:spPr>
          <a:xfrm>
            <a:off x="8855075" y="749300"/>
            <a:ext cx="26988" cy="388938"/>
          </a:xfrm>
          <a:prstGeom prst="rect">
            <a:avLst/>
          </a:prstGeom>
          <a:noFill/>
          <a:ln w="9525">
            <a:noFill/>
          </a:ln>
        </p:spPr>
      </p:pic>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48"/>
          <p:cNvCxnSpPr/>
          <p:nvPr/>
        </p:nvCxnSpPr>
        <p:spPr bwMode="auto">
          <a:xfrm>
            <a:off x="1588" y="404812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a:off x="1588" y="360203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p:nvPr/>
        </p:nvCxnSpPr>
        <p:spPr bwMode="auto">
          <a:xfrm>
            <a:off x="1588" y="4494213"/>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580"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3581"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市场概况</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3582"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3583"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生产设备</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3584"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3585"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主要产品</a:t>
            </a:r>
            <a:r>
              <a:rPr lang="en-US" altLang="zh-CN" sz="1600" dirty="0">
                <a:solidFill>
                  <a:srgbClr val="FFFFFF"/>
                </a:solidFill>
                <a:latin typeface="微软雅黑" panose="020B0503020204020204" pitchFamily="34" charset="-122"/>
                <a:ea typeface="微软雅黑" panose="020B0503020204020204" pitchFamily="34" charset="-122"/>
              </a:rPr>
              <a:t>A</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3586" name="Freeform 5"/>
          <p:cNvSpPr>
            <a:spLocks noEditPoints="1"/>
          </p:cNvSpPr>
          <p:nvPr/>
        </p:nvSpPr>
        <p:spPr>
          <a:xfrm>
            <a:off x="288925" y="3262313"/>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3587" name="TextBox 59"/>
          <p:cNvSpPr txBox="1"/>
          <p:nvPr/>
        </p:nvSpPr>
        <p:spPr>
          <a:xfrm>
            <a:off x="450850" y="3208338"/>
            <a:ext cx="1279525" cy="339725"/>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主要产品</a:t>
            </a:r>
            <a:r>
              <a:rPr lang="en-US" altLang="zh-CN" sz="1600" dirty="0">
                <a:solidFill>
                  <a:srgbClr val="FFFFFF"/>
                </a:solidFill>
                <a:latin typeface="微软雅黑" panose="020B0503020204020204" pitchFamily="34" charset="-122"/>
                <a:ea typeface="微软雅黑" panose="020B0503020204020204" pitchFamily="34" charset="-122"/>
              </a:rPr>
              <a:t>C</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3588" name="Freeform 5"/>
          <p:cNvSpPr>
            <a:spLocks noEditPoints="1"/>
          </p:cNvSpPr>
          <p:nvPr/>
        </p:nvSpPr>
        <p:spPr>
          <a:xfrm>
            <a:off x="288925" y="3729038"/>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3589" name="TextBox 61"/>
          <p:cNvSpPr txBox="1"/>
          <p:nvPr/>
        </p:nvSpPr>
        <p:spPr>
          <a:xfrm>
            <a:off x="450850" y="3676650"/>
            <a:ext cx="1279525" cy="338138"/>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主要产品</a:t>
            </a:r>
            <a:r>
              <a:rPr lang="en-US" altLang="zh-CN" sz="1600" dirty="0">
                <a:solidFill>
                  <a:srgbClr val="FFFFFF"/>
                </a:solidFill>
                <a:latin typeface="微软雅黑" panose="020B0503020204020204" pitchFamily="34" charset="-122"/>
                <a:ea typeface="微软雅黑" panose="020B0503020204020204" pitchFamily="34" charset="-122"/>
              </a:rPr>
              <a:t>D</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3590" name="Freeform 5"/>
          <p:cNvSpPr>
            <a:spLocks noEditPoints="1"/>
          </p:cNvSpPr>
          <p:nvPr/>
        </p:nvSpPr>
        <p:spPr>
          <a:xfrm>
            <a:off x="288925" y="41687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23591" name="TextBox 63"/>
          <p:cNvSpPr txBox="1"/>
          <p:nvPr/>
        </p:nvSpPr>
        <p:spPr>
          <a:xfrm>
            <a:off x="450850" y="4116388"/>
            <a:ext cx="1279525" cy="338137"/>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其他业务</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23592"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3593" name="TextBox 67"/>
          <p:cNvSpPr txBox="1"/>
          <p:nvPr/>
        </p:nvSpPr>
        <p:spPr>
          <a:xfrm>
            <a:off x="450850" y="277018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主要产品</a:t>
            </a:r>
            <a:r>
              <a:rPr lang="en-US" altLang="zh-CN" sz="1600" dirty="0">
                <a:solidFill>
                  <a:srgbClr val="FFFFFF"/>
                </a:solidFill>
                <a:latin typeface="微软雅黑" panose="020B0503020204020204" pitchFamily="34" charset="-122"/>
                <a:ea typeface="微软雅黑" panose="020B0503020204020204" pitchFamily="34" charset="-122"/>
              </a:rPr>
              <a:t>B</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3594" name="Freeform 5"/>
          <p:cNvSpPr/>
          <p:nvPr/>
        </p:nvSpPr>
        <p:spPr>
          <a:xfrm>
            <a:off x="1773238" y="4083050"/>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sp>
        <p:nvSpPr>
          <p:cNvPr id="51" name="Rectangle 5"/>
          <p:cNvSpPr>
            <a:spLocks noChangeArrowheads="1"/>
          </p:cNvSpPr>
          <p:nvPr/>
        </p:nvSpPr>
        <p:spPr bwMode="auto">
          <a:xfrm>
            <a:off x="2425700" y="2627313"/>
            <a:ext cx="1647825" cy="1323975"/>
          </a:xfrm>
          <a:prstGeom prst="rect">
            <a:avLst/>
          </a:prstGeom>
          <a:blipFill>
            <a:blip r:embed="rId2" cstate="email"/>
            <a:stretch>
              <a:fillRect/>
            </a:stretch>
          </a:blipFill>
          <a:ln w="20" cap="flat">
            <a:solidFill>
              <a:schemeClr val="bg2">
                <a:lumMod val="40000"/>
                <a:lumOff val="6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ChangeArrowheads="1"/>
          </p:cNvSpPr>
          <p:nvPr/>
        </p:nvSpPr>
        <p:spPr bwMode="auto">
          <a:xfrm>
            <a:off x="4735513" y="2627313"/>
            <a:ext cx="1649413" cy="1323975"/>
          </a:xfrm>
          <a:prstGeom prst="rect">
            <a:avLst/>
          </a:prstGeom>
          <a:blipFill>
            <a:blip r:embed="rId3" cstate="email"/>
            <a:stretch>
              <a:fillRect/>
            </a:stretch>
          </a:blipFill>
          <a:ln w="20" cap="flat">
            <a:solidFill>
              <a:schemeClr val="bg2">
                <a:lumMod val="40000"/>
                <a:lumOff val="6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6" name="Rectangle 7"/>
          <p:cNvSpPr>
            <a:spLocks noChangeArrowheads="1"/>
          </p:cNvSpPr>
          <p:nvPr/>
        </p:nvSpPr>
        <p:spPr bwMode="auto">
          <a:xfrm>
            <a:off x="6869113" y="2627313"/>
            <a:ext cx="1649413" cy="1323975"/>
          </a:xfrm>
          <a:prstGeom prst="rect">
            <a:avLst/>
          </a:prstGeom>
          <a:blipFill>
            <a:blip r:embed="rId4" cstate="email"/>
            <a:stretch>
              <a:fillRect/>
            </a:stretch>
          </a:blipFill>
          <a:ln w="20" cap="flat">
            <a:solidFill>
              <a:schemeClr val="bg2">
                <a:lumMod val="40000"/>
                <a:lumOff val="6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 name="Rectangle 8"/>
          <p:cNvSpPr>
            <a:spLocks noChangeArrowheads="1"/>
          </p:cNvSpPr>
          <p:nvPr/>
        </p:nvSpPr>
        <p:spPr bwMode="auto">
          <a:xfrm>
            <a:off x="8818563" y="2627313"/>
            <a:ext cx="1651000" cy="1323975"/>
          </a:xfrm>
          <a:prstGeom prst="rect">
            <a:avLst/>
          </a:prstGeom>
          <a:blipFill>
            <a:blip r:embed="rId5" cstate="email"/>
            <a:stretch>
              <a:fillRect/>
            </a:stretch>
          </a:blipFill>
          <a:ln w="20" cap="flat">
            <a:solidFill>
              <a:schemeClr val="bg2">
                <a:lumMod val="40000"/>
                <a:lumOff val="6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71" name="组合 70"/>
          <p:cNvGrpSpPr/>
          <p:nvPr/>
        </p:nvGrpSpPr>
        <p:grpSpPr>
          <a:xfrm>
            <a:off x="3088490" y="4074861"/>
            <a:ext cx="544513" cy="328614"/>
            <a:chOff x="2244973" y="3636094"/>
            <a:chExt cx="544513" cy="328613"/>
          </a:xfrm>
          <a:solidFill>
            <a:schemeClr val="bg1"/>
          </a:solidFill>
        </p:grpSpPr>
        <p:sp>
          <p:nvSpPr>
            <p:cNvPr id="72" name="Rectangle 9"/>
            <p:cNvSpPr>
              <a:spLocks noChangeArrowheads="1"/>
            </p:cNvSpPr>
            <p:nvPr/>
          </p:nvSpPr>
          <p:spPr bwMode="auto">
            <a:xfrm>
              <a:off x="2244973" y="3636094"/>
              <a:ext cx="84138" cy="85725"/>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3" name="Freeform 10"/>
            <p:cNvSpPr/>
            <p:nvPr/>
          </p:nvSpPr>
          <p:spPr bwMode="auto">
            <a:xfrm>
              <a:off x="2276723" y="3678957"/>
              <a:ext cx="20638" cy="114300"/>
            </a:xfrm>
            <a:custGeom>
              <a:avLst/>
              <a:gdLst>
                <a:gd name="T0" fmla="*/ 7 w 13"/>
                <a:gd name="T1" fmla="*/ 72 h 72"/>
                <a:gd name="T2" fmla="*/ 13 w 13"/>
                <a:gd name="T3" fmla="*/ 66 h 72"/>
                <a:gd name="T4" fmla="*/ 13 w 13"/>
                <a:gd name="T5" fmla="*/ 0 h 72"/>
                <a:gd name="T6" fmla="*/ 0 w 13"/>
                <a:gd name="T7" fmla="*/ 0 h 72"/>
                <a:gd name="T8" fmla="*/ 0 w 13"/>
                <a:gd name="T9" fmla="*/ 66 h 72"/>
                <a:gd name="T10" fmla="*/ 7 w 13"/>
                <a:gd name="T11" fmla="*/ 72 h 72"/>
              </a:gdLst>
              <a:ahLst/>
              <a:cxnLst>
                <a:cxn ang="0">
                  <a:pos x="T0" y="T1"/>
                </a:cxn>
                <a:cxn ang="0">
                  <a:pos x="T2" y="T3"/>
                </a:cxn>
                <a:cxn ang="0">
                  <a:pos x="T4" y="T5"/>
                </a:cxn>
                <a:cxn ang="0">
                  <a:pos x="T6" y="T7"/>
                </a:cxn>
                <a:cxn ang="0">
                  <a:pos x="T8" y="T9"/>
                </a:cxn>
                <a:cxn ang="0">
                  <a:pos x="T10" y="T11"/>
                </a:cxn>
              </a:cxnLst>
              <a:rect l="0" t="0" r="r" b="b"/>
              <a:pathLst>
                <a:path w="13" h="72">
                  <a:moveTo>
                    <a:pt x="7" y="72"/>
                  </a:moveTo>
                  <a:lnTo>
                    <a:pt x="13" y="66"/>
                  </a:lnTo>
                  <a:lnTo>
                    <a:pt x="13" y="0"/>
                  </a:lnTo>
                  <a:lnTo>
                    <a:pt x="0" y="0"/>
                  </a:lnTo>
                  <a:lnTo>
                    <a:pt x="0" y="66"/>
                  </a:lnTo>
                  <a:lnTo>
                    <a:pt x="7" y="72"/>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4" name="Freeform 11"/>
            <p:cNvSpPr/>
            <p:nvPr/>
          </p:nvSpPr>
          <p:spPr bwMode="auto">
            <a:xfrm>
              <a:off x="2276723" y="3783732"/>
              <a:ext cx="11113" cy="9525"/>
            </a:xfrm>
            <a:custGeom>
              <a:avLst/>
              <a:gdLst>
                <a:gd name="T0" fmla="*/ 7 w 7"/>
                <a:gd name="T1" fmla="*/ 6 h 6"/>
                <a:gd name="T2" fmla="*/ 0 w 7"/>
                <a:gd name="T3" fmla="*/ 6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lnTo>
                    <a:pt x="0" y="6"/>
                  </a:lnTo>
                  <a:lnTo>
                    <a:pt x="0" y="0"/>
                  </a:lnTo>
                  <a:lnTo>
                    <a:pt x="7" y="6"/>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5" name="Freeform 12"/>
            <p:cNvSpPr/>
            <p:nvPr/>
          </p:nvSpPr>
          <p:spPr bwMode="auto">
            <a:xfrm>
              <a:off x="2287835" y="3774207"/>
              <a:ext cx="501650" cy="19050"/>
            </a:xfrm>
            <a:custGeom>
              <a:avLst/>
              <a:gdLst>
                <a:gd name="T0" fmla="*/ 316 w 316"/>
                <a:gd name="T1" fmla="*/ 6 h 12"/>
                <a:gd name="T2" fmla="*/ 310 w 316"/>
                <a:gd name="T3" fmla="*/ 0 h 12"/>
                <a:gd name="T4" fmla="*/ 0 w 316"/>
                <a:gd name="T5" fmla="*/ 0 h 12"/>
                <a:gd name="T6" fmla="*/ 0 w 316"/>
                <a:gd name="T7" fmla="*/ 12 h 12"/>
                <a:gd name="T8" fmla="*/ 310 w 316"/>
                <a:gd name="T9" fmla="*/ 12 h 12"/>
                <a:gd name="T10" fmla="*/ 316 w 316"/>
                <a:gd name="T11" fmla="*/ 6 h 12"/>
              </a:gdLst>
              <a:ahLst/>
              <a:cxnLst>
                <a:cxn ang="0">
                  <a:pos x="T0" y="T1"/>
                </a:cxn>
                <a:cxn ang="0">
                  <a:pos x="T2" y="T3"/>
                </a:cxn>
                <a:cxn ang="0">
                  <a:pos x="T4" y="T5"/>
                </a:cxn>
                <a:cxn ang="0">
                  <a:pos x="T6" y="T7"/>
                </a:cxn>
                <a:cxn ang="0">
                  <a:pos x="T8" y="T9"/>
                </a:cxn>
                <a:cxn ang="0">
                  <a:pos x="T10" y="T11"/>
                </a:cxn>
              </a:cxnLst>
              <a:rect l="0" t="0" r="r" b="b"/>
              <a:pathLst>
                <a:path w="316" h="12">
                  <a:moveTo>
                    <a:pt x="316" y="6"/>
                  </a:moveTo>
                  <a:lnTo>
                    <a:pt x="310" y="0"/>
                  </a:lnTo>
                  <a:lnTo>
                    <a:pt x="0" y="0"/>
                  </a:lnTo>
                  <a:lnTo>
                    <a:pt x="0" y="12"/>
                  </a:lnTo>
                  <a:lnTo>
                    <a:pt x="310" y="12"/>
                  </a:lnTo>
                  <a:lnTo>
                    <a:pt x="316" y="6"/>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6" name="Freeform 13"/>
            <p:cNvSpPr/>
            <p:nvPr/>
          </p:nvSpPr>
          <p:spPr bwMode="auto">
            <a:xfrm>
              <a:off x="2779960" y="3774207"/>
              <a:ext cx="9525" cy="9525"/>
            </a:xfrm>
            <a:custGeom>
              <a:avLst/>
              <a:gdLst>
                <a:gd name="T0" fmla="*/ 0 w 6"/>
                <a:gd name="T1" fmla="*/ 0 h 6"/>
                <a:gd name="T2" fmla="*/ 6 w 6"/>
                <a:gd name="T3" fmla="*/ 0 h 6"/>
                <a:gd name="T4" fmla="*/ 6 w 6"/>
                <a:gd name="T5" fmla="*/ 6 h 6"/>
                <a:gd name="T6" fmla="*/ 0 w 6"/>
                <a:gd name="T7" fmla="*/ 0 h 6"/>
              </a:gdLst>
              <a:ahLst/>
              <a:cxnLst>
                <a:cxn ang="0">
                  <a:pos x="T0" y="T1"/>
                </a:cxn>
                <a:cxn ang="0">
                  <a:pos x="T2" y="T3"/>
                </a:cxn>
                <a:cxn ang="0">
                  <a:pos x="T4" y="T5"/>
                </a:cxn>
                <a:cxn ang="0">
                  <a:pos x="T6" y="T7"/>
                </a:cxn>
              </a:cxnLst>
              <a:rect l="0" t="0" r="r" b="b"/>
              <a:pathLst>
                <a:path w="6" h="6">
                  <a:moveTo>
                    <a:pt x="0" y="0"/>
                  </a:moveTo>
                  <a:lnTo>
                    <a:pt x="6" y="0"/>
                  </a:lnTo>
                  <a:lnTo>
                    <a:pt x="6" y="6"/>
                  </a:lnTo>
                  <a:lnTo>
                    <a:pt x="0" y="0"/>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7" name="Rectangle 14"/>
            <p:cNvSpPr>
              <a:spLocks noChangeArrowheads="1"/>
            </p:cNvSpPr>
            <p:nvPr/>
          </p:nvSpPr>
          <p:spPr bwMode="auto">
            <a:xfrm>
              <a:off x="2768848" y="3783732"/>
              <a:ext cx="20638" cy="180975"/>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78" name="组合 77"/>
          <p:cNvGrpSpPr/>
          <p:nvPr/>
        </p:nvGrpSpPr>
        <p:grpSpPr>
          <a:xfrm>
            <a:off x="5523845" y="4074861"/>
            <a:ext cx="452438" cy="328614"/>
            <a:chOff x="4829423" y="3636094"/>
            <a:chExt cx="452438" cy="328613"/>
          </a:xfrm>
          <a:solidFill>
            <a:schemeClr val="bg1"/>
          </a:solidFill>
        </p:grpSpPr>
        <p:sp>
          <p:nvSpPr>
            <p:cNvPr id="79" name="Rectangle 15"/>
            <p:cNvSpPr>
              <a:spLocks noChangeArrowheads="1"/>
            </p:cNvSpPr>
            <p:nvPr/>
          </p:nvSpPr>
          <p:spPr bwMode="auto">
            <a:xfrm>
              <a:off x="4829423" y="3636094"/>
              <a:ext cx="84138" cy="85725"/>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0" name="Freeform 16"/>
            <p:cNvSpPr/>
            <p:nvPr/>
          </p:nvSpPr>
          <p:spPr bwMode="auto">
            <a:xfrm>
              <a:off x="4861173" y="3678957"/>
              <a:ext cx="20638" cy="114300"/>
            </a:xfrm>
            <a:custGeom>
              <a:avLst/>
              <a:gdLst>
                <a:gd name="T0" fmla="*/ 6 w 13"/>
                <a:gd name="T1" fmla="*/ 72 h 72"/>
                <a:gd name="T2" fmla="*/ 13 w 13"/>
                <a:gd name="T3" fmla="*/ 66 h 72"/>
                <a:gd name="T4" fmla="*/ 13 w 13"/>
                <a:gd name="T5" fmla="*/ 0 h 72"/>
                <a:gd name="T6" fmla="*/ 0 w 13"/>
                <a:gd name="T7" fmla="*/ 0 h 72"/>
                <a:gd name="T8" fmla="*/ 0 w 13"/>
                <a:gd name="T9" fmla="*/ 66 h 72"/>
                <a:gd name="T10" fmla="*/ 6 w 13"/>
                <a:gd name="T11" fmla="*/ 72 h 72"/>
              </a:gdLst>
              <a:ahLst/>
              <a:cxnLst>
                <a:cxn ang="0">
                  <a:pos x="T0" y="T1"/>
                </a:cxn>
                <a:cxn ang="0">
                  <a:pos x="T2" y="T3"/>
                </a:cxn>
                <a:cxn ang="0">
                  <a:pos x="T4" y="T5"/>
                </a:cxn>
                <a:cxn ang="0">
                  <a:pos x="T6" y="T7"/>
                </a:cxn>
                <a:cxn ang="0">
                  <a:pos x="T8" y="T9"/>
                </a:cxn>
                <a:cxn ang="0">
                  <a:pos x="T10" y="T11"/>
                </a:cxn>
              </a:cxnLst>
              <a:rect l="0" t="0" r="r" b="b"/>
              <a:pathLst>
                <a:path w="13" h="72">
                  <a:moveTo>
                    <a:pt x="6" y="72"/>
                  </a:moveTo>
                  <a:lnTo>
                    <a:pt x="13" y="66"/>
                  </a:lnTo>
                  <a:lnTo>
                    <a:pt x="13" y="0"/>
                  </a:lnTo>
                  <a:lnTo>
                    <a:pt x="0" y="0"/>
                  </a:lnTo>
                  <a:lnTo>
                    <a:pt x="0" y="66"/>
                  </a:lnTo>
                  <a:lnTo>
                    <a:pt x="6" y="72"/>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 name="Freeform 17"/>
            <p:cNvSpPr/>
            <p:nvPr/>
          </p:nvSpPr>
          <p:spPr bwMode="auto">
            <a:xfrm>
              <a:off x="4861173" y="3783732"/>
              <a:ext cx="9525" cy="9525"/>
            </a:xfrm>
            <a:custGeom>
              <a:avLst/>
              <a:gdLst>
                <a:gd name="T0" fmla="*/ 6 w 6"/>
                <a:gd name="T1" fmla="*/ 6 h 6"/>
                <a:gd name="T2" fmla="*/ 0 w 6"/>
                <a:gd name="T3" fmla="*/ 6 h 6"/>
                <a:gd name="T4" fmla="*/ 0 w 6"/>
                <a:gd name="T5" fmla="*/ 0 h 6"/>
                <a:gd name="T6" fmla="*/ 6 w 6"/>
                <a:gd name="T7" fmla="*/ 6 h 6"/>
              </a:gdLst>
              <a:ahLst/>
              <a:cxnLst>
                <a:cxn ang="0">
                  <a:pos x="T0" y="T1"/>
                </a:cxn>
                <a:cxn ang="0">
                  <a:pos x="T2" y="T3"/>
                </a:cxn>
                <a:cxn ang="0">
                  <a:pos x="T4" y="T5"/>
                </a:cxn>
                <a:cxn ang="0">
                  <a:pos x="T6" y="T7"/>
                </a:cxn>
              </a:cxnLst>
              <a:rect l="0" t="0" r="r" b="b"/>
              <a:pathLst>
                <a:path w="6" h="6">
                  <a:moveTo>
                    <a:pt x="6" y="6"/>
                  </a:moveTo>
                  <a:lnTo>
                    <a:pt x="0" y="6"/>
                  </a:lnTo>
                  <a:lnTo>
                    <a:pt x="0" y="0"/>
                  </a:lnTo>
                  <a:lnTo>
                    <a:pt x="6" y="6"/>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2" name="Freeform 18"/>
            <p:cNvSpPr/>
            <p:nvPr/>
          </p:nvSpPr>
          <p:spPr bwMode="auto">
            <a:xfrm>
              <a:off x="4870698" y="3774207"/>
              <a:ext cx="411163" cy="19050"/>
            </a:xfrm>
            <a:custGeom>
              <a:avLst/>
              <a:gdLst>
                <a:gd name="T0" fmla="*/ 259 w 259"/>
                <a:gd name="T1" fmla="*/ 6 h 12"/>
                <a:gd name="T2" fmla="*/ 252 w 259"/>
                <a:gd name="T3" fmla="*/ 0 h 12"/>
                <a:gd name="T4" fmla="*/ 0 w 259"/>
                <a:gd name="T5" fmla="*/ 0 h 12"/>
                <a:gd name="T6" fmla="*/ 0 w 259"/>
                <a:gd name="T7" fmla="*/ 12 h 12"/>
                <a:gd name="T8" fmla="*/ 252 w 259"/>
                <a:gd name="T9" fmla="*/ 12 h 12"/>
                <a:gd name="T10" fmla="*/ 259 w 259"/>
                <a:gd name="T11" fmla="*/ 6 h 12"/>
              </a:gdLst>
              <a:ahLst/>
              <a:cxnLst>
                <a:cxn ang="0">
                  <a:pos x="T0" y="T1"/>
                </a:cxn>
                <a:cxn ang="0">
                  <a:pos x="T2" y="T3"/>
                </a:cxn>
                <a:cxn ang="0">
                  <a:pos x="T4" y="T5"/>
                </a:cxn>
                <a:cxn ang="0">
                  <a:pos x="T6" y="T7"/>
                </a:cxn>
                <a:cxn ang="0">
                  <a:pos x="T8" y="T9"/>
                </a:cxn>
                <a:cxn ang="0">
                  <a:pos x="T10" y="T11"/>
                </a:cxn>
              </a:cxnLst>
              <a:rect l="0" t="0" r="r" b="b"/>
              <a:pathLst>
                <a:path w="259" h="12">
                  <a:moveTo>
                    <a:pt x="259" y="6"/>
                  </a:moveTo>
                  <a:lnTo>
                    <a:pt x="252" y="0"/>
                  </a:lnTo>
                  <a:lnTo>
                    <a:pt x="0" y="0"/>
                  </a:lnTo>
                  <a:lnTo>
                    <a:pt x="0" y="12"/>
                  </a:lnTo>
                  <a:lnTo>
                    <a:pt x="252" y="12"/>
                  </a:lnTo>
                  <a:lnTo>
                    <a:pt x="259" y="6"/>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3" name="Freeform 19"/>
            <p:cNvSpPr/>
            <p:nvPr/>
          </p:nvSpPr>
          <p:spPr bwMode="auto">
            <a:xfrm>
              <a:off x="5270748" y="3774207"/>
              <a:ext cx="11113" cy="9525"/>
            </a:xfrm>
            <a:custGeom>
              <a:avLst/>
              <a:gdLst>
                <a:gd name="T0" fmla="*/ 0 w 7"/>
                <a:gd name="T1" fmla="*/ 0 h 6"/>
                <a:gd name="T2" fmla="*/ 7 w 7"/>
                <a:gd name="T3" fmla="*/ 0 h 6"/>
                <a:gd name="T4" fmla="*/ 7 w 7"/>
                <a:gd name="T5" fmla="*/ 6 h 6"/>
                <a:gd name="T6" fmla="*/ 0 w 7"/>
                <a:gd name="T7" fmla="*/ 0 h 6"/>
              </a:gdLst>
              <a:ahLst/>
              <a:cxnLst>
                <a:cxn ang="0">
                  <a:pos x="T0" y="T1"/>
                </a:cxn>
                <a:cxn ang="0">
                  <a:pos x="T2" y="T3"/>
                </a:cxn>
                <a:cxn ang="0">
                  <a:pos x="T4" y="T5"/>
                </a:cxn>
                <a:cxn ang="0">
                  <a:pos x="T6" y="T7"/>
                </a:cxn>
              </a:cxnLst>
              <a:rect l="0" t="0" r="r" b="b"/>
              <a:pathLst>
                <a:path w="7" h="6">
                  <a:moveTo>
                    <a:pt x="0" y="0"/>
                  </a:moveTo>
                  <a:lnTo>
                    <a:pt x="7" y="0"/>
                  </a:lnTo>
                  <a:lnTo>
                    <a:pt x="7" y="6"/>
                  </a:lnTo>
                  <a:lnTo>
                    <a:pt x="0" y="0"/>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4" name="Rectangle 20"/>
            <p:cNvSpPr>
              <a:spLocks noChangeArrowheads="1"/>
            </p:cNvSpPr>
            <p:nvPr/>
          </p:nvSpPr>
          <p:spPr bwMode="auto">
            <a:xfrm>
              <a:off x="5261223" y="3783732"/>
              <a:ext cx="20638" cy="180975"/>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85" name="组合 84"/>
          <p:cNvGrpSpPr/>
          <p:nvPr/>
        </p:nvGrpSpPr>
        <p:grpSpPr>
          <a:xfrm>
            <a:off x="7695091" y="4074861"/>
            <a:ext cx="84138" cy="320675"/>
            <a:chOff x="7405935" y="3636094"/>
            <a:chExt cx="84138" cy="320675"/>
          </a:xfrm>
          <a:solidFill>
            <a:schemeClr val="bg1"/>
          </a:solidFill>
        </p:grpSpPr>
        <p:sp>
          <p:nvSpPr>
            <p:cNvPr id="86" name="Rectangle 21"/>
            <p:cNvSpPr>
              <a:spLocks noChangeArrowheads="1"/>
            </p:cNvSpPr>
            <p:nvPr/>
          </p:nvSpPr>
          <p:spPr bwMode="auto">
            <a:xfrm>
              <a:off x="7405935" y="3636094"/>
              <a:ext cx="84138" cy="85725"/>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7" name="Freeform 22"/>
            <p:cNvSpPr/>
            <p:nvPr/>
          </p:nvSpPr>
          <p:spPr bwMode="auto">
            <a:xfrm>
              <a:off x="7437685" y="3678957"/>
              <a:ext cx="20638" cy="104775"/>
            </a:xfrm>
            <a:custGeom>
              <a:avLst/>
              <a:gdLst>
                <a:gd name="T0" fmla="*/ 0 w 13"/>
                <a:gd name="T1" fmla="*/ 66 h 66"/>
                <a:gd name="T2" fmla="*/ 13 w 13"/>
                <a:gd name="T3" fmla="*/ 66 h 66"/>
                <a:gd name="T4" fmla="*/ 13 w 13"/>
                <a:gd name="T5" fmla="*/ 0 h 66"/>
                <a:gd name="T6" fmla="*/ 0 w 13"/>
                <a:gd name="T7" fmla="*/ 0 h 66"/>
                <a:gd name="T8" fmla="*/ 0 w 13"/>
                <a:gd name="T9" fmla="*/ 66 h 66"/>
                <a:gd name="T10" fmla="*/ 0 w 13"/>
                <a:gd name="T11" fmla="*/ 66 h 66"/>
              </a:gdLst>
              <a:ahLst/>
              <a:cxnLst>
                <a:cxn ang="0">
                  <a:pos x="T0" y="T1"/>
                </a:cxn>
                <a:cxn ang="0">
                  <a:pos x="T2" y="T3"/>
                </a:cxn>
                <a:cxn ang="0">
                  <a:pos x="T4" y="T5"/>
                </a:cxn>
                <a:cxn ang="0">
                  <a:pos x="T6" y="T7"/>
                </a:cxn>
                <a:cxn ang="0">
                  <a:pos x="T8" y="T9"/>
                </a:cxn>
                <a:cxn ang="0">
                  <a:pos x="T10" y="T11"/>
                </a:cxn>
              </a:cxnLst>
              <a:rect l="0" t="0" r="r" b="b"/>
              <a:pathLst>
                <a:path w="13" h="66">
                  <a:moveTo>
                    <a:pt x="0" y="66"/>
                  </a:moveTo>
                  <a:lnTo>
                    <a:pt x="13" y="66"/>
                  </a:lnTo>
                  <a:lnTo>
                    <a:pt x="13" y="0"/>
                  </a:lnTo>
                  <a:lnTo>
                    <a:pt x="0" y="0"/>
                  </a:lnTo>
                  <a:lnTo>
                    <a:pt x="0" y="66"/>
                  </a:lnTo>
                  <a:lnTo>
                    <a:pt x="0" y="66"/>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8" name="Freeform 23"/>
            <p:cNvSpPr/>
            <p:nvPr/>
          </p:nvSpPr>
          <p:spPr bwMode="auto">
            <a:xfrm>
              <a:off x="7437685" y="3766269"/>
              <a:ext cx="0" cy="17462"/>
            </a:xfrm>
            <a:custGeom>
              <a:avLst/>
              <a:gdLst>
                <a:gd name="T0" fmla="*/ 11 h 11"/>
                <a:gd name="T1" fmla="*/ 0 h 11"/>
                <a:gd name="T2" fmla="*/ 11 h 11"/>
                <a:gd name="T3" fmla="*/ 11 h 11"/>
              </a:gdLst>
              <a:ahLst/>
              <a:cxnLst>
                <a:cxn ang="0">
                  <a:pos x="0" y="T0"/>
                </a:cxn>
                <a:cxn ang="0">
                  <a:pos x="0" y="T1"/>
                </a:cxn>
                <a:cxn ang="0">
                  <a:pos x="0" y="T2"/>
                </a:cxn>
                <a:cxn ang="0">
                  <a:pos x="0" y="T3"/>
                </a:cxn>
              </a:cxnLst>
              <a:rect l="0" t="0" r="r" b="b"/>
              <a:pathLst>
                <a:path h="11">
                  <a:moveTo>
                    <a:pt x="0" y="11"/>
                  </a:moveTo>
                  <a:lnTo>
                    <a:pt x="0" y="0"/>
                  </a:lnTo>
                  <a:lnTo>
                    <a:pt x="0" y="11"/>
                  </a:lnTo>
                  <a:lnTo>
                    <a:pt x="0" y="11"/>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9" name="Freeform 24"/>
            <p:cNvSpPr/>
            <p:nvPr/>
          </p:nvSpPr>
          <p:spPr bwMode="auto">
            <a:xfrm>
              <a:off x="7437685" y="3783732"/>
              <a:ext cx="20638" cy="173037"/>
            </a:xfrm>
            <a:custGeom>
              <a:avLst/>
              <a:gdLst>
                <a:gd name="T0" fmla="*/ 13 w 13"/>
                <a:gd name="T1" fmla="*/ 109 h 109"/>
                <a:gd name="T2" fmla="*/ 13 w 13"/>
                <a:gd name="T3" fmla="*/ 0 h 109"/>
                <a:gd name="T4" fmla="*/ 0 w 13"/>
                <a:gd name="T5" fmla="*/ 0 h 109"/>
                <a:gd name="T6" fmla="*/ 1 w 13"/>
                <a:gd name="T7" fmla="*/ 109 h 109"/>
                <a:gd name="T8" fmla="*/ 13 w 13"/>
                <a:gd name="T9" fmla="*/ 109 h 109"/>
              </a:gdLst>
              <a:ahLst/>
              <a:cxnLst>
                <a:cxn ang="0">
                  <a:pos x="T0" y="T1"/>
                </a:cxn>
                <a:cxn ang="0">
                  <a:pos x="T2" y="T3"/>
                </a:cxn>
                <a:cxn ang="0">
                  <a:pos x="T4" y="T5"/>
                </a:cxn>
                <a:cxn ang="0">
                  <a:pos x="T6" y="T7"/>
                </a:cxn>
                <a:cxn ang="0">
                  <a:pos x="T8" y="T9"/>
                </a:cxn>
              </a:cxnLst>
              <a:rect l="0" t="0" r="r" b="b"/>
              <a:pathLst>
                <a:path w="13" h="109">
                  <a:moveTo>
                    <a:pt x="13" y="109"/>
                  </a:moveTo>
                  <a:lnTo>
                    <a:pt x="13" y="0"/>
                  </a:lnTo>
                  <a:lnTo>
                    <a:pt x="0" y="0"/>
                  </a:lnTo>
                  <a:lnTo>
                    <a:pt x="1" y="109"/>
                  </a:lnTo>
                  <a:lnTo>
                    <a:pt x="13" y="109"/>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90" name="组合 89"/>
          <p:cNvGrpSpPr/>
          <p:nvPr/>
        </p:nvGrpSpPr>
        <p:grpSpPr>
          <a:xfrm>
            <a:off x="9058022" y="4082798"/>
            <a:ext cx="857250" cy="331788"/>
            <a:chOff x="9222035" y="3644032"/>
            <a:chExt cx="857250" cy="331787"/>
          </a:xfrm>
          <a:solidFill>
            <a:schemeClr val="bg1"/>
          </a:solidFill>
        </p:grpSpPr>
        <p:sp>
          <p:nvSpPr>
            <p:cNvPr id="91" name="Rectangle 25"/>
            <p:cNvSpPr>
              <a:spLocks noChangeArrowheads="1"/>
            </p:cNvSpPr>
            <p:nvPr/>
          </p:nvSpPr>
          <p:spPr bwMode="auto">
            <a:xfrm>
              <a:off x="9993560" y="3644032"/>
              <a:ext cx="85725" cy="85725"/>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 name="Freeform 26"/>
            <p:cNvSpPr/>
            <p:nvPr/>
          </p:nvSpPr>
          <p:spPr bwMode="auto">
            <a:xfrm>
              <a:off x="10026898" y="3685307"/>
              <a:ext cx="19050" cy="115887"/>
            </a:xfrm>
            <a:custGeom>
              <a:avLst/>
              <a:gdLst>
                <a:gd name="T0" fmla="*/ 6 w 12"/>
                <a:gd name="T1" fmla="*/ 73 h 73"/>
                <a:gd name="T2" fmla="*/ 12 w 12"/>
                <a:gd name="T3" fmla="*/ 67 h 73"/>
                <a:gd name="T4" fmla="*/ 12 w 12"/>
                <a:gd name="T5" fmla="*/ 0 h 73"/>
                <a:gd name="T6" fmla="*/ 0 w 12"/>
                <a:gd name="T7" fmla="*/ 0 h 73"/>
                <a:gd name="T8" fmla="*/ 0 w 12"/>
                <a:gd name="T9" fmla="*/ 67 h 73"/>
                <a:gd name="T10" fmla="*/ 6 w 12"/>
                <a:gd name="T11" fmla="*/ 73 h 73"/>
              </a:gdLst>
              <a:ahLst/>
              <a:cxnLst>
                <a:cxn ang="0">
                  <a:pos x="T0" y="T1"/>
                </a:cxn>
                <a:cxn ang="0">
                  <a:pos x="T2" y="T3"/>
                </a:cxn>
                <a:cxn ang="0">
                  <a:pos x="T4" y="T5"/>
                </a:cxn>
                <a:cxn ang="0">
                  <a:pos x="T6" y="T7"/>
                </a:cxn>
                <a:cxn ang="0">
                  <a:pos x="T8" y="T9"/>
                </a:cxn>
                <a:cxn ang="0">
                  <a:pos x="T10" y="T11"/>
                </a:cxn>
              </a:cxnLst>
              <a:rect l="0" t="0" r="r" b="b"/>
              <a:pathLst>
                <a:path w="12" h="73">
                  <a:moveTo>
                    <a:pt x="6" y="73"/>
                  </a:moveTo>
                  <a:lnTo>
                    <a:pt x="12" y="67"/>
                  </a:lnTo>
                  <a:lnTo>
                    <a:pt x="12" y="0"/>
                  </a:lnTo>
                  <a:lnTo>
                    <a:pt x="0" y="0"/>
                  </a:lnTo>
                  <a:lnTo>
                    <a:pt x="0" y="67"/>
                  </a:lnTo>
                  <a:lnTo>
                    <a:pt x="6" y="73"/>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3" name="Freeform 27"/>
            <p:cNvSpPr/>
            <p:nvPr/>
          </p:nvSpPr>
          <p:spPr bwMode="auto">
            <a:xfrm>
              <a:off x="10036423" y="3791669"/>
              <a:ext cx="9525" cy="9525"/>
            </a:xfrm>
            <a:custGeom>
              <a:avLst/>
              <a:gdLst>
                <a:gd name="T0" fmla="*/ 6 w 6"/>
                <a:gd name="T1" fmla="*/ 0 h 6"/>
                <a:gd name="T2" fmla="*/ 6 w 6"/>
                <a:gd name="T3" fmla="*/ 6 h 6"/>
                <a:gd name="T4" fmla="*/ 0 w 6"/>
                <a:gd name="T5" fmla="*/ 6 h 6"/>
                <a:gd name="T6" fmla="*/ 6 w 6"/>
                <a:gd name="T7" fmla="*/ 0 h 6"/>
              </a:gdLst>
              <a:ahLst/>
              <a:cxnLst>
                <a:cxn ang="0">
                  <a:pos x="T0" y="T1"/>
                </a:cxn>
                <a:cxn ang="0">
                  <a:pos x="T2" y="T3"/>
                </a:cxn>
                <a:cxn ang="0">
                  <a:pos x="T4" y="T5"/>
                </a:cxn>
                <a:cxn ang="0">
                  <a:pos x="T6" y="T7"/>
                </a:cxn>
              </a:cxnLst>
              <a:rect l="0" t="0" r="r" b="b"/>
              <a:pathLst>
                <a:path w="6" h="6">
                  <a:moveTo>
                    <a:pt x="6" y="0"/>
                  </a:moveTo>
                  <a:lnTo>
                    <a:pt x="6" y="6"/>
                  </a:lnTo>
                  <a:lnTo>
                    <a:pt x="0" y="6"/>
                  </a:lnTo>
                  <a:lnTo>
                    <a:pt x="6" y="0"/>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4" name="Freeform 28"/>
            <p:cNvSpPr/>
            <p:nvPr/>
          </p:nvSpPr>
          <p:spPr bwMode="auto">
            <a:xfrm>
              <a:off x="9222035" y="3780557"/>
              <a:ext cx="814388" cy="23812"/>
            </a:xfrm>
            <a:custGeom>
              <a:avLst/>
              <a:gdLst>
                <a:gd name="T0" fmla="*/ 0 w 513"/>
                <a:gd name="T1" fmla="*/ 9 h 15"/>
                <a:gd name="T2" fmla="*/ 6 w 513"/>
                <a:gd name="T3" fmla="*/ 15 h 15"/>
                <a:gd name="T4" fmla="*/ 513 w 513"/>
                <a:gd name="T5" fmla="*/ 13 h 15"/>
                <a:gd name="T6" fmla="*/ 513 w 513"/>
                <a:gd name="T7" fmla="*/ 0 h 15"/>
                <a:gd name="T8" fmla="*/ 6 w 513"/>
                <a:gd name="T9" fmla="*/ 3 h 15"/>
                <a:gd name="T10" fmla="*/ 0 w 513"/>
                <a:gd name="T11" fmla="*/ 9 h 15"/>
              </a:gdLst>
              <a:ahLst/>
              <a:cxnLst>
                <a:cxn ang="0">
                  <a:pos x="T0" y="T1"/>
                </a:cxn>
                <a:cxn ang="0">
                  <a:pos x="T2" y="T3"/>
                </a:cxn>
                <a:cxn ang="0">
                  <a:pos x="T4" y="T5"/>
                </a:cxn>
                <a:cxn ang="0">
                  <a:pos x="T6" y="T7"/>
                </a:cxn>
                <a:cxn ang="0">
                  <a:pos x="T8" y="T9"/>
                </a:cxn>
                <a:cxn ang="0">
                  <a:pos x="T10" y="T11"/>
                </a:cxn>
              </a:cxnLst>
              <a:rect l="0" t="0" r="r" b="b"/>
              <a:pathLst>
                <a:path w="513" h="15">
                  <a:moveTo>
                    <a:pt x="0" y="9"/>
                  </a:moveTo>
                  <a:lnTo>
                    <a:pt x="6" y="15"/>
                  </a:lnTo>
                  <a:lnTo>
                    <a:pt x="513" y="13"/>
                  </a:lnTo>
                  <a:lnTo>
                    <a:pt x="513" y="0"/>
                  </a:lnTo>
                  <a:lnTo>
                    <a:pt x="6" y="3"/>
                  </a:lnTo>
                  <a:lnTo>
                    <a:pt x="0" y="9"/>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5" name="Freeform 29"/>
            <p:cNvSpPr/>
            <p:nvPr/>
          </p:nvSpPr>
          <p:spPr bwMode="auto">
            <a:xfrm>
              <a:off x="9222035" y="3785319"/>
              <a:ext cx="9525" cy="9525"/>
            </a:xfrm>
            <a:custGeom>
              <a:avLst/>
              <a:gdLst>
                <a:gd name="T0" fmla="*/ 0 w 6"/>
                <a:gd name="T1" fmla="*/ 6 h 6"/>
                <a:gd name="T2" fmla="*/ 0 w 6"/>
                <a:gd name="T3" fmla="*/ 0 h 6"/>
                <a:gd name="T4" fmla="*/ 6 w 6"/>
                <a:gd name="T5" fmla="*/ 0 h 6"/>
                <a:gd name="T6" fmla="*/ 0 w 6"/>
                <a:gd name="T7" fmla="*/ 6 h 6"/>
              </a:gdLst>
              <a:ahLst/>
              <a:cxnLst>
                <a:cxn ang="0">
                  <a:pos x="T0" y="T1"/>
                </a:cxn>
                <a:cxn ang="0">
                  <a:pos x="T2" y="T3"/>
                </a:cxn>
                <a:cxn ang="0">
                  <a:pos x="T4" y="T5"/>
                </a:cxn>
                <a:cxn ang="0">
                  <a:pos x="T6" y="T7"/>
                </a:cxn>
              </a:cxnLst>
              <a:rect l="0" t="0" r="r" b="b"/>
              <a:pathLst>
                <a:path w="6" h="6">
                  <a:moveTo>
                    <a:pt x="0" y="6"/>
                  </a:moveTo>
                  <a:lnTo>
                    <a:pt x="0" y="0"/>
                  </a:lnTo>
                  <a:lnTo>
                    <a:pt x="6" y="0"/>
                  </a:lnTo>
                  <a:lnTo>
                    <a:pt x="0" y="6"/>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6" name="Rectangle 30"/>
            <p:cNvSpPr>
              <a:spLocks noChangeArrowheads="1"/>
            </p:cNvSpPr>
            <p:nvPr/>
          </p:nvSpPr>
          <p:spPr bwMode="auto">
            <a:xfrm>
              <a:off x="9222035" y="3794844"/>
              <a:ext cx="20638" cy="180975"/>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97" name="组合 96"/>
          <p:cNvGrpSpPr/>
          <p:nvPr/>
        </p:nvGrpSpPr>
        <p:grpSpPr>
          <a:xfrm>
            <a:off x="2471735" y="4397124"/>
            <a:ext cx="8314112" cy="1792223"/>
            <a:chOff x="1205160" y="3958357"/>
            <a:chExt cx="9934575" cy="2141537"/>
          </a:xfrm>
          <a:solidFill>
            <a:schemeClr val="accent1"/>
          </a:solidFill>
        </p:grpSpPr>
        <p:sp>
          <p:nvSpPr>
            <p:cNvPr id="98" name="Freeform 31"/>
            <p:cNvSpPr/>
            <p:nvPr/>
          </p:nvSpPr>
          <p:spPr bwMode="auto">
            <a:xfrm>
              <a:off x="1205160" y="3958357"/>
              <a:ext cx="3103563" cy="1495425"/>
            </a:xfrm>
            <a:custGeom>
              <a:avLst/>
              <a:gdLst>
                <a:gd name="T0" fmla="*/ 3886 w 3886"/>
                <a:gd name="T1" fmla="*/ 0 h 1870"/>
                <a:gd name="T2" fmla="*/ 0 w 3886"/>
                <a:gd name="T3" fmla="*/ 0 h 1870"/>
                <a:gd name="T4" fmla="*/ 0 w 3886"/>
                <a:gd name="T5" fmla="*/ 1870 h 1870"/>
                <a:gd name="T6" fmla="*/ 3867 w 3886"/>
                <a:gd name="T7" fmla="*/ 1870 h 1870"/>
                <a:gd name="T8" fmla="*/ 3874 w 3886"/>
                <a:gd name="T9" fmla="*/ 1833 h 1870"/>
                <a:gd name="T10" fmla="*/ 3886 w 3886"/>
                <a:gd name="T11" fmla="*/ 0 h 1870"/>
              </a:gdLst>
              <a:ahLst/>
              <a:cxnLst>
                <a:cxn ang="0">
                  <a:pos x="T0" y="T1"/>
                </a:cxn>
                <a:cxn ang="0">
                  <a:pos x="T2" y="T3"/>
                </a:cxn>
                <a:cxn ang="0">
                  <a:pos x="T4" y="T5"/>
                </a:cxn>
                <a:cxn ang="0">
                  <a:pos x="T6" y="T7"/>
                </a:cxn>
                <a:cxn ang="0">
                  <a:pos x="T8" y="T9"/>
                </a:cxn>
                <a:cxn ang="0">
                  <a:pos x="T10" y="T11"/>
                </a:cxn>
              </a:cxnLst>
              <a:rect l="0" t="0" r="r" b="b"/>
              <a:pathLst>
                <a:path w="3886" h="1870">
                  <a:moveTo>
                    <a:pt x="3886" y="0"/>
                  </a:moveTo>
                  <a:lnTo>
                    <a:pt x="0" y="0"/>
                  </a:lnTo>
                  <a:lnTo>
                    <a:pt x="0" y="1870"/>
                  </a:lnTo>
                  <a:lnTo>
                    <a:pt x="3867" y="1870"/>
                  </a:lnTo>
                  <a:cubicBezTo>
                    <a:pt x="3867" y="1863"/>
                    <a:pt x="3863" y="1837"/>
                    <a:pt x="3874" y="1833"/>
                  </a:cubicBezTo>
                  <a:lnTo>
                    <a:pt x="3886"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 name="Freeform 32"/>
            <p:cNvSpPr/>
            <p:nvPr/>
          </p:nvSpPr>
          <p:spPr bwMode="auto">
            <a:xfrm>
              <a:off x="4291260" y="3958357"/>
              <a:ext cx="1930400" cy="1495425"/>
            </a:xfrm>
            <a:custGeom>
              <a:avLst/>
              <a:gdLst>
                <a:gd name="T0" fmla="*/ 2412 w 2418"/>
                <a:gd name="T1" fmla="*/ 0 h 1870"/>
                <a:gd name="T2" fmla="*/ 23 w 2418"/>
                <a:gd name="T3" fmla="*/ 0 h 1870"/>
                <a:gd name="T4" fmla="*/ 11 w 2418"/>
                <a:gd name="T5" fmla="*/ 1833 h 1870"/>
                <a:gd name="T6" fmla="*/ 4 w 2418"/>
                <a:gd name="T7" fmla="*/ 1870 h 1870"/>
                <a:gd name="T8" fmla="*/ 2406 w 2418"/>
                <a:gd name="T9" fmla="*/ 1870 h 1870"/>
                <a:gd name="T10" fmla="*/ 2418 w 2418"/>
                <a:gd name="T11" fmla="*/ 685 h 1870"/>
                <a:gd name="T12" fmla="*/ 2412 w 2418"/>
                <a:gd name="T13" fmla="*/ 538 h 1870"/>
                <a:gd name="T14" fmla="*/ 2412 w 2418"/>
                <a:gd name="T15" fmla="*/ 391 h 1870"/>
                <a:gd name="T16" fmla="*/ 2412 w 2418"/>
                <a:gd name="T17" fmla="*/ 0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8" h="1870">
                  <a:moveTo>
                    <a:pt x="2412" y="0"/>
                  </a:moveTo>
                  <a:lnTo>
                    <a:pt x="23" y="0"/>
                  </a:lnTo>
                  <a:lnTo>
                    <a:pt x="11" y="1833"/>
                  </a:lnTo>
                  <a:cubicBezTo>
                    <a:pt x="0" y="1837"/>
                    <a:pt x="4" y="1863"/>
                    <a:pt x="4" y="1870"/>
                  </a:cubicBezTo>
                  <a:lnTo>
                    <a:pt x="2406" y="1870"/>
                  </a:lnTo>
                  <a:lnTo>
                    <a:pt x="2418" y="685"/>
                  </a:lnTo>
                  <a:cubicBezTo>
                    <a:pt x="2414" y="695"/>
                    <a:pt x="2412" y="566"/>
                    <a:pt x="2412" y="538"/>
                  </a:cubicBezTo>
                  <a:lnTo>
                    <a:pt x="2412" y="391"/>
                  </a:lnTo>
                  <a:lnTo>
                    <a:pt x="241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0" name="Freeform 33"/>
            <p:cNvSpPr/>
            <p:nvPr/>
          </p:nvSpPr>
          <p:spPr bwMode="auto">
            <a:xfrm>
              <a:off x="6212135" y="3958357"/>
              <a:ext cx="2465388" cy="1495425"/>
            </a:xfrm>
            <a:custGeom>
              <a:avLst/>
              <a:gdLst>
                <a:gd name="T0" fmla="*/ 3067 w 3085"/>
                <a:gd name="T1" fmla="*/ 0 h 1870"/>
                <a:gd name="T2" fmla="*/ 6 w 3085"/>
                <a:gd name="T3" fmla="*/ 0 h 1870"/>
                <a:gd name="T4" fmla="*/ 6 w 3085"/>
                <a:gd name="T5" fmla="*/ 391 h 1870"/>
                <a:gd name="T6" fmla="*/ 6 w 3085"/>
                <a:gd name="T7" fmla="*/ 538 h 1870"/>
                <a:gd name="T8" fmla="*/ 12 w 3085"/>
                <a:gd name="T9" fmla="*/ 685 h 1870"/>
                <a:gd name="T10" fmla="*/ 0 w 3085"/>
                <a:gd name="T11" fmla="*/ 1870 h 1870"/>
                <a:gd name="T12" fmla="*/ 3079 w 3085"/>
                <a:gd name="T13" fmla="*/ 1870 h 1870"/>
                <a:gd name="T14" fmla="*/ 3085 w 3085"/>
                <a:gd name="T15" fmla="*/ 404 h 1870"/>
                <a:gd name="T16" fmla="*/ 3079 w 3085"/>
                <a:gd name="T17" fmla="*/ 214 h 1870"/>
                <a:gd name="T18" fmla="*/ 3073 w 3085"/>
                <a:gd name="T19" fmla="*/ 141 h 1870"/>
                <a:gd name="T20" fmla="*/ 3067 w 3085"/>
                <a:gd name="T21" fmla="*/ 0 h 1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85" h="1870">
                  <a:moveTo>
                    <a:pt x="3067" y="0"/>
                  </a:moveTo>
                  <a:lnTo>
                    <a:pt x="6" y="0"/>
                  </a:lnTo>
                  <a:lnTo>
                    <a:pt x="6" y="391"/>
                  </a:lnTo>
                  <a:lnTo>
                    <a:pt x="6" y="538"/>
                  </a:lnTo>
                  <a:cubicBezTo>
                    <a:pt x="6" y="566"/>
                    <a:pt x="8" y="695"/>
                    <a:pt x="12" y="685"/>
                  </a:cubicBezTo>
                  <a:lnTo>
                    <a:pt x="0" y="1870"/>
                  </a:lnTo>
                  <a:lnTo>
                    <a:pt x="3079" y="1870"/>
                  </a:lnTo>
                  <a:cubicBezTo>
                    <a:pt x="3079" y="1380"/>
                    <a:pt x="3085" y="895"/>
                    <a:pt x="3085" y="404"/>
                  </a:cubicBezTo>
                  <a:cubicBezTo>
                    <a:pt x="3073" y="400"/>
                    <a:pt x="3079" y="240"/>
                    <a:pt x="3079" y="214"/>
                  </a:cubicBezTo>
                  <a:cubicBezTo>
                    <a:pt x="3068" y="210"/>
                    <a:pt x="3073" y="157"/>
                    <a:pt x="3073" y="141"/>
                  </a:cubicBezTo>
                  <a:cubicBezTo>
                    <a:pt x="3062" y="137"/>
                    <a:pt x="3067" y="39"/>
                    <a:pt x="306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1" name="Freeform 34"/>
            <p:cNvSpPr/>
            <p:nvPr/>
          </p:nvSpPr>
          <p:spPr bwMode="auto">
            <a:xfrm>
              <a:off x="8661648" y="3958357"/>
              <a:ext cx="1112838" cy="1495425"/>
            </a:xfrm>
            <a:custGeom>
              <a:avLst/>
              <a:gdLst>
                <a:gd name="T0" fmla="*/ 12 w 1393"/>
                <a:gd name="T1" fmla="*/ 1870 h 1870"/>
                <a:gd name="T2" fmla="*/ 1393 w 1393"/>
                <a:gd name="T3" fmla="*/ 1870 h 1870"/>
                <a:gd name="T4" fmla="*/ 1393 w 1393"/>
                <a:gd name="T5" fmla="*/ 0 h 1870"/>
                <a:gd name="T6" fmla="*/ 0 w 1393"/>
                <a:gd name="T7" fmla="*/ 0 h 1870"/>
                <a:gd name="T8" fmla="*/ 12 w 1393"/>
                <a:gd name="T9" fmla="*/ 1870 h 1870"/>
              </a:gdLst>
              <a:ahLst/>
              <a:cxnLst>
                <a:cxn ang="0">
                  <a:pos x="T0" y="T1"/>
                </a:cxn>
                <a:cxn ang="0">
                  <a:pos x="T2" y="T3"/>
                </a:cxn>
                <a:cxn ang="0">
                  <a:pos x="T4" y="T5"/>
                </a:cxn>
                <a:cxn ang="0">
                  <a:pos x="T6" y="T7"/>
                </a:cxn>
                <a:cxn ang="0">
                  <a:pos x="T8" y="T9"/>
                </a:cxn>
              </a:cxnLst>
              <a:rect l="0" t="0" r="r" b="b"/>
              <a:pathLst>
                <a:path w="1393" h="1870">
                  <a:moveTo>
                    <a:pt x="12" y="1870"/>
                  </a:moveTo>
                  <a:lnTo>
                    <a:pt x="1393" y="1870"/>
                  </a:lnTo>
                  <a:lnTo>
                    <a:pt x="1393" y="0"/>
                  </a:lnTo>
                  <a:lnTo>
                    <a:pt x="0" y="0"/>
                  </a:lnTo>
                  <a:cubicBezTo>
                    <a:pt x="0" y="622"/>
                    <a:pt x="12" y="1247"/>
                    <a:pt x="12" y="1870"/>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 name="Oval 35"/>
            <p:cNvSpPr>
              <a:spLocks noChangeArrowheads="1"/>
            </p:cNvSpPr>
            <p:nvPr/>
          </p:nvSpPr>
          <p:spPr bwMode="auto">
            <a:xfrm>
              <a:off x="1422648" y="5472832"/>
              <a:ext cx="560388" cy="56038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 name="Oval 36"/>
            <p:cNvSpPr>
              <a:spLocks noChangeArrowheads="1"/>
            </p:cNvSpPr>
            <p:nvPr/>
          </p:nvSpPr>
          <p:spPr bwMode="auto">
            <a:xfrm>
              <a:off x="2024310" y="5472832"/>
              <a:ext cx="560388" cy="56038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 name="Oval 37"/>
            <p:cNvSpPr>
              <a:spLocks noChangeArrowheads="1"/>
            </p:cNvSpPr>
            <p:nvPr/>
          </p:nvSpPr>
          <p:spPr bwMode="auto">
            <a:xfrm>
              <a:off x="2614860" y="5472832"/>
              <a:ext cx="558800" cy="560387"/>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 name="Oval 38"/>
            <p:cNvSpPr>
              <a:spLocks noChangeArrowheads="1"/>
            </p:cNvSpPr>
            <p:nvPr/>
          </p:nvSpPr>
          <p:spPr bwMode="auto">
            <a:xfrm>
              <a:off x="1573460" y="5623644"/>
              <a:ext cx="268288" cy="269875"/>
            </a:xfrm>
            <a:prstGeom prst="ellipse">
              <a:avLst/>
            </a:prstGeom>
            <a:grpFill/>
            <a:ln w="19050" cap="flat">
              <a:solidFill>
                <a:srgbClr val="FFFFFF"/>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 name="Oval 39"/>
            <p:cNvSpPr>
              <a:spLocks noChangeArrowheads="1"/>
            </p:cNvSpPr>
            <p:nvPr/>
          </p:nvSpPr>
          <p:spPr bwMode="auto">
            <a:xfrm>
              <a:off x="2168773" y="5623644"/>
              <a:ext cx="268288" cy="269875"/>
            </a:xfrm>
            <a:prstGeom prst="ellipse">
              <a:avLst/>
            </a:prstGeom>
            <a:grpFill/>
            <a:ln w="19050" cap="flat">
              <a:solidFill>
                <a:srgbClr val="FFFFFF"/>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7" name="Oval 40"/>
            <p:cNvSpPr>
              <a:spLocks noChangeArrowheads="1"/>
            </p:cNvSpPr>
            <p:nvPr/>
          </p:nvSpPr>
          <p:spPr bwMode="auto">
            <a:xfrm>
              <a:off x="2765673" y="5623644"/>
              <a:ext cx="268288" cy="269875"/>
            </a:xfrm>
            <a:prstGeom prst="ellipse">
              <a:avLst/>
            </a:prstGeom>
            <a:grpFill/>
            <a:ln w="19050" cap="flat">
              <a:solidFill>
                <a:srgbClr val="FFFFFF"/>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8" name="Oval 41"/>
            <p:cNvSpPr>
              <a:spLocks noChangeArrowheads="1"/>
            </p:cNvSpPr>
            <p:nvPr/>
          </p:nvSpPr>
          <p:spPr bwMode="auto">
            <a:xfrm>
              <a:off x="10158660" y="5537919"/>
              <a:ext cx="560388" cy="561975"/>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9" name="Oval 42"/>
            <p:cNvSpPr>
              <a:spLocks noChangeArrowheads="1"/>
            </p:cNvSpPr>
            <p:nvPr/>
          </p:nvSpPr>
          <p:spPr bwMode="auto">
            <a:xfrm>
              <a:off x="10309473" y="5690319"/>
              <a:ext cx="268288" cy="268287"/>
            </a:xfrm>
            <a:prstGeom prst="ellipse">
              <a:avLst/>
            </a:prstGeom>
            <a:grpFill/>
            <a:ln w="19050" cap="flat">
              <a:solidFill>
                <a:srgbClr val="FFFFFF"/>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0" name="Rectangle 43"/>
            <p:cNvSpPr>
              <a:spLocks noChangeArrowheads="1"/>
            </p:cNvSpPr>
            <p:nvPr/>
          </p:nvSpPr>
          <p:spPr bwMode="auto">
            <a:xfrm>
              <a:off x="8353673" y="5490294"/>
              <a:ext cx="1725613" cy="3571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1" name="Oval 44"/>
            <p:cNvSpPr>
              <a:spLocks noChangeArrowheads="1"/>
            </p:cNvSpPr>
            <p:nvPr/>
          </p:nvSpPr>
          <p:spPr bwMode="auto">
            <a:xfrm>
              <a:off x="8991848" y="5537919"/>
              <a:ext cx="560388" cy="561975"/>
            </a:xfrm>
            <a:prstGeom prst="ellipse">
              <a:avLst/>
            </a:prstGeom>
            <a:solidFill>
              <a:schemeClr val="bg2"/>
            </a:solidFill>
            <a:ln w="19050" cap="flat">
              <a:solidFill>
                <a:srgbClr val="FFFFFF"/>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2" name="Oval 45"/>
            <p:cNvSpPr>
              <a:spLocks noChangeArrowheads="1"/>
            </p:cNvSpPr>
            <p:nvPr/>
          </p:nvSpPr>
          <p:spPr bwMode="auto">
            <a:xfrm>
              <a:off x="9142660" y="5690319"/>
              <a:ext cx="268288" cy="268287"/>
            </a:xfrm>
            <a:prstGeom prst="ellipse">
              <a:avLst/>
            </a:prstGeom>
            <a:grpFill/>
            <a:ln w="19050" cap="flat">
              <a:solidFill>
                <a:srgbClr val="FFFFFF"/>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Oval 46"/>
            <p:cNvSpPr>
              <a:spLocks noChangeArrowheads="1"/>
            </p:cNvSpPr>
            <p:nvPr/>
          </p:nvSpPr>
          <p:spPr bwMode="auto">
            <a:xfrm>
              <a:off x="8396535" y="5537919"/>
              <a:ext cx="560388" cy="561975"/>
            </a:xfrm>
            <a:prstGeom prst="ellipse">
              <a:avLst/>
            </a:prstGeom>
            <a:solidFill>
              <a:schemeClr val="bg2"/>
            </a:solidFill>
            <a:ln w="19050" cap="flat">
              <a:solidFill>
                <a:srgbClr val="FFFFFF"/>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4" name="Oval 47"/>
            <p:cNvSpPr>
              <a:spLocks noChangeArrowheads="1"/>
            </p:cNvSpPr>
            <p:nvPr/>
          </p:nvSpPr>
          <p:spPr bwMode="auto">
            <a:xfrm>
              <a:off x="8547348" y="5690319"/>
              <a:ext cx="268288" cy="268287"/>
            </a:xfrm>
            <a:prstGeom prst="ellipse">
              <a:avLst/>
            </a:prstGeom>
            <a:grpFill/>
            <a:ln w="19050" cap="flat">
              <a:solidFill>
                <a:srgbClr val="FFFFFF"/>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 name="Freeform 48"/>
            <p:cNvSpPr/>
            <p:nvPr/>
          </p:nvSpPr>
          <p:spPr bwMode="auto">
            <a:xfrm>
              <a:off x="10145960" y="4588594"/>
              <a:ext cx="168275" cy="911225"/>
            </a:xfrm>
            <a:custGeom>
              <a:avLst/>
              <a:gdLst>
                <a:gd name="T0" fmla="*/ 22 w 211"/>
                <a:gd name="T1" fmla="*/ 0 h 1141"/>
                <a:gd name="T2" fmla="*/ 0 w 211"/>
                <a:gd name="T3" fmla="*/ 1141 h 1141"/>
                <a:gd name="T4" fmla="*/ 192 w 211"/>
                <a:gd name="T5" fmla="*/ 930 h 1141"/>
                <a:gd name="T6" fmla="*/ 211 w 211"/>
                <a:gd name="T7" fmla="*/ 275 h 1141"/>
                <a:gd name="T8" fmla="*/ 110 w 211"/>
                <a:gd name="T9" fmla="*/ 247 h 1141"/>
                <a:gd name="T10" fmla="*/ 110 w 211"/>
                <a:gd name="T11" fmla="*/ 22 h 1141"/>
                <a:gd name="T12" fmla="*/ 22 w 211"/>
                <a:gd name="T13" fmla="*/ 0 h 1141"/>
              </a:gdLst>
              <a:ahLst/>
              <a:cxnLst>
                <a:cxn ang="0">
                  <a:pos x="T0" y="T1"/>
                </a:cxn>
                <a:cxn ang="0">
                  <a:pos x="T2" y="T3"/>
                </a:cxn>
                <a:cxn ang="0">
                  <a:pos x="T4" y="T5"/>
                </a:cxn>
                <a:cxn ang="0">
                  <a:pos x="T6" y="T7"/>
                </a:cxn>
                <a:cxn ang="0">
                  <a:pos x="T8" y="T9"/>
                </a:cxn>
                <a:cxn ang="0">
                  <a:pos x="T10" y="T11"/>
                </a:cxn>
                <a:cxn ang="0">
                  <a:pos x="T12" y="T13"/>
                </a:cxn>
              </a:cxnLst>
              <a:rect l="0" t="0" r="r" b="b"/>
              <a:pathLst>
                <a:path w="211" h="1141">
                  <a:moveTo>
                    <a:pt x="22" y="0"/>
                  </a:moveTo>
                  <a:lnTo>
                    <a:pt x="0" y="1141"/>
                  </a:lnTo>
                  <a:lnTo>
                    <a:pt x="192" y="930"/>
                  </a:lnTo>
                  <a:lnTo>
                    <a:pt x="211" y="275"/>
                  </a:lnTo>
                  <a:lnTo>
                    <a:pt x="110" y="247"/>
                  </a:lnTo>
                  <a:lnTo>
                    <a:pt x="110" y="22"/>
                  </a:lnTo>
                  <a:cubicBezTo>
                    <a:pt x="110" y="22"/>
                    <a:pt x="31" y="0"/>
                    <a:pt x="22" y="0"/>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Freeform 49"/>
            <p:cNvSpPr/>
            <p:nvPr/>
          </p:nvSpPr>
          <p:spPr bwMode="auto">
            <a:xfrm>
              <a:off x="10282485" y="4150444"/>
              <a:ext cx="434975" cy="484187"/>
            </a:xfrm>
            <a:custGeom>
              <a:avLst/>
              <a:gdLst>
                <a:gd name="T0" fmla="*/ 0 w 543"/>
                <a:gd name="T1" fmla="*/ 0 h 606"/>
                <a:gd name="T2" fmla="*/ 78 w 543"/>
                <a:gd name="T3" fmla="*/ 605 h 606"/>
                <a:gd name="T4" fmla="*/ 543 w 543"/>
                <a:gd name="T5" fmla="*/ 606 h 606"/>
                <a:gd name="T6" fmla="*/ 0 w 543"/>
                <a:gd name="T7" fmla="*/ 0 h 606"/>
              </a:gdLst>
              <a:ahLst/>
              <a:cxnLst>
                <a:cxn ang="0">
                  <a:pos x="T0" y="T1"/>
                </a:cxn>
                <a:cxn ang="0">
                  <a:pos x="T2" y="T3"/>
                </a:cxn>
                <a:cxn ang="0">
                  <a:pos x="T4" y="T5"/>
                </a:cxn>
                <a:cxn ang="0">
                  <a:pos x="T6" y="T7"/>
                </a:cxn>
              </a:cxnLst>
              <a:rect l="0" t="0" r="r" b="b"/>
              <a:pathLst>
                <a:path w="543" h="606">
                  <a:moveTo>
                    <a:pt x="0" y="0"/>
                  </a:moveTo>
                  <a:cubicBezTo>
                    <a:pt x="0" y="0"/>
                    <a:pt x="59" y="196"/>
                    <a:pt x="78" y="605"/>
                  </a:cubicBezTo>
                  <a:lnTo>
                    <a:pt x="543" y="606"/>
                  </a:lnTo>
                  <a:cubicBezTo>
                    <a:pt x="543" y="606"/>
                    <a:pt x="323" y="52"/>
                    <a:pt x="0" y="0"/>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7" name="Freeform 50"/>
            <p:cNvSpPr/>
            <p:nvPr/>
          </p:nvSpPr>
          <p:spPr bwMode="auto">
            <a:xfrm>
              <a:off x="10104685" y="4634632"/>
              <a:ext cx="1035050" cy="1214437"/>
            </a:xfrm>
            <a:custGeom>
              <a:avLst/>
              <a:gdLst>
                <a:gd name="T0" fmla="*/ 308 w 1295"/>
                <a:gd name="T1" fmla="*/ 39 h 1518"/>
                <a:gd name="T2" fmla="*/ 260 w 1295"/>
                <a:gd name="T3" fmla="*/ 902 h 1518"/>
                <a:gd name="T4" fmla="*/ 2 w 1295"/>
                <a:gd name="T5" fmla="*/ 1517 h 1518"/>
                <a:gd name="T6" fmla="*/ 37 w 1295"/>
                <a:gd name="T7" fmla="*/ 1518 h 1518"/>
                <a:gd name="T8" fmla="*/ 363 w 1295"/>
                <a:gd name="T9" fmla="*/ 1021 h 1518"/>
                <a:gd name="T10" fmla="*/ 784 w 1295"/>
                <a:gd name="T11" fmla="*/ 1431 h 1518"/>
                <a:gd name="T12" fmla="*/ 1295 w 1295"/>
                <a:gd name="T13" fmla="*/ 1425 h 1518"/>
                <a:gd name="T14" fmla="*/ 1294 w 1295"/>
                <a:gd name="T15" fmla="*/ 1143 h 1518"/>
                <a:gd name="T16" fmla="*/ 1229 w 1295"/>
                <a:gd name="T17" fmla="*/ 1140 h 1518"/>
                <a:gd name="T18" fmla="*/ 1229 w 1295"/>
                <a:gd name="T19" fmla="*/ 1077 h 1518"/>
                <a:gd name="T20" fmla="*/ 1270 w 1295"/>
                <a:gd name="T21" fmla="*/ 1076 h 1518"/>
                <a:gd name="T22" fmla="*/ 1270 w 1295"/>
                <a:gd name="T23" fmla="*/ 621 h 1518"/>
                <a:gd name="T24" fmla="*/ 1146 w 1295"/>
                <a:gd name="T25" fmla="*/ 192 h 1518"/>
                <a:gd name="T26" fmla="*/ 1184 w 1295"/>
                <a:gd name="T27" fmla="*/ 192 h 1518"/>
                <a:gd name="T28" fmla="*/ 1181 w 1295"/>
                <a:gd name="T29" fmla="*/ 109 h 1518"/>
                <a:gd name="T30" fmla="*/ 789 w 1295"/>
                <a:gd name="T31" fmla="*/ 17 h 1518"/>
                <a:gd name="T32" fmla="*/ 308 w 1295"/>
                <a:gd name="T33" fmla="*/ 39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5" h="1518">
                  <a:moveTo>
                    <a:pt x="308" y="39"/>
                  </a:moveTo>
                  <a:lnTo>
                    <a:pt x="260" y="902"/>
                  </a:lnTo>
                  <a:cubicBezTo>
                    <a:pt x="254" y="1005"/>
                    <a:pt x="14" y="909"/>
                    <a:pt x="2" y="1517"/>
                  </a:cubicBezTo>
                  <a:lnTo>
                    <a:pt x="37" y="1518"/>
                  </a:lnTo>
                  <a:cubicBezTo>
                    <a:pt x="37" y="1518"/>
                    <a:pt x="0" y="1039"/>
                    <a:pt x="363" y="1021"/>
                  </a:cubicBezTo>
                  <a:cubicBezTo>
                    <a:pt x="726" y="1003"/>
                    <a:pt x="778" y="1239"/>
                    <a:pt x="784" y="1431"/>
                  </a:cubicBezTo>
                  <a:lnTo>
                    <a:pt x="1295" y="1425"/>
                  </a:lnTo>
                  <a:lnTo>
                    <a:pt x="1294" y="1143"/>
                  </a:lnTo>
                  <a:lnTo>
                    <a:pt x="1229" y="1140"/>
                  </a:lnTo>
                  <a:lnTo>
                    <a:pt x="1229" y="1077"/>
                  </a:lnTo>
                  <a:lnTo>
                    <a:pt x="1270" y="1076"/>
                  </a:lnTo>
                  <a:lnTo>
                    <a:pt x="1270" y="621"/>
                  </a:lnTo>
                  <a:lnTo>
                    <a:pt x="1146" y="192"/>
                  </a:lnTo>
                  <a:lnTo>
                    <a:pt x="1184" y="192"/>
                  </a:lnTo>
                  <a:lnTo>
                    <a:pt x="1181" y="109"/>
                  </a:lnTo>
                  <a:cubicBezTo>
                    <a:pt x="1181" y="109"/>
                    <a:pt x="1121" y="34"/>
                    <a:pt x="789" y="17"/>
                  </a:cubicBezTo>
                  <a:cubicBezTo>
                    <a:pt x="458" y="0"/>
                    <a:pt x="308" y="39"/>
                    <a:pt x="308" y="39"/>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8" name="Freeform 51"/>
            <p:cNvSpPr/>
            <p:nvPr/>
          </p:nvSpPr>
          <p:spPr bwMode="auto">
            <a:xfrm>
              <a:off x="10526960" y="4717182"/>
              <a:ext cx="269875" cy="368300"/>
            </a:xfrm>
            <a:custGeom>
              <a:avLst/>
              <a:gdLst>
                <a:gd name="T0" fmla="*/ 0 w 339"/>
                <a:gd name="T1" fmla="*/ 0 h 460"/>
                <a:gd name="T2" fmla="*/ 2 w 339"/>
                <a:gd name="T3" fmla="*/ 368 h 460"/>
                <a:gd name="T4" fmla="*/ 339 w 339"/>
                <a:gd name="T5" fmla="*/ 460 h 460"/>
                <a:gd name="T6" fmla="*/ 338 w 339"/>
                <a:gd name="T7" fmla="*/ 6 h 460"/>
                <a:gd name="T8" fmla="*/ 0 w 339"/>
                <a:gd name="T9" fmla="*/ 0 h 460"/>
              </a:gdLst>
              <a:ahLst/>
              <a:cxnLst>
                <a:cxn ang="0">
                  <a:pos x="T0" y="T1"/>
                </a:cxn>
                <a:cxn ang="0">
                  <a:pos x="T2" y="T3"/>
                </a:cxn>
                <a:cxn ang="0">
                  <a:pos x="T4" y="T5"/>
                </a:cxn>
                <a:cxn ang="0">
                  <a:pos x="T6" y="T7"/>
                </a:cxn>
                <a:cxn ang="0">
                  <a:pos x="T8" y="T9"/>
                </a:cxn>
              </a:cxnLst>
              <a:rect l="0" t="0" r="r" b="b"/>
              <a:pathLst>
                <a:path w="339" h="460">
                  <a:moveTo>
                    <a:pt x="0" y="0"/>
                  </a:moveTo>
                  <a:lnTo>
                    <a:pt x="2" y="368"/>
                  </a:lnTo>
                  <a:lnTo>
                    <a:pt x="339" y="460"/>
                  </a:lnTo>
                  <a:lnTo>
                    <a:pt x="338" y="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Freeform 52"/>
            <p:cNvSpPr/>
            <p:nvPr/>
          </p:nvSpPr>
          <p:spPr bwMode="auto">
            <a:xfrm>
              <a:off x="10826998" y="4721944"/>
              <a:ext cx="163513" cy="547687"/>
            </a:xfrm>
            <a:custGeom>
              <a:avLst/>
              <a:gdLst>
                <a:gd name="T0" fmla="*/ 0 w 205"/>
                <a:gd name="T1" fmla="*/ 0 h 684"/>
                <a:gd name="T2" fmla="*/ 4 w 205"/>
                <a:gd name="T3" fmla="*/ 684 h 684"/>
                <a:gd name="T4" fmla="*/ 205 w 205"/>
                <a:gd name="T5" fmla="*/ 684 h 684"/>
                <a:gd name="T6" fmla="*/ 196 w 205"/>
                <a:gd name="T7" fmla="*/ 401 h 684"/>
                <a:gd name="T8" fmla="*/ 85 w 205"/>
                <a:gd name="T9" fmla="*/ 11 h 684"/>
                <a:gd name="T10" fmla="*/ 0 w 205"/>
                <a:gd name="T11" fmla="*/ 0 h 684"/>
              </a:gdLst>
              <a:ahLst/>
              <a:cxnLst>
                <a:cxn ang="0">
                  <a:pos x="T0" y="T1"/>
                </a:cxn>
                <a:cxn ang="0">
                  <a:pos x="T2" y="T3"/>
                </a:cxn>
                <a:cxn ang="0">
                  <a:pos x="T4" y="T5"/>
                </a:cxn>
                <a:cxn ang="0">
                  <a:pos x="T6" y="T7"/>
                </a:cxn>
                <a:cxn ang="0">
                  <a:pos x="T8" y="T9"/>
                </a:cxn>
                <a:cxn ang="0">
                  <a:pos x="T10" y="T11"/>
                </a:cxn>
              </a:cxnLst>
              <a:rect l="0" t="0" r="r" b="b"/>
              <a:pathLst>
                <a:path w="205" h="684">
                  <a:moveTo>
                    <a:pt x="0" y="0"/>
                  </a:moveTo>
                  <a:lnTo>
                    <a:pt x="4" y="684"/>
                  </a:lnTo>
                  <a:lnTo>
                    <a:pt x="205" y="684"/>
                  </a:lnTo>
                  <a:lnTo>
                    <a:pt x="196" y="401"/>
                  </a:lnTo>
                  <a:lnTo>
                    <a:pt x="85" y="11"/>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0" name="Rectangle 53"/>
            <p:cNvSpPr>
              <a:spLocks noChangeArrowheads="1"/>
            </p:cNvSpPr>
            <p:nvPr/>
          </p:nvSpPr>
          <p:spPr bwMode="auto">
            <a:xfrm>
              <a:off x="10787310" y="5774457"/>
              <a:ext cx="219075" cy="138112"/>
            </a:xfrm>
            <a:prstGeom prst="rect">
              <a:avLst/>
            </a:prstGeom>
            <a:solidFill>
              <a:schemeClr val="bg2"/>
            </a:solidFill>
            <a:ln w="19050" cap="flat">
              <a:solidFill>
                <a:srgbClr val="57646B"/>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21" name="TextBox 120"/>
          <p:cNvSpPr txBox="1"/>
          <p:nvPr/>
        </p:nvSpPr>
        <p:spPr>
          <a:xfrm>
            <a:off x="2425700" y="1624013"/>
            <a:ext cx="8521700" cy="831850"/>
          </a:xfrm>
          <a:prstGeom prst="rect">
            <a:avLst/>
          </a:prstGeom>
          <a:noFill/>
          <a:ln w="9525">
            <a:noFill/>
          </a:ln>
        </p:spPr>
        <p:txBody>
          <a:bodyPr>
            <a:spAutoFit/>
          </a:bodyPr>
          <a:lstStyle/>
          <a:p>
            <a:pPr lvl="0" eaLnBrk="1" hangingPunct="1"/>
            <a:r>
              <a:rPr lang="zh-CN" altLang="en-US" sz="1600" dirty="0">
                <a:solidFill>
                  <a:schemeClr val="bg2"/>
                </a:solidFill>
                <a:latin typeface="微软雅黑" panose="020B0503020204020204" pitchFamily="34" charset="-122"/>
                <a:ea typeface="微软雅黑" panose="020B0503020204020204" pitchFamily="34" charset="-122"/>
              </a:rPr>
              <a:t>再次录入上述图表的综合描述说明，再次录入上述图表的综合描述说明</a:t>
            </a:r>
            <a:r>
              <a:rPr lang="en-US" altLang="zh-CN" sz="1600" dirty="0">
                <a:solidFill>
                  <a:schemeClr val="bg2"/>
                </a:solidFill>
                <a:latin typeface="微软雅黑" panose="020B0503020204020204" pitchFamily="34" charset="-122"/>
                <a:ea typeface="微软雅黑" panose="020B0503020204020204" pitchFamily="34" charset="-122"/>
              </a:rPr>
              <a:t>,</a:t>
            </a:r>
            <a:r>
              <a:rPr lang="zh-CN" altLang="en-US" sz="1600" dirty="0">
                <a:solidFill>
                  <a:schemeClr val="bg2"/>
                </a:solidFill>
                <a:latin typeface="微软雅黑" panose="020B0503020204020204" pitchFamily="34" charset="-122"/>
                <a:ea typeface="微软雅黑" panose="020B0503020204020204" pitchFamily="34" charset="-122"/>
              </a:rPr>
              <a:t>再次录入上述图表的综合描述说明，再次录入上述图表的综合描述说明再次录入上述图表的综合描述说明，再次录入上述图表的综合描述说明</a:t>
            </a:r>
            <a:endParaRPr lang="zh-CN" altLang="en-US" sz="1200" dirty="0">
              <a:solidFill>
                <a:schemeClr val="bg2"/>
              </a:solidFill>
              <a:latin typeface="方正兰亭细黑_GBK_M" pitchFamily="2" charset="2"/>
              <a:ea typeface="方正兰亭细黑_GBK_M" pitchFamily="2" charset="2"/>
            </a:endParaRPr>
          </a:p>
        </p:txBody>
      </p:sp>
      <p:sp>
        <p:nvSpPr>
          <p:cNvPr id="122" name="TextBox 121"/>
          <p:cNvSpPr txBox="1"/>
          <p:nvPr/>
        </p:nvSpPr>
        <p:spPr>
          <a:xfrm>
            <a:off x="3146425" y="4781550"/>
            <a:ext cx="904875" cy="522288"/>
          </a:xfrm>
          <a:prstGeom prst="rect">
            <a:avLst/>
          </a:prstGeom>
          <a:noFill/>
          <a:ln w="9525">
            <a:noFill/>
          </a:ln>
        </p:spPr>
        <p:txBody>
          <a:bodyPr wrap="none">
            <a:spAutoFit/>
          </a:bodyPr>
          <a:lstStyle/>
          <a:p>
            <a:pPr lvl="0" eaLnBrk="1" hangingPunct="1"/>
            <a:r>
              <a:rPr lang="en-US" altLang="zh-CN" sz="2800" b="1" dirty="0">
                <a:solidFill>
                  <a:schemeClr val="accent2"/>
                </a:solidFill>
                <a:latin typeface="Arial" panose="020B0604020202020204" pitchFamily="34" charset="0"/>
                <a:ea typeface="宋体" panose="02010600030101010101" pitchFamily="2" charset="-122"/>
              </a:rPr>
              <a:t>45%</a:t>
            </a:r>
            <a:endParaRPr lang="zh-CN" altLang="en-US" sz="2800" b="1" dirty="0">
              <a:solidFill>
                <a:schemeClr val="accent2"/>
              </a:solidFill>
              <a:latin typeface="Arial" panose="020B0604020202020204" pitchFamily="34" charset="0"/>
              <a:ea typeface="宋体" panose="02010600030101010101" pitchFamily="2" charset="-122"/>
            </a:endParaRPr>
          </a:p>
        </p:txBody>
      </p:sp>
      <p:sp>
        <p:nvSpPr>
          <p:cNvPr id="123" name="TextBox 122"/>
          <p:cNvSpPr txBox="1"/>
          <p:nvPr/>
        </p:nvSpPr>
        <p:spPr>
          <a:xfrm>
            <a:off x="5548313" y="4781550"/>
            <a:ext cx="904875" cy="522288"/>
          </a:xfrm>
          <a:prstGeom prst="rect">
            <a:avLst/>
          </a:prstGeom>
          <a:noFill/>
          <a:ln w="9525">
            <a:noFill/>
          </a:ln>
        </p:spPr>
        <p:txBody>
          <a:bodyPr wrap="none">
            <a:spAutoFit/>
          </a:bodyPr>
          <a:lstStyle/>
          <a:p>
            <a:pPr lvl="0" eaLnBrk="1" hangingPunct="1"/>
            <a:r>
              <a:rPr lang="en-US" altLang="zh-CN" sz="2800" b="1" dirty="0">
                <a:solidFill>
                  <a:schemeClr val="accent2"/>
                </a:solidFill>
                <a:latin typeface="Arial" panose="020B0604020202020204" pitchFamily="34" charset="0"/>
                <a:ea typeface="宋体" panose="02010600030101010101" pitchFamily="2" charset="-122"/>
              </a:rPr>
              <a:t>23%</a:t>
            </a:r>
            <a:endParaRPr lang="zh-CN" altLang="en-US" sz="2800" b="1" dirty="0">
              <a:solidFill>
                <a:schemeClr val="accent2"/>
              </a:solidFill>
              <a:latin typeface="Arial" panose="020B0604020202020204" pitchFamily="34" charset="0"/>
              <a:ea typeface="宋体" panose="02010600030101010101" pitchFamily="2" charset="-122"/>
            </a:endParaRPr>
          </a:p>
        </p:txBody>
      </p:sp>
      <p:sp>
        <p:nvSpPr>
          <p:cNvPr id="124" name="TextBox 123"/>
          <p:cNvSpPr txBox="1"/>
          <p:nvPr/>
        </p:nvSpPr>
        <p:spPr>
          <a:xfrm>
            <a:off x="7251700" y="4781550"/>
            <a:ext cx="904875" cy="522288"/>
          </a:xfrm>
          <a:prstGeom prst="rect">
            <a:avLst/>
          </a:prstGeom>
          <a:noFill/>
          <a:ln w="9525">
            <a:noFill/>
          </a:ln>
        </p:spPr>
        <p:txBody>
          <a:bodyPr wrap="none">
            <a:spAutoFit/>
          </a:bodyPr>
          <a:lstStyle/>
          <a:p>
            <a:pPr lvl="0" eaLnBrk="1" hangingPunct="1"/>
            <a:r>
              <a:rPr lang="en-US" altLang="zh-CN" sz="2800" b="1" dirty="0">
                <a:solidFill>
                  <a:schemeClr val="accent2"/>
                </a:solidFill>
                <a:latin typeface="Arial" panose="020B0604020202020204" pitchFamily="34" charset="0"/>
                <a:ea typeface="宋体" panose="02010600030101010101" pitchFamily="2" charset="-122"/>
              </a:rPr>
              <a:t>27%</a:t>
            </a:r>
            <a:endParaRPr lang="zh-CN" altLang="en-US" sz="2800" b="1" dirty="0">
              <a:solidFill>
                <a:schemeClr val="accent2"/>
              </a:solidFill>
              <a:latin typeface="Arial" panose="020B0604020202020204" pitchFamily="34" charset="0"/>
              <a:ea typeface="宋体" panose="02010600030101010101" pitchFamily="2" charset="-122"/>
            </a:endParaRPr>
          </a:p>
        </p:txBody>
      </p:sp>
      <p:sp>
        <p:nvSpPr>
          <p:cNvPr id="125" name="TextBox 124"/>
          <p:cNvSpPr txBox="1"/>
          <p:nvPr/>
        </p:nvSpPr>
        <p:spPr>
          <a:xfrm>
            <a:off x="8770938" y="4781550"/>
            <a:ext cx="904875" cy="522288"/>
          </a:xfrm>
          <a:prstGeom prst="rect">
            <a:avLst/>
          </a:prstGeom>
          <a:noFill/>
          <a:ln w="9525">
            <a:noFill/>
          </a:ln>
        </p:spPr>
        <p:txBody>
          <a:bodyPr wrap="none">
            <a:spAutoFit/>
          </a:bodyPr>
          <a:lstStyle/>
          <a:p>
            <a:pPr lvl="0" eaLnBrk="1" hangingPunct="1"/>
            <a:r>
              <a:rPr lang="en-US" altLang="zh-CN" sz="2800" b="1" dirty="0">
                <a:solidFill>
                  <a:schemeClr val="accent2"/>
                </a:solidFill>
                <a:latin typeface="Arial" panose="020B0604020202020204" pitchFamily="34" charset="0"/>
                <a:ea typeface="宋体" panose="02010600030101010101" pitchFamily="2" charset="-122"/>
              </a:rPr>
              <a:t>15%</a:t>
            </a:r>
            <a:endParaRPr lang="zh-CN" altLang="en-US" sz="2800" b="1" dirty="0">
              <a:solidFill>
                <a:schemeClr val="accent2"/>
              </a:solidFill>
              <a:latin typeface="Arial" panose="020B0604020202020204" pitchFamily="34" charset="0"/>
              <a:ea typeface="宋体" panose="02010600030101010101" pitchFamily="2" charset="-122"/>
            </a:endParaRP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barn(outVertical)">
                                      <p:cBhvr>
                                        <p:cTn id="7" dur="500"/>
                                        <p:tgtEl>
                                          <p:spTgt spid="121"/>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cBhvr additive="base">
                                        <p:cTn id="11" dur="700" fill="hold"/>
                                        <p:tgtEl>
                                          <p:spTgt spid="97"/>
                                        </p:tgtEl>
                                        <p:attrNameLst>
                                          <p:attrName>ppt_x</p:attrName>
                                        </p:attrNameLst>
                                      </p:cBhvr>
                                      <p:tavLst>
                                        <p:tav tm="0">
                                          <p:val>
                                            <p:strVal val="0-#ppt_w/2"/>
                                          </p:val>
                                        </p:tav>
                                        <p:tav tm="100000">
                                          <p:val>
                                            <p:strVal val="#ppt_x"/>
                                          </p:val>
                                        </p:tav>
                                      </p:tavLst>
                                    </p:anim>
                                    <p:anim calcmode="lin" valueType="num">
                                      <p:cBhvr additive="base">
                                        <p:cTn id="12" dur="700" fill="hold"/>
                                        <p:tgtEl>
                                          <p:spTgt spid="97"/>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4" fill="hold" nodeType="after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wipe(down)">
                                      <p:cBhvr>
                                        <p:cTn id="16" dur="400"/>
                                        <p:tgtEl>
                                          <p:spTgt spid="90"/>
                                        </p:tgtEl>
                                      </p:cBhvr>
                                    </p:animEffect>
                                  </p:childTnLst>
                                </p:cTn>
                              </p:par>
                            </p:childTnLst>
                          </p:cTn>
                        </p:par>
                        <p:par>
                          <p:cTn id="17" fill="hold">
                            <p:stCondLst>
                              <p:cond delay="2000"/>
                            </p:stCondLst>
                            <p:childTnLst>
                              <p:par>
                                <p:cTn id="18" presetID="9" presetClass="entr" presetSubtype="0" fill="hold" grpId="0"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dissolve">
                                      <p:cBhvr>
                                        <p:cTn id="20" dur="400"/>
                                        <p:tgtEl>
                                          <p:spTgt spid="70"/>
                                        </p:tgtEl>
                                      </p:cBhvr>
                                    </p:animEffect>
                                  </p:childTnLst>
                                </p:cTn>
                              </p:par>
                            </p:childTnLst>
                          </p:cTn>
                        </p:par>
                        <p:par>
                          <p:cTn id="21" fill="hold">
                            <p:stCondLst>
                              <p:cond delay="2500"/>
                            </p:stCondLst>
                            <p:childTnLst>
                              <p:par>
                                <p:cTn id="22" presetID="31" presetClass="entr" presetSubtype="0" fill="hold" grpId="0" nodeType="afterEffect">
                                  <p:stCondLst>
                                    <p:cond delay="0"/>
                                  </p:stCondLst>
                                  <p:childTnLst>
                                    <p:set>
                                      <p:cBhvr>
                                        <p:cTn id="23" dur="1" fill="hold">
                                          <p:stCondLst>
                                            <p:cond delay="0"/>
                                          </p:stCondLst>
                                        </p:cTn>
                                        <p:tgtEl>
                                          <p:spTgt spid="125"/>
                                        </p:tgtEl>
                                        <p:attrNameLst>
                                          <p:attrName>style.visibility</p:attrName>
                                        </p:attrNameLst>
                                      </p:cBhvr>
                                      <p:to>
                                        <p:strVal val="visible"/>
                                      </p:to>
                                    </p:set>
                                    <p:anim calcmode="lin" valueType="num">
                                      <p:cBhvr>
                                        <p:cTn id="24" dur="300" fill="hold"/>
                                        <p:tgtEl>
                                          <p:spTgt spid="125"/>
                                        </p:tgtEl>
                                        <p:attrNameLst>
                                          <p:attrName>ppt_w</p:attrName>
                                        </p:attrNameLst>
                                      </p:cBhvr>
                                      <p:tavLst>
                                        <p:tav tm="0">
                                          <p:val>
                                            <p:fltVal val="0"/>
                                          </p:val>
                                        </p:tav>
                                        <p:tav tm="100000">
                                          <p:val>
                                            <p:strVal val="#ppt_w"/>
                                          </p:val>
                                        </p:tav>
                                      </p:tavLst>
                                    </p:anim>
                                    <p:anim calcmode="lin" valueType="num">
                                      <p:cBhvr>
                                        <p:cTn id="25" dur="300" fill="hold"/>
                                        <p:tgtEl>
                                          <p:spTgt spid="125"/>
                                        </p:tgtEl>
                                        <p:attrNameLst>
                                          <p:attrName>ppt_h</p:attrName>
                                        </p:attrNameLst>
                                      </p:cBhvr>
                                      <p:tavLst>
                                        <p:tav tm="0">
                                          <p:val>
                                            <p:fltVal val="0"/>
                                          </p:val>
                                        </p:tav>
                                        <p:tav tm="100000">
                                          <p:val>
                                            <p:strVal val="#ppt_h"/>
                                          </p:val>
                                        </p:tav>
                                      </p:tavLst>
                                    </p:anim>
                                    <p:anim calcmode="lin" valueType="num">
                                      <p:cBhvr>
                                        <p:cTn id="26" dur="300" fill="hold"/>
                                        <p:tgtEl>
                                          <p:spTgt spid="125"/>
                                        </p:tgtEl>
                                        <p:attrNameLst>
                                          <p:attrName>style.rotation</p:attrName>
                                        </p:attrNameLst>
                                      </p:cBhvr>
                                      <p:tavLst>
                                        <p:tav tm="0">
                                          <p:val>
                                            <p:fltVal val="90"/>
                                          </p:val>
                                        </p:tav>
                                        <p:tav tm="100000">
                                          <p:val>
                                            <p:fltVal val="0"/>
                                          </p:val>
                                        </p:tav>
                                      </p:tavLst>
                                    </p:anim>
                                    <p:animEffect transition="in" filter="fade">
                                      <p:cBhvr>
                                        <p:cTn id="27" dur="300"/>
                                        <p:tgtEl>
                                          <p:spTgt spid="125"/>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wipe(down)">
                                      <p:cBhvr>
                                        <p:cTn id="31" dur="400"/>
                                        <p:tgtEl>
                                          <p:spTgt spid="85"/>
                                        </p:tgtEl>
                                      </p:cBhvr>
                                    </p:animEffect>
                                  </p:childTnLst>
                                </p:cTn>
                              </p:par>
                            </p:childTnLst>
                          </p:cTn>
                        </p:par>
                        <p:par>
                          <p:cTn id="32" fill="hold">
                            <p:stCondLst>
                              <p:cond delay="3500"/>
                            </p:stCondLst>
                            <p:childTnLst>
                              <p:par>
                                <p:cTn id="33" presetID="9" presetClass="entr" presetSubtype="0"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dissolve">
                                      <p:cBhvr>
                                        <p:cTn id="35" dur="400"/>
                                        <p:tgtEl>
                                          <p:spTgt spid="66"/>
                                        </p:tgtEl>
                                      </p:cBhvr>
                                    </p:animEffect>
                                  </p:childTnLst>
                                </p:cTn>
                              </p:par>
                            </p:childTnLst>
                          </p:cTn>
                        </p:par>
                        <p:par>
                          <p:cTn id="36" fill="hold">
                            <p:stCondLst>
                              <p:cond delay="4000"/>
                            </p:stCondLst>
                            <p:childTnLst>
                              <p:par>
                                <p:cTn id="37" presetID="31" presetClass="entr" presetSubtype="0" fill="hold" grpId="0" nodeType="afterEffect">
                                  <p:stCondLst>
                                    <p:cond delay="0"/>
                                  </p:stCondLst>
                                  <p:childTnLst>
                                    <p:set>
                                      <p:cBhvr>
                                        <p:cTn id="38" dur="1" fill="hold">
                                          <p:stCondLst>
                                            <p:cond delay="0"/>
                                          </p:stCondLst>
                                        </p:cTn>
                                        <p:tgtEl>
                                          <p:spTgt spid="124"/>
                                        </p:tgtEl>
                                        <p:attrNameLst>
                                          <p:attrName>style.visibility</p:attrName>
                                        </p:attrNameLst>
                                      </p:cBhvr>
                                      <p:to>
                                        <p:strVal val="visible"/>
                                      </p:to>
                                    </p:set>
                                    <p:anim calcmode="lin" valueType="num">
                                      <p:cBhvr>
                                        <p:cTn id="39" dur="300" fill="hold"/>
                                        <p:tgtEl>
                                          <p:spTgt spid="124"/>
                                        </p:tgtEl>
                                        <p:attrNameLst>
                                          <p:attrName>ppt_w</p:attrName>
                                        </p:attrNameLst>
                                      </p:cBhvr>
                                      <p:tavLst>
                                        <p:tav tm="0">
                                          <p:val>
                                            <p:fltVal val="0"/>
                                          </p:val>
                                        </p:tav>
                                        <p:tav tm="100000">
                                          <p:val>
                                            <p:strVal val="#ppt_w"/>
                                          </p:val>
                                        </p:tav>
                                      </p:tavLst>
                                    </p:anim>
                                    <p:anim calcmode="lin" valueType="num">
                                      <p:cBhvr>
                                        <p:cTn id="40" dur="300" fill="hold"/>
                                        <p:tgtEl>
                                          <p:spTgt spid="124"/>
                                        </p:tgtEl>
                                        <p:attrNameLst>
                                          <p:attrName>ppt_h</p:attrName>
                                        </p:attrNameLst>
                                      </p:cBhvr>
                                      <p:tavLst>
                                        <p:tav tm="0">
                                          <p:val>
                                            <p:fltVal val="0"/>
                                          </p:val>
                                        </p:tav>
                                        <p:tav tm="100000">
                                          <p:val>
                                            <p:strVal val="#ppt_h"/>
                                          </p:val>
                                        </p:tav>
                                      </p:tavLst>
                                    </p:anim>
                                    <p:anim calcmode="lin" valueType="num">
                                      <p:cBhvr>
                                        <p:cTn id="41" dur="300" fill="hold"/>
                                        <p:tgtEl>
                                          <p:spTgt spid="124"/>
                                        </p:tgtEl>
                                        <p:attrNameLst>
                                          <p:attrName>style.rotation</p:attrName>
                                        </p:attrNameLst>
                                      </p:cBhvr>
                                      <p:tavLst>
                                        <p:tav tm="0">
                                          <p:val>
                                            <p:fltVal val="90"/>
                                          </p:val>
                                        </p:tav>
                                        <p:tav tm="100000">
                                          <p:val>
                                            <p:fltVal val="0"/>
                                          </p:val>
                                        </p:tav>
                                      </p:tavLst>
                                    </p:anim>
                                    <p:animEffect transition="in" filter="fade">
                                      <p:cBhvr>
                                        <p:cTn id="42" dur="300"/>
                                        <p:tgtEl>
                                          <p:spTgt spid="124"/>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78"/>
                                        </p:tgtEl>
                                        <p:attrNameLst>
                                          <p:attrName>style.visibility</p:attrName>
                                        </p:attrNameLst>
                                      </p:cBhvr>
                                      <p:to>
                                        <p:strVal val="visible"/>
                                      </p:to>
                                    </p:set>
                                    <p:animEffect transition="in" filter="wipe(down)">
                                      <p:cBhvr>
                                        <p:cTn id="46" dur="400"/>
                                        <p:tgtEl>
                                          <p:spTgt spid="78"/>
                                        </p:tgtEl>
                                      </p:cBhvr>
                                    </p:animEffect>
                                  </p:childTnLst>
                                </p:cTn>
                              </p:par>
                            </p:childTnLst>
                          </p:cTn>
                        </p:par>
                        <p:par>
                          <p:cTn id="47" fill="hold">
                            <p:stCondLst>
                              <p:cond delay="5000"/>
                            </p:stCondLst>
                            <p:childTnLst>
                              <p:par>
                                <p:cTn id="48" presetID="9" presetClass="entr" presetSubtype="0" fill="hold" grpId="0"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dissolve">
                                      <p:cBhvr>
                                        <p:cTn id="50" dur="400"/>
                                        <p:tgtEl>
                                          <p:spTgt spid="65"/>
                                        </p:tgtEl>
                                      </p:cBhvr>
                                    </p:animEffect>
                                  </p:childTnLst>
                                </p:cTn>
                              </p:par>
                            </p:childTnLst>
                          </p:cTn>
                        </p:par>
                        <p:par>
                          <p:cTn id="51" fill="hold">
                            <p:stCondLst>
                              <p:cond delay="5500"/>
                            </p:stCondLst>
                            <p:childTnLst>
                              <p:par>
                                <p:cTn id="52" presetID="31" presetClass="entr" presetSubtype="0" fill="hold" grpId="0" nodeType="afterEffect">
                                  <p:stCondLst>
                                    <p:cond delay="0"/>
                                  </p:stCondLst>
                                  <p:childTnLst>
                                    <p:set>
                                      <p:cBhvr>
                                        <p:cTn id="53" dur="1" fill="hold">
                                          <p:stCondLst>
                                            <p:cond delay="0"/>
                                          </p:stCondLst>
                                        </p:cTn>
                                        <p:tgtEl>
                                          <p:spTgt spid="123"/>
                                        </p:tgtEl>
                                        <p:attrNameLst>
                                          <p:attrName>style.visibility</p:attrName>
                                        </p:attrNameLst>
                                      </p:cBhvr>
                                      <p:to>
                                        <p:strVal val="visible"/>
                                      </p:to>
                                    </p:set>
                                    <p:anim calcmode="lin" valueType="num">
                                      <p:cBhvr>
                                        <p:cTn id="54" dur="300" fill="hold"/>
                                        <p:tgtEl>
                                          <p:spTgt spid="123"/>
                                        </p:tgtEl>
                                        <p:attrNameLst>
                                          <p:attrName>ppt_w</p:attrName>
                                        </p:attrNameLst>
                                      </p:cBhvr>
                                      <p:tavLst>
                                        <p:tav tm="0">
                                          <p:val>
                                            <p:fltVal val="0"/>
                                          </p:val>
                                        </p:tav>
                                        <p:tav tm="100000">
                                          <p:val>
                                            <p:strVal val="#ppt_w"/>
                                          </p:val>
                                        </p:tav>
                                      </p:tavLst>
                                    </p:anim>
                                    <p:anim calcmode="lin" valueType="num">
                                      <p:cBhvr>
                                        <p:cTn id="55" dur="300" fill="hold"/>
                                        <p:tgtEl>
                                          <p:spTgt spid="123"/>
                                        </p:tgtEl>
                                        <p:attrNameLst>
                                          <p:attrName>ppt_h</p:attrName>
                                        </p:attrNameLst>
                                      </p:cBhvr>
                                      <p:tavLst>
                                        <p:tav tm="0">
                                          <p:val>
                                            <p:fltVal val="0"/>
                                          </p:val>
                                        </p:tav>
                                        <p:tav tm="100000">
                                          <p:val>
                                            <p:strVal val="#ppt_h"/>
                                          </p:val>
                                        </p:tav>
                                      </p:tavLst>
                                    </p:anim>
                                    <p:anim calcmode="lin" valueType="num">
                                      <p:cBhvr>
                                        <p:cTn id="56" dur="300" fill="hold"/>
                                        <p:tgtEl>
                                          <p:spTgt spid="123"/>
                                        </p:tgtEl>
                                        <p:attrNameLst>
                                          <p:attrName>style.rotation</p:attrName>
                                        </p:attrNameLst>
                                      </p:cBhvr>
                                      <p:tavLst>
                                        <p:tav tm="0">
                                          <p:val>
                                            <p:fltVal val="90"/>
                                          </p:val>
                                        </p:tav>
                                        <p:tav tm="100000">
                                          <p:val>
                                            <p:fltVal val="0"/>
                                          </p:val>
                                        </p:tav>
                                      </p:tavLst>
                                    </p:anim>
                                    <p:animEffect transition="in" filter="fade">
                                      <p:cBhvr>
                                        <p:cTn id="57" dur="300"/>
                                        <p:tgtEl>
                                          <p:spTgt spid="123"/>
                                        </p:tgtEl>
                                      </p:cBhvr>
                                    </p:animEffect>
                                  </p:childTnLst>
                                </p:cTn>
                              </p:par>
                            </p:childTnLst>
                          </p:cTn>
                        </p:par>
                        <p:par>
                          <p:cTn id="58" fill="hold">
                            <p:stCondLst>
                              <p:cond delay="6000"/>
                            </p:stCondLst>
                            <p:childTnLst>
                              <p:par>
                                <p:cTn id="59" presetID="22" presetClass="entr" presetSubtype="4" fill="hold" nodeType="after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down)">
                                      <p:cBhvr>
                                        <p:cTn id="61" dur="400"/>
                                        <p:tgtEl>
                                          <p:spTgt spid="71"/>
                                        </p:tgtEl>
                                      </p:cBhvr>
                                    </p:animEffect>
                                  </p:childTnLst>
                                </p:cTn>
                              </p:par>
                            </p:childTnLst>
                          </p:cTn>
                        </p:par>
                        <p:par>
                          <p:cTn id="62" fill="hold">
                            <p:stCondLst>
                              <p:cond delay="6500"/>
                            </p:stCondLst>
                            <p:childTnLst>
                              <p:par>
                                <p:cTn id="63" presetID="9" presetClass="entr" presetSubtype="0"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dissolve">
                                      <p:cBhvr>
                                        <p:cTn id="65" dur="400"/>
                                        <p:tgtEl>
                                          <p:spTgt spid="51"/>
                                        </p:tgtEl>
                                      </p:cBhvr>
                                    </p:animEffect>
                                  </p:childTnLst>
                                </p:cTn>
                              </p:par>
                            </p:childTnLst>
                          </p:cTn>
                        </p:par>
                        <p:par>
                          <p:cTn id="66" fill="hold">
                            <p:stCondLst>
                              <p:cond delay="7000"/>
                            </p:stCondLst>
                            <p:childTnLst>
                              <p:par>
                                <p:cTn id="67" presetID="31" presetClass="entr" presetSubtype="0" fill="hold" grpId="0" nodeType="afterEffect">
                                  <p:stCondLst>
                                    <p:cond delay="0"/>
                                  </p:stCondLst>
                                  <p:childTnLst>
                                    <p:set>
                                      <p:cBhvr>
                                        <p:cTn id="68" dur="1" fill="hold">
                                          <p:stCondLst>
                                            <p:cond delay="0"/>
                                          </p:stCondLst>
                                        </p:cTn>
                                        <p:tgtEl>
                                          <p:spTgt spid="122"/>
                                        </p:tgtEl>
                                        <p:attrNameLst>
                                          <p:attrName>style.visibility</p:attrName>
                                        </p:attrNameLst>
                                      </p:cBhvr>
                                      <p:to>
                                        <p:strVal val="visible"/>
                                      </p:to>
                                    </p:set>
                                    <p:anim calcmode="lin" valueType="num">
                                      <p:cBhvr>
                                        <p:cTn id="69" dur="300" fill="hold"/>
                                        <p:tgtEl>
                                          <p:spTgt spid="122"/>
                                        </p:tgtEl>
                                        <p:attrNameLst>
                                          <p:attrName>ppt_w</p:attrName>
                                        </p:attrNameLst>
                                      </p:cBhvr>
                                      <p:tavLst>
                                        <p:tav tm="0">
                                          <p:val>
                                            <p:fltVal val="0"/>
                                          </p:val>
                                        </p:tav>
                                        <p:tav tm="100000">
                                          <p:val>
                                            <p:strVal val="#ppt_w"/>
                                          </p:val>
                                        </p:tav>
                                      </p:tavLst>
                                    </p:anim>
                                    <p:anim calcmode="lin" valueType="num">
                                      <p:cBhvr>
                                        <p:cTn id="70" dur="300" fill="hold"/>
                                        <p:tgtEl>
                                          <p:spTgt spid="122"/>
                                        </p:tgtEl>
                                        <p:attrNameLst>
                                          <p:attrName>ppt_h</p:attrName>
                                        </p:attrNameLst>
                                      </p:cBhvr>
                                      <p:tavLst>
                                        <p:tav tm="0">
                                          <p:val>
                                            <p:fltVal val="0"/>
                                          </p:val>
                                        </p:tav>
                                        <p:tav tm="100000">
                                          <p:val>
                                            <p:strVal val="#ppt_h"/>
                                          </p:val>
                                        </p:tav>
                                      </p:tavLst>
                                    </p:anim>
                                    <p:anim calcmode="lin" valueType="num">
                                      <p:cBhvr>
                                        <p:cTn id="71" dur="300" fill="hold"/>
                                        <p:tgtEl>
                                          <p:spTgt spid="122"/>
                                        </p:tgtEl>
                                        <p:attrNameLst>
                                          <p:attrName>style.rotation</p:attrName>
                                        </p:attrNameLst>
                                      </p:cBhvr>
                                      <p:tavLst>
                                        <p:tav tm="0">
                                          <p:val>
                                            <p:fltVal val="90"/>
                                          </p:val>
                                        </p:tav>
                                        <p:tav tm="100000">
                                          <p:val>
                                            <p:fltVal val="0"/>
                                          </p:val>
                                        </p:tav>
                                      </p:tavLst>
                                    </p:anim>
                                    <p:animEffect transition="in" filter="fade">
                                      <p:cBhvr>
                                        <p:cTn id="72" dur="3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65" grpId="0" animBg="1"/>
      <p:bldP spid="66" grpId="0" animBg="1"/>
      <p:bldP spid="70" grpId="0" animBg="1"/>
      <p:bldP spid="121" grpId="0"/>
      <p:bldP spid="122" grpId="0"/>
      <p:bldP spid="123" grpId="0"/>
      <p:bldP spid="124" grpId="0"/>
      <p:bldP spid="12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1" name="Freeform 5"/>
          <p:cNvSpPr/>
          <p:nvPr/>
        </p:nvSpPr>
        <p:spPr>
          <a:xfrm rot="-5400000">
            <a:off x="5702300" y="-627062"/>
            <a:ext cx="1212850" cy="2476500"/>
          </a:xfrm>
          <a:custGeom>
            <a:avLst/>
            <a:gdLst/>
            <a:ahLst/>
            <a:cxnLst>
              <a:cxn ang="0">
                <a:pos x="1212850" y="2476500"/>
              </a:cxn>
              <a:cxn ang="0">
                <a:pos x="19017" y="1273020"/>
              </a:cxn>
              <a:cxn ang="0">
                <a:pos x="19017" y="1202770"/>
              </a:cxn>
              <a:cxn ang="0">
                <a:pos x="1212850" y="0"/>
              </a:cxn>
              <a:cxn ang="0">
                <a:pos x="1212850" y="2476500"/>
              </a:cxn>
            </a:cxnLst>
            <a:rect l="0" t="0" r="0" b="0"/>
            <a:pathLst>
              <a:path w="1722" h="3490">
                <a:moveTo>
                  <a:pt x="1722" y="3490"/>
                </a:moveTo>
                <a:lnTo>
                  <a:pt x="27" y="1794"/>
                </a:lnTo>
                <a:cubicBezTo>
                  <a:pt x="0" y="1767"/>
                  <a:pt x="0" y="1723"/>
                  <a:pt x="27" y="1695"/>
                </a:cubicBezTo>
                <a:lnTo>
                  <a:pt x="1722" y="0"/>
                </a:lnTo>
                <a:lnTo>
                  <a:pt x="1722" y="3490"/>
                </a:lnTo>
                <a:close/>
              </a:path>
            </a:pathLst>
          </a:custGeom>
          <a:solidFill>
            <a:schemeClr val="accent1">
              <a:alpha val="100000"/>
            </a:schemeClr>
          </a:solidFill>
          <a:ln w="9525">
            <a:noFill/>
          </a:ln>
        </p:spPr>
        <p:txBody>
          <a:bodyPr/>
          <a:lstStyle/>
          <a:p>
            <a:endParaRPr lang="zh-CN" altLang="en-US"/>
          </a:p>
        </p:txBody>
      </p:sp>
      <p:sp>
        <p:nvSpPr>
          <p:cNvPr id="24" name="Freeform 6"/>
          <p:cNvSpPr/>
          <p:nvPr/>
        </p:nvSpPr>
        <p:spPr>
          <a:xfrm rot="-5400000">
            <a:off x="5351463" y="-628650"/>
            <a:ext cx="1209675" cy="2476500"/>
          </a:xfrm>
          <a:custGeom>
            <a:avLst/>
            <a:gdLst/>
            <a:ahLst/>
            <a:cxnLst>
              <a:cxn ang="0">
                <a:pos x="1209675" y="2476500"/>
              </a:cxn>
              <a:cxn ang="0">
                <a:pos x="22532" y="1279407"/>
              </a:cxn>
              <a:cxn ang="0">
                <a:pos x="22532" y="1197093"/>
              </a:cxn>
              <a:cxn ang="0">
                <a:pos x="1209675" y="0"/>
              </a:cxn>
              <a:cxn ang="0">
                <a:pos x="1209675" y="2476500"/>
              </a:cxn>
            </a:cxnLst>
            <a:rect l="0" t="0" r="0" b="0"/>
            <a:pathLst>
              <a:path w="1718" h="3490">
                <a:moveTo>
                  <a:pt x="1718" y="3490"/>
                </a:moveTo>
                <a:lnTo>
                  <a:pt x="32" y="1803"/>
                </a:lnTo>
                <a:cubicBezTo>
                  <a:pt x="0" y="1771"/>
                  <a:pt x="0" y="1719"/>
                  <a:pt x="32" y="1687"/>
                </a:cubicBezTo>
                <a:lnTo>
                  <a:pt x="1718" y="0"/>
                </a:lnTo>
                <a:lnTo>
                  <a:pt x="1718" y="3490"/>
                </a:lnTo>
                <a:close/>
              </a:path>
            </a:pathLst>
          </a:custGeom>
          <a:solidFill>
            <a:schemeClr val="bg1">
              <a:alpha val="100000"/>
            </a:schemeClr>
          </a:solidFill>
          <a:ln w="9525">
            <a:noFill/>
          </a:ln>
        </p:spPr>
        <p:txBody>
          <a:bodyPr/>
          <a:lstStyle/>
          <a:p>
            <a:endParaRPr lang="zh-CN" altLang="en-US"/>
          </a:p>
        </p:txBody>
      </p:sp>
      <p:sp>
        <p:nvSpPr>
          <p:cNvPr id="32" name="矩形 31"/>
          <p:cNvSpPr/>
          <p:nvPr/>
        </p:nvSpPr>
        <p:spPr>
          <a:xfrm>
            <a:off x="2590800" y="3644900"/>
            <a:ext cx="7016750" cy="1108075"/>
          </a:xfrm>
          <a:prstGeom prst="rect">
            <a:avLst/>
          </a:prstGeom>
          <a:noFill/>
          <a:ln w="9525">
            <a:noFill/>
          </a:ln>
        </p:spPr>
        <p:txBody>
          <a:bodyPr lIns="0" tIns="0" rIns="0" bIns="0">
            <a:spAutoFit/>
          </a:bodyPr>
          <a:lstStyle/>
          <a:p>
            <a:pPr lvl="0" algn="ctr" eaLnBrk="1" hangingPunct="1"/>
            <a:r>
              <a:rPr lang="zh-CN" altLang="en-US" sz="7200" b="1" dirty="0">
                <a:solidFill>
                  <a:srgbClr val="F3F4F6"/>
                </a:solidFill>
                <a:latin typeface="微软雅黑" panose="020B0503020204020204" pitchFamily="34" charset="-122"/>
                <a:ea typeface="微软雅黑" panose="020B0503020204020204" pitchFamily="34" charset="-122"/>
              </a:rPr>
              <a:t>企业优势</a:t>
            </a:r>
            <a:endParaRPr lang="zh-CN" altLang="en-US" sz="7200" b="1" dirty="0">
              <a:solidFill>
                <a:srgbClr val="F3F4F6"/>
              </a:solidFill>
              <a:latin typeface="微软雅黑" panose="020B0503020204020204" pitchFamily="34" charset="-122"/>
              <a:ea typeface="微软雅黑" panose="020B0503020204020204" pitchFamily="34" charset="-122"/>
            </a:endParaRPr>
          </a:p>
        </p:txBody>
      </p:sp>
      <p:sp>
        <p:nvSpPr>
          <p:cNvPr id="2" name="椭圆 1"/>
          <p:cNvSpPr/>
          <p:nvPr/>
        </p:nvSpPr>
        <p:spPr>
          <a:xfrm>
            <a:off x="5119688" y="1398588"/>
            <a:ext cx="1958975" cy="1958975"/>
          </a:xfrm>
          <a:prstGeom prst="ellipse">
            <a:avLst/>
          </a:prstGeom>
          <a:solidFill>
            <a:schemeClr val="bg1"/>
          </a:solidFill>
          <a:ln w="9525" cap="flat" cmpd="sng">
            <a:solidFill>
              <a:schemeClr val="tx1"/>
            </a:solidFill>
            <a:prstDash val="solid"/>
            <a:headEnd type="none" w="med" len="med"/>
            <a:tailEnd type="none" w="med" len="med"/>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17" name="Freeform 13"/>
          <p:cNvSpPr>
            <a:spLocks noEditPoints="1"/>
          </p:cNvSpPr>
          <p:nvPr/>
        </p:nvSpPr>
        <p:spPr>
          <a:xfrm>
            <a:off x="5456238" y="1849438"/>
            <a:ext cx="1344612" cy="1057275"/>
          </a:xfrm>
          <a:custGeom>
            <a:avLst/>
            <a:gdLst/>
            <a:ahLst/>
            <a:cxnLst>
              <a:cxn ang="0">
                <a:pos x="495034" y="535152"/>
              </a:cxn>
              <a:cxn ang="0">
                <a:pos x="686377" y="436572"/>
              </a:cxn>
              <a:cxn ang="0">
                <a:pos x="1046241" y="374959"/>
              </a:cxn>
              <a:cxn ang="0">
                <a:pos x="1144546" y="227088"/>
              </a:cxn>
              <a:cxn ang="0">
                <a:pos x="1000600" y="327429"/>
              </a:cxn>
              <a:cxn ang="0">
                <a:pos x="686377" y="343272"/>
              </a:cxn>
              <a:cxn ang="0">
                <a:pos x="1344666" y="140830"/>
              </a:cxn>
              <a:cxn ang="0">
                <a:pos x="816279" y="56332"/>
              </a:cxn>
              <a:cxn ang="0">
                <a:pos x="767127" y="0"/>
              </a:cxn>
              <a:cxn ang="0">
                <a:pos x="270338" y="56332"/>
              </a:cxn>
              <a:cxn ang="0">
                <a:pos x="307202" y="140830"/>
              </a:cxn>
              <a:cxn ang="0">
                <a:pos x="379175" y="237650"/>
              </a:cxn>
              <a:cxn ang="0">
                <a:pos x="1239340" y="140830"/>
              </a:cxn>
              <a:cxn ang="0">
                <a:pos x="623181" y="693586"/>
              </a:cxn>
              <a:cxn ang="0">
                <a:pos x="1239340" y="721752"/>
              </a:cxn>
              <a:cxn ang="0">
                <a:pos x="633713" y="751678"/>
              </a:cxn>
              <a:cxn ang="0">
                <a:pos x="635469" y="841457"/>
              </a:cxn>
              <a:cxn ang="0">
                <a:pos x="767127" y="1047420"/>
              </a:cxn>
              <a:cxn ang="0">
                <a:pos x="816279" y="841457"/>
              </a:cxn>
              <a:cxn ang="0">
                <a:pos x="1058530" y="1042139"/>
              </a:cxn>
              <a:cxn ang="0">
                <a:pos x="1037464" y="841457"/>
              </a:cxn>
              <a:cxn ang="0">
                <a:pos x="1344666" y="751678"/>
              </a:cxn>
              <a:cxn ang="0">
                <a:pos x="1311313" y="140830"/>
              </a:cxn>
              <a:cxn ang="0">
                <a:pos x="282626" y="545715"/>
              </a:cxn>
              <a:cxn ang="0">
                <a:pos x="412528" y="415447"/>
              </a:cxn>
              <a:cxn ang="0">
                <a:pos x="150968" y="415447"/>
              </a:cxn>
              <a:cxn ang="0">
                <a:pos x="365131" y="572120"/>
              </a:cxn>
              <a:cxn ang="0">
                <a:pos x="317734" y="572120"/>
              </a:cxn>
              <a:cxn ang="0">
                <a:pos x="330022" y="596765"/>
              </a:cxn>
              <a:cxn ang="0">
                <a:pos x="344066" y="897789"/>
              </a:cxn>
              <a:cxn ang="0">
                <a:pos x="226452" y="897789"/>
              </a:cxn>
              <a:cxn ang="0">
                <a:pos x="240495" y="596765"/>
              </a:cxn>
              <a:cxn ang="0">
                <a:pos x="254539" y="572120"/>
              </a:cxn>
              <a:cxn ang="0">
                <a:pos x="0" y="771042"/>
              </a:cxn>
              <a:cxn ang="0">
                <a:pos x="115859" y="1056222"/>
              </a:cxn>
              <a:cxn ang="0">
                <a:pos x="156234" y="760480"/>
              </a:cxn>
              <a:cxn ang="0">
                <a:pos x="403751" y="1056222"/>
              </a:cxn>
              <a:cxn ang="0">
                <a:pos x="444126" y="760480"/>
              </a:cxn>
              <a:cxn ang="0">
                <a:pos x="563496" y="1056222"/>
              </a:cxn>
              <a:cxn ang="0">
                <a:pos x="365131" y="572120"/>
              </a:cxn>
            </a:cxnLst>
            <a:rect l="0" t="0" r="0" b="0"/>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accent2">
              <a:alpha val="100000"/>
            </a:schemeClr>
          </a:solidFill>
          <a:ln w="9525">
            <a:noFill/>
          </a:ln>
        </p:spPr>
        <p:txBody>
          <a:bodyPr/>
          <a:lstStyle/>
          <a:p>
            <a:endParaRPr lang="zh-CN" altLang="en-US"/>
          </a:p>
        </p:txBody>
      </p:sp>
      <p:sp>
        <p:nvSpPr>
          <p:cNvPr id="18" name="TextBox 17"/>
          <p:cNvSpPr txBox="1"/>
          <p:nvPr/>
        </p:nvSpPr>
        <p:spPr>
          <a:xfrm>
            <a:off x="4699000" y="4941888"/>
            <a:ext cx="1479550" cy="400050"/>
          </a:xfrm>
          <a:prstGeom prst="rect">
            <a:avLst/>
          </a:prstGeom>
          <a:noFill/>
          <a:ln w="9525">
            <a:noFill/>
          </a:ln>
        </p:spPr>
        <p:txBody>
          <a:bodyPr>
            <a:spAutoFit/>
          </a:bodyPr>
          <a:lstStyle/>
          <a:p>
            <a:pPr lvl="0" eaLnBrk="1" hangingPunct="1"/>
            <a:r>
              <a:rPr lang="zh-CN" altLang="en-US" sz="2000" dirty="0">
                <a:solidFill>
                  <a:srgbClr val="F3F4F6"/>
                </a:solidFill>
                <a:latin typeface="微软雅黑" panose="020B0503020204020204" pitchFamily="34" charset="-122"/>
                <a:ea typeface="微软雅黑" panose="020B0503020204020204" pitchFamily="34" charset="-122"/>
              </a:rPr>
              <a:t>专利技术</a:t>
            </a:r>
            <a:endParaRPr lang="zh-CN" altLang="en-US" sz="2000" dirty="0">
              <a:solidFill>
                <a:srgbClr val="F3F4F6"/>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6746875" y="4941888"/>
            <a:ext cx="1609725" cy="400050"/>
          </a:xfrm>
          <a:prstGeom prst="rect">
            <a:avLst/>
          </a:prstGeom>
          <a:noFill/>
          <a:ln w="9525">
            <a:noFill/>
          </a:ln>
        </p:spPr>
        <p:txBody>
          <a:bodyPr>
            <a:spAutoFit/>
          </a:bodyPr>
          <a:lstStyle/>
          <a:p>
            <a:pPr lvl="0" eaLnBrk="1" hangingPunct="1"/>
            <a:r>
              <a:rPr lang="zh-CN" altLang="en-US" sz="2000" dirty="0">
                <a:solidFill>
                  <a:srgbClr val="F3F4F6"/>
                </a:solidFill>
                <a:latin typeface="微软雅黑" panose="020B0503020204020204" pitchFamily="34" charset="-122"/>
                <a:ea typeface="微软雅黑" panose="020B0503020204020204" pitchFamily="34" charset="-122"/>
              </a:rPr>
              <a:t>权威认证</a:t>
            </a:r>
            <a:endParaRPr lang="zh-CN" altLang="en-US" sz="2000" dirty="0">
              <a:solidFill>
                <a:srgbClr val="F3F4F6"/>
              </a:solidFill>
              <a:latin typeface="微软雅黑" panose="020B0503020204020204" pitchFamily="34" charset="-122"/>
              <a:ea typeface="微软雅黑" panose="020B0503020204020204" pitchFamily="34" charset="-122"/>
            </a:endParaRPr>
          </a:p>
        </p:txBody>
      </p:sp>
      <p:sp>
        <p:nvSpPr>
          <p:cNvPr id="23" name="Freeform 21"/>
          <p:cNvSpPr>
            <a:spLocks noEditPoints="1"/>
          </p:cNvSpPr>
          <p:nvPr/>
        </p:nvSpPr>
        <p:spPr>
          <a:xfrm>
            <a:off x="4416425" y="5006975"/>
            <a:ext cx="266700" cy="268288"/>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
        <p:nvSpPr>
          <p:cNvPr id="25" name="Freeform 22"/>
          <p:cNvSpPr>
            <a:spLocks noEditPoints="1"/>
          </p:cNvSpPr>
          <p:nvPr/>
        </p:nvSpPr>
        <p:spPr>
          <a:xfrm>
            <a:off x="6450013" y="5006975"/>
            <a:ext cx="266700" cy="268288"/>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
        <p:nvSpPr>
          <p:cNvPr id="26" name="TextBox 25"/>
          <p:cNvSpPr txBox="1"/>
          <p:nvPr/>
        </p:nvSpPr>
        <p:spPr>
          <a:xfrm>
            <a:off x="4699000" y="5399088"/>
            <a:ext cx="1341438" cy="400050"/>
          </a:xfrm>
          <a:prstGeom prst="rect">
            <a:avLst/>
          </a:prstGeom>
          <a:noFill/>
          <a:ln w="9525">
            <a:noFill/>
          </a:ln>
        </p:spPr>
        <p:txBody>
          <a:bodyPr>
            <a:spAutoFit/>
          </a:bodyPr>
          <a:lstStyle/>
          <a:p>
            <a:pPr lvl="0" eaLnBrk="1" hangingPunct="1"/>
            <a:r>
              <a:rPr lang="zh-CN" altLang="en-US" sz="2000" dirty="0">
                <a:solidFill>
                  <a:srgbClr val="F3F4F6"/>
                </a:solidFill>
                <a:latin typeface="微软雅黑" panose="020B0503020204020204" pitchFamily="34" charset="-122"/>
                <a:ea typeface="微软雅黑" panose="020B0503020204020204" pitchFamily="34" charset="-122"/>
              </a:rPr>
              <a:t>服务优势</a:t>
            </a:r>
            <a:endParaRPr lang="zh-CN" altLang="en-US" sz="2000" dirty="0">
              <a:solidFill>
                <a:srgbClr val="F3F4F6"/>
              </a:solidFill>
              <a:latin typeface="微软雅黑" panose="020B0503020204020204" pitchFamily="34" charset="-122"/>
              <a:ea typeface="微软雅黑" panose="020B0503020204020204" pitchFamily="34" charset="-122"/>
            </a:endParaRPr>
          </a:p>
        </p:txBody>
      </p:sp>
      <p:sp>
        <p:nvSpPr>
          <p:cNvPr id="27" name="Freeform 22"/>
          <p:cNvSpPr>
            <a:spLocks noEditPoints="1"/>
          </p:cNvSpPr>
          <p:nvPr/>
        </p:nvSpPr>
        <p:spPr>
          <a:xfrm>
            <a:off x="4402138" y="5464175"/>
            <a:ext cx="266700" cy="268288"/>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
        <p:nvSpPr>
          <p:cNvPr id="28" name="TextBox 27"/>
          <p:cNvSpPr txBox="1"/>
          <p:nvPr/>
        </p:nvSpPr>
        <p:spPr>
          <a:xfrm>
            <a:off x="6746875" y="5399088"/>
            <a:ext cx="1609725" cy="400050"/>
          </a:xfrm>
          <a:prstGeom prst="rect">
            <a:avLst/>
          </a:prstGeom>
          <a:noFill/>
          <a:ln w="9525">
            <a:noFill/>
          </a:ln>
        </p:spPr>
        <p:txBody>
          <a:bodyPr>
            <a:spAutoFit/>
          </a:bodyPr>
          <a:lstStyle/>
          <a:p>
            <a:pPr lvl="0" eaLnBrk="1" hangingPunct="1"/>
            <a:r>
              <a:rPr lang="zh-CN" altLang="en-US" sz="2000" dirty="0">
                <a:solidFill>
                  <a:srgbClr val="F3F4F6"/>
                </a:solidFill>
                <a:latin typeface="微软雅黑" panose="020B0503020204020204" pitchFamily="34" charset="-122"/>
                <a:ea typeface="微软雅黑" panose="020B0503020204020204" pitchFamily="34" charset="-122"/>
              </a:rPr>
              <a:t>专业团队</a:t>
            </a:r>
            <a:endParaRPr lang="zh-CN" altLang="en-US" sz="2000" dirty="0">
              <a:solidFill>
                <a:srgbClr val="F3F4F6"/>
              </a:solidFill>
              <a:latin typeface="微软雅黑" panose="020B0503020204020204" pitchFamily="34" charset="-122"/>
              <a:ea typeface="微软雅黑" panose="020B0503020204020204" pitchFamily="34" charset="-122"/>
            </a:endParaRPr>
          </a:p>
        </p:txBody>
      </p:sp>
      <p:sp>
        <p:nvSpPr>
          <p:cNvPr id="29" name="Freeform 21"/>
          <p:cNvSpPr>
            <a:spLocks noEditPoints="1"/>
          </p:cNvSpPr>
          <p:nvPr/>
        </p:nvSpPr>
        <p:spPr>
          <a:xfrm>
            <a:off x="6464300" y="5464175"/>
            <a:ext cx="266700" cy="268288"/>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1500"/>
                                        <p:tgtEl>
                                          <p:spTgt spid="2"/>
                                        </p:tgtEl>
                                      </p:cBhvr>
                                    </p:animEffect>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 calcmode="lin" valueType="num">
                                      <p:cBhvr>
                                        <p:cTn id="22" dur="500" fill="hold"/>
                                        <p:tgtEl>
                                          <p:spTgt spid="17"/>
                                        </p:tgtEl>
                                        <p:attrNameLst>
                                          <p:attrName>style.rotation</p:attrName>
                                        </p:attrNameLst>
                                      </p:cBhvr>
                                      <p:tavLst>
                                        <p:tav tm="0">
                                          <p:val>
                                            <p:fltVal val="90"/>
                                          </p:val>
                                        </p:tav>
                                        <p:tav tm="100000">
                                          <p:val>
                                            <p:fltVal val="0"/>
                                          </p:val>
                                        </p:tav>
                                      </p:tavLst>
                                    </p:anim>
                                    <p:animEffect transition="in" filter="fade">
                                      <p:cBhvr>
                                        <p:cTn id="23" dur="500"/>
                                        <p:tgtEl>
                                          <p:spTgt spid="17"/>
                                        </p:tgtEl>
                                      </p:cBhvr>
                                    </p:animEffect>
                                  </p:childTnLst>
                                </p:cTn>
                              </p:par>
                              <p:par>
                                <p:cTn id="24" presetID="8" presetClass="emph" presetSubtype="0" fill="hold" nodeType="withEffect">
                                  <p:stCondLst>
                                    <p:cond delay="0"/>
                                  </p:stCondLst>
                                  <p:childTnLst>
                                    <p:animRot by="21600000">
                                      <p:cBhvr>
                                        <p:cTn id="25" dur="500" fill="hold"/>
                                        <p:tgtEl>
                                          <p:spTgt spid="17"/>
                                        </p:tgtEl>
                                        <p:attrNameLst>
                                          <p:attrName>r</p:attrName>
                                        </p:attrNameLst>
                                      </p:cBhvr>
                                    </p:animRot>
                                  </p:childTnLst>
                                </p:cTn>
                              </p:par>
                            </p:childTnLst>
                          </p:cTn>
                        </p:par>
                        <p:par>
                          <p:cTn id="26" fill="hold">
                            <p:stCondLst>
                              <p:cond delay="25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32"/>
                                        </p:tgtEl>
                                        <p:attrNameLst>
                                          <p:attrName>style.visibility</p:attrName>
                                        </p:attrNameLst>
                                      </p:cBhvr>
                                      <p:to>
                                        <p:strVal val="visible"/>
                                      </p:to>
                                    </p:set>
                                    <p:anim by="(-#ppt_w*2)" calcmode="lin" valueType="num">
                                      <p:cBhvr rctx="PPT">
                                        <p:cTn id="29" dur="300" autoRev="1" fill="hold">
                                          <p:stCondLst>
                                            <p:cond delay="0"/>
                                          </p:stCondLst>
                                        </p:cTn>
                                        <p:tgtEl>
                                          <p:spTgt spid="32"/>
                                        </p:tgtEl>
                                        <p:attrNameLst>
                                          <p:attrName>ppt_w</p:attrName>
                                        </p:attrNameLst>
                                      </p:cBhvr>
                                    </p:anim>
                                    <p:anim by="(#ppt_w*0.50)" calcmode="lin" valueType="num">
                                      <p:cBhvr>
                                        <p:cTn id="30" dur="300" decel="50000" autoRev="1" fill="hold">
                                          <p:stCondLst>
                                            <p:cond delay="0"/>
                                          </p:stCondLst>
                                        </p:cTn>
                                        <p:tgtEl>
                                          <p:spTgt spid="32"/>
                                        </p:tgtEl>
                                        <p:attrNameLst>
                                          <p:attrName>ppt_x</p:attrName>
                                        </p:attrNameLst>
                                      </p:cBhvr>
                                    </p:anim>
                                    <p:anim from="(-#ppt_h/2)" to="(#ppt_y)" calcmode="lin" valueType="num">
                                      <p:cBhvr>
                                        <p:cTn id="31" dur="600" fill="hold">
                                          <p:stCondLst>
                                            <p:cond delay="0"/>
                                          </p:stCondLst>
                                        </p:cTn>
                                        <p:tgtEl>
                                          <p:spTgt spid="32"/>
                                        </p:tgtEl>
                                        <p:attrNameLst>
                                          <p:attrName>ppt_y</p:attrName>
                                        </p:attrNameLst>
                                      </p:cBhvr>
                                    </p:anim>
                                    <p:animRot by="21600000">
                                      <p:cBhvr>
                                        <p:cTn id="32" dur="600" fill="hold">
                                          <p:stCondLst>
                                            <p:cond delay="0"/>
                                          </p:stCondLst>
                                        </p:cTn>
                                        <p:tgtEl>
                                          <p:spTgt spid="32"/>
                                        </p:tgtEl>
                                        <p:attrNameLst>
                                          <p:attrName>r</p:attrName>
                                        </p:attrNameLst>
                                      </p:cBhvr>
                                    </p:animRot>
                                  </p:childTnLst>
                                </p:cTn>
                              </p:par>
                            </p:childTnLst>
                          </p:cTn>
                        </p:par>
                        <p:par>
                          <p:cTn id="33" fill="hold">
                            <p:stCondLst>
                              <p:cond delay="3480"/>
                            </p:stCondLst>
                            <p:childTnLst>
                              <p:par>
                                <p:cTn id="34" presetID="2" presetClass="entr" presetSubtype="12"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0-#ppt_w/2"/>
                                          </p:val>
                                        </p:tav>
                                        <p:tav tm="100000">
                                          <p:val>
                                            <p:strVal val="#ppt_x"/>
                                          </p:val>
                                        </p:tav>
                                      </p:tavLst>
                                    </p:anim>
                                    <p:anim calcmode="lin" valueType="num">
                                      <p:cBhvr additive="base">
                                        <p:cTn id="37" dur="5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1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0-#ppt_w/2"/>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20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fill="hold"/>
                                        <p:tgtEl>
                                          <p:spTgt spid="25"/>
                                        </p:tgtEl>
                                        <p:attrNameLst>
                                          <p:attrName>ppt_x</p:attrName>
                                        </p:attrNameLst>
                                      </p:cBhvr>
                                      <p:tavLst>
                                        <p:tav tm="0">
                                          <p:val>
                                            <p:strVal val="0-#ppt_w/2"/>
                                          </p:val>
                                        </p:tav>
                                        <p:tav tm="100000">
                                          <p:val>
                                            <p:strVal val="#ppt_x"/>
                                          </p:val>
                                        </p:tav>
                                      </p:tavLst>
                                    </p:anim>
                                    <p:anim calcmode="lin" valueType="num">
                                      <p:cBhvr additive="base">
                                        <p:cTn id="45" dur="500" fill="hold"/>
                                        <p:tgtEl>
                                          <p:spTgt spid="25"/>
                                        </p:tgtEl>
                                        <p:attrNameLst>
                                          <p:attrName>ppt_y</p:attrName>
                                        </p:attrNameLst>
                                      </p:cBhvr>
                                      <p:tavLst>
                                        <p:tav tm="0">
                                          <p:val>
                                            <p:strVal val="1+#ppt_h/2"/>
                                          </p:val>
                                        </p:tav>
                                        <p:tav tm="100000">
                                          <p:val>
                                            <p:strVal val="#ppt_y"/>
                                          </p:val>
                                        </p:tav>
                                      </p:tavLst>
                                    </p:anim>
                                  </p:childTnLst>
                                </p:cTn>
                              </p:par>
                              <p:par>
                                <p:cTn id="46" presetID="2" presetClass="entr" presetSubtype="12" fill="hold" nodeType="withEffect">
                                  <p:stCondLst>
                                    <p:cond delay="30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0-#ppt_w/2"/>
                                          </p:val>
                                        </p:tav>
                                        <p:tav tm="100000">
                                          <p:val>
                                            <p:strVal val="#ppt_x"/>
                                          </p:val>
                                        </p:tav>
                                      </p:tavLst>
                                    </p:anim>
                                    <p:anim calcmode="lin" valueType="num">
                                      <p:cBhvr additive="base">
                                        <p:cTn id="49" dur="500" fill="hold"/>
                                        <p:tgtEl>
                                          <p:spTgt spid="27"/>
                                        </p:tgtEl>
                                        <p:attrNameLst>
                                          <p:attrName>ppt_y</p:attrName>
                                        </p:attrNameLst>
                                      </p:cBhvr>
                                      <p:tavLst>
                                        <p:tav tm="0">
                                          <p:val>
                                            <p:strVal val="1+#ppt_h/2"/>
                                          </p:val>
                                        </p:tav>
                                        <p:tav tm="100000">
                                          <p:val>
                                            <p:strVal val="#ppt_y"/>
                                          </p:val>
                                        </p:tav>
                                      </p:tavLst>
                                    </p:anim>
                                  </p:childTnLst>
                                </p:cTn>
                              </p:par>
                            </p:childTnLst>
                          </p:cTn>
                        </p:par>
                        <p:par>
                          <p:cTn id="50" fill="hold">
                            <p:stCondLst>
                              <p:cond delay="3980"/>
                            </p:stCondLst>
                            <p:childTnLst>
                              <p:par>
                                <p:cTn id="51" presetID="22" presetClass="entr" presetSubtype="8"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left)">
                                      <p:cBhvr>
                                        <p:cTn id="56" dur="500"/>
                                        <p:tgtEl>
                                          <p:spTgt spid="2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left)">
                                      <p:cBhvr>
                                        <p:cTn id="6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animBg="1"/>
      <p:bldP spid="18" grpId="0"/>
      <p:bldP spid="20" grpId="0"/>
      <p:bldP spid="26"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Freeform 5"/>
          <p:cNvSpPr/>
          <p:nvPr/>
        </p:nvSpPr>
        <p:spPr>
          <a:xfrm>
            <a:off x="4248150" y="0"/>
            <a:ext cx="2309813" cy="1160463"/>
          </a:xfrm>
          <a:custGeom>
            <a:avLst/>
            <a:gdLst/>
            <a:ahLst/>
            <a:cxnLst>
              <a:cxn ang="0">
                <a:pos x="2309654" y="0"/>
              </a:cxn>
              <a:cxn ang="0">
                <a:pos x="1187255" y="1141649"/>
              </a:cxn>
              <a:cxn ang="0">
                <a:pos x="1121737" y="1141649"/>
              </a:cxn>
              <a:cxn ang="0">
                <a:pos x="0" y="0"/>
              </a:cxn>
              <a:cxn ang="0">
                <a:pos x="2309654" y="0"/>
              </a:cxn>
            </a:cxnLst>
            <a:rect l="0" t="0" r="0" b="0"/>
            <a:pathLst>
              <a:path w="3490" h="1722">
                <a:moveTo>
                  <a:pt x="3490" y="0"/>
                </a:moveTo>
                <a:lnTo>
                  <a:pt x="1794" y="1695"/>
                </a:lnTo>
                <a:cubicBezTo>
                  <a:pt x="1767" y="1722"/>
                  <a:pt x="1723" y="1722"/>
                  <a:pt x="1695" y="1695"/>
                </a:cubicBezTo>
                <a:lnTo>
                  <a:pt x="0" y="0"/>
                </a:lnTo>
                <a:lnTo>
                  <a:pt x="3490" y="0"/>
                </a:lnTo>
                <a:close/>
              </a:path>
            </a:pathLst>
          </a:custGeom>
          <a:solidFill>
            <a:schemeClr val="accent1">
              <a:alpha val="100000"/>
            </a:schemeClr>
          </a:solidFill>
          <a:ln w="9525">
            <a:noFill/>
          </a:ln>
        </p:spPr>
        <p:txBody>
          <a:bodyPr/>
          <a:lstStyle/>
          <a:p>
            <a:endParaRPr lang="zh-CN" altLang="en-US"/>
          </a:p>
        </p:txBody>
      </p:sp>
      <p:sp>
        <p:nvSpPr>
          <p:cNvPr id="70" name="等腰三角形 69"/>
          <p:cNvSpPr/>
          <p:nvPr/>
        </p:nvSpPr>
        <p:spPr>
          <a:xfrm flipV="1">
            <a:off x="4183063" y="2260600"/>
            <a:ext cx="1162050" cy="1298575"/>
          </a:xfrm>
          <a:custGeom>
            <a:avLst/>
            <a:gdLst/>
            <a:ahLst/>
            <a:cxnLst/>
            <a:rect l="0" t="0" r="0" b="0"/>
            <a:pathLst>
              <a:path w="1162412" h="1298450">
                <a:moveTo>
                  <a:pt x="79439" y="1298450"/>
                </a:moveTo>
                <a:lnTo>
                  <a:pt x="1082973" y="1298450"/>
                </a:lnTo>
                <a:cubicBezTo>
                  <a:pt x="1126846" y="1298450"/>
                  <a:pt x="1162412" y="1262884"/>
                  <a:pt x="1162412" y="1219011"/>
                </a:cubicBezTo>
                <a:lnTo>
                  <a:pt x="1162412" y="215479"/>
                </a:lnTo>
                <a:cubicBezTo>
                  <a:pt x="1162412" y="171606"/>
                  <a:pt x="1126846" y="136040"/>
                  <a:pt x="1082973" y="136040"/>
                </a:cubicBezTo>
                <a:lnTo>
                  <a:pt x="763493" y="136040"/>
                </a:lnTo>
                <a:lnTo>
                  <a:pt x="581206" y="0"/>
                </a:lnTo>
                <a:lnTo>
                  <a:pt x="398920" y="136040"/>
                </a:lnTo>
                <a:lnTo>
                  <a:pt x="79439" y="136040"/>
                </a:lnTo>
                <a:cubicBezTo>
                  <a:pt x="35566" y="136040"/>
                  <a:pt x="0" y="171606"/>
                  <a:pt x="0" y="215479"/>
                </a:cubicBezTo>
                <a:lnTo>
                  <a:pt x="0" y="1219011"/>
                </a:lnTo>
                <a:cubicBezTo>
                  <a:pt x="0" y="1262884"/>
                  <a:pt x="35566" y="1298450"/>
                  <a:pt x="79439" y="1298450"/>
                </a:cubicBezTo>
                <a:close/>
              </a:path>
            </a:pathLst>
          </a:custGeom>
          <a:solidFill>
            <a:schemeClr val="bg1">
              <a:alpha val="100000"/>
            </a:schemeClr>
          </a:solidFill>
          <a:ln w="9525">
            <a:noFill/>
          </a:ln>
        </p:spPr>
        <p:txBody>
          <a:bodyPr/>
          <a:lstStyle/>
          <a:p>
            <a:endParaRPr lang="zh-CN" altLang="en-US"/>
          </a:p>
        </p:txBody>
      </p:sp>
      <p:sp>
        <p:nvSpPr>
          <p:cNvPr id="4" name="等腰三角形 3"/>
          <p:cNvSpPr/>
          <p:nvPr/>
        </p:nvSpPr>
        <p:spPr>
          <a:xfrm flipV="1">
            <a:off x="1489075" y="2260600"/>
            <a:ext cx="1162050" cy="1298575"/>
          </a:xfrm>
          <a:custGeom>
            <a:avLst/>
            <a:gdLst/>
            <a:ahLst/>
            <a:cxnLst/>
            <a:rect l="0" t="0" r="0" b="0"/>
            <a:pathLst>
              <a:path w="1162412" h="1298450">
                <a:moveTo>
                  <a:pt x="79439" y="1298450"/>
                </a:moveTo>
                <a:lnTo>
                  <a:pt x="1082973" y="1298450"/>
                </a:lnTo>
                <a:cubicBezTo>
                  <a:pt x="1126846" y="1298450"/>
                  <a:pt x="1162412" y="1262884"/>
                  <a:pt x="1162412" y="1219011"/>
                </a:cubicBezTo>
                <a:lnTo>
                  <a:pt x="1162412" y="215479"/>
                </a:lnTo>
                <a:cubicBezTo>
                  <a:pt x="1162412" y="171606"/>
                  <a:pt x="1126846" y="136040"/>
                  <a:pt x="1082973" y="136040"/>
                </a:cubicBezTo>
                <a:lnTo>
                  <a:pt x="763492" y="136040"/>
                </a:lnTo>
                <a:lnTo>
                  <a:pt x="581206" y="0"/>
                </a:lnTo>
                <a:lnTo>
                  <a:pt x="398920" y="136040"/>
                </a:lnTo>
                <a:lnTo>
                  <a:pt x="79439" y="136040"/>
                </a:lnTo>
                <a:cubicBezTo>
                  <a:pt x="35566" y="136040"/>
                  <a:pt x="0" y="171606"/>
                  <a:pt x="0" y="215479"/>
                </a:cubicBezTo>
                <a:lnTo>
                  <a:pt x="0" y="1219011"/>
                </a:lnTo>
                <a:cubicBezTo>
                  <a:pt x="0" y="1262884"/>
                  <a:pt x="35566" y="1298450"/>
                  <a:pt x="79439" y="1298450"/>
                </a:cubicBezTo>
                <a:close/>
              </a:path>
            </a:pathLst>
          </a:custGeom>
          <a:solidFill>
            <a:schemeClr val="tx1">
              <a:alpha val="100000"/>
            </a:schemeClr>
          </a:solidFill>
          <a:ln w="9525">
            <a:noFill/>
          </a:ln>
        </p:spPr>
        <p:txBody>
          <a:bodyPr/>
          <a:lstStyle/>
          <a:p>
            <a:endParaRPr lang="zh-CN" altLang="en-US"/>
          </a:p>
        </p:txBody>
      </p:sp>
      <p:sp>
        <p:nvSpPr>
          <p:cNvPr id="68" name="圆角矩形 67"/>
          <p:cNvSpPr/>
          <p:nvPr/>
        </p:nvSpPr>
        <p:spPr>
          <a:xfrm>
            <a:off x="6877050" y="2260600"/>
            <a:ext cx="1162050" cy="1298575"/>
          </a:xfrm>
          <a:custGeom>
            <a:avLst/>
            <a:gdLst/>
            <a:ahLst/>
            <a:cxnLst/>
            <a:rect l="0" t="0" r="0" b="0"/>
            <a:pathLst>
              <a:path w="1162412" h="1298450">
                <a:moveTo>
                  <a:pt x="79439" y="0"/>
                </a:moveTo>
                <a:lnTo>
                  <a:pt x="1082973" y="0"/>
                </a:lnTo>
                <a:cubicBezTo>
                  <a:pt x="1126846" y="0"/>
                  <a:pt x="1162412" y="35566"/>
                  <a:pt x="1162412" y="79439"/>
                </a:cubicBezTo>
                <a:lnTo>
                  <a:pt x="1162412" y="1082971"/>
                </a:lnTo>
                <a:cubicBezTo>
                  <a:pt x="1162412" y="1126844"/>
                  <a:pt x="1126846" y="1162410"/>
                  <a:pt x="1082973" y="1162410"/>
                </a:cubicBezTo>
                <a:lnTo>
                  <a:pt x="763493" y="1162410"/>
                </a:lnTo>
                <a:lnTo>
                  <a:pt x="581206" y="1298450"/>
                </a:lnTo>
                <a:lnTo>
                  <a:pt x="398920" y="1162410"/>
                </a:lnTo>
                <a:lnTo>
                  <a:pt x="79439" y="1162410"/>
                </a:lnTo>
                <a:cubicBezTo>
                  <a:pt x="35566" y="1162410"/>
                  <a:pt x="0" y="1126844"/>
                  <a:pt x="0" y="1082971"/>
                </a:cubicBezTo>
                <a:lnTo>
                  <a:pt x="0" y="79439"/>
                </a:lnTo>
                <a:cubicBezTo>
                  <a:pt x="0" y="35566"/>
                  <a:pt x="35566" y="0"/>
                  <a:pt x="79439" y="0"/>
                </a:cubicBezTo>
                <a:close/>
              </a:path>
            </a:pathLst>
          </a:custGeom>
          <a:solidFill>
            <a:schemeClr val="accent1">
              <a:alpha val="100000"/>
            </a:schemeClr>
          </a:solidFill>
          <a:ln w="9525">
            <a:noFill/>
          </a:ln>
        </p:spPr>
        <p:txBody>
          <a:bodyPr/>
          <a:lstStyle/>
          <a:p>
            <a:endParaRPr lang="zh-CN" altLang="en-US"/>
          </a:p>
        </p:txBody>
      </p:sp>
      <p:sp>
        <p:nvSpPr>
          <p:cNvPr id="69" name="圆角矩形 68"/>
          <p:cNvSpPr/>
          <p:nvPr/>
        </p:nvSpPr>
        <p:spPr>
          <a:xfrm>
            <a:off x="9499600" y="2260600"/>
            <a:ext cx="1163638" cy="1298575"/>
          </a:xfrm>
          <a:custGeom>
            <a:avLst/>
            <a:gdLst/>
            <a:ahLst/>
            <a:cxnLst/>
            <a:rect l="0" t="0" r="0" b="0"/>
            <a:pathLst>
              <a:path w="1162412" h="1298450">
                <a:moveTo>
                  <a:pt x="79439" y="0"/>
                </a:moveTo>
                <a:lnTo>
                  <a:pt x="1082973" y="0"/>
                </a:lnTo>
                <a:cubicBezTo>
                  <a:pt x="1126846" y="0"/>
                  <a:pt x="1162412" y="35566"/>
                  <a:pt x="1162412" y="79439"/>
                </a:cubicBezTo>
                <a:lnTo>
                  <a:pt x="1162412" y="1082971"/>
                </a:lnTo>
                <a:cubicBezTo>
                  <a:pt x="1162412" y="1126844"/>
                  <a:pt x="1126846" y="1162410"/>
                  <a:pt x="1082973" y="1162410"/>
                </a:cubicBezTo>
                <a:lnTo>
                  <a:pt x="763492" y="1162410"/>
                </a:lnTo>
                <a:lnTo>
                  <a:pt x="581206" y="1298450"/>
                </a:lnTo>
                <a:lnTo>
                  <a:pt x="398920" y="1162410"/>
                </a:lnTo>
                <a:lnTo>
                  <a:pt x="79439" y="1162410"/>
                </a:lnTo>
                <a:cubicBezTo>
                  <a:pt x="35566" y="1162410"/>
                  <a:pt x="0" y="1126844"/>
                  <a:pt x="0" y="1082971"/>
                </a:cubicBezTo>
                <a:lnTo>
                  <a:pt x="0" y="79439"/>
                </a:lnTo>
                <a:cubicBezTo>
                  <a:pt x="0" y="35566"/>
                  <a:pt x="35566" y="0"/>
                  <a:pt x="79439" y="0"/>
                </a:cubicBezTo>
                <a:close/>
              </a:path>
            </a:pathLst>
          </a:custGeom>
          <a:solidFill>
            <a:schemeClr val="tx2">
              <a:alpha val="100000"/>
            </a:schemeClr>
          </a:solidFill>
          <a:ln w="9525">
            <a:noFill/>
          </a:ln>
        </p:spPr>
        <p:txBody>
          <a:bodyPr/>
          <a:lstStyle/>
          <a:p>
            <a:endParaRPr lang="zh-CN" altLang="en-US"/>
          </a:p>
        </p:txBody>
      </p:sp>
      <p:sp>
        <p:nvSpPr>
          <p:cNvPr id="7175" name="矩形 39"/>
          <p:cNvSpPr/>
          <p:nvPr/>
        </p:nvSpPr>
        <p:spPr>
          <a:xfrm>
            <a:off x="0" y="6753225"/>
            <a:ext cx="12196763" cy="104775"/>
          </a:xfrm>
          <a:prstGeom prst="rect">
            <a:avLst/>
          </a:prstGeom>
          <a:solidFill>
            <a:schemeClr val="tx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52" name="Freeform 26"/>
          <p:cNvSpPr>
            <a:spLocks noEditPoints="1"/>
          </p:cNvSpPr>
          <p:nvPr/>
        </p:nvSpPr>
        <p:spPr>
          <a:xfrm>
            <a:off x="9740900" y="2390775"/>
            <a:ext cx="681038" cy="865188"/>
          </a:xfrm>
          <a:custGeom>
            <a:avLst/>
            <a:gdLst/>
            <a:ahLst/>
            <a:cxnLst>
              <a:cxn ang="0">
                <a:pos x="78550" y="234322"/>
              </a:cxn>
              <a:cxn ang="0">
                <a:pos x="114181" y="460450"/>
              </a:cxn>
              <a:cxn ang="0">
                <a:pos x="332016" y="42604"/>
              </a:cxn>
              <a:cxn ang="0">
                <a:pos x="557139" y="454715"/>
              </a:cxn>
              <a:cxn ang="0">
                <a:pos x="408947" y="572695"/>
              </a:cxn>
              <a:cxn ang="0">
                <a:pos x="415425" y="599733"/>
              </a:cxn>
              <a:cxn ang="0">
                <a:pos x="581433" y="457173"/>
              </a:cxn>
              <a:cxn ang="0">
                <a:pos x="597629" y="235960"/>
              </a:cxn>
              <a:cxn ang="0">
                <a:pos x="319059" y="0"/>
              </a:cxn>
              <a:cxn ang="0">
                <a:pos x="334446" y="109787"/>
              </a:cxn>
              <a:cxn ang="0">
                <a:pos x="408137" y="185163"/>
              </a:cxn>
              <a:cxn ang="0">
                <a:pos x="334446" y="109787"/>
              </a:cxn>
              <a:cxn ang="0">
                <a:pos x="253466" y="334277"/>
              </a:cxn>
              <a:cxn ang="0">
                <a:pos x="253466" y="403099"/>
              </a:cxn>
              <a:cxn ang="0">
                <a:pos x="253466" y="334277"/>
              </a:cxn>
              <a:cxn ang="0">
                <a:pos x="427572" y="334277"/>
              </a:cxn>
              <a:cxn ang="0">
                <a:pos x="427572" y="403099"/>
              </a:cxn>
              <a:cxn ang="0">
                <a:pos x="427572" y="334277"/>
              </a:cxn>
              <a:cxn ang="0">
                <a:pos x="363598" y="564502"/>
              </a:cxn>
              <a:cxn ang="0">
                <a:pos x="300434" y="586624"/>
              </a:cxn>
              <a:cxn ang="0">
                <a:pos x="327157" y="628408"/>
              </a:cxn>
              <a:cxn ang="0">
                <a:pos x="390321" y="606287"/>
              </a:cxn>
              <a:cxn ang="0">
                <a:pos x="363598" y="564502"/>
              </a:cxn>
              <a:cxn ang="0">
                <a:pos x="481828" y="604648"/>
              </a:cxn>
              <a:cxn ang="0">
                <a:pos x="426762" y="865188"/>
              </a:cxn>
              <a:cxn ang="0">
                <a:pos x="481828" y="604648"/>
              </a:cxn>
              <a:cxn ang="0">
                <a:pos x="206498" y="610384"/>
              </a:cxn>
              <a:cxn ang="0">
                <a:pos x="253466" y="865188"/>
              </a:cxn>
              <a:cxn ang="0">
                <a:pos x="206498" y="610384"/>
              </a:cxn>
              <a:cxn ang="0">
                <a:pos x="298005" y="660361"/>
              </a:cxn>
              <a:cxn ang="0">
                <a:pos x="301244" y="865188"/>
              </a:cxn>
              <a:cxn ang="0">
                <a:pos x="392751" y="666916"/>
              </a:cxn>
              <a:cxn ang="0">
                <a:pos x="298005" y="660361"/>
              </a:cxn>
            </a:cxnLst>
            <a:rect l="0" t="0" r="0" b="0"/>
            <a:pathLst>
              <a:path w="841" h="1056">
                <a:moveTo>
                  <a:pt x="394" y="0"/>
                </a:moveTo>
                <a:cubicBezTo>
                  <a:pt x="225" y="4"/>
                  <a:pt x="110" y="134"/>
                  <a:pt x="97" y="286"/>
                </a:cubicBezTo>
                <a:cubicBezTo>
                  <a:pt x="43" y="305"/>
                  <a:pt x="3" y="358"/>
                  <a:pt x="5" y="420"/>
                </a:cubicBezTo>
                <a:cubicBezTo>
                  <a:pt x="9" y="559"/>
                  <a:pt x="66" y="561"/>
                  <a:pt x="141" y="562"/>
                </a:cubicBezTo>
                <a:lnTo>
                  <a:pt x="141" y="294"/>
                </a:lnTo>
                <a:cubicBezTo>
                  <a:pt x="143" y="179"/>
                  <a:pt x="255" y="52"/>
                  <a:pt x="410" y="52"/>
                </a:cubicBezTo>
                <a:cubicBezTo>
                  <a:pt x="565" y="52"/>
                  <a:pt x="650" y="172"/>
                  <a:pt x="688" y="278"/>
                </a:cubicBezTo>
                <a:lnTo>
                  <a:pt x="688" y="555"/>
                </a:lnTo>
                <a:cubicBezTo>
                  <a:pt x="680" y="572"/>
                  <a:pt x="660" y="592"/>
                  <a:pt x="623" y="628"/>
                </a:cubicBezTo>
                <a:cubicBezTo>
                  <a:pt x="574" y="675"/>
                  <a:pt x="505" y="699"/>
                  <a:pt x="505" y="699"/>
                </a:cubicBezTo>
                <a:cubicBezTo>
                  <a:pt x="496" y="701"/>
                  <a:pt x="491" y="712"/>
                  <a:pt x="493" y="721"/>
                </a:cubicBezTo>
                <a:cubicBezTo>
                  <a:pt x="495" y="730"/>
                  <a:pt x="505" y="736"/>
                  <a:pt x="513" y="732"/>
                </a:cubicBezTo>
                <a:cubicBezTo>
                  <a:pt x="513" y="732"/>
                  <a:pt x="586" y="708"/>
                  <a:pt x="641" y="655"/>
                </a:cubicBezTo>
                <a:cubicBezTo>
                  <a:pt x="696" y="602"/>
                  <a:pt x="718" y="559"/>
                  <a:pt x="718" y="558"/>
                </a:cubicBezTo>
                <a:cubicBezTo>
                  <a:pt x="779" y="543"/>
                  <a:pt x="824" y="544"/>
                  <a:pt x="824" y="420"/>
                </a:cubicBezTo>
                <a:cubicBezTo>
                  <a:pt x="824" y="360"/>
                  <a:pt x="788" y="309"/>
                  <a:pt x="738" y="288"/>
                </a:cubicBezTo>
                <a:cubicBezTo>
                  <a:pt x="700" y="147"/>
                  <a:pt x="584" y="4"/>
                  <a:pt x="410" y="0"/>
                </a:cubicBezTo>
                <a:cubicBezTo>
                  <a:pt x="405" y="0"/>
                  <a:pt x="399" y="0"/>
                  <a:pt x="394" y="0"/>
                </a:cubicBezTo>
                <a:close/>
                <a:moveTo>
                  <a:pt x="413" y="134"/>
                </a:moveTo>
                <a:lnTo>
                  <a:pt x="413" y="134"/>
                </a:lnTo>
                <a:cubicBezTo>
                  <a:pt x="219" y="133"/>
                  <a:pt x="122" y="282"/>
                  <a:pt x="165" y="437"/>
                </a:cubicBezTo>
                <a:cubicBezTo>
                  <a:pt x="165" y="437"/>
                  <a:pt x="501" y="297"/>
                  <a:pt x="504" y="226"/>
                </a:cubicBezTo>
                <a:cubicBezTo>
                  <a:pt x="578" y="326"/>
                  <a:pt x="663" y="366"/>
                  <a:pt x="663" y="366"/>
                </a:cubicBezTo>
                <a:cubicBezTo>
                  <a:pt x="653" y="195"/>
                  <a:pt x="575" y="135"/>
                  <a:pt x="413" y="134"/>
                </a:cubicBezTo>
                <a:close/>
                <a:moveTo>
                  <a:pt x="313" y="408"/>
                </a:moveTo>
                <a:lnTo>
                  <a:pt x="313" y="408"/>
                </a:lnTo>
                <a:cubicBezTo>
                  <a:pt x="284" y="408"/>
                  <a:pt x="262" y="427"/>
                  <a:pt x="262" y="450"/>
                </a:cubicBezTo>
                <a:cubicBezTo>
                  <a:pt x="262" y="473"/>
                  <a:pt x="284" y="492"/>
                  <a:pt x="313" y="492"/>
                </a:cubicBezTo>
                <a:cubicBezTo>
                  <a:pt x="341" y="492"/>
                  <a:pt x="364" y="473"/>
                  <a:pt x="364" y="450"/>
                </a:cubicBezTo>
                <a:cubicBezTo>
                  <a:pt x="364" y="427"/>
                  <a:pt x="341" y="408"/>
                  <a:pt x="313" y="408"/>
                </a:cubicBezTo>
                <a:close/>
                <a:moveTo>
                  <a:pt x="528" y="408"/>
                </a:moveTo>
                <a:lnTo>
                  <a:pt x="528" y="408"/>
                </a:lnTo>
                <a:cubicBezTo>
                  <a:pt x="499" y="408"/>
                  <a:pt x="476" y="427"/>
                  <a:pt x="476" y="450"/>
                </a:cubicBezTo>
                <a:cubicBezTo>
                  <a:pt x="476" y="473"/>
                  <a:pt x="499" y="492"/>
                  <a:pt x="528" y="492"/>
                </a:cubicBezTo>
                <a:cubicBezTo>
                  <a:pt x="556" y="492"/>
                  <a:pt x="579" y="473"/>
                  <a:pt x="579" y="450"/>
                </a:cubicBezTo>
                <a:cubicBezTo>
                  <a:pt x="579" y="427"/>
                  <a:pt x="556" y="408"/>
                  <a:pt x="528" y="408"/>
                </a:cubicBezTo>
                <a:close/>
                <a:moveTo>
                  <a:pt x="449" y="689"/>
                </a:moveTo>
                <a:lnTo>
                  <a:pt x="449" y="689"/>
                </a:lnTo>
                <a:lnTo>
                  <a:pt x="399" y="693"/>
                </a:lnTo>
                <a:cubicBezTo>
                  <a:pt x="384" y="694"/>
                  <a:pt x="370" y="705"/>
                  <a:pt x="371" y="716"/>
                </a:cubicBezTo>
                <a:lnTo>
                  <a:pt x="373" y="750"/>
                </a:lnTo>
                <a:cubicBezTo>
                  <a:pt x="374" y="761"/>
                  <a:pt x="389" y="769"/>
                  <a:pt x="404" y="767"/>
                </a:cubicBezTo>
                <a:lnTo>
                  <a:pt x="454" y="763"/>
                </a:lnTo>
                <a:cubicBezTo>
                  <a:pt x="469" y="761"/>
                  <a:pt x="482" y="751"/>
                  <a:pt x="482" y="740"/>
                </a:cubicBezTo>
                <a:lnTo>
                  <a:pt x="479" y="706"/>
                </a:lnTo>
                <a:cubicBezTo>
                  <a:pt x="479" y="696"/>
                  <a:pt x="464" y="687"/>
                  <a:pt x="449" y="689"/>
                </a:cubicBezTo>
                <a:close/>
                <a:moveTo>
                  <a:pt x="595" y="738"/>
                </a:moveTo>
                <a:lnTo>
                  <a:pt x="595" y="738"/>
                </a:lnTo>
                <a:cubicBezTo>
                  <a:pt x="582" y="738"/>
                  <a:pt x="570" y="741"/>
                  <a:pt x="556" y="747"/>
                </a:cubicBezTo>
                <a:lnTo>
                  <a:pt x="527" y="1056"/>
                </a:lnTo>
                <a:lnTo>
                  <a:pt x="841" y="1056"/>
                </a:lnTo>
                <a:cubicBezTo>
                  <a:pt x="794" y="959"/>
                  <a:pt x="715" y="733"/>
                  <a:pt x="595" y="738"/>
                </a:cubicBezTo>
                <a:close/>
                <a:moveTo>
                  <a:pt x="255" y="745"/>
                </a:moveTo>
                <a:lnTo>
                  <a:pt x="255" y="745"/>
                </a:lnTo>
                <a:cubicBezTo>
                  <a:pt x="115" y="751"/>
                  <a:pt x="48" y="955"/>
                  <a:pt x="0" y="1056"/>
                </a:cubicBezTo>
                <a:lnTo>
                  <a:pt x="313" y="1056"/>
                </a:lnTo>
                <a:lnTo>
                  <a:pt x="283" y="746"/>
                </a:lnTo>
                <a:cubicBezTo>
                  <a:pt x="273" y="745"/>
                  <a:pt x="264" y="745"/>
                  <a:pt x="255" y="745"/>
                </a:cubicBezTo>
                <a:close/>
                <a:moveTo>
                  <a:pt x="368" y="806"/>
                </a:moveTo>
                <a:lnTo>
                  <a:pt x="368" y="806"/>
                </a:lnTo>
                <a:cubicBezTo>
                  <a:pt x="361" y="806"/>
                  <a:pt x="354" y="809"/>
                  <a:pt x="355" y="814"/>
                </a:cubicBezTo>
                <a:lnTo>
                  <a:pt x="372" y="1056"/>
                </a:lnTo>
                <a:lnTo>
                  <a:pt x="469" y="1056"/>
                </a:lnTo>
                <a:lnTo>
                  <a:pt x="485" y="814"/>
                </a:lnTo>
                <a:cubicBezTo>
                  <a:pt x="486" y="809"/>
                  <a:pt x="480" y="806"/>
                  <a:pt x="473" y="806"/>
                </a:cubicBezTo>
                <a:lnTo>
                  <a:pt x="368" y="806"/>
                </a:lnTo>
                <a:close/>
              </a:path>
            </a:pathLst>
          </a:custGeom>
          <a:solidFill>
            <a:schemeClr val="accent2">
              <a:alpha val="100000"/>
            </a:schemeClr>
          </a:solidFill>
          <a:ln w="9525">
            <a:noFill/>
          </a:ln>
        </p:spPr>
        <p:txBody>
          <a:bodyPr/>
          <a:lstStyle/>
          <a:p>
            <a:endParaRPr lang="zh-CN" altLang="en-US"/>
          </a:p>
        </p:txBody>
      </p:sp>
      <p:sp>
        <p:nvSpPr>
          <p:cNvPr id="59" name="TextBox 58"/>
          <p:cNvSpPr txBox="1"/>
          <p:nvPr/>
        </p:nvSpPr>
        <p:spPr>
          <a:xfrm>
            <a:off x="3576638" y="3559175"/>
            <a:ext cx="2235200" cy="646113"/>
          </a:xfrm>
          <a:prstGeom prst="rect">
            <a:avLst/>
          </a:prstGeom>
          <a:noFill/>
          <a:ln w="9525">
            <a:noFill/>
          </a:ln>
        </p:spPr>
        <p:txBody>
          <a:bodyPr>
            <a:spAutoFit/>
          </a:bodyPr>
          <a:lstStyle/>
          <a:p>
            <a:pPr lvl="0" algn="ctr" eaLnBrk="1" hangingPunct="1"/>
            <a:r>
              <a:rPr lang="zh-CN" altLang="en-US" sz="3600" b="1" dirty="0">
                <a:latin typeface="微软雅黑" panose="020B0503020204020204" pitchFamily="34" charset="-122"/>
                <a:ea typeface="微软雅黑" panose="020B0503020204020204" pitchFamily="34" charset="-122"/>
              </a:rPr>
              <a:t>主营业务</a:t>
            </a:r>
            <a:endParaRPr lang="zh-CN" altLang="en-US" sz="3600" b="1" dirty="0">
              <a:latin typeface="微软雅黑" panose="020B0503020204020204" pitchFamily="34" charset="-122"/>
              <a:ea typeface="微软雅黑" panose="020B0503020204020204" pitchFamily="34" charset="-122"/>
            </a:endParaRPr>
          </a:p>
        </p:txBody>
      </p:sp>
      <p:sp>
        <p:nvSpPr>
          <p:cNvPr id="60" name="TextBox 59"/>
          <p:cNvSpPr txBox="1"/>
          <p:nvPr/>
        </p:nvSpPr>
        <p:spPr>
          <a:xfrm>
            <a:off x="844550" y="3559175"/>
            <a:ext cx="2235200" cy="646113"/>
          </a:xfrm>
          <a:prstGeom prst="rect">
            <a:avLst/>
          </a:prstGeom>
          <a:noFill/>
          <a:ln w="9525">
            <a:noFill/>
          </a:ln>
        </p:spPr>
        <p:txBody>
          <a:bodyPr>
            <a:spAutoFit/>
          </a:bodyPr>
          <a:lstStyle/>
          <a:p>
            <a:pPr lvl="0" algn="ctr" eaLnBrk="1" hangingPunct="1"/>
            <a:r>
              <a:rPr lang="zh-CN" altLang="en-US" sz="3600" b="1" dirty="0">
                <a:latin typeface="微软雅黑" panose="020B0503020204020204" pitchFamily="34" charset="-122"/>
                <a:ea typeface="微软雅黑" panose="020B0503020204020204" pitchFamily="34" charset="-122"/>
              </a:rPr>
              <a:t>公司简介</a:t>
            </a:r>
            <a:endParaRPr lang="zh-CN" altLang="en-US" sz="3600" b="1" dirty="0">
              <a:latin typeface="微软雅黑" panose="020B0503020204020204" pitchFamily="34" charset="-122"/>
              <a:ea typeface="微软雅黑" panose="020B0503020204020204" pitchFamily="34" charset="-122"/>
            </a:endParaRPr>
          </a:p>
        </p:txBody>
      </p:sp>
      <p:sp>
        <p:nvSpPr>
          <p:cNvPr id="61" name="TextBox 60"/>
          <p:cNvSpPr txBox="1"/>
          <p:nvPr/>
        </p:nvSpPr>
        <p:spPr>
          <a:xfrm>
            <a:off x="6216650" y="3559175"/>
            <a:ext cx="2398713" cy="646113"/>
          </a:xfrm>
          <a:prstGeom prst="rect">
            <a:avLst/>
          </a:prstGeom>
          <a:noFill/>
          <a:ln w="9525">
            <a:noFill/>
          </a:ln>
        </p:spPr>
        <p:txBody>
          <a:bodyPr>
            <a:spAutoFit/>
          </a:bodyPr>
          <a:lstStyle/>
          <a:p>
            <a:pPr lvl="0" algn="ctr" eaLnBrk="1" hangingPunct="1"/>
            <a:r>
              <a:rPr lang="zh-CN" altLang="en-US" sz="3600" b="1" dirty="0">
                <a:latin typeface="微软雅黑" panose="020B0503020204020204" pitchFamily="34" charset="-122"/>
                <a:ea typeface="微软雅黑" panose="020B0503020204020204" pitchFamily="34" charset="-122"/>
              </a:rPr>
              <a:t>企业优势</a:t>
            </a:r>
            <a:endParaRPr lang="zh-CN" altLang="en-US" sz="3600" b="1" dirty="0">
              <a:latin typeface="微软雅黑" panose="020B0503020204020204" pitchFamily="34" charset="-122"/>
              <a:ea typeface="微软雅黑" panose="020B0503020204020204" pitchFamily="34" charset="-122"/>
            </a:endParaRPr>
          </a:p>
        </p:txBody>
      </p:sp>
      <p:sp>
        <p:nvSpPr>
          <p:cNvPr id="62" name="TextBox 61"/>
          <p:cNvSpPr txBox="1"/>
          <p:nvPr/>
        </p:nvSpPr>
        <p:spPr>
          <a:xfrm>
            <a:off x="8964613" y="3559175"/>
            <a:ext cx="2233612" cy="646113"/>
          </a:xfrm>
          <a:prstGeom prst="rect">
            <a:avLst/>
          </a:prstGeom>
          <a:noFill/>
          <a:ln w="9525">
            <a:noFill/>
          </a:ln>
        </p:spPr>
        <p:txBody>
          <a:bodyPr>
            <a:spAutoFit/>
          </a:bodyPr>
          <a:lstStyle/>
          <a:p>
            <a:pPr lvl="0" algn="ctr" eaLnBrk="1" hangingPunct="1"/>
            <a:r>
              <a:rPr lang="zh-CN" altLang="en-US" sz="3600" b="1" dirty="0">
                <a:latin typeface="微软雅黑" panose="020B0503020204020204" pitchFamily="34" charset="-122"/>
                <a:ea typeface="微软雅黑" panose="020B0503020204020204" pitchFamily="34" charset="-122"/>
              </a:rPr>
              <a:t>联系我们</a:t>
            </a:r>
            <a:endParaRPr lang="zh-CN" altLang="en-US" sz="3600" b="1" dirty="0">
              <a:latin typeface="微软雅黑" panose="020B0503020204020204" pitchFamily="34" charset="-122"/>
              <a:ea typeface="微软雅黑" panose="020B0503020204020204" pitchFamily="34" charset="-122"/>
            </a:endParaRPr>
          </a:p>
        </p:txBody>
      </p:sp>
      <p:sp>
        <p:nvSpPr>
          <p:cNvPr id="63" name="Freeform 17"/>
          <p:cNvSpPr>
            <a:spLocks noEditPoints="1"/>
          </p:cNvSpPr>
          <p:nvPr/>
        </p:nvSpPr>
        <p:spPr>
          <a:xfrm>
            <a:off x="4378325" y="2360613"/>
            <a:ext cx="647700" cy="860425"/>
          </a:xfrm>
          <a:custGeom>
            <a:avLst/>
            <a:gdLst/>
            <a:ahLst/>
            <a:cxnLst>
              <a:cxn ang="0">
                <a:pos x="86064" y="139437"/>
              </a:cxn>
              <a:cxn ang="0">
                <a:pos x="72584" y="860871"/>
              </a:cxn>
              <a:cxn ang="0">
                <a:pos x="648072" y="211176"/>
              </a:cxn>
              <a:cxn ang="0">
                <a:pos x="599337" y="226332"/>
              </a:cxn>
              <a:cxn ang="0">
                <a:pos x="74658" y="811361"/>
              </a:cxn>
              <a:cxn ang="0">
                <a:pos x="281004" y="91947"/>
              </a:cxn>
              <a:cxn ang="0">
                <a:pos x="368105" y="91947"/>
              </a:cxn>
              <a:cxn ang="0">
                <a:pos x="323518" y="137416"/>
              </a:cxn>
              <a:cxn ang="0">
                <a:pos x="227084" y="93968"/>
              </a:cxn>
              <a:cxn ang="0">
                <a:pos x="119245" y="218249"/>
              </a:cxn>
              <a:cxn ang="0">
                <a:pos x="529864" y="218249"/>
              </a:cxn>
              <a:cxn ang="0">
                <a:pos x="422024" y="93968"/>
              </a:cxn>
              <a:cxn ang="0">
                <a:pos x="227084" y="93968"/>
              </a:cxn>
              <a:cxn ang="0">
                <a:pos x="229158" y="653737"/>
              </a:cxn>
              <a:cxn ang="0">
                <a:pos x="157611" y="673945"/>
              </a:cxn>
              <a:cxn ang="0">
                <a:pos x="142057" y="689101"/>
              </a:cxn>
              <a:cxn ang="0">
                <a:pos x="229158" y="695163"/>
              </a:cxn>
              <a:cxn ang="0">
                <a:pos x="136873" y="738611"/>
              </a:cxn>
              <a:cxn ang="0">
                <a:pos x="251970" y="684049"/>
              </a:cxn>
              <a:cxn ang="0">
                <a:pos x="251970" y="649695"/>
              </a:cxn>
              <a:cxn ang="0">
                <a:pos x="115098" y="655757"/>
              </a:cxn>
              <a:cxn ang="0">
                <a:pos x="221900" y="767913"/>
              </a:cxn>
              <a:cxn ang="0">
                <a:pos x="221900" y="337478"/>
              </a:cxn>
              <a:cxn ang="0">
                <a:pos x="157611" y="357686"/>
              </a:cxn>
              <a:cxn ang="0">
                <a:pos x="179386" y="414269"/>
              </a:cxn>
              <a:cxn ang="0">
                <a:pos x="136873" y="429425"/>
              </a:cxn>
              <a:cxn ang="0">
                <a:pos x="221900" y="316259"/>
              </a:cxn>
              <a:cxn ang="0">
                <a:pos x="115098" y="427404"/>
              </a:cxn>
              <a:cxn ang="0">
                <a:pos x="250933" y="362738"/>
              </a:cxn>
              <a:cxn ang="0">
                <a:pos x="248860" y="333436"/>
              </a:cxn>
              <a:cxn ang="0">
                <a:pos x="229158" y="508237"/>
              </a:cxn>
              <a:cxn ang="0">
                <a:pos x="142057" y="529456"/>
              </a:cxn>
              <a:cxn ang="0">
                <a:pos x="229158" y="586039"/>
              </a:cxn>
              <a:cxn ang="0">
                <a:pos x="250933" y="492071"/>
              </a:cxn>
              <a:cxn ang="0">
                <a:pos x="115098" y="497123"/>
              </a:cxn>
              <a:cxn ang="0">
                <a:pos x="229158" y="608268"/>
              </a:cxn>
              <a:cxn ang="0">
                <a:pos x="299668" y="469842"/>
              </a:cxn>
              <a:cxn ang="0">
                <a:pos x="339071" y="730528"/>
              </a:cxn>
              <a:cxn ang="0">
                <a:pos x="520531" y="675966"/>
              </a:cxn>
              <a:cxn ang="0">
                <a:pos x="331813" y="723455"/>
              </a:cxn>
              <a:cxn ang="0">
                <a:pos x="520531" y="512279"/>
              </a:cxn>
              <a:cxn ang="0">
                <a:pos x="331813" y="414269"/>
              </a:cxn>
              <a:cxn ang="0">
                <a:pos x="331813" y="355665"/>
              </a:cxn>
            </a:cxnLst>
            <a:rect l="0" t="0" r="0" b="0"/>
            <a:pathLst>
              <a:path w="625" h="852">
                <a:moveTo>
                  <a:pt x="48" y="224"/>
                </a:moveTo>
                <a:cubicBezTo>
                  <a:pt x="48" y="200"/>
                  <a:pt x="59" y="188"/>
                  <a:pt x="83" y="188"/>
                </a:cubicBezTo>
                <a:lnTo>
                  <a:pt x="83" y="138"/>
                </a:lnTo>
                <a:cubicBezTo>
                  <a:pt x="39" y="139"/>
                  <a:pt x="0" y="167"/>
                  <a:pt x="0" y="209"/>
                </a:cubicBezTo>
                <a:lnTo>
                  <a:pt x="0" y="783"/>
                </a:lnTo>
                <a:cubicBezTo>
                  <a:pt x="0" y="818"/>
                  <a:pt x="35" y="852"/>
                  <a:pt x="70" y="852"/>
                </a:cubicBezTo>
                <a:lnTo>
                  <a:pt x="556" y="852"/>
                </a:lnTo>
                <a:cubicBezTo>
                  <a:pt x="591" y="852"/>
                  <a:pt x="625" y="818"/>
                  <a:pt x="625" y="783"/>
                </a:cubicBezTo>
                <a:lnTo>
                  <a:pt x="625" y="209"/>
                </a:lnTo>
                <a:cubicBezTo>
                  <a:pt x="625" y="167"/>
                  <a:pt x="587" y="139"/>
                  <a:pt x="543" y="138"/>
                </a:cubicBezTo>
                <a:lnTo>
                  <a:pt x="543" y="188"/>
                </a:lnTo>
                <a:cubicBezTo>
                  <a:pt x="567" y="188"/>
                  <a:pt x="578" y="200"/>
                  <a:pt x="578" y="224"/>
                </a:cubicBezTo>
                <a:lnTo>
                  <a:pt x="578" y="768"/>
                </a:lnTo>
                <a:cubicBezTo>
                  <a:pt x="578" y="785"/>
                  <a:pt x="570" y="803"/>
                  <a:pt x="554" y="803"/>
                </a:cubicBezTo>
                <a:lnTo>
                  <a:pt x="72" y="803"/>
                </a:lnTo>
                <a:cubicBezTo>
                  <a:pt x="53" y="803"/>
                  <a:pt x="48" y="783"/>
                  <a:pt x="48" y="764"/>
                </a:cubicBezTo>
                <a:lnTo>
                  <a:pt x="48" y="224"/>
                </a:lnTo>
                <a:close/>
                <a:moveTo>
                  <a:pt x="271" y="91"/>
                </a:moveTo>
                <a:cubicBezTo>
                  <a:pt x="271" y="71"/>
                  <a:pt x="290" y="52"/>
                  <a:pt x="310" y="52"/>
                </a:cubicBezTo>
                <a:lnTo>
                  <a:pt x="316" y="52"/>
                </a:lnTo>
                <a:cubicBezTo>
                  <a:pt x="336" y="52"/>
                  <a:pt x="355" y="71"/>
                  <a:pt x="355" y="91"/>
                </a:cubicBezTo>
                <a:lnTo>
                  <a:pt x="355" y="95"/>
                </a:lnTo>
                <a:cubicBezTo>
                  <a:pt x="355" y="117"/>
                  <a:pt x="336" y="136"/>
                  <a:pt x="314" y="136"/>
                </a:cubicBezTo>
                <a:lnTo>
                  <a:pt x="312" y="136"/>
                </a:lnTo>
                <a:cubicBezTo>
                  <a:pt x="290" y="136"/>
                  <a:pt x="271" y="117"/>
                  <a:pt x="271" y="95"/>
                </a:cubicBezTo>
                <a:lnTo>
                  <a:pt x="271" y="91"/>
                </a:lnTo>
                <a:close/>
                <a:moveTo>
                  <a:pt x="219" y="93"/>
                </a:moveTo>
                <a:lnTo>
                  <a:pt x="150" y="93"/>
                </a:lnTo>
                <a:cubicBezTo>
                  <a:pt x="126" y="93"/>
                  <a:pt x="115" y="104"/>
                  <a:pt x="115" y="127"/>
                </a:cubicBezTo>
                <a:lnTo>
                  <a:pt x="115" y="216"/>
                </a:lnTo>
                <a:cubicBezTo>
                  <a:pt x="115" y="231"/>
                  <a:pt x="125" y="246"/>
                  <a:pt x="139" y="246"/>
                </a:cubicBezTo>
                <a:lnTo>
                  <a:pt x="487" y="246"/>
                </a:lnTo>
                <a:cubicBezTo>
                  <a:pt x="501" y="246"/>
                  <a:pt x="511" y="231"/>
                  <a:pt x="511" y="216"/>
                </a:cubicBezTo>
                <a:lnTo>
                  <a:pt x="511" y="127"/>
                </a:lnTo>
                <a:cubicBezTo>
                  <a:pt x="511" y="104"/>
                  <a:pt x="500" y="93"/>
                  <a:pt x="476" y="93"/>
                </a:cubicBezTo>
                <a:lnTo>
                  <a:pt x="407" y="93"/>
                </a:lnTo>
                <a:cubicBezTo>
                  <a:pt x="407" y="45"/>
                  <a:pt x="366" y="0"/>
                  <a:pt x="320" y="0"/>
                </a:cubicBezTo>
                <a:lnTo>
                  <a:pt x="305" y="0"/>
                </a:lnTo>
                <a:cubicBezTo>
                  <a:pt x="259" y="0"/>
                  <a:pt x="219" y="45"/>
                  <a:pt x="219" y="93"/>
                </a:cubicBezTo>
                <a:close/>
                <a:moveTo>
                  <a:pt x="132" y="654"/>
                </a:moveTo>
                <a:cubicBezTo>
                  <a:pt x="132" y="649"/>
                  <a:pt x="134" y="647"/>
                  <a:pt x="139" y="647"/>
                </a:cubicBezTo>
                <a:lnTo>
                  <a:pt x="221" y="647"/>
                </a:lnTo>
                <a:lnTo>
                  <a:pt x="221" y="654"/>
                </a:lnTo>
                <a:cubicBezTo>
                  <a:pt x="221" y="661"/>
                  <a:pt x="187" y="680"/>
                  <a:pt x="180" y="684"/>
                </a:cubicBezTo>
                <a:cubicBezTo>
                  <a:pt x="174" y="679"/>
                  <a:pt x="161" y="667"/>
                  <a:pt x="152" y="667"/>
                </a:cubicBezTo>
                <a:lnTo>
                  <a:pt x="150" y="667"/>
                </a:lnTo>
                <a:cubicBezTo>
                  <a:pt x="144" y="667"/>
                  <a:pt x="137" y="674"/>
                  <a:pt x="137" y="680"/>
                </a:cubicBezTo>
                <a:lnTo>
                  <a:pt x="137" y="682"/>
                </a:lnTo>
                <a:cubicBezTo>
                  <a:pt x="137" y="688"/>
                  <a:pt x="167" y="721"/>
                  <a:pt x="173" y="721"/>
                </a:cubicBezTo>
                <a:lnTo>
                  <a:pt x="176" y="721"/>
                </a:lnTo>
                <a:cubicBezTo>
                  <a:pt x="180" y="721"/>
                  <a:pt x="214" y="693"/>
                  <a:pt x="221" y="688"/>
                </a:cubicBezTo>
                <a:cubicBezTo>
                  <a:pt x="221" y="700"/>
                  <a:pt x="226" y="738"/>
                  <a:pt x="214" y="738"/>
                </a:cubicBezTo>
                <a:lnTo>
                  <a:pt x="139" y="738"/>
                </a:lnTo>
                <a:cubicBezTo>
                  <a:pt x="134" y="738"/>
                  <a:pt x="132" y="736"/>
                  <a:pt x="132" y="731"/>
                </a:cubicBezTo>
                <a:lnTo>
                  <a:pt x="132" y="654"/>
                </a:lnTo>
                <a:close/>
                <a:moveTo>
                  <a:pt x="214" y="760"/>
                </a:moveTo>
                <a:cubicBezTo>
                  <a:pt x="255" y="760"/>
                  <a:pt x="240" y="715"/>
                  <a:pt x="243" y="677"/>
                </a:cubicBezTo>
                <a:cubicBezTo>
                  <a:pt x="244" y="658"/>
                  <a:pt x="292" y="641"/>
                  <a:pt x="297" y="624"/>
                </a:cubicBezTo>
                <a:lnTo>
                  <a:pt x="290" y="624"/>
                </a:lnTo>
                <a:cubicBezTo>
                  <a:pt x="276" y="624"/>
                  <a:pt x="253" y="637"/>
                  <a:pt x="243" y="643"/>
                </a:cubicBezTo>
                <a:cubicBezTo>
                  <a:pt x="237" y="635"/>
                  <a:pt x="232" y="626"/>
                  <a:pt x="219" y="626"/>
                </a:cubicBezTo>
                <a:lnTo>
                  <a:pt x="135" y="626"/>
                </a:lnTo>
                <a:cubicBezTo>
                  <a:pt x="122" y="626"/>
                  <a:pt x="111" y="637"/>
                  <a:pt x="111" y="649"/>
                </a:cubicBezTo>
                <a:lnTo>
                  <a:pt x="111" y="736"/>
                </a:lnTo>
                <a:cubicBezTo>
                  <a:pt x="111" y="750"/>
                  <a:pt x="124" y="760"/>
                  <a:pt x="139" y="760"/>
                </a:cubicBezTo>
                <a:lnTo>
                  <a:pt x="214" y="760"/>
                </a:lnTo>
                <a:close/>
                <a:moveTo>
                  <a:pt x="132" y="341"/>
                </a:moveTo>
                <a:cubicBezTo>
                  <a:pt x="132" y="336"/>
                  <a:pt x="134" y="334"/>
                  <a:pt x="139" y="334"/>
                </a:cubicBezTo>
                <a:lnTo>
                  <a:pt x="214" y="334"/>
                </a:lnTo>
                <a:cubicBezTo>
                  <a:pt x="219" y="334"/>
                  <a:pt x="221" y="336"/>
                  <a:pt x="221" y="341"/>
                </a:cubicBezTo>
                <a:cubicBezTo>
                  <a:pt x="221" y="346"/>
                  <a:pt x="184" y="371"/>
                  <a:pt x="180" y="371"/>
                </a:cubicBezTo>
                <a:cubicBezTo>
                  <a:pt x="175" y="371"/>
                  <a:pt x="164" y="354"/>
                  <a:pt x="152" y="354"/>
                </a:cubicBezTo>
                <a:cubicBezTo>
                  <a:pt x="146" y="354"/>
                  <a:pt x="137" y="361"/>
                  <a:pt x="137" y="367"/>
                </a:cubicBezTo>
                <a:lnTo>
                  <a:pt x="137" y="369"/>
                </a:lnTo>
                <a:cubicBezTo>
                  <a:pt x="137" y="378"/>
                  <a:pt x="166" y="406"/>
                  <a:pt x="173" y="410"/>
                </a:cubicBezTo>
                <a:lnTo>
                  <a:pt x="221" y="375"/>
                </a:lnTo>
                <a:lnTo>
                  <a:pt x="221" y="425"/>
                </a:lnTo>
                <a:lnTo>
                  <a:pt x="132" y="425"/>
                </a:lnTo>
                <a:lnTo>
                  <a:pt x="132" y="341"/>
                </a:lnTo>
                <a:close/>
                <a:moveTo>
                  <a:pt x="240" y="330"/>
                </a:moveTo>
                <a:cubicBezTo>
                  <a:pt x="238" y="319"/>
                  <a:pt x="228" y="313"/>
                  <a:pt x="214" y="313"/>
                </a:cubicBezTo>
                <a:lnTo>
                  <a:pt x="139" y="313"/>
                </a:lnTo>
                <a:cubicBezTo>
                  <a:pt x="124" y="313"/>
                  <a:pt x="111" y="322"/>
                  <a:pt x="111" y="337"/>
                </a:cubicBezTo>
                <a:lnTo>
                  <a:pt x="111" y="423"/>
                </a:lnTo>
                <a:cubicBezTo>
                  <a:pt x="111" y="436"/>
                  <a:pt x="122" y="447"/>
                  <a:pt x="135" y="447"/>
                </a:cubicBezTo>
                <a:lnTo>
                  <a:pt x="219" y="447"/>
                </a:lnTo>
                <a:cubicBezTo>
                  <a:pt x="253" y="447"/>
                  <a:pt x="243" y="393"/>
                  <a:pt x="242" y="359"/>
                </a:cubicBezTo>
                <a:lnTo>
                  <a:pt x="297" y="313"/>
                </a:lnTo>
                <a:cubicBezTo>
                  <a:pt x="297" y="313"/>
                  <a:pt x="293" y="311"/>
                  <a:pt x="292" y="311"/>
                </a:cubicBezTo>
                <a:cubicBezTo>
                  <a:pt x="271" y="311"/>
                  <a:pt x="254" y="329"/>
                  <a:pt x="240" y="330"/>
                </a:cubicBezTo>
                <a:close/>
                <a:moveTo>
                  <a:pt x="132" y="492"/>
                </a:moveTo>
                <a:lnTo>
                  <a:pt x="221" y="492"/>
                </a:lnTo>
                <a:lnTo>
                  <a:pt x="221" y="503"/>
                </a:lnTo>
                <a:lnTo>
                  <a:pt x="180" y="529"/>
                </a:lnTo>
                <a:lnTo>
                  <a:pt x="153" y="508"/>
                </a:lnTo>
                <a:cubicBezTo>
                  <a:pt x="145" y="513"/>
                  <a:pt x="137" y="514"/>
                  <a:pt x="137" y="524"/>
                </a:cubicBezTo>
                <a:cubicBezTo>
                  <a:pt x="137" y="531"/>
                  <a:pt x="168" y="565"/>
                  <a:pt x="173" y="565"/>
                </a:cubicBezTo>
                <a:cubicBezTo>
                  <a:pt x="183" y="565"/>
                  <a:pt x="210" y="536"/>
                  <a:pt x="221" y="533"/>
                </a:cubicBezTo>
                <a:lnTo>
                  <a:pt x="221" y="580"/>
                </a:lnTo>
                <a:lnTo>
                  <a:pt x="132" y="580"/>
                </a:lnTo>
                <a:lnTo>
                  <a:pt x="132" y="492"/>
                </a:lnTo>
                <a:close/>
                <a:moveTo>
                  <a:pt x="242" y="487"/>
                </a:moveTo>
                <a:cubicBezTo>
                  <a:pt x="238" y="480"/>
                  <a:pt x="233" y="470"/>
                  <a:pt x="221" y="470"/>
                </a:cubicBezTo>
                <a:lnTo>
                  <a:pt x="132" y="470"/>
                </a:lnTo>
                <a:cubicBezTo>
                  <a:pt x="121" y="470"/>
                  <a:pt x="111" y="481"/>
                  <a:pt x="111" y="492"/>
                </a:cubicBezTo>
                <a:lnTo>
                  <a:pt x="111" y="580"/>
                </a:lnTo>
                <a:cubicBezTo>
                  <a:pt x="111" y="591"/>
                  <a:pt x="121" y="602"/>
                  <a:pt x="132" y="602"/>
                </a:cubicBezTo>
                <a:lnTo>
                  <a:pt x="221" y="602"/>
                </a:lnTo>
                <a:cubicBezTo>
                  <a:pt x="252" y="602"/>
                  <a:pt x="243" y="546"/>
                  <a:pt x="242" y="515"/>
                </a:cubicBezTo>
                <a:lnTo>
                  <a:pt x="296" y="469"/>
                </a:lnTo>
                <a:lnTo>
                  <a:pt x="289" y="465"/>
                </a:lnTo>
                <a:lnTo>
                  <a:pt x="242" y="487"/>
                </a:lnTo>
                <a:close/>
                <a:moveTo>
                  <a:pt x="320" y="716"/>
                </a:moveTo>
                <a:cubicBezTo>
                  <a:pt x="320" y="721"/>
                  <a:pt x="322" y="723"/>
                  <a:pt x="327" y="723"/>
                </a:cubicBezTo>
                <a:lnTo>
                  <a:pt x="496" y="723"/>
                </a:lnTo>
                <a:cubicBezTo>
                  <a:pt x="500" y="723"/>
                  <a:pt x="502" y="721"/>
                  <a:pt x="502" y="716"/>
                </a:cubicBezTo>
                <a:lnTo>
                  <a:pt x="502" y="669"/>
                </a:lnTo>
                <a:cubicBezTo>
                  <a:pt x="502" y="664"/>
                  <a:pt x="500" y="662"/>
                  <a:pt x="496" y="662"/>
                </a:cubicBezTo>
                <a:lnTo>
                  <a:pt x="320" y="662"/>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accent2">
              <a:alpha val="100000"/>
            </a:schemeClr>
          </a:solidFill>
          <a:ln w="9525">
            <a:noFill/>
          </a:ln>
        </p:spPr>
        <p:txBody>
          <a:bodyPr/>
          <a:lstStyle/>
          <a:p>
            <a:endParaRPr lang="zh-CN" altLang="en-US"/>
          </a:p>
        </p:txBody>
      </p:sp>
      <p:sp>
        <p:nvSpPr>
          <p:cNvPr id="64" name="Freeform 13"/>
          <p:cNvSpPr>
            <a:spLocks noEditPoints="1"/>
          </p:cNvSpPr>
          <p:nvPr/>
        </p:nvSpPr>
        <p:spPr>
          <a:xfrm>
            <a:off x="6965950" y="2444750"/>
            <a:ext cx="900113" cy="708025"/>
          </a:xfrm>
          <a:custGeom>
            <a:avLst/>
            <a:gdLst/>
            <a:ahLst/>
            <a:cxnLst>
              <a:cxn ang="0">
                <a:pos x="331258" y="358103"/>
              </a:cxn>
              <a:cxn ang="0">
                <a:pos x="459297" y="292137"/>
              </a:cxn>
              <a:cxn ang="0">
                <a:pos x="700105" y="250908"/>
              </a:cxn>
              <a:cxn ang="0">
                <a:pos x="765886" y="151958"/>
              </a:cxn>
              <a:cxn ang="0">
                <a:pos x="669563" y="219103"/>
              </a:cxn>
              <a:cxn ang="0">
                <a:pos x="459297" y="229704"/>
              </a:cxn>
              <a:cxn ang="0">
                <a:pos x="899799" y="94238"/>
              </a:cxn>
              <a:cxn ang="0">
                <a:pos x="546223" y="37695"/>
              </a:cxn>
              <a:cxn ang="0">
                <a:pos x="513332" y="0"/>
              </a:cxn>
              <a:cxn ang="0">
                <a:pos x="180900" y="37695"/>
              </a:cxn>
              <a:cxn ang="0">
                <a:pos x="205568" y="94238"/>
              </a:cxn>
              <a:cxn ang="0">
                <a:pos x="253729" y="159026"/>
              </a:cxn>
              <a:cxn ang="0">
                <a:pos x="829319" y="94238"/>
              </a:cxn>
              <a:cxn ang="0">
                <a:pos x="417009" y="464121"/>
              </a:cxn>
              <a:cxn ang="0">
                <a:pos x="829319" y="482968"/>
              </a:cxn>
              <a:cxn ang="0">
                <a:pos x="424057" y="502994"/>
              </a:cxn>
              <a:cxn ang="0">
                <a:pos x="425231" y="563070"/>
              </a:cxn>
              <a:cxn ang="0">
                <a:pos x="513332" y="700893"/>
              </a:cxn>
              <a:cxn ang="0">
                <a:pos x="546223" y="563070"/>
              </a:cxn>
              <a:cxn ang="0">
                <a:pos x="708327" y="697359"/>
              </a:cxn>
              <a:cxn ang="0">
                <a:pos x="694231" y="563070"/>
              </a:cxn>
              <a:cxn ang="0">
                <a:pos x="899799" y="502994"/>
              </a:cxn>
              <a:cxn ang="0">
                <a:pos x="877480" y="94238"/>
              </a:cxn>
              <a:cxn ang="0">
                <a:pos x="189122" y="365171"/>
              </a:cxn>
              <a:cxn ang="0">
                <a:pos x="276048" y="278001"/>
              </a:cxn>
              <a:cxn ang="0">
                <a:pos x="101022" y="278001"/>
              </a:cxn>
              <a:cxn ang="0">
                <a:pos x="244332" y="382841"/>
              </a:cxn>
              <a:cxn ang="0">
                <a:pos x="212616" y="382841"/>
              </a:cxn>
              <a:cxn ang="0">
                <a:pos x="220838" y="399332"/>
              </a:cxn>
              <a:cxn ang="0">
                <a:pos x="230236" y="600766"/>
              </a:cxn>
              <a:cxn ang="0">
                <a:pos x="151533" y="600766"/>
              </a:cxn>
              <a:cxn ang="0">
                <a:pos x="160930" y="399332"/>
              </a:cxn>
              <a:cxn ang="0">
                <a:pos x="170327" y="382841"/>
              </a:cxn>
              <a:cxn ang="0">
                <a:pos x="0" y="515952"/>
              </a:cxn>
              <a:cxn ang="0">
                <a:pos x="77528" y="706783"/>
              </a:cxn>
              <a:cxn ang="0">
                <a:pos x="104546" y="508884"/>
              </a:cxn>
              <a:cxn ang="0">
                <a:pos x="270175" y="706783"/>
              </a:cxn>
              <a:cxn ang="0">
                <a:pos x="297192" y="508884"/>
              </a:cxn>
              <a:cxn ang="0">
                <a:pos x="377070" y="706783"/>
              </a:cxn>
              <a:cxn ang="0">
                <a:pos x="244332" y="382841"/>
              </a:cxn>
            </a:cxnLst>
            <a:rect l="0" t="0" r="0" b="0"/>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accent2">
              <a:alpha val="100000"/>
            </a:schemeClr>
          </a:solidFill>
          <a:ln w="9525">
            <a:noFill/>
          </a:ln>
        </p:spPr>
        <p:txBody>
          <a:bodyPr/>
          <a:lstStyle/>
          <a:p>
            <a:endParaRPr lang="zh-CN" altLang="en-US"/>
          </a:p>
        </p:txBody>
      </p:sp>
      <p:sp>
        <p:nvSpPr>
          <p:cNvPr id="65" name="Freeform 8"/>
          <p:cNvSpPr>
            <a:spLocks noEditPoints="1"/>
          </p:cNvSpPr>
          <p:nvPr/>
        </p:nvSpPr>
        <p:spPr>
          <a:xfrm>
            <a:off x="1624013" y="2444750"/>
            <a:ext cx="893762" cy="776288"/>
          </a:xfrm>
          <a:custGeom>
            <a:avLst/>
            <a:gdLst/>
            <a:ahLst/>
            <a:cxnLst>
              <a:cxn ang="0">
                <a:pos x="447029" y="911"/>
              </a:cxn>
              <a:cxn ang="0">
                <a:pos x="447029" y="911"/>
              </a:cxn>
              <a:cxn ang="0">
                <a:pos x="419881" y="9113"/>
              </a:cxn>
              <a:cxn ang="0">
                <a:pos x="23528" y="303460"/>
              </a:cxn>
              <a:cxn ang="0">
                <a:pos x="14479" y="364516"/>
              </a:cxn>
              <a:cxn ang="0">
                <a:pos x="21718" y="374541"/>
              </a:cxn>
              <a:cxn ang="0">
                <a:pos x="82347" y="383654"/>
              </a:cxn>
              <a:cxn ang="0">
                <a:pos x="447029" y="113911"/>
              </a:cxn>
              <a:cxn ang="0">
                <a:pos x="811711" y="383654"/>
              </a:cxn>
              <a:cxn ang="0">
                <a:pos x="872340" y="374541"/>
              </a:cxn>
              <a:cxn ang="0">
                <a:pos x="879579" y="364516"/>
              </a:cxn>
              <a:cxn ang="0">
                <a:pos x="870530" y="303460"/>
              </a:cxn>
              <a:cxn ang="0">
                <a:pos x="737507" y="204129"/>
              </a:cxn>
              <a:cxn ang="0">
                <a:pos x="737507" y="58323"/>
              </a:cxn>
              <a:cxn ang="0">
                <a:pos x="719409" y="40097"/>
              </a:cxn>
              <a:cxn ang="0">
                <a:pos x="647016" y="40097"/>
              </a:cxn>
              <a:cxn ang="0">
                <a:pos x="629822" y="58323"/>
              </a:cxn>
              <a:cxn ang="0">
                <a:pos x="629822" y="123936"/>
              </a:cxn>
              <a:cxn ang="0">
                <a:pos x="474177" y="9113"/>
              </a:cxn>
              <a:cxn ang="0">
                <a:pos x="447029" y="911"/>
              </a:cxn>
              <a:cxn ang="0">
                <a:pos x="722124" y="382742"/>
              </a:cxn>
              <a:cxn ang="0">
                <a:pos x="467842" y="200484"/>
              </a:cxn>
              <a:cxn ang="0">
                <a:pos x="447029" y="193194"/>
              </a:cxn>
              <a:cxn ang="0">
                <a:pos x="426216" y="200484"/>
              </a:cxn>
              <a:cxn ang="0">
                <a:pos x="172839" y="382742"/>
              </a:cxn>
              <a:cxn ang="0">
                <a:pos x="157456" y="411904"/>
              </a:cxn>
              <a:cxn ang="0">
                <a:pos x="157456" y="685291"/>
              </a:cxn>
              <a:cxn ang="0">
                <a:pos x="247947" y="776420"/>
              </a:cxn>
              <a:cxn ang="0">
                <a:pos x="349298" y="776420"/>
              </a:cxn>
              <a:cxn ang="0">
                <a:pos x="349298" y="594162"/>
              </a:cxn>
              <a:cxn ang="0">
                <a:pos x="385495" y="557710"/>
              </a:cxn>
              <a:cxn ang="0">
                <a:pos x="508563" y="557710"/>
              </a:cxn>
              <a:cxn ang="0">
                <a:pos x="544760" y="594162"/>
              </a:cxn>
              <a:cxn ang="0">
                <a:pos x="544760" y="776420"/>
              </a:cxn>
              <a:cxn ang="0">
                <a:pos x="646111" y="776420"/>
              </a:cxn>
              <a:cxn ang="0">
                <a:pos x="736602" y="685291"/>
              </a:cxn>
              <a:cxn ang="0">
                <a:pos x="736602" y="411904"/>
              </a:cxn>
              <a:cxn ang="0">
                <a:pos x="722124" y="382742"/>
              </a:cxn>
            </a:cxnLst>
            <a:rect l="0" t="0" r="0" b="0"/>
            <a:pathLst>
              <a:path w="988" h="852">
                <a:moveTo>
                  <a:pt x="494" y="1"/>
                </a:moveTo>
                <a:lnTo>
                  <a:pt x="494" y="1"/>
                </a:lnTo>
                <a:cubicBezTo>
                  <a:pt x="484" y="0"/>
                  <a:pt x="473" y="3"/>
                  <a:pt x="464" y="10"/>
                </a:cubicBezTo>
                <a:lnTo>
                  <a:pt x="26" y="333"/>
                </a:lnTo>
                <a:cubicBezTo>
                  <a:pt x="5" y="348"/>
                  <a:pt x="0" y="379"/>
                  <a:pt x="16" y="400"/>
                </a:cubicBezTo>
                <a:lnTo>
                  <a:pt x="24" y="411"/>
                </a:lnTo>
                <a:cubicBezTo>
                  <a:pt x="40" y="432"/>
                  <a:pt x="70" y="437"/>
                  <a:pt x="91" y="421"/>
                </a:cubicBezTo>
                <a:lnTo>
                  <a:pt x="494" y="125"/>
                </a:lnTo>
                <a:lnTo>
                  <a:pt x="897" y="421"/>
                </a:lnTo>
                <a:cubicBezTo>
                  <a:pt x="918" y="437"/>
                  <a:pt x="948" y="432"/>
                  <a:pt x="964" y="411"/>
                </a:cubicBezTo>
                <a:lnTo>
                  <a:pt x="972" y="400"/>
                </a:lnTo>
                <a:cubicBezTo>
                  <a:pt x="988" y="379"/>
                  <a:pt x="983" y="348"/>
                  <a:pt x="962" y="333"/>
                </a:cubicBezTo>
                <a:lnTo>
                  <a:pt x="815" y="224"/>
                </a:lnTo>
                <a:lnTo>
                  <a:pt x="815" y="64"/>
                </a:lnTo>
                <a:cubicBezTo>
                  <a:pt x="815" y="53"/>
                  <a:pt x="806" y="44"/>
                  <a:pt x="795" y="44"/>
                </a:cubicBezTo>
                <a:lnTo>
                  <a:pt x="715" y="44"/>
                </a:lnTo>
                <a:cubicBezTo>
                  <a:pt x="704" y="44"/>
                  <a:pt x="696" y="53"/>
                  <a:pt x="696" y="64"/>
                </a:cubicBezTo>
                <a:lnTo>
                  <a:pt x="696" y="136"/>
                </a:lnTo>
                <a:lnTo>
                  <a:pt x="524" y="10"/>
                </a:lnTo>
                <a:cubicBezTo>
                  <a:pt x="515" y="3"/>
                  <a:pt x="504" y="0"/>
                  <a:pt x="494" y="1"/>
                </a:cubicBezTo>
                <a:close/>
                <a:moveTo>
                  <a:pt x="798" y="420"/>
                </a:moveTo>
                <a:lnTo>
                  <a:pt x="517" y="220"/>
                </a:lnTo>
                <a:cubicBezTo>
                  <a:pt x="510" y="215"/>
                  <a:pt x="502" y="212"/>
                  <a:pt x="494" y="212"/>
                </a:cubicBezTo>
                <a:cubicBezTo>
                  <a:pt x="486" y="212"/>
                  <a:pt x="478" y="215"/>
                  <a:pt x="471" y="220"/>
                </a:cubicBezTo>
                <a:lnTo>
                  <a:pt x="191" y="420"/>
                </a:lnTo>
                <a:cubicBezTo>
                  <a:pt x="180" y="427"/>
                  <a:pt x="174" y="439"/>
                  <a:pt x="174" y="452"/>
                </a:cubicBezTo>
                <a:lnTo>
                  <a:pt x="174" y="752"/>
                </a:lnTo>
                <a:cubicBezTo>
                  <a:pt x="174" y="808"/>
                  <a:pt x="219" y="852"/>
                  <a:pt x="274" y="852"/>
                </a:cubicBezTo>
                <a:lnTo>
                  <a:pt x="386" y="852"/>
                </a:lnTo>
                <a:lnTo>
                  <a:pt x="386" y="652"/>
                </a:lnTo>
                <a:cubicBezTo>
                  <a:pt x="386" y="630"/>
                  <a:pt x="404" y="612"/>
                  <a:pt x="426" y="612"/>
                </a:cubicBezTo>
                <a:lnTo>
                  <a:pt x="562" y="612"/>
                </a:lnTo>
                <a:cubicBezTo>
                  <a:pt x="584" y="612"/>
                  <a:pt x="602" y="630"/>
                  <a:pt x="602" y="652"/>
                </a:cubicBezTo>
                <a:lnTo>
                  <a:pt x="602" y="852"/>
                </a:lnTo>
                <a:lnTo>
                  <a:pt x="714" y="852"/>
                </a:lnTo>
                <a:cubicBezTo>
                  <a:pt x="770" y="852"/>
                  <a:pt x="814" y="808"/>
                  <a:pt x="814" y="752"/>
                </a:cubicBezTo>
                <a:lnTo>
                  <a:pt x="814" y="452"/>
                </a:lnTo>
                <a:cubicBezTo>
                  <a:pt x="814" y="439"/>
                  <a:pt x="808" y="427"/>
                  <a:pt x="798" y="420"/>
                </a:cubicBezTo>
                <a:close/>
              </a:path>
            </a:pathLst>
          </a:custGeom>
          <a:solidFill>
            <a:schemeClr val="accent2">
              <a:alpha val="100000"/>
            </a:schemeClr>
          </a:solidFill>
          <a:ln w="9525">
            <a:noFill/>
          </a:ln>
        </p:spPr>
        <p:txBody>
          <a:bodyPr/>
          <a:lstStyle/>
          <a:p>
            <a:endParaRPr lang="zh-CN" altLang="en-US"/>
          </a:p>
        </p:txBody>
      </p:sp>
      <p:sp>
        <p:nvSpPr>
          <p:cNvPr id="5" name="TextBox 4"/>
          <p:cNvSpPr txBox="1"/>
          <p:nvPr/>
        </p:nvSpPr>
        <p:spPr>
          <a:xfrm>
            <a:off x="704850" y="4216400"/>
            <a:ext cx="2514600" cy="58578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cs"/>
              </a:rPr>
              <a:t>公司简介、组织构架、企业文化、大事记等等</a:t>
            </a:r>
            <a:endParaRPr kumimoji="0" lang="zh-CN" altLang="en-US" sz="1600" b="0" i="0" u="none" strike="noStrike" kern="1200" cap="none" spc="0" normalizeH="0" baseline="0" noProof="0" dirty="0">
              <a:ln>
                <a:noFill/>
              </a:ln>
              <a:solidFill>
                <a:schemeClr val="tx1"/>
              </a:solidFill>
              <a:effectLst/>
              <a:uLnTx/>
              <a:uFillTx/>
              <a:latin typeface="+mj-ea"/>
              <a:ea typeface="+mj-ea"/>
              <a:cs typeface="+mn-cs"/>
            </a:endParaRPr>
          </a:p>
        </p:txBody>
      </p:sp>
      <p:sp>
        <p:nvSpPr>
          <p:cNvPr id="73" name="TextBox 72"/>
          <p:cNvSpPr txBox="1"/>
          <p:nvPr/>
        </p:nvSpPr>
        <p:spPr>
          <a:xfrm>
            <a:off x="3476625" y="4216400"/>
            <a:ext cx="2478088" cy="58578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cs"/>
              </a:rPr>
              <a:t>介绍公司产品、服务、市场等信息</a:t>
            </a:r>
            <a:endParaRPr kumimoji="0" lang="zh-CN" altLang="en-US" sz="1600" b="0" i="0" u="none" strike="noStrike" kern="1200" cap="none" spc="0" normalizeH="0" baseline="0" noProof="0" dirty="0">
              <a:ln>
                <a:noFill/>
              </a:ln>
              <a:solidFill>
                <a:schemeClr val="tx1"/>
              </a:solidFill>
              <a:effectLst/>
              <a:uLnTx/>
              <a:uFillTx/>
              <a:latin typeface="+mj-ea"/>
              <a:ea typeface="+mj-ea"/>
              <a:cs typeface="+mn-cs"/>
            </a:endParaRPr>
          </a:p>
        </p:txBody>
      </p:sp>
      <p:sp>
        <p:nvSpPr>
          <p:cNvPr id="74" name="TextBox 73"/>
          <p:cNvSpPr txBox="1"/>
          <p:nvPr/>
        </p:nvSpPr>
        <p:spPr>
          <a:xfrm>
            <a:off x="6224588" y="4216400"/>
            <a:ext cx="2466975" cy="58578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cs"/>
              </a:rPr>
              <a:t>介绍公司技术、专利、认证、服务等优势资源</a:t>
            </a:r>
            <a:endParaRPr kumimoji="0" lang="zh-CN" altLang="en-US" sz="1600" b="0" i="0" u="none" strike="noStrike" kern="1200" cap="none" spc="0" normalizeH="0" baseline="0" noProof="0" dirty="0">
              <a:ln>
                <a:noFill/>
              </a:ln>
              <a:solidFill>
                <a:schemeClr val="tx1"/>
              </a:solidFill>
              <a:effectLst/>
              <a:uLnTx/>
              <a:uFillTx/>
              <a:latin typeface="+mj-ea"/>
              <a:ea typeface="+mj-ea"/>
              <a:cs typeface="+mn-cs"/>
            </a:endParaRPr>
          </a:p>
        </p:txBody>
      </p:sp>
      <p:sp>
        <p:nvSpPr>
          <p:cNvPr id="75" name="TextBox 74"/>
          <p:cNvSpPr txBox="1"/>
          <p:nvPr/>
        </p:nvSpPr>
        <p:spPr>
          <a:xfrm>
            <a:off x="8963025" y="4216400"/>
            <a:ext cx="2305050" cy="58578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cs"/>
              </a:rPr>
              <a:t>介绍公司售后、联系方式、结束语等信息</a:t>
            </a:r>
            <a:endParaRPr kumimoji="0" lang="zh-CN" altLang="en-US" sz="1600" b="0" i="0" u="none" strike="noStrike" kern="1200" cap="none" spc="0" normalizeH="0" baseline="0" noProof="0" dirty="0">
              <a:ln>
                <a:noFill/>
              </a:ln>
              <a:solidFill>
                <a:schemeClr val="tx1"/>
              </a:solidFill>
              <a:effectLst/>
              <a:uLnTx/>
              <a:uFillTx/>
              <a:latin typeface="+mj-ea"/>
              <a:ea typeface="+mj-ea"/>
              <a:cs typeface="+mn-cs"/>
            </a:endParaRPr>
          </a:p>
        </p:txBody>
      </p:sp>
      <p:sp>
        <p:nvSpPr>
          <p:cNvPr id="85" name="Text Box 4"/>
          <p:cNvSpPr txBox="1">
            <a:spLocks noChangeArrowheads="1"/>
          </p:cNvSpPr>
          <p:nvPr/>
        </p:nvSpPr>
        <p:spPr bwMode="auto">
          <a:xfrm>
            <a:off x="2908300" y="6283325"/>
            <a:ext cx="7200900" cy="358775"/>
          </a:xfrm>
          <a:prstGeom prst="rect">
            <a:avLst/>
          </a:prstGeom>
          <a:noFill/>
          <a:ln>
            <a:noFill/>
          </a:ln>
          <a:effectLst/>
          <a:extLst>
            <a:ext uri="{909E8E84-426E-40DD-AFC4-6F175D3DCCD1}">
              <a14:hiddenFill xmlns:a14="http://schemas.microsoft.com/office/drawing/2010/main">
                <a:solidFill>
                  <a:srgbClr val="0000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buFontTx/>
              <a:buNone/>
              <a:defRPr sz="2800" b="0">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bg2">
                    <a:lumMod val="75000"/>
                  </a:schemeClr>
                </a:solidFill>
                <a:effectLst/>
                <a:uLnTx/>
                <a:uFillTx/>
                <a:latin typeface="+mj-lt"/>
                <a:ea typeface="+mj-ea"/>
                <a:cs typeface="+mj-cs"/>
              </a:rPr>
              <a:t>内页内容与目录对应，每个标题分别有若干个小标题。</a:t>
            </a:r>
            <a:endParaRPr kumimoji="0" lang="zh-CN" altLang="en-US" sz="2000" b="0" i="0" u="none" strike="noStrike" kern="1200" cap="none" spc="0" normalizeH="0" baseline="0" noProof="0" dirty="0">
              <a:ln>
                <a:noFill/>
              </a:ln>
              <a:solidFill>
                <a:schemeClr val="bg2">
                  <a:lumMod val="75000"/>
                </a:schemeClr>
              </a:solidFill>
              <a:effectLst/>
              <a:uLnTx/>
              <a:uFillTx/>
              <a:latin typeface="+mj-lt"/>
              <a:ea typeface="+mj-ea"/>
              <a:cs typeface="+mj-cs"/>
            </a:endParaRPr>
          </a:p>
        </p:txBody>
      </p:sp>
      <p:sp>
        <p:nvSpPr>
          <p:cNvPr id="86" name="Freeform 5"/>
          <p:cNvSpPr/>
          <p:nvPr/>
        </p:nvSpPr>
        <p:spPr>
          <a:xfrm>
            <a:off x="5167313" y="0"/>
            <a:ext cx="2309812" cy="1160463"/>
          </a:xfrm>
          <a:custGeom>
            <a:avLst/>
            <a:gdLst/>
            <a:ahLst/>
            <a:cxnLst>
              <a:cxn ang="0">
                <a:pos x="2309654" y="0"/>
              </a:cxn>
              <a:cxn ang="0">
                <a:pos x="1187255" y="1141649"/>
              </a:cxn>
              <a:cxn ang="0">
                <a:pos x="1121737" y="1141649"/>
              </a:cxn>
              <a:cxn ang="0">
                <a:pos x="0" y="0"/>
              </a:cxn>
              <a:cxn ang="0">
                <a:pos x="2309654" y="0"/>
              </a:cxn>
            </a:cxnLst>
            <a:rect l="0" t="0" r="0" b="0"/>
            <a:pathLst>
              <a:path w="3490" h="1722">
                <a:moveTo>
                  <a:pt x="3490" y="0"/>
                </a:moveTo>
                <a:lnTo>
                  <a:pt x="1794" y="1695"/>
                </a:lnTo>
                <a:cubicBezTo>
                  <a:pt x="1767" y="1722"/>
                  <a:pt x="1723" y="1722"/>
                  <a:pt x="1695" y="1695"/>
                </a:cubicBezTo>
                <a:lnTo>
                  <a:pt x="0" y="0"/>
                </a:lnTo>
                <a:lnTo>
                  <a:pt x="3490" y="0"/>
                </a:lnTo>
                <a:close/>
              </a:path>
            </a:pathLst>
          </a:custGeom>
          <a:solidFill>
            <a:schemeClr val="bg1">
              <a:alpha val="100000"/>
            </a:schemeClr>
          </a:solidFill>
          <a:ln w="9525">
            <a:noFill/>
          </a:ln>
        </p:spPr>
        <p:txBody>
          <a:bodyPr/>
          <a:lstStyle/>
          <a:p>
            <a:endParaRPr lang="zh-CN" altLang="en-US"/>
          </a:p>
        </p:txBody>
      </p:sp>
      <p:sp>
        <p:nvSpPr>
          <p:cNvPr id="87" name="Freeform 6"/>
          <p:cNvSpPr/>
          <p:nvPr/>
        </p:nvSpPr>
        <p:spPr>
          <a:xfrm>
            <a:off x="4579938" y="-4762"/>
            <a:ext cx="2554287" cy="1279525"/>
          </a:xfrm>
          <a:custGeom>
            <a:avLst/>
            <a:gdLst/>
            <a:ahLst/>
            <a:cxnLst>
              <a:cxn ang="0">
                <a:pos x="2554488" y="0"/>
              </a:cxn>
              <a:cxn ang="0">
                <a:pos x="1319697" y="1256730"/>
              </a:cxn>
              <a:cxn ang="0">
                <a:pos x="1234791" y="1256730"/>
              </a:cxn>
              <a:cxn ang="0">
                <a:pos x="0" y="0"/>
              </a:cxn>
              <a:cxn ang="0">
                <a:pos x="2554488" y="0"/>
              </a:cxn>
            </a:cxnLst>
            <a:rect l="0" t="0" r="0" b="0"/>
            <a:pathLst>
              <a:path w="3490" h="1719">
                <a:moveTo>
                  <a:pt x="3490" y="0"/>
                </a:moveTo>
                <a:lnTo>
                  <a:pt x="1803" y="1687"/>
                </a:lnTo>
                <a:cubicBezTo>
                  <a:pt x="1771" y="1719"/>
                  <a:pt x="1719" y="1719"/>
                  <a:pt x="1687" y="1687"/>
                </a:cubicBezTo>
                <a:lnTo>
                  <a:pt x="0" y="0"/>
                </a:lnTo>
                <a:lnTo>
                  <a:pt x="3490" y="0"/>
                </a:lnTo>
                <a:close/>
              </a:path>
            </a:pathLst>
          </a:custGeom>
          <a:solidFill>
            <a:schemeClr val="tx1">
              <a:alpha val="100000"/>
            </a:schemeClr>
          </a:solidFill>
          <a:ln w="9525">
            <a:noFill/>
          </a:ln>
        </p:spPr>
        <p:txBody>
          <a:bodyPr/>
          <a:lstStyle/>
          <a:p>
            <a:endParaRPr lang="zh-CN" altLang="en-US"/>
          </a:p>
        </p:txBody>
      </p:sp>
      <p:sp>
        <p:nvSpPr>
          <p:cNvPr id="88" name="TextBox 87"/>
          <p:cNvSpPr txBox="1"/>
          <p:nvPr/>
        </p:nvSpPr>
        <p:spPr>
          <a:xfrm>
            <a:off x="5362575" y="53975"/>
            <a:ext cx="1008063" cy="52387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accent2"/>
                </a:solidFill>
                <a:effectLst/>
                <a:uLnTx/>
                <a:uFillTx/>
                <a:latin typeface="+mj-ea"/>
                <a:ea typeface="+mj-ea"/>
                <a:cs typeface="+mn-cs"/>
              </a:rPr>
              <a:t>目 录</a:t>
            </a:r>
            <a:endParaRPr kumimoji="0" lang="zh-CN" altLang="en-US" sz="2800" b="0" i="0" u="none" strike="noStrike" kern="1200" cap="none" spc="0" normalizeH="0" baseline="0" noProof="0" dirty="0">
              <a:ln>
                <a:noFill/>
              </a:ln>
              <a:solidFill>
                <a:schemeClr val="accent2"/>
              </a:solidFill>
              <a:effectLst/>
              <a:uLnTx/>
              <a:uFillTx/>
              <a:latin typeface="+mj-ea"/>
              <a:ea typeface="+mj-ea"/>
              <a:cs typeface="+mn-cs"/>
            </a:endParaRPr>
          </a:p>
        </p:txBody>
      </p:sp>
      <p:sp>
        <p:nvSpPr>
          <p:cNvPr id="89" name="TextBox 88"/>
          <p:cNvSpPr txBox="1"/>
          <p:nvPr/>
        </p:nvSpPr>
        <p:spPr>
          <a:xfrm>
            <a:off x="5403850" y="481013"/>
            <a:ext cx="958850" cy="307975"/>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accent2"/>
                </a:solidFill>
                <a:effectLst/>
                <a:uLnTx/>
                <a:uFillTx/>
                <a:latin typeface="+mj-ea"/>
                <a:ea typeface="+mj-ea"/>
                <a:cs typeface="+mn-cs"/>
              </a:rPr>
              <a:t>Contents</a:t>
            </a:r>
            <a:endParaRPr kumimoji="0" lang="zh-CN" altLang="en-US" sz="1400" b="0" i="0" u="none" strike="noStrike" kern="1200" cap="none" spc="0" normalizeH="0" baseline="0" noProof="0" dirty="0">
              <a:ln>
                <a:noFill/>
              </a:ln>
              <a:solidFill>
                <a:schemeClr val="accent2"/>
              </a:solidFill>
              <a:effectLst/>
              <a:uLnTx/>
              <a:uFillTx/>
              <a:latin typeface="+mj-ea"/>
              <a:ea typeface="+mj-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600"/>
                                        <p:tgtEl>
                                          <p:spTgt spid="87"/>
                                        </p:tgtEl>
                                      </p:cBhvr>
                                    </p:animEffect>
                                    <p:anim calcmode="lin" valueType="num">
                                      <p:cBhvr>
                                        <p:cTn id="8" dur="600" fill="hold"/>
                                        <p:tgtEl>
                                          <p:spTgt spid="87"/>
                                        </p:tgtEl>
                                        <p:attrNameLst>
                                          <p:attrName>ppt_x</p:attrName>
                                        </p:attrNameLst>
                                      </p:cBhvr>
                                      <p:tavLst>
                                        <p:tav tm="0">
                                          <p:val>
                                            <p:strVal val="#ppt_x"/>
                                          </p:val>
                                        </p:tav>
                                        <p:tav tm="100000">
                                          <p:val>
                                            <p:strVal val="#ppt_x"/>
                                          </p:val>
                                        </p:tav>
                                      </p:tavLst>
                                    </p:anim>
                                    <p:anim calcmode="lin" valueType="num">
                                      <p:cBhvr>
                                        <p:cTn id="9" dur="600" fill="hold"/>
                                        <p:tgtEl>
                                          <p:spTgt spid="8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0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600"/>
                                        <p:tgtEl>
                                          <p:spTgt spid="90"/>
                                        </p:tgtEl>
                                      </p:cBhvr>
                                    </p:animEffect>
                                    <p:anim calcmode="lin" valueType="num">
                                      <p:cBhvr>
                                        <p:cTn id="13" dur="600" fill="hold"/>
                                        <p:tgtEl>
                                          <p:spTgt spid="90"/>
                                        </p:tgtEl>
                                        <p:attrNameLst>
                                          <p:attrName>ppt_x</p:attrName>
                                        </p:attrNameLst>
                                      </p:cBhvr>
                                      <p:tavLst>
                                        <p:tav tm="0">
                                          <p:val>
                                            <p:strVal val="#ppt_x"/>
                                          </p:val>
                                        </p:tav>
                                        <p:tav tm="100000">
                                          <p:val>
                                            <p:strVal val="#ppt_x"/>
                                          </p:val>
                                        </p:tav>
                                      </p:tavLst>
                                    </p:anim>
                                    <p:anim calcmode="lin" valueType="num">
                                      <p:cBhvr>
                                        <p:cTn id="14" dur="600" fill="hold"/>
                                        <p:tgtEl>
                                          <p:spTgt spid="90"/>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20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600"/>
                                        <p:tgtEl>
                                          <p:spTgt spid="86"/>
                                        </p:tgtEl>
                                      </p:cBhvr>
                                    </p:animEffect>
                                    <p:anim calcmode="lin" valueType="num">
                                      <p:cBhvr>
                                        <p:cTn id="18" dur="600" fill="hold"/>
                                        <p:tgtEl>
                                          <p:spTgt spid="86"/>
                                        </p:tgtEl>
                                        <p:attrNameLst>
                                          <p:attrName>ppt_x</p:attrName>
                                        </p:attrNameLst>
                                      </p:cBhvr>
                                      <p:tavLst>
                                        <p:tav tm="0">
                                          <p:val>
                                            <p:strVal val="#ppt_x"/>
                                          </p:val>
                                        </p:tav>
                                        <p:tav tm="100000">
                                          <p:val>
                                            <p:strVal val="#ppt_x"/>
                                          </p:val>
                                        </p:tav>
                                      </p:tavLst>
                                    </p:anim>
                                    <p:anim calcmode="lin" valueType="num">
                                      <p:cBhvr>
                                        <p:cTn id="19" dur="600" fill="hold"/>
                                        <p:tgtEl>
                                          <p:spTgt spid="8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31" presetClass="entr" presetSubtype="0" fill="hold" grpId="0" nodeType="afterEffect">
                                  <p:stCondLst>
                                    <p:cond delay="0"/>
                                  </p:stCondLst>
                                  <p:childTnLst>
                                    <p:set>
                                      <p:cBhvr>
                                        <p:cTn id="22" dur="1" fill="hold">
                                          <p:stCondLst>
                                            <p:cond delay="0"/>
                                          </p:stCondLst>
                                        </p:cTn>
                                        <p:tgtEl>
                                          <p:spTgt spid="88"/>
                                        </p:tgtEl>
                                        <p:attrNameLst>
                                          <p:attrName>style.visibility</p:attrName>
                                        </p:attrNameLst>
                                      </p:cBhvr>
                                      <p:to>
                                        <p:strVal val="visible"/>
                                      </p:to>
                                    </p:set>
                                    <p:anim calcmode="lin" valueType="num">
                                      <p:cBhvr>
                                        <p:cTn id="23" dur="500" fill="hold"/>
                                        <p:tgtEl>
                                          <p:spTgt spid="88"/>
                                        </p:tgtEl>
                                        <p:attrNameLst>
                                          <p:attrName>ppt_w</p:attrName>
                                        </p:attrNameLst>
                                      </p:cBhvr>
                                      <p:tavLst>
                                        <p:tav tm="0">
                                          <p:val>
                                            <p:fltVal val="0"/>
                                          </p:val>
                                        </p:tav>
                                        <p:tav tm="100000">
                                          <p:val>
                                            <p:strVal val="#ppt_w"/>
                                          </p:val>
                                        </p:tav>
                                      </p:tavLst>
                                    </p:anim>
                                    <p:anim calcmode="lin" valueType="num">
                                      <p:cBhvr>
                                        <p:cTn id="24" dur="500" fill="hold"/>
                                        <p:tgtEl>
                                          <p:spTgt spid="88"/>
                                        </p:tgtEl>
                                        <p:attrNameLst>
                                          <p:attrName>ppt_h</p:attrName>
                                        </p:attrNameLst>
                                      </p:cBhvr>
                                      <p:tavLst>
                                        <p:tav tm="0">
                                          <p:val>
                                            <p:fltVal val="0"/>
                                          </p:val>
                                        </p:tav>
                                        <p:tav tm="100000">
                                          <p:val>
                                            <p:strVal val="#ppt_h"/>
                                          </p:val>
                                        </p:tav>
                                      </p:tavLst>
                                    </p:anim>
                                    <p:anim calcmode="lin" valueType="num">
                                      <p:cBhvr>
                                        <p:cTn id="25" dur="500" fill="hold"/>
                                        <p:tgtEl>
                                          <p:spTgt spid="88"/>
                                        </p:tgtEl>
                                        <p:attrNameLst>
                                          <p:attrName>style.rotation</p:attrName>
                                        </p:attrNameLst>
                                      </p:cBhvr>
                                      <p:tavLst>
                                        <p:tav tm="0">
                                          <p:val>
                                            <p:fltVal val="90"/>
                                          </p:val>
                                        </p:tav>
                                        <p:tav tm="100000">
                                          <p:val>
                                            <p:fltVal val="0"/>
                                          </p:val>
                                        </p:tav>
                                      </p:tavLst>
                                    </p:anim>
                                    <p:animEffect transition="in" filter="fade">
                                      <p:cBhvr>
                                        <p:cTn id="26" dur="500"/>
                                        <p:tgtEl>
                                          <p:spTgt spid="88"/>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89"/>
                                        </p:tgtEl>
                                        <p:attrNameLst>
                                          <p:attrName>style.visibility</p:attrName>
                                        </p:attrNameLst>
                                      </p:cBhvr>
                                      <p:to>
                                        <p:strVal val="visible"/>
                                      </p:to>
                                    </p:set>
                                    <p:anim calcmode="lin" valueType="num">
                                      <p:cBhvr>
                                        <p:cTn id="29" dur="500" fill="hold"/>
                                        <p:tgtEl>
                                          <p:spTgt spid="89"/>
                                        </p:tgtEl>
                                        <p:attrNameLst>
                                          <p:attrName>ppt_w</p:attrName>
                                        </p:attrNameLst>
                                      </p:cBhvr>
                                      <p:tavLst>
                                        <p:tav tm="0">
                                          <p:val>
                                            <p:fltVal val="0"/>
                                          </p:val>
                                        </p:tav>
                                        <p:tav tm="100000">
                                          <p:val>
                                            <p:strVal val="#ppt_w"/>
                                          </p:val>
                                        </p:tav>
                                      </p:tavLst>
                                    </p:anim>
                                    <p:anim calcmode="lin" valueType="num">
                                      <p:cBhvr>
                                        <p:cTn id="30" dur="500" fill="hold"/>
                                        <p:tgtEl>
                                          <p:spTgt spid="89"/>
                                        </p:tgtEl>
                                        <p:attrNameLst>
                                          <p:attrName>ppt_h</p:attrName>
                                        </p:attrNameLst>
                                      </p:cBhvr>
                                      <p:tavLst>
                                        <p:tav tm="0">
                                          <p:val>
                                            <p:fltVal val="0"/>
                                          </p:val>
                                        </p:tav>
                                        <p:tav tm="100000">
                                          <p:val>
                                            <p:strVal val="#ppt_h"/>
                                          </p:val>
                                        </p:tav>
                                      </p:tavLst>
                                    </p:anim>
                                    <p:anim calcmode="lin" valueType="num">
                                      <p:cBhvr>
                                        <p:cTn id="31" dur="500" fill="hold"/>
                                        <p:tgtEl>
                                          <p:spTgt spid="89"/>
                                        </p:tgtEl>
                                        <p:attrNameLst>
                                          <p:attrName>style.rotation</p:attrName>
                                        </p:attrNameLst>
                                      </p:cBhvr>
                                      <p:tavLst>
                                        <p:tav tm="0">
                                          <p:val>
                                            <p:fltVal val="90"/>
                                          </p:val>
                                        </p:tav>
                                        <p:tav tm="100000">
                                          <p:val>
                                            <p:fltVal val="0"/>
                                          </p:val>
                                        </p:tav>
                                      </p:tavLst>
                                    </p:anim>
                                    <p:animEffect transition="in" filter="fade">
                                      <p:cBhvr>
                                        <p:cTn id="32" dur="500"/>
                                        <p:tgtEl>
                                          <p:spTgt spid="89"/>
                                        </p:tgtEl>
                                      </p:cBhvr>
                                    </p:animEffect>
                                  </p:childTnLst>
                                </p:cTn>
                              </p:par>
                            </p:childTnLst>
                          </p:cTn>
                        </p:par>
                        <p:par>
                          <p:cTn id="33" fill="hold">
                            <p:stCondLst>
                              <p:cond delay="1500"/>
                            </p:stCondLst>
                            <p:childTnLst>
                              <p:par>
                                <p:cTn id="34" presetID="52" presetClass="entr" presetSubtype="0"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Scale>
                                      <p:cBhvr>
                                        <p:cTn id="36"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4"/>
                                        </p:tgtEl>
                                        <p:attrNameLst>
                                          <p:attrName>ppt_x</p:attrName>
                                          <p:attrName>ppt_y</p:attrName>
                                        </p:attrNameLst>
                                      </p:cBhvr>
                                    </p:animMotion>
                                    <p:animEffect transition="in" filter="fade">
                                      <p:cBhvr>
                                        <p:cTn id="38" dur="1000"/>
                                        <p:tgtEl>
                                          <p:spTgt spid="4"/>
                                        </p:tgtEl>
                                      </p:cBhvr>
                                    </p:animEffect>
                                  </p:childTnLst>
                                </p:cTn>
                              </p:par>
                              <p:par>
                                <p:cTn id="39" presetID="52" presetClass="entr" presetSubtype="0" fill="hold" nodeType="withEffect">
                                  <p:stCondLst>
                                    <p:cond delay="100"/>
                                  </p:stCondLst>
                                  <p:childTnLst>
                                    <p:set>
                                      <p:cBhvr>
                                        <p:cTn id="40" dur="1" fill="hold">
                                          <p:stCondLst>
                                            <p:cond delay="0"/>
                                          </p:stCondLst>
                                        </p:cTn>
                                        <p:tgtEl>
                                          <p:spTgt spid="70"/>
                                        </p:tgtEl>
                                        <p:attrNameLst>
                                          <p:attrName>style.visibility</p:attrName>
                                        </p:attrNameLst>
                                      </p:cBhvr>
                                      <p:to>
                                        <p:strVal val="visible"/>
                                      </p:to>
                                    </p:set>
                                    <p:animScale>
                                      <p:cBhvr>
                                        <p:cTn id="41"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70"/>
                                        </p:tgtEl>
                                        <p:attrNameLst>
                                          <p:attrName>ppt_x</p:attrName>
                                          <p:attrName>ppt_y</p:attrName>
                                        </p:attrNameLst>
                                      </p:cBhvr>
                                    </p:animMotion>
                                    <p:animEffect transition="in" filter="fade">
                                      <p:cBhvr>
                                        <p:cTn id="43" dur="1000"/>
                                        <p:tgtEl>
                                          <p:spTgt spid="70"/>
                                        </p:tgtEl>
                                      </p:cBhvr>
                                    </p:animEffect>
                                  </p:childTnLst>
                                </p:cTn>
                              </p:par>
                              <p:par>
                                <p:cTn id="44" presetID="52" presetClass="entr" presetSubtype="0" fill="hold" nodeType="withEffect">
                                  <p:stCondLst>
                                    <p:cond delay="200"/>
                                  </p:stCondLst>
                                  <p:childTnLst>
                                    <p:set>
                                      <p:cBhvr>
                                        <p:cTn id="45" dur="1" fill="hold">
                                          <p:stCondLst>
                                            <p:cond delay="0"/>
                                          </p:stCondLst>
                                        </p:cTn>
                                        <p:tgtEl>
                                          <p:spTgt spid="68"/>
                                        </p:tgtEl>
                                        <p:attrNameLst>
                                          <p:attrName>style.visibility</p:attrName>
                                        </p:attrNameLst>
                                      </p:cBhvr>
                                      <p:to>
                                        <p:strVal val="visible"/>
                                      </p:to>
                                    </p:set>
                                    <p:animScale>
                                      <p:cBhvr>
                                        <p:cTn id="46"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68"/>
                                        </p:tgtEl>
                                        <p:attrNameLst>
                                          <p:attrName>ppt_x</p:attrName>
                                          <p:attrName>ppt_y</p:attrName>
                                        </p:attrNameLst>
                                      </p:cBhvr>
                                    </p:animMotion>
                                    <p:animEffect transition="in" filter="fade">
                                      <p:cBhvr>
                                        <p:cTn id="48" dur="1000"/>
                                        <p:tgtEl>
                                          <p:spTgt spid="68"/>
                                        </p:tgtEl>
                                      </p:cBhvr>
                                    </p:animEffect>
                                  </p:childTnLst>
                                </p:cTn>
                              </p:par>
                              <p:par>
                                <p:cTn id="49" presetID="52" presetClass="entr" presetSubtype="0" fill="hold" nodeType="withEffect">
                                  <p:stCondLst>
                                    <p:cond delay="300"/>
                                  </p:stCondLst>
                                  <p:childTnLst>
                                    <p:set>
                                      <p:cBhvr>
                                        <p:cTn id="50" dur="1" fill="hold">
                                          <p:stCondLst>
                                            <p:cond delay="0"/>
                                          </p:stCondLst>
                                        </p:cTn>
                                        <p:tgtEl>
                                          <p:spTgt spid="69"/>
                                        </p:tgtEl>
                                        <p:attrNameLst>
                                          <p:attrName>style.visibility</p:attrName>
                                        </p:attrNameLst>
                                      </p:cBhvr>
                                      <p:to>
                                        <p:strVal val="visible"/>
                                      </p:to>
                                    </p:set>
                                    <p:animScale>
                                      <p:cBhvr>
                                        <p:cTn id="51"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69"/>
                                        </p:tgtEl>
                                        <p:attrNameLst>
                                          <p:attrName>ppt_x</p:attrName>
                                          <p:attrName>ppt_y</p:attrName>
                                        </p:attrNameLst>
                                      </p:cBhvr>
                                    </p:animMotion>
                                    <p:animEffect transition="in" filter="fade">
                                      <p:cBhvr>
                                        <p:cTn id="53" dur="1000"/>
                                        <p:tgtEl>
                                          <p:spTgt spid="69"/>
                                        </p:tgtEl>
                                      </p:cBhvr>
                                    </p:animEffect>
                                  </p:childTnLst>
                                </p:cTn>
                              </p:par>
                            </p:childTnLst>
                          </p:cTn>
                        </p:par>
                        <p:par>
                          <p:cTn id="54" fill="hold">
                            <p:stCondLst>
                              <p:cond delay="2500"/>
                            </p:stCondLst>
                            <p:childTnLst>
                              <p:par>
                                <p:cTn id="55" presetID="31" presetClass="entr" presetSubtype="0" fill="hold" nodeType="afterEffect">
                                  <p:stCondLst>
                                    <p:cond delay="0"/>
                                  </p:stCondLst>
                                  <p:childTnLst>
                                    <p:set>
                                      <p:cBhvr>
                                        <p:cTn id="56" dur="1" fill="hold">
                                          <p:stCondLst>
                                            <p:cond delay="0"/>
                                          </p:stCondLst>
                                        </p:cTn>
                                        <p:tgtEl>
                                          <p:spTgt spid="65"/>
                                        </p:tgtEl>
                                        <p:attrNameLst>
                                          <p:attrName>style.visibility</p:attrName>
                                        </p:attrNameLst>
                                      </p:cBhvr>
                                      <p:to>
                                        <p:strVal val="visible"/>
                                      </p:to>
                                    </p:set>
                                    <p:anim calcmode="lin" valueType="num">
                                      <p:cBhvr>
                                        <p:cTn id="57" dur="500" fill="hold"/>
                                        <p:tgtEl>
                                          <p:spTgt spid="65"/>
                                        </p:tgtEl>
                                        <p:attrNameLst>
                                          <p:attrName>ppt_w</p:attrName>
                                        </p:attrNameLst>
                                      </p:cBhvr>
                                      <p:tavLst>
                                        <p:tav tm="0">
                                          <p:val>
                                            <p:fltVal val="0"/>
                                          </p:val>
                                        </p:tav>
                                        <p:tav tm="100000">
                                          <p:val>
                                            <p:strVal val="#ppt_w"/>
                                          </p:val>
                                        </p:tav>
                                      </p:tavLst>
                                    </p:anim>
                                    <p:anim calcmode="lin" valueType="num">
                                      <p:cBhvr>
                                        <p:cTn id="58" dur="500" fill="hold"/>
                                        <p:tgtEl>
                                          <p:spTgt spid="65"/>
                                        </p:tgtEl>
                                        <p:attrNameLst>
                                          <p:attrName>ppt_h</p:attrName>
                                        </p:attrNameLst>
                                      </p:cBhvr>
                                      <p:tavLst>
                                        <p:tav tm="0">
                                          <p:val>
                                            <p:fltVal val="0"/>
                                          </p:val>
                                        </p:tav>
                                        <p:tav tm="100000">
                                          <p:val>
                                            <p:strVal val="#ppt_h"/>
                                          </p:val>
                                        </p:tav>
                                      </p:tavLst>
                                    </p:anim>
                                    <p:anim calcmode="lin" valueType="num">
                                      <p:cBhvr>
                                        <p:cTn id="59" dur="500" fill="hold"/>
                                        <p:tgtEl>
                                          <p:spTgt spid="65"/>
                                        </p:tgtEl>
                                        <p:attrNameLst>
                                          <p:attrName>style.rotation</p:attrName>
                                        </p:attrNameLst>
                                      </p:cBhvr>
                                      <p:tavLst>
                                        <p:tav tm="0">
                                          <p:val>
                                            <p:fltVal val="90"/>
                                          </p:val>
                                        </p:tav>
                                        <p:tav tm="100000">
                                          <p:val>
                                            <p:fltVal val="0"/>
                                          </p:val>
                                        </p:tav>
                                      </p:tavLst>
                                    </p:anim>
                                    <p:animEffect transition="in" filter="fade">
                                      <p:cBhvr>
                                        <p:cTn id="60" dur="500"/>
                                        <p:tgtEl>
                                          <p:spTgt spid="65"/>
                                        </p:tgtEl>
                                      </p:cBhvr>
                                    </p:animEffect>
                                  </p:childTnLst>
                                </p:cTn>
                              </p:par>
                              <p:par>
                                <p:cTn id="61" presetID="8" presetClass="emph" presetSubtype="0" fill="hold" nodeType="withEffect">
                                  <p:stCondLst>
                                    <p:cond delay="0"/>
                                  </p:stCondLst>
                                  <p:childTnLst>
                                    <p:animRot by="21600000">
                                      <p:cBhvr>
                                        <p:cTn id="62" dur="500" fill="hold"/>
                                        <p:tgtEl>
                                          <p:spTgt spid="65"/>
                                        </p:tgtEl>
                                        <p:attrNameLst>
                                          <p:attrName>r</p:attrName>
                                        </p:attrNameLst>
                                      </p:cBhvr>
                                    </p:animRot>
                                  </p:childTnLst>
                                </p:cTn>
                              </p:par>
                            </p:childTnLst>
                          </p:cTn>
                        </p:par>
                        <p:par>
                          <p:cTn id="63" fill="hold">
                            <p:stCondLst>
                              <p:cond delay="3000"/>
                            </p:stCondLst>
                            <p:childTnLst>
                              <p:par>
                                <p:cTn id="64" presetID="22" presetClass="entr" presetSubtype="1" fill="hold" grpId="0" nodeType="after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wipe(up)">
                                      <p:cBhvr>
                                        <p:cTn id="66" dur="500"/>
                                        <p:tgtEl>
                                          <p:spTgt spid="60"/>
                                        </p:tgtEl>
                                      </p:cBhvr>
                                    </p:animEffect>
                                  </p:childTnLst>
                                </p:cTn>
                              </p:par>
                            </p:childTnLst>
                          </p:cTn>
                        </p:par>
                        <p:par>
                          <p:cTn id="67" fill="hold">
                            <p:stCondLst>
                              <p:cond delay="3500"/>
                            </p:stCondLst>
                            <p:childTnLst>
                              <p:par>
                                <p:cTn id="68" presetID="42" presetClass="entr" presetSubtype="0"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400"/>
                                        <p:tgtEl>
                                          <p:spTgt spid="5"/>
                                        </p:tgtEl>
                                      </p:cBhvr>
                                    </p:animEffect>
                                    <p:anim calcmode="lin" valueType="num">
                                      <p:cBhvr>
                                        <p:cTn id="71" dur="400" fill="hold"/>
                                        <p:tgtEl>
                                          <p:spTgt spid="5"/>
                                        </p:tgtEl>
                                        <p:attrNameLst>
                                          <p:attrName>ppt_x</p:attrName>
                                        </p:attrNameLst>
                                      </p:cBhvr>
                                      <p:tavLst>
                                        <p:tav tm="0">
                                          <p:val>
                                            <p:strVal val="#ppt_x"/>
                                          </p:val>
                                        </p:tav>
                                        <p:tav tm="100000">
                                          <p:val>
                                            <p:strVal val="#ppt_x"/>
                                          </p:val>
                                        </p:tav>
                                      </p:tavLst>
                                    </p:anim>
                                    <p:anim calcmode="lin" valueType="num">
                                      <p:cBhvr>
                                        <p:cTn id="72" dur="400" fill="hold"/>
                                        <p:tgtEl>
                                          <p:spTgt spid="5"/>
                                        </p:tgtEl>
                                        <p:attrNameLst>
                                          <p:attrName>ppt_y</p:attrName>
                                        </p:attrNameLst>
                                      </p:cBhvr>
                                      <p:tavLst>
                                        <p:tav tm="0">
                                          <p:val>
                                            <p:strVal val="#ppt_y+.1"/>
                                          </p:val>
                                        </p:tav>
                                        <p:tav tm="100000">
                                          <p:val>
                                            <p:strVal val="#ppt_y"/>
                                          </p:val>
                                        </p:tav>
                                      </p:tavLst>
                                    </p:anim>
                                  </p:childTnLst>
                                </p:cTn>
                              </p:par>
                            </p:childTnLst>
                          </p:cTn>
                        </p:par>
                        <p:par>
                          <p:cTn id="73" fill="hold">
                            <p:stCondLst>
                              <p:cond delay="4000"/>
                            </p:stCondLst>
                            <p:childTnLst>
                              <p:par>
                                <p:cTn id="74" presetID="31" presetClass="entr" presetSubtype="0" fill="hold" nodeType="afterEffect">
                                  <p:stCondLst>
                                    <p:cond delay="0"/>
                                  </p:stCondLst>
                                  <p:childTnLst>
                                    <p:set>
                                      <p:cBhvr>
                                        <p:cTn id="75" dur="1" fill="hold">
                                          <p:stCondLst>
                                            <p:cond delay="0"/>
                                          </p:stCondLst>
                                        </p:cTn>
                                        <p:tgtEl>
                                          <p:spTgt spid="63"/>
                                        </p:tgtEl>
                                        <p:attrNameLst>
                                          <p:attrName>style.visibility</p:attrName>
                                        </p:attrNameLst>
                                      </p:cBhvr>
                                      <p:to>
                                        <p:strVal val="visible"/>
                                      </p:to>
                                    </p:set>
                                    <p:anim calcmode="lin" valueType="num">
                                      <p:cBhvr>
                                        <p:cTn id="76" dur="500" fill="hold"/>
                                        <p:tgtEl>
                                          <p:spTgt spid="63"/>
                                        </p:tgtEl>
                                        <p:attrNameLst>
                                          <p:attrName>ppt_w</p:attrName>
                                        </p:attrNameLst>
                                      </p:cBhvr>
                                      <p:tavLst>
                                        <p:tav tm="0">
                                          <p:val>
                                            <p:fltVal val="0"/>
                                          </p:val>
                                        </p:tav>
                                        <p:tav tm="100000">
                                          <p:val>
                                            <p:strVal val="#ppt_w"/>
                                          </p:val>
                                        </p:tav>
                                      </p:tavLst>
                                    </p:anim>
                                    <p:anim calcmode="lin" valueType="num">
                                      <p:cBhvr>
                                        <p:cTn id="77" dur="500" fill="hold"/>
                                        <p:tgtEl>
                                          <p:spTgt spid="63"/>
                                        </p:tgtEl>
                                        <p:attrNameLst>
                                          <p:attrName>ppt_h</p:attrName>
                                        </p:attrNameLst>
                                      </p:cBhvr>
                                      <p:tavLst>
                                        <p:tav tm="0">
                                          <p:val>
                                            <p:fltVal val="0"/>
                                          </p:val>
                                        </p:tav>
                                        <p:tav tm="100000">
                                          <p:val>
                                            <p:strVal val="#ppt_h"/>
                                          </p:val>
                                        </p:tav>
                                      </p:tavLst>
                                    </p:anim>
                                    <p:anim calcmode="lin" valueType="num">
                                      <p:cBhvr>
                                        <p:cTn id="78" dur="500" fill="hold"/>
                                        <p:tgtEl>
                                          <p:spTgt spid="63"/>
                                        </p:tgtEl>
                                        <p:attrNameLst>
                                          <p:attrName>style.rotation</p:attrName>
                                        </p:attrNameLst>
                                      </p:cBhvr>
                                      <p:tavLst>
                                        <p:tav tm="0">
                                          <p:val>
                                            <p:fltVal val="90"/>
                                          </p:val>
                                        </p:tav>
                                        <p:tav tm="100000">
                                          <p:val>
                                            <p:fltVal val="0"/>
                                          </p:val>
                                        </p:tav>
                                      </p:tavLst>
                                    </p:anim>
                                    <p:animEffect transition="in" filter="fade">
                                      <p:cBhvr>
                                        <p:cTn id="79" dur="500"/>
                                        <p:tgtEl>
                                          <p:spTgt spid="63"/>
                                        </p:tgtEl>
                                      </p:cBhvr>
                                    </p:animEffect>
                                  </p:childTnLst>
                                </p:cTn>
                              </p:par>
                              <p:par>
                                <p:cTn id="80" presetID="8" presetClass="emph" presetSubtype="0" fill="hold" nodeType="withEffect">
                                  <p:stCondLst>
                                    <p:cond delay="0"/>
                                  </p:stCondLst>
                                  <p:childTnLst>
                                    <p:animRot by="21600000">
                                      <p:cBhvr>
                                        <p:cTn id="81" dur="500" fill="hold"/>
                                        <p:tgtEl>
                                          <p:spTgt spid="63"/>
                                        </p:tgtEl>
                                        <p:attrNameLst>
                                          <p:attrName>r</p:attrName>
                                        </p:attrNameLst>
                                      </p:cBhvr>
                                    </p:animRot>
                                  </p:childTnLst>
                                </p:cTn>
                              </p:par>
                            </p:childTnLst>
                          </p:cTn>
                        </p:par>
                        <p:par>
                          <p:cTn id="82" fill="hold">
                            <p:stCondLst>
                              <p:cond delay="4500"/>
                            </p:stCondLst>
                            <p:childTnLst>
                              <p:par>
                                <p:cTn id="83" presetID="22" presetClass="entr" presetSubtype="1" fill="hold" grpId="0" nodeType="afterEffect">
                                  <p:stCondLst>
                                    <p:cond delay="0"/>
                                  </p:stCondLst>
                                  <p:childTnLst>
                                    <p:set>
                                      <p:cBhvr>
                                        <p:cTn id="84" dur="1" fill="hold">
                                          <p:stCondLst>
                                            <p:cond delay="0"/>
                                          </p:stCondLst>
                                        </p:cTn>
                                        <p:tgtEl>
                                          <p:spTgt spid="59"/>
                                        </p:tgtEl>
                                        <p:attrNameLst>
                                          <p:attrName>style.visibility</p:attrName>
                                        </p:attrNameLst>
                                      </p:cBhvr>
                                      <p:to>
                                        <p:strVal val="visible"/>
                                      </p:to>
                                    </p:set>
                                    <p:animEffect transition="in" filter="wipe(up)">
                                      <p:cBhvr>
                                        <p:cTn id="85" dur="500"/>
                                        <p:tgtEl>
                                          <p:spTgt spid="59"/>
                                        </p:tgtEl>
                                      </p:cBhvr>
                                    </p:animEffect>
                                  </p:childTnLst>
                                </p:cTn>
                              </p:par>
                            </p:childTnLst>
                          </p:cTn>
                        </p:par>
                        <p:par>
                          <p:cTn id="86" fill="hold">
                            <p:stCondLst>
                              <p:cond delay="5000"/>
                            </p:stCondLst>
                            <p:childTnLst>
                              <p:par>
                                <p:cTn id="87" presetID="42" presetClass="entr" presetSubtype="0" fill="hold" grpId="0" nodeType="afterEffect">
                                  <p:stCondLst>
                                    <p:cond delay="0"/>
                                  </p:stCondLst>
                                  <p:childTnLst>
                                    <p:set>
                                      <p:cBhvr>
                                        <p:cTn id="88" dur="1" fill="hold">
                                          <p:stCondLst>
                                            <p:cond delay="0"/>
                                          </p:stCondLst>
                                        </p:cTn>
                                        <p:tgtEl>
                                          <p:spTgt spid="73"/>
                                        </p:tgtEl>
                                        <p:attrNameLst>
                                          <p:attrName>style.visibility</p:attrName>
                                        </p:attrNameLst>
                                      </p:cBhvr>
                                      <p:to>
                                        <p:strVal val="visible"/>
                                      </p:to>
                                    </p:set>
                                    <p:animEffect transition="in" filter="fade">
                                      <p:cBhvr>
                                        <p:cTn id="89" dur="400"/>
                                        <p:tgtEl>
                                          <p:spTgt spid="73"/>
                                        </p:tgtEl>
                                      </p:cBhvr>
                                    </p:animEffect>
                                    <p:anim calcmode="lin" valueType="num">
                                      <p:cBhvr>
                                        <p:cTn id="90" dur="400" fill="hold"/>
                                        <p:tgtEl>
                                          <p:spTgt spid="73"/>
                                        </p:tgtEl>
                                        <p:attrNameLst>
                                          <p:attrName>ppt_x</p:attrName>
                                        </p:attrNameLst>
                                      </p:cBhvr>
                                      <p:tavLst>
                                        <p:tav tm="0">
                                          <p:val>
                                            <p:strVal val="#ppt_x"/>
                                          </p:val>
                                        </p:tav>
                                        <p:tav tm="100000">
                                          <p:val>
                                            <p:strVal val="#ppt_x"/>
                                          </p:val>
                                        </p:tav>
                                      </p:tavLst>
                                    </p:anim>
                                    <p:anim calcmode="lin" valueType="num">
                                      <p:cBhvr>
                                        <p:cTn id="91" dur="400" fill="hold"/>
                                        <p:tgtEl>
                                          <p:spTgt spid="73"/>
                                        </p:tgtEl>
                                        <p:attrNameLst>
                                          <p:attrName>ppt_y</p:attrName>
                                        </p:attrNameLst>
                                      </p:cBhvr>
                                      <p:tavLst>
                                        <p:tav tm="0">
                                          <p:val>
                                            <p:strVal val="#ppt_y+.1"/>
                                          </p:val>
                                        </p:tav>
                                        <p:tav tm="100000">
                                          <p:val>
                                            <p:strVal val="#ppt_y"/>
                                          </p:val>
                                        </p:tav>
                                      </p:tavLst>
                                    </p:anim>
                                  </p:childTnLst>
                                </p:cTn>
                              </p:par>
                            </p:childTnLst>
                          </p:cTn>
                        </p:par>
                        <p:par>
                          <p:cTn id="92" fill="hold">
                            <p:stCondLst>
                              <p:cond delay="5500"/>
                            </p:stCondLst>
                            <p:childTnLst>
                              <p:par>
                                <p:cTn id="93" presetID="31" presetClass="entr" presetSubtype="0" fill="hold" nodeType="afterEffect">
                                  <p:stCondLst>
                                    <p:cond delay="0"/>
                                  </p:stCondLst>
                                  <p:childTnLst>
                                    <p:set>
                                      <p:cBhvr>
                                        <p:cTn id="94" dur="1" fill="hold">
                                          <p:stCondLst>
                                            <p:cond delay="0"/>
                                          </p:stCondLst>
                                        </p:cTn>
                                        <p:tgtEl>
                                          <p:spTgt spid="64"/>
                                        </p:tgtEl>
                                        <p:attrNameLst>
                                          <p:attrName>style.visibility</p:attrName>
                                        </p:attrNameLst>
                                      </p:cBhvr>
                                      <p:to>
                                        <p:strVal val="visible"/>
                                      </p:to>
                                    </p:set>
                                    <p:anim calcmode="lin" valueType="num">
                                      <p:cBhvr>
                                        <p:cTn id="95" dur="500" fill="hold"/>
                                        <p:tgtEl>
                                          <p:spTgt spid="64"/>
                                        </p:tgtEl>
                                        <p:attrNameLst>
                                          <p:attrName>ppt_w</p:attrName>
                                        </p:attrNameLst>
                                      </p:cBhvr>
                                      <p:tavLst>
                                        <p:tav tm="0">
                                          <p:val>
                                            <p:fltVal val="0"/>
                                          </p:val>
                                        </p:tav>
                                        <p:tav tm="100000">
                                          <p:val>
                                            <p:strVal val="#ppt_w"/>
                                          </p:val>
                                        </p:tav>
                                      </p:tavLst>
                                    </p:anim>
                                    <p:anim calcmode="lin" valueType="num">
                                      <p:cBhvr>
                                        <p:cTn id="96" dur="500" fill="hold"/>
                                        <p:tgtEl>
                                          <p:spTgt spid="64"/>
                                        </p:tgtEl>
                                        <p:attrNameLst>
                                          <p:attrName>ppt_h</p:attrName>
                                        </p:attrNameLst>
                                      </p:cBhvr>
                                      <p:tavLst>
                                        <p:tav tm="0">
                                          <p:val>
                                            <p:fltVal val="0"/>
                                          </p:val>
                                        </p:tav>
                                        <p:tav tm="100000">
                                          <p:val>
                                            <p:strVal val="#ppt_h"/>
                                          </p:val>
                                        </p:tav>
                                      </p:tavLst>
                                    </p:anim>
                                    <p:anim calcmode="lin" valueType="num">
                                      <p:cBhvr>
                                        <p:cTn id="97" dur="500" fill="hold"/>
                                        <p:tgtEl>
                                          <p:spTgt spid="64"/>
                                        </p:tgtEl>
                                        <p:attrNameLst>
                                          <p:attrName>style.rotation</p:attrName>
                                        </p:attrNameLst>
                                      </p:cBhvr>
                                      <p:tavLst>
                                        <p:tav tm="0">
                                          <p:val>
                                            <p:fltVal val="90"/>
                                          </p:val>
                                        </p:tav>
                                        <p:tav tm="100000">
                                          <p:val>
                                            <p:fltVal val="0"/>
                                          </p:val>
                                        </p:tav>
                                      </p:tavLst>
                                    </p:anim>
                                    <p:animEffect transition="in" filter="fade">
                                      <p:cBhvr>
                                        <p:cTn id="98" dur="500"/>
                                        <p:tgtEl>
                                          <p:spTgt spid="64"/>
                                        </p:tgtEl>
                                      </p:cBhvr>
                                    </p:animEffect>
                                  </p:childTnLst>
                                </p:cTn>
                              </p:par>
                              <p:par>
                                <p:cTn id="99" presetID="8" presetClass="emph" presetSubtype="0" fill="hold" nodeType="withEffect">
                                  <p:stCondLst>
                                    <p:cond delay="0"/>
                                  </p:stCondLst>
                                  <p:childTnLst>
                                    <p:animRot by="21600000">
                                      <p:cBhvr>
                                        <p:cTn id="100" dur="500" fill="hold"/>
                                        <p:tgtEl>
                                          <p:spTgt spid="64"/>
                                        </p:tgtEl>
                                        <p:attrNameLst>
                                          <p:attrName>r</p:attrName>
                                        </p:attrNameLst>
                                      </p:cBhvr>
                                    </p:animRot>
                                  </p:childTnLst>
                                </p:cTn>
                              </p:par>
                            </p:childTnLst>
                          </p:cTn>
                        </p:par>
                        <p:par>
                          <p:cTn id="101" fill="hold">
                            <p:stCondLst>
                              <p:cond delay="6000"/>
                            </p:stCondLst>
                            <p:childTnLst>
                              <p:par>
                                <p:cTn id="102" presetID="22" presetClass="entr" presetSubtype="1" fill="hold" grpId="0" nodeType="afterEffect">
                                  <p:stCondLst>
                                    <p:cond delay="0"/>
                                  </p:stCondLst>
                                  <p:childTnLst>
                                    <p:set>
                                      <p:cBhvr>
                                        <p:cTn id="103" dur="1" fill="hold">
                                          <p:stCondLst>
                                            <p:cond delay="0"/>
                                          </p:stCondLst>
                                        </p:cTn>
                                        <p:tgtEl>
                                          <p:spTgt spid="61"/>
                                        </p:tgtEl>
                                        <p:attrNameLst>
                                          <p:attrName>style.visibility</p:attrName>
                                        </p:attrNameLst>
                                      </p:cBhvr>
                                      <p:to>
                                        <p:strVal val="visible"/>
                                      </p:to>
                                    </p:set>
                                    <p:animEffect transition="in" filter="wipe(up)">
                                      <p:cBhvr>
                                        <p:cTn id="104" dur="500"/>
                                        <p:tgtEl>
                                          <p:spTgt spid="61"/>
                                        </p:tgtEl>
                                      </p:cBhvr>
                                    </p:animEffect>
                                  </p:childTnLst>
                                </p:cTn>
                              </p:par>
                            </p:childTnLst>
                          </p:cTn>
                        </p:par>
                        <p:par>
                          <p:cTn id="105" fill="hold">
                            <p:stCondLst>
                              <p:cond delay="6500"/>
                            </p:stCondLst>
                            <p:childTnLst>
                              <p:par>
                                <p:cTn id="106" presetID="42" presetClass="entr" presetSubtype="0" fill="hold" grpId="0" nodeType="afterEffect">
                                  <p:stCondLst>
                                    <p:cond delay="0"/>
                                  </p:stCondLst>
                                  <p:childTnLst>
                                    <p:set>
                                      <p:cBhvr>
                                        <p:cTn id="107" dur="1" fill="hold">
                                          <p:stCondLst>
                                            <p:cond delay="0"/>
                                          </p:stCondLst>
                                        </p:cTn>
                                        <p:tgtEl>
                                          <p:spTgt spid="74"/>
                                        </p:tgtEl>
                                        <p:attrNameLst>
                                          <p:attrName>style.visibility</p:attrName>
                                        </p:attrNameLst>
                                      </p:cBhvr>
                                      <p:to>
                                        <p:strVal val="visible"/>
                                      </p:to>
                                    </p:set>
                                    <p:animEffect transition="in" filter="fade">
                                      <p:cBhvr>
                                        <p:cTn id="108" dur="400"/>
                                        <p:tgtEl>
                                          <p:spTgt spid="74"/>
                                        </p:tgtEl>
                                      </p:cBhvr>
                                    </p:animEffect>
                                    <p:anim calcmode="lin" valueType="num">
                                      <p:cBhvr>
                                        <p:cTn id="109" dur="400" fill="hold"/>
                                        <p:tgtEl>
                                          <p:spTgt spid="74"/>
                                        </p:tgtEl>
                                        <p:attrNameLst>
                                          <p:attrName>ppt_x</p:attrName>
                                        </p:attrNameLst>
                                      </p:cBhvr>
                                      <p:tavLst>
                                        <p:tav tm="0">
                                          <p:val>
                                            <p:strVal val="#ppt_x"/>
                                          </p:val>
                                        </p:tav>
                                        <p:tav tm="100000">
                                          <p:val>
                                            <p:strVal val="#ppt_x"/>
                                          </p:val>
                                        </p:tav>
                                      </p:tavLst>
                                    </p:anim>
                                    <p:anim calcmode="lin" valueType="num">
                                      <p:cBhvr>
                                        <p:cTn id="110" dur="400" fill="hold"/>
                                        <p:tgtEl>
                                          <p:spTgt spid="74"/>
                                        </p:tgtEl>
                                        <p:attrNameLst>
                                          <p:attrName>ppt_y</p:attrName>
                                        </p:attrNameLst>
                                      </p:cBhvr>
                                      <p:tavLst>
                                        <p:tav tm="0">
                                          <p:val>
                                            <p:strVal val="#ppt_y+.1"/>
                                          </p:val>
                                        </p:tav>
                                        <p:tav tm="100000">
                                          <p:val>
                                            <p:strVal val="#ppt_y"/>
                                          </p:val>
                                        </p:tav>
                                      </p:tavLst>
                                    </p:anim>
                                  </p:childTnLst>
                                </p:cTn>
                              </p:par>
                            </p:childTnLst>
                          </p:cTn>
                        </p:par>
                        <p:par>
                          <p:cTn id="111" fill="hold">
                            <p:stCondLst>
                              <p:cond delay="7000"/>
                            </p:stCondLst>
                            <p:childTnLst>
                              <p:par>
                                <p:cTn id="112" presetID="31" presetClass="entr" presetSubtype="0" fill="hold" nodeType="afterEffect">
                                  <p:stCondLst>
                                    <p:cond delay="0"/>
                                  </p:stCondLst>
                                  <p:childTnLst>
                                    <p:set>
                                      <p:cBhvr>
                                        <p:cTn id="113" dur="1" fill="hold">
                                          <p:stCondLst>
                                            <p:cond delay="0"/>
                                          </p:stCondLst>
                                        </p:cTn>
                                        <p:tgtEl>
                                          <p:spTgt spid="52"/>
                                        </p:tgtEl>
                                        <p:attrNameLst>
                                          <p:attrName>style.visibility</p:attrName>
                                        </p:attrNameLst>
                                      </p:cBhvr>
                                      <p:to>
                                        <p:strVal val="visible"/>
                                      </p:to>
                                    </p:set>
                                    <p:anim calcmode="lin" valueType="num">
                                      <p:cBhvr>
                                        <p:cTn id="114" dur="500" fill="hold"/>
                                        <p:tgtEl>
                                          <p:spTgt spid="52"/>
                                        </p:tgtEl>
                                        <p:attrNameLst>
                                          <p:attrName>ppt_w</p:attrName>
                                        </p:attrNameLst>
                                      </p:cBhvr>
                                      <p:tavLst>
                                        <p:tav tm="0">
                                          <p:val>
                                            <p:fltVal val="0"/>
                                          </p:val>
                                        </p:tav>
                                        <p:tav tm="100000">
                                          <p:val>
                                            <p:strVal val="#ppt_w"/>
                                          </p:val>
                                        </p:tav>
                                      </p:tavLst>
                                    </p:anim>
                                    <p:anim calcmode="lin" valueType="num">
                                      <p:cBhvr>
                                        <p:cTn id="115" dur="500" fill="hold"/>
                                        <p:tgtEl>
                                          <p:spTgt spid="52"/>
                                        </p:tgtEl>
                                        <p:attrNameLst>
                                          <p:attrName>ppt_h</p:attrName>
                                        </p:attrNameLst>
                                      </p:cBhvr>
                                      <p:tavLst>
                                        <p:tav tm="0">
                                          <p:val>
                                            <p:fltVal val="0"/>
                                          </p:val>
                                        </p:tav>
                                        <p:tav tm="100000">
                                          <p:val>
                                            <p:strVal val="#ppt_h"/>
                                          </p:val>
                                        </p:tav>
                                      </p:tavLst>
                                    </p:anim>
                                    <p:anim calcmode="lin" valueType="num">
                                      <p:cBhvr>
                                        <p:cTn id="116" dur="500" fill="hold"/>
                                        <p:tgtEl>
                                          <p:spTgt spid="52"/>
                                        </p:tgtEl>
                                        <p:attrNameLst>
                                          <p:attrName>style.rotation</p:attrName>
                                        </p:attrNameLst>
                                      </p:cBhvr>
                                      <p:tavLst>
                                        <p:tav tm="0">
                                          <p:val>
                                            <p:fltVal val="90"/>
                                          </p:val>
                                        </p:tav>
                                        <p:tav tm="100000">
                                          <p:val>
                                            <p:fltVal val="0"/>
                                          </p:val>
                                        </p:tav>
                                      </p:tavLst>
                                    </p:anim>
                                    <p:animEffect transition="in" filter="fade">
                                      <p:cBhvr>
                                        <p:cTn id="117" dur="500"/>
                                        <p:tgtEl>
                                          <p:spTgt spid="52"/>
                                        </p:tgtEl>
                                      </p:cBhvr>
                                    </p:animEffect>
                                  </p:childTnLst>
                                </p:cTn>
                              </p:par>
                              <p:par>
                                <p:cTn id="118" presetID="8" presetClass="emph" presetSubtype="0" fill="hold" nodeType="withEffect">
                                  <p:stCondLst>
                                    <p:cond delay="0"/>
                                  </p:stCondLst>
                                  <p:childTnLst>
                                    <p:animRot by="21600000">
                                      <p:cBhvr>
                                        <p:cTn id="119" dur="500" fill="hold"/>
                                        <p:tgtEl>
                                          <p:spTgt spid="52"/>
                                        </p:tgtEl>
                                        <p:attrNameLst>
                                          <p:attrName>r</p:attrName>
                                        </p:attrNameLst>
                                      </p:cBhvr>
                                    </p:animRot>
                                  </p:childTnLst>
                                </p:cTn>
                              </p:par>
                            </p:childTnLst>
                          </p:cTn>
                        </p:par>
                        <p:par>
                          <p:cTn id="120" fill="hold">
                            <p:stCondLst>
                              <p:cond delay="7500"/>
                            </p:stCondLst>
                            <p:childTnLst>
                              <p:par>
                                <p:cTn id="121" presetID="22" presetClass="entr" presetSubtype="1" fill="hold" grpId="0" nodeType="afterEffect">
                                  <p:stCondLst>
                                    <p:cond delay="0"/>
                                  </p:stCondLst>
                                  <p:childTnLst>
                                    <p:set>
                                      <p:cBhvr>
                                        <p:cTn id="122" dur="1" fill="hold">
                                          <p:stCondLst>
                                            <p:cond delay="0"/>
                                          </p:stCondLst>
                                        </p:cTn>
                                        <p:tgtEl>
                                          <p:spTgt spid="62"/>
                                        </p:tgtEl>
                                        <p:attrNameLst>
                                          <p:attrName>style.visibility</p:attrName>
                                        </p:attrNameLst>
                                      </p:cBhvr>
                                      <p:to>
                                        <p:strVal val="visible"/>
                                      </p:to>
                                    </p:set>
                                    <p:animEffect transition="in" filter="wipe(up)">
                                      <p:cBhvr>
                                        <p:cTn id="123" dur="500"/>
                                        <p:tgtEl>
                                          <p:spTgt spid="62"/>
                                        </p:tgtEl>
                                      </p:cBhvr>
                                    </p:animEffect>
                                  </p:childTnLst>
                                </p:cTn>
                              </p:par>
                            </p:childTnLst>
                          </p:cTn>
                        </p:par>
                        <p:par>
                          <p:cTn id="124" fill="hold">
                            <p:stCondLst>
                              <p:cond delay="8000"/>
                            </p:stCondLst>
                            <p:childTnLst>
                              <p:par>
                                <p:cTn id="125" presetID="42" presetClass="entr" presetSubtype="0" fill="hold" grpId="0" nodeType="afterEffect">
                                  <p:stCondLst>
                                    <p:cond delay="0"/>
                                  </p:stCondLst>
                                  <p:childTnLst>
                                    <p:set>
                                      <p:cBhvr>
                                        <p:cTn id="126" dur="1" fill="hold">
                                          <p:stCondLst>
                                            <p:cond delay="0"/>
                                          </p:stCondLst>
                                        </p:cTn>
                                        <p:tgtEl>
                                          <p:spTgt spid="75"/>
                                        </p:tgtEl>
                                        <p:attrNameLst>
                                          <p:attrName>style.visibility</p:attrName>
                                        </p:attrNameLst>
                                      </p:cBhvr>
                                      <p:to>
                                        <p:strVal val="visible"/>
                                      </p:to>
                                    </p:set>
                                    <p:animEffect transition="in" filter="fade">
                                      <p:cBhvr>
                                        <p:cTn id="127" dur="400"/>
                                        <p:tgtEl>
                                          <p:spTgt spid="75"/>
                                        </p:tgtEl>
                                      </p:cBhvr>
                                    </p:animEffect>
                                    <p:anim calcmode="lin" valueType="num">
                                      <p:cBhvr>
                                        <p:cTn id="128" dur="400" fill="hold"/>
                                        <p:tgtEl>
                                          <p:spTgt spid="75"/>
                                        </p:tgtEl>
                                        <p:attrNameLst>
                                          <p:attrName>ppt_x</p:attrName>
                                        </p:attrNameLst>
                                      </p:cBhvr>
                                      <p:tavLst>
                                        <p:tav tm="0">
                                          <p:val>
                                            <p:strVal val="#ppt_x"/>
                                          </p:val>
                                        </p:tav>
                                        <p:tav tm="100000">
                                          <p:val>
                                            <p:strVal val="#ppt_x"/>
                                          </p:val>
                                        </p:tav>
                                      </p:tavLst>
                                    </p:anim>
                                    <p:anim calcmode="lin" valueType="num">
                                      <p:cBhvr>
                                        <p:cTn id="129" dur="400" fill="hold"/>
                                        <p:tgtEl>
                                          <p:spTgt spid="75"/>
                                        </p:tgtEl>
                                        <p:attrNameLst>
                                          <p:attrName>ppt_y</p:attrName>
                                        </p:attrNameLst>
                                      </p:cBhvr>
                                      <p:tavLst>
                                        <p:tav tm="0">
                                          <p:val>
                                            <p:strVal val="#ppt_y+.1"/>
                                          </p:val>
                                        </p:tav>
                                        <p:tav tm="100000">
                                          <p:val>
                                            <p:strVal val="#ppt_y"/>
                                          </p:val>
                                        </p:tav>
                                      </p:tavLst>
                                    </p:anim>
                                  </p:childTnLst>
                                </p:cTn>
                              </p:par>
                            </p:childTnLst>
                          </p:cTn>
                        </p:par>
                        <p:par>
                          <p:cTn id="130" fill="hold">
                            <p:stCondLst>
                              <p:cond delay="8500"/>
                            </p:stCondLst>
                            <p:childTnLst>
                              <p:par>
                                <p:cTn id="131" presetID="16" presetClass="entr" presetSubtype="21"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barn(inVertical)">
                                      <p:cBhvr>
                                        <p:cTn id="133"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5" grpId="0"/>
      <p:bldP spid="73" grpId="0"/>
      <p:bldP spid="74" grpId="0"/>
      <p:bldP spid="75" grpId="0"/>
      <p:bldP spid="85" grpId="0"/>
      <p:bldP spid="88" grpId="0"/>
      <p:bldP spid="8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25603"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25604" name="组合 20"/>
          <p:cNvGrpSpPr/>
          <p:nvPr/>
        </p:nvGrpSpPr>
        <p:grpSpPr>
          <a:xfrm>
            <a:off x="9632950" y="287338"/>
            <a:ext cx="276225" cy="288925"/>
            <a:chOff x="8181567" y="391614"/>
            <a:chExt cx="420096" cy="437973"/>
          </a:xfrm>
        </p:grpSpPr>
        <p:sp>
          <p:nvSpPr>
            <p:cNvPr id="25644"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5645"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25605" name="组合 23"/>
          <p:cNvGrpSpPr/>
          <p:nvPr/>
        </p:nvGrpSpPr>
        <p:grpSpPr>
          <a:xfrm>
            <a:off x="11296650" y="287338"/>
            <a:ext cx="277813" cy="288925"/>
            <a:chOff x="10486350" y="391614"/>
            <a:chExt cx="421373" cy="437973"/>
          </a:xfrm>
        </p:grpSpPr>
        <p:sp>
          <p:nvSpPr>
            <p:cNvPr id="25642"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5643"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25606"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25607"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25608"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25609" name="组合 29"/>
          <p:cNvGrpSpPr/>
          <p:nvPr/>
        </p:nvGrpSpPr>
        <p:grpSpPr>
          <a:xfrm>
            <a:off x="10475913" y="287338"/>
            <a:ext cx="276225" cy="288925"/>
            <a:chOff x="9338428" y="391614"/>
            <a:chExt cx="420096" cy="437973"/>
          </a:xfrm>
        </p:grpSpPr>
        <p:sp>
          <p:nvSpPr>
            <p:cNvPr id="25640"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5641"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25610"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pic>
        <p:nvPicPr>
          <p:cNvPr id="25611" name="图片 34"/>
          <p:cNvPicPr/>
          <p:nvPr/>
        </p:nvPicPr>
        <p:blipFill>
          <a:blip r:embed="rId1" cstate="email"/>
          <a:stretch>
            <a:fillRect/>
          </a:stretch>
        </p:blipFill>
        <p:spPr>
          <a:xfrm>
            <a:off x="3605213" y="749300"/>
            <a:ext cx="26987" cy="388938"/>
          </a:xfrm>
          <a:prstGeom prst="rect">
            <a:avLst/>
          </a:prstGeom>
          <a:noFill/>
          <a:ln w="9525">
            <a:noFill/>
          </a:ln>
        </p:spPr>
      </p:pic>
      <p:pic>
        <p:nvPicPr>
          <p:cNvPr id="25612" name="图片 35"/>
          <p:cNvPicPr/>
          <p:nvPr/>
        </p:nvPicPr>
        <p:blipFill>
          <a:blip r:embed="rId1" cstate="email"/>
          <a:stretch>
            <a:fillRect/>
          </a:stretch>
        </p:blipFill>
        <p:spPr>
          <a:xfrm>
            <a:off x="5294313" y="749300"/>
            <a:ext cx="26987" cy="388938"/>
          </a:xfrm>
          <a:prstGeom prst="rect">
            <a:avLst/>
          </a:prstGeom>
          <a:noFill/>
          <a:ln w="9525">
            <a:noFill/>
          </a:ln>
        </p:spPr>
      </p:pic>
      <p:pic>
        <p:nvPicPr>
          <p:cNvPr id="25613" name="图片 36"/>
          <p:cNvPicPr/>
          <p:nvPr/>
        </p:nvPicPr>
        <p:blipFill>
          <a:blip r:embed="rId1" cstate="email"/>
          <a:stretch>
            <a:fillRect/>
          </a:stretch>
        </p:blipFill>
        <p:spPr>
          <a:xfrm>
            <a:off x="7035800" y="749300"/>
            <a:ext cx="26988" cy="388938"/>
          </a:xfrm>
          <a:prstGeom prst="rect">
            <a:avLst/>
          </a:prstGeom>
          <a:noFill/>
          <a:ln w="9525">
            <a:noFill/>
          </a:ln>
        </p:spPr>
      </p:pic>
      <p:sp>
        <p:nvSpPr>
          <p:cNvPr id="25614" name="Rectangle 14"/>
          <p:cNvSpPr/>
          <p:nvPr/>
        </p:nvSpPr>
        <p:spPr>
          <a:xfrm>
            <a:off x="5365750" y="1135063"/>
            <a:ext cx="1619250"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5615" name="TextBox 38"/>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25616" name="TextBox 39"/>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主营业务</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25617" name="TextBox 40"/>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企业优势</a:t>
            </a:r>
            <a:endParaRPr lang="zh-CN" altLang="en-US" b="1" dirty="0">
              <a:solidFill>
                <a:srgbClr val="44A6BA"/>
              </a:solidFill>
              <a:latin typeface="微软雅黑" panose="020B0503020204020204" pitchFamily="34" charset="-122"/>
              <a:ea typeface="微软雅黑" panose="020B0503020204020204" pitchFamily="34" charset="-122"/>
            </a:endParaRPr>
          </a:p>
        </p:txBody>
      </p:sp>
      <p:sp>
        <p:nvSpPr>
          <p:cNvPr id="25618" name="TextBox 41"/>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联系我们</a:t>
            </a:r>
            <a:endParaRPr lang="zh-CN" altLang="en-US" dirty="0">
              <a:solidFill>
                <a:srgbClr val="605958"/>
              </a:solidFill>
              <a:latin typeface="微软雅黑" panose="020B0503020204020204" pitchFamily="34" charset="-122"/>
              <a:ea typeface="微软雅黑" panose="020B0503020204020204" pitchFamily="34" charset="-122"/>
            </a:endParaRPr>
          </a:p>
        </p:txBody>
      </p:sp>
      <p:pic>
        <p:nvPicPr>
          <p:cNvPr id="25619" name="图片 42"/>
          <p:cNvPicPr/>
          <p:nvPr/>
        </p:nvPicPr>
        <p:blipFill>
          <a:blip r:embed="rId1" cstate="email"/>
          <a:stretch>
            <a:fillRect/>
          </a:stretch>
        </p:blipFill>
        <p:spPr>
          <a:xfrm>
            <a:off x="1947863" y="749300"/>
            <a:ext cx="26987" cy="388938"/>
          </a:xfrm>
          <a:prstGeom prst="rect">
            <a:avLst/>
          </a:prstGeom>
          <a:noFill/>
          <a:ln w="9525">
            <a:noFill/>
          </a:ln>
        </p:spPr>
      </p:pic>
      <p:pic>
        <p:nvPicPr>
          <p:cNvPr id="25620" name="图片 43"/>
          <p:cNvPicPr/>
          <p:nvPr/>
        </p:nvPicPr>
        <p:blipFill>
          <a:blip r:embed="rId1" cstate="email"/>
          <a:stretch>
            <a:fillRect/>
          </a:stretch>
        </p:blipFill>
        <p:spPr>
          <a:xfrm>
            <a:off x="8855075" y="749300"/>
            <a:ext cx="26988" cy="388938"/>
          </a:xfrm>
          <a:prstGeom prst="rect">
            <a:avLst/>
          </a:prstGeom>
          <a:noFill/>
          <a:ln w="9525">
            <a:noFill/>
          </a:ln>
        </p:spPr>
      </p:pic>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625"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25626"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专利技术</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25627"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5628"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权威认证</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5629"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5630"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服务优势</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5631"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5632" name="TextBox 67"/>
          <p:cNvSpPr txBox="1"/>
          <p:nvPr/>
        </p:nvSpPr>
        <p:spPr>
          <a:xfrm>
            <a:off x="450850" y="277018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专业团队</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5633" name="Freeform 5"/>
          <p:cNvSpPr/>
          <p:nvPr/>
        </p:nvSpPr>
        <p:spPr>
          <a:xfrm>
            <a:off x="1773238" y="1400175"/>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pic>
        <p:nvPicPr>
          <p:cNvPr id="130" name="图片 129"/>
          <p:cNvPicPr>
            <a:picLocks noChangeAspect="1"/>
          </p:cNvPicPr>
          <p:nvPr/>
        </p:nvPicPr>
        <p:blipFill>
          <a:blip r:embed="rId2" cstate="email"/>
          <a:stretch>
            <a:fillRect/>
          </a:stretch>
        </p:blipFill>
        <p:spPr>
          <a:xfrm>
            <a:off x="2603500" y="1882775"/>
            <a:ext cx="2679700" cy="3752850"/>
          </a:xfrm>
          <a:prstGeom prst="rect">
            <a:avLst/>
          </a:prstGeom>
          <a:ln>
            <a:solidFill>
              <a:schemeClr val="bg2">
                <a:lumMod val="60000"/>
                <a:lumOff val="40000"/>
              </a:schemeClr>
            </a:solidFill>
          </a:ln>
        </p:spPr>
      </p:pic>
      <p:pic>
        <p:nvPicPr>
          <p:cNvPr id="131" name="图片 130"/>
          <p:cNvPicPr>
            <a:picLocks noChangeAspect="1"/>
          </p:cNvPicPr>
          <p:nvPr/>
        </p:nvPicPr>
        <p:blipFill>
          <a:blip r:embed="rId3" cstate="email"/>
          <a:stretch>
            <a:fillRect/>
          </a:stretch>
        </p:blipFill>
        <p:spPr>
          <a:xfrm>
            <a:off x="5667375" y="1878013"/>
            <a:ext cx="2589213" cy="3748088"/>
          </a:xfrm>
          <a:prstGeom prst="rect">
            <a:avLst/>
          </a:prstGeom>
          <a:ln>
            <a:solidFill>
              <a:schemeClr val="bg2">
                <a:lumMod val="60000"/>
                <a:lumOff val="40000"/>
              </a:schemeClr>
            </a:solidFill>
          </a:ln>
        </p:spPr>
      </p:pic>
      <p:pic>
        <p:nvPicPr>
          <p:cNvPr id="132" name="图片 131"/>
          <p:cNvPicPr>
            <a:picLocks noChangeAspect="1"/>
          </p:cNvPicPr>
          <p:nvPr/>
        </p:nvPicPr>
        <p:blipFill>
          <a:blip r:embed="rId4" cstate="email"/>
          <a:stretch>
            <a:fillRect/>
          </a:stretch>
        </p:blipFill>
        <p:spPr>
          <a:xfrm>
            <a:off x="8691563" y="1881188"/>
            <a:ext cx="2617788" cy="3744913"/>
          </a:xfrm>
          <a:prstGeom prst="rect">
            <a:avLst/>
          </a:prstGeom>
          <a:ln>
            <a:solidFill>
              <a:schemeClr val="bg2">
                <a:lumMod val="60000"/>
                <a:lumOff val="40000"/>
              </a:schemeClr>
            </a:solidFill>
          </a:ln>
        </p:spPr>
      </p:pic>
      <p:sp>
        <p:nvSpPr>
          <p:cNvPr id="133" name="TextBox 132"/>
          <p:cNvSpPr txBox="1"/>
          <p:nvPr/>
        </p:nvSpPr>
        <p:spPr>
          <a:xfrm>
            <a:off x="2927350" y="5740400"/>
            <a:ext cx="2032000" cy="338138"/>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cs"/>
              </a:rPr>
              <a:t>请输入您的专利名称</a:t>
            </a:r>
            <a:endParaRPr kumimoji="0" lang="zh-CN" altLang="en-US" sz="1600" b="0" i="0" u="none" strike="noStrike" kern="1200" cap="none" spc="0" normalizeH="0" baseline="0" noProof="0" dirty="0">
              <a:ln>
                <a:noFill/>
              </a:ln>
              <a:solidFill>
                <a:schemeClr val="tx1"/>
              </a:solidFill>
              <a:effectLst/>
              <a:uLnTx/>
              <a:uFillTx/>
              <a:latin typeface="+mj-ea"/>
              <a:ea typeface="+mj-ea"/>
              <a:cs typeface="+mn-cs"/>
            </a:endParaRPr>
          </a:p>
        </p:txBody>
      </p:sp>
      <p:sp>
        <p:nvSpPr>
          <p:cNvPr id="134" name="TextBox 133"/>
          <p:cNvSpPr txBox="1"/>
          <p:nvPr/>
        </p:nvSpPr>
        <p:spPr>
          <a:xfrm>
            <a:off x="5953125" y="5740400"/>
            <a:ext cx="2032000" cy="338138"/>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cs"/>
              </a:rPr>
              <a:t>请输入您的专利名称</a:t>
            </a:r>
            <a:endParaRPr kumimoji="0" lang="zh-CN" altLang="en-US" sz="1600" b="0" i="0" u="none" strike="noStrike" kern="1200" cap="none" spc="0" normalizeH="0" baseline="0" noProof="0" dirty="0">
              <a:ln>
                <a:noFill/>
              </a:ln>
              <a:solidFill>
                <a:schemeClr val="tx1"/>
              </a:solidFill>
              <a:effectLst/>
              <a:uLnTx/>
              <a:uFillTx/>
              <a:latin typeface="+mj-ea"/>
              <a:ea typeface="+mj-ea"/>
              <a:cs typeface="+mn-cs"/>
            </a:endParaRPr>
          </a:p>
        </p:txBody>
      </p:sp>
      <p:sp>
        <p:nvSpPr>
          <p:cNvPr id="135" name="TextBox 134"/>
          <p:cNvSpPr txBox="1"/>
          <p:nvPr/>
        </p:nvSpPr>
        <p:spPr>
          <a:xfrm>
            <a:off x="9051925" y="5740400"/>
            <a:ext cx="2030413" cy="338138"/>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cs"/>
              </a:rPr>
              <a:t>请输入您的专利名称</a:t>
            </a:r>
            <a:endParaRPr kumimoji="0" lang="zh-CN" altLang="en-US" sz="1600" b="0" i="0" u="none" strike="noStrike" kern="1200" cap="none" spc="0" normalizeH="0" baseline="0" noProof="0" dirty="0">
              <a:ln>
                <a:noFill/>
              </a:ln>
              <a:solidFill>
                <a:schemeClr val="tx1"/>
              </a:solidFill>
              <a:effectLst/>
              <a:uLnTx/>
              <a:uFillTx/>
              <a:latin typeface="+mj-ea"/>
              <a:ea typeface="+mj-ea"/>
              <a:cs typeface="+mn-cs"/>
            </a:endParaRP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0"/>
                                        </p:tgtEl>
                                        <p:attrNameLst>
                                          <p:attrName>style.visibility</p:attrName>
                                        </p:attrNameLst>
                                      </p:cBhvr>
                                      <p:to>
                                        <p:strVal val="visible"/>
                                      </p:to>
                                    </p:set>
                                    <p:animEffect transition="in" filter="fade">
                                      <p:cBhvr>
                                        <p:cTn id="7" dur="1000"/>
                                        <p:tgtEl>
                                          <p:spTgt spid="130"/>
                                        </p:tgtEl>
                                      </p:cBhvr>
                                    </p:animEffect>
                                    <p:anim calcmode="lin" valueType="num">
                                      <p:cBhvr>
                                        <p:cTn id="8" dur="1000" fill="hold"/>
                                        <p:tgtEl>
                                          <p:spTgt spid="130"/>
                                        </p:tgtEl>
                                        <p:attrNameLst>
                                          <p:attrName>ppt_x</p:attrName>
                                        </p:attrNameLst>
                                      </p:cBhvr>
                                      <p:tavLst>
                                        <p:tav tm="0">
                                          <p:val>
                                            <p:strVal val="#ppt_x"/>
                                          </p:val>
                                        </p:tav>
                                        <p:tav tm="100000">
                                          <p:val>
                                            <p:strVal val="#ppt_x"/>
                                          </p:val>
                                        </p:tav>
                                      </p:tavLst>
                                    </p:anim>
                                    <p:anim calcmode="lin" valueType="num">
                                      <p:cBhvr>
                                        <p:cTn id="9" dur="1000" fill="hold"/>
                                        <p:tgtEl>
                                          <p:spTgt spid="1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131"/>
                                        </p:tgtEl>
                                        <p:attrNameLst>
                                          <p:attrName>style.visibility</p:attrName>
                                        </p:attrNameLst>
                                      </p:cBhvr>
                                      <p:to>
                                        <p:strVal val="visible"/>
                                      </p:to>
                                    </p:set>
                                    <p:animEffect transition="in" filter="fade">
                                      <p:cBhvr>
                                        <p:cTn id="12" dur="1000"/>
                                        <p:tgtEl>
                                          <p:spTgt spid="131"/>
                                        </p:tgtEl>
                                      </p:cBhvr>
                                    </p:animEffect>
                                    <p:anim calcmode="lin" valueType="num">
                                      <p:cBhvr>
                                        <p:cTn id="13" dur="1000" fill="hold"/>
                                        <p:tgtEl>
                                          <p:spTgt spid="131"/>
                                        </p:tgtEl>
                                        <p:attrNameLst>
                                          <p:attrName>ppt_x</p:attrName>
                                        </p:attrNameLst>
                                      </p:cBhvr>
                                      <p:tavLst>
                                        <p:tav tm="0">
                                          <p:val>
                                            <p:strVal val="#ppt_x"/>
                                          </p:val>
                                        </p:tav>
                                        <p:tav tm="100000">
                                          <p:val>
                                            <p:strVal val="#ppt_x"/>
                                          </p:val>
                                        </p:tav>
                                      </p:tavLst>
                                    </p:anim>
                                    <p:anim calcmode="lin" valueType="num">
                                      <p:cBhvr>
                                        <p:cTn id="14" dur="1000" fill="hold"/>
                                        <p:tgtEl>
                                          <p:spTgt spid="13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132"/>
                                        </p:tgtEl>
                                        <p:attrNameLst>
                                          <p:attrName>style.visibility</p:attrName>
                                        </p:attrNameLst>
                                      </p:cBhvr>
                                      <p:to>
                                        <p:strVal val="visible"/>
                                      </p:to>
                                    </p:set>
                                    <p:animEffect transition="in" filter="fade">
                                      <p:cBhvr>
                                        <p:cTn id="17" dur="1000"/>
                                        <p:tgtEl>
                                          <p:spTgt spid="132"/>
                                        </p:tgtEl>
                                      </p:cBhvr>
                                    </p:animEffect>
                                    <p:anim calcmode="lin" valueType="num">
                                      <p:cBhvr>
                                        <p:cTn id="18" dur="1000" fill="hold"/>
                                        <p:tgtEl>
                                          <p:spTgt spid="132"/>
                                        </p:tgtEl>
                                        <p:attrNameLst>
                                          <p:attrName>ppt_x</p:attrName>
                                        </p:attrNameLst>
                                      </p:cBhvr>
                                      <p:tavLst>
                                        <p:tav tm="0">
                                          <p:val>
                                            <p:strVal val="#ppt_x"/>
                                          </p:val>
                                        </p:tav>
                                        <p:tav tm="100000">
                                          <p:val>
                                            <p:strVal val="#ppt_x"/>
                                          </p:val>
                                        </p:tav>
                                      </p:tavLst>
                                    </p:anim>
                                    <p:anim calcmode="lin" valueType="num">
                                      <p:cBhvr>
                                        <p:cTn id="19" dur="1000" fill="hold"/>
                                        <p:tgtEl>
                                          <p:spTgt spid="13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133"/>
                                        </p:tgtEl>
                                        <p:attrNameLst>
                                          <p:attrName>style.visibility</p:attrName>
                                        </p:attrNameLst>
                                      </p:cBhvr>
                                      <p:to>
                                        <p:strVal val="visible"/>
                                      </p:to>
                                    </p:set>
                                    <p:animEffect transition="in" filter="wipe(up)">
                                      <p:cBhvr>
                                        <p:cTn id="23" dur="500"/>
                                        <p:tgtEl>
                                          <p:spTgt spid="133"/>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34"/>
                                        </p:tgtEl>
                                        <p:attrNameLst>
                                          <p:attrName>style.visibility</p:attrName>
                                        </p:attrNameLst>
                                      </p:cBhvr>
                                      <p:to>
                                        <p:strVal val="visible"/>
                                      </p:to>
                                    </p:set>
                                    <p:animEffect transition="in" filter="wipe(up)">
                                      <p:cBhvr>
                                        <p:cTn id="26" dur="500"/>
                                        <p:tgtEl>
                                          <p:spTgt spid="134"/>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35"/>
                                        </p:tgtEl>
                                        <p:attrNameLst>
                                          <p:attrName>style.visibility</p:attrName>
                                        </p:attrNameLst>
                                      </p:cBhvr>
                                      <p:to>
                                        <p:strVal val="visible"/>
                                      </p:to>
                                    </p:set>
                                    <p:animEffect transition="in" filter="wipe(up)">
                                      <p:cBhvr>
                                        <p:cTn id="29"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p:bldP spid="134" grpId="0"/>
      <p:bldP spid="1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26627"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26628" name="组合 20"/>
          <p:cNvGrpSpPr/>
          <p:nvPr/>
        </p:nvGrpSpPr>
        <p:grpSpPr>
          <a:xfrm>
            <a:off x="9632950" y="287338"/>
            <a:ext cx="276225" cy="288925"/>
            <a:chOff x="8181567" y="391614"/>
            <a:chExt cx="420096" cy="437973"/>
          </a:xfrm>
        </p:grpSpPr>
        <p:sp>
          <p:nvSpPr>
            <p:cNvPr id="26678"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6679"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26629" name="组合 23"/>
          <p:cNvGrpSpPr/>
          <p:nvPr/>
        </p:nvGrpSpPr>
        <p:grpSpPr>
          <a:xfrm>
            <a:off x="11296650" y="287338"/>
            <a:ext cx="277813" cy="288925"/>
            <a:chOff x="10486350" y="391614"/>
            <a:chExt cx="421373" cy="437973"/>
          </a:xfrm>
        </p:grpSpPr>
        <p:sp>
          <p:nvSpPr>
            <p:cNvPr id="26676"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6677"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26630"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26631"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26632"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26633" name="组合 29"/>
          <p:cNvGrpSpPr/>
          <p:nvPr/>
        </p:nvGrpSpPr>
        <p:grpSpPr>
          <a:xfrm>
            <a:off x="10475913" y="287338"/>
            <a:ext cx="276225" cy="288925"/>
            <a:chOff x="9338428" y="391614"/>
            <a:chExt cx="420096" cy="437973"/>
          </a:xfrm>
        </p:grpSpPr>
        <p:sp>
          <p:nvSpPr>
            <p:cNvPr id="26674"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6675"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26634"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639"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6640"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专利技术</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6641"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26642"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权威认证</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26643"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6644"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服务优势</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6645"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6646" name="TextBox 67"/>
          <p:cNvSpPr txBox="1"/>
          <p:nvPr/>
        </p:nvSpPr>
        <p:spPr>
          <a:xfrm>
            <a:off x="450850" y="277018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专业团队</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6647" name="Freeform 5"/>
          <p:cNvSpPr/>
          <p:nvPr/>
        </p:nvSpPr>
        <p:spPr>
          <a:xfrm>
            <a:off x="1773238" y="1854200"/>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pic>
        <p:nvPicPr>
          <p:cNvPr id="49" name="图片 6"/>
          <p:cNvPicPr>
            <a:picLocks noChangeAspect="1"/>
          </p:cNvPicPr>
          <p:nvPr/>
        </p:nvPicPr>
        <p:blipFill>
          <a:blip r:embed="rId1" cstate="email"/>
          <a:stretch>
            <a:fillRect/>
          </a:stretch>
        </p:blipFill>
        <p:spPr>
          <a:xfrm>
            <a:off x="5905500" y="1733550"/>
            <a:ext cx="2767013" cy="4027488"/>
          </a:xfrm>
          <a:prstGeom prst="rect">
            <a:avLst/>
          </a:prstGeom>
          <a:noFill/>
          <a:ln w="9525">
            <a:noFill/>
          </a:ln>
        </p:spPr>
      </p:pic>
      <p:pic>
        <p:nvPicPr>
          <p:cNvPr id="50" name="图片 7"/>
          <p:cNvPicPr>
            <a:picLocks noChangeAspect="1"/>
          </p:cNvPicPr>
          <p:nvPr/>
        </p:nvPicPr>
        <p:blipFill>
          <a:blip r:embed="rId2" cstate="email"/>
          <a:stretch>
            <a:fillRect/>
          </a:stretch>
        </p:blipFill>
        <p:spPr>
          <a:xfrm>
            <a:off x="8796338" y="1733550"/>
            <a:ext cx="2709862" cy="4027488"/>
          </a:xfrm>
          <a:prstGeom prst="rect">
            <a:avLst/>
          </a:prstGeom>
          <a:noFill/>
          <a:ln w="9525">
            <a:noFill/>
          </a:ln>
        </p:spPr>
      </p:pic>
      <p:sp>
        <p:nvSpPr>
          <p:cNvPr id="51" name="矩形 50"/>
          <p:cNvSpPr/>
          <p:nvPr/>
        </p:nvSpPr>
        <p:spPr>
          <a:xfrm>
            <a:off x="2846388" y="1803400"/>
            <a:ext cx="3055938" cy="369888"/>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bg2"/>
                </a:solidFill>
                <a:effectLst/>
                <a:uLnTx/>
                <a:uFillTx/>
                <a:latin typeface="+mj-ea"/>
                <a:ea typeface="+mj-ea"/>
                <a:cs typeface="+mn-cs"/>
              </a:rPr>
              <a:t>质量管理系统</a:t>
            </a:r>
            <a:endParaRPr kumimoji="0" lang="zh-CN" altLang="en-US" sz="1800" b="1" i="0" u="none" strike="noStrike" kern="1200" cap="none" spc="0" normalizeH="0" baseline="0" noProof="0" dirty="0">
              <a:ln>
                <a:noFill/>
              </a:ln>
              <a:solidFill>
                <a:schemeClr val="bg2"/>
              </a:solidFill>
              <a:effectLst/>
              <a:uLnTx/>
              <a:uFillTx/>
              <a:latin typeface="+mj-ea"/>
              <a:ea typeface="+mj-ea"/>
              <a:cs typeface="+mn-cs"/>
            </a:endParaRPr>
          </a:p>
        </p:txBody>
      </p:sp>
      <p:sp>
        <p:nvSpPr>
          <p:cNvPr id="52" name="圆角矩形 51"/>
          <p:cNvSpPr/>
          <p:nvPr/>
        </p:nvSpPr>
        <p:spPr>
          <a:xfrm>
            <a:off x="2374900" y="1819275"/>
            <a:ext cx="434975" cy="436563"/>
          </a:xfrm>
          <a:prstGeom prst="roundRect">
            <a:avLst>
              <a:gd name="adj" fmla="val 7255"/>
            </a:avLst>
          </a:prstGeom>
          <a:solidFill>
            <a:schemeClr val="tx2"/>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59" name="TextBox 58"/>
          <p:cNvSpPr txBox="1"/>
          <p:nvPr/>
        </p:nvSpPr>
        <p:spPr>
          <a:xfrm>
            <a:off x="2462213" y="1803400"/>
            <a:ext cx="260350" cy="46196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accent2"/>
                </a:solidFill>
                <a:effectLst/>
                <a:uLnTx/>
                <a:uFillTx/>
                <a:latin typeface="+mj-ea"/>
                <a:ea typeface="+mj-ea"/>
                <a:cs typeface="+mn-cs"/>
              </a:rPr>
              <a:t>A</a:t>
            </a:r>
            <a:endParaRPr kumimoji="0" lang="zh-CN" altLang="en-US" sz="2400" b="1" i="0" u="none" strike="noStrike" kern="1200" cap="none" spc="0" normalizeH="0" baseline="0" noProof="0" dirty="0">
              <a:ln>
                <a:noFill/>
              </a:ln>
              <a:solidFill>
                <a:schemeClr val="accent2"/>
              </a:solidFill>
              <a:effectLst/>
              <a:uLnTx/>
              <a:uFillTx/>
              <a:latin typeface="+mj-ea"/>
              <a:ea typeface="+mj-ea"/>
              <a:cs typeface="+mn-cs"/>
            </a:endParaRPr>
          </a:p>
        </p:txBody>
      </p:sp>
      <p:sp>
        <p:nvSpPr>
          <p:cNvPr id="60" name="内容占位符 2"/>
          <p:cNvSpPr>
            <a:spLocks noGrp="1" noChangeArrowheads="1"/>
          </p:cNvSpPr>
          <p:nvPr>
            <p:ph idx="1"/>
          </p:nvPr>
        </p:nvSpPr>
        <p:spPr>
          <a:xfrm>
            <a:off x="3149600" y="2359025"/>
            <a:ext cx="2573338" cy="339725"/>
          </a:xfrm>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schemeClr val="bg2"/>
                </a:solidFill>
                <a:effectLst/>
                <a:uLnTx/>
                <a:uFillTx/>
                <a:latin typeface="+mj-ea"/>
                <a:ea typeface="+mn-ea"/>
                <a:cs typeface="+mn-cs"/>
              </a:rPr>
              <a:t>通过</a:t>
            </a:r>
            <a:r>
              <a:rPr kumimoji="0" lang="en-US" altLang="zh-CN" sz="1600" b="0" i="0" u="none" strike="noStrike" kern="1200" cap="none" spc="0" normalizeH="0" baseline="0" noProof="0" dirty="0">
                <a:ln>
                  <a:noFill/>
                </a:ln>
                <a:solidFill>
                  <a:schemeClr val="bg2"/>
                </a:solidFill>
                <a:effectLst/>
                <a:uLnTx/>
                <a:uFillTx/>
                <a:latin typeface="+mj-ea"/>
                <a:ea typeface="+mn-ea"/>
                <a:cs typeface="+mn-cs"/>
              </a:rPr>
              <a:t>ISO9001</a:t>
            </a:r>
            <a:r>
              <a:rPr kumimoji="0" lang="zh-CN" altLang="en-US" sz="1600" b="0" i="0" u="none" strike="noStrike" kern="1200" cap="none" spc="0" normalizeH="0" baseline="0" noProof="0" dirty="0">
                <a:ln>
                  <a:noFill/>
                </a:ln>
                <a:solidFill>
                  <a:schemeClr val="bg2"/>
                </a:solidFill>
                <a:effectLst/>
                <a:uLnTx/>
                <a:uFillTx/>
                <a:latin typeface="+mj-ea"/>
                <a:ea typeface="+mn-ea"/>
                <a:cs typeface="+mn-cs"/>
              </a:rPr>
              <a:t>：</a:t>
            </a:r>
            <a:r>
              <a:rPr kumimoji="0" lang="en-US" altLang="zh-CN" sz="1600" b="0" i="0" u="none" strike="noStrike" kern="1200" cap="none" spc="0" normalizeH="0" baseline="0" noProof="0" dirty="0">
                <a:ln>
                  <a:noFill/>
                </a:ln>
                <a:solidFill>
                  <a:schemeClr val="bg2"/>
                </a:solidFill>
                <a:effectLst/>
                <a:uLnTx/>
                <a:uFillTx/>
                <a:latin typeface="+mj-ea"/>
                <a:ea typeface="+mn-ea"/>
                <a:cs typeface="+mn-cs"/>
              </a:rPr>
              <a:t>2008</a:t>
            </a:r>
            <a:r>
              <a:rPr kumimoji="0" lang="zh-CN" altLang="en-US" sz="1600" b="0" i="0" u="none" strike="noStrike" kern="1200" cap="none" spc="0" normalizeH="0" baseline="0" noProof="0" dirty="0">
                <a:ln>
                  <a:noFill/>
                </a:ln>
                <a:solidFill>
                  <a:schemeClr val="bg2"/>
                </a:solidFill>
                <a:effectLst/>
                <a:uLnTx/>
                <a:uFillTx/>
                <a:latin typeface="+mj-ea"/>
                <a:ea typeface="+mn-ea"/>
                <a:cs typeface="+mn-cs"/>
              </a:rPr>
              <a:t>质量</a:t>
            </a:r>
            <a:endParaRPr kumimoji="0" lang="zh-CN" altLang="en-US" sz="1600" b="0" i="0" u="none" strike="noStrike" kern="1200" cap="none" spc="0" normalizeH="0" baseline="0" noProof="0" dirty="0">
              <a:ln>
                <a:noFill/>
              </a:ln>
              <a:solidFill>
                <a:schemeClr val="bg2"/>
              </a:solidFill>
              <a:effectLst/>
              <a:uLnTx/>
              <a:uFillTx/>
              <a:latin typeface="+mj-ea"/>
              <a:ea typeface="+mn-ea"/>
              <a:cs typeface="+mn-cs"/>
            </a:endParaRPr>
          </a:p>
        </p:txBody>
      </p:sp>
      <p:sp>
        <p:nvSpPr>
          <p:cNvPr id="61" name="椭圆 60"/>
          <p:cNvSpPr/>
          <p:nvPr/>
        </p:nvSpPr>
        <p:spPr>
          <a:xfrm>
            <a:off x="2921000" y="2466975"/>
            <a:ext cx="211138" cy="211138"/>
          </a:xfrm>
          <a:prstGeom prst="ellipse">
            <a:avLst/>
          </a:prstGeom>
          <a:solidFill>
            <a:schemeClr val="tx2"/>
          </a:solidFill>
          <a:ln w="9525" cap="flat" cmpd="sng">
            <a:solidFill>
              <a:srgbClr val="FFFF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62" name="内容占位符 2"/>
          <p:cNvSpPr>
            <a:spLocks noGrp="1" noChangeArrowheads="1"/>
          </p:cNvSpPr>
          <p:nvPr>
            <p:ph idx="1"/>
          </p:nvPr>
        </p:nvSpPr>
        <p:spPr>
          <a:xfrm>
            <a:off x="3149600" y="2806700"/>
            <a:ext cx="1744663" cy="338138"/>
          </a:xfrm>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schemeClr val="bg2"/>
                </a:solidFill>
                <a:effectLst/>
                <a:uLnTx/>
                <a:uFillTx/>
                <a:latin typeface="+mj-ea"/>
                <a:ea typeface="+mn-ea"/>
                <a:cs typeface="+mn-cs"/>
              </a:rPr>
              <a:t>管理体系认证</a:t>
            </a:r>
            <a:endParaRPr kumimoji="0" lang="en-US" altLang="zh-CN" sz="1600" b="0" i="0" u="none" strike="noStrike" kern="1200" cap="none" spc="0" normalizeH="0" baseline="0" noProof="0" dirty="0">
              <a:ln>
                <a:noFill/>
              </a:ln>
              <a:solidFill>
                <a:schemeClr val="bg2"/>
              </a:solidFill>
              <a:effectLst/>
              <a:uLnTx/>
              <a:uFillTx/>
              <a:latin typeface="+mj-ea"/>
              <a:ea typeface="+mn-ea"/>
              <a:cs typeface="+mn-cs"/>
            </a:endParaRPr>
          </a:p>
        </p:txBody>
      </p:sp>
      <p:sp>
        <p:nvSpPr>
          <p:cNvPr id="63" name="椭圆 62"/>
          <p:cNvSpPr/>
          <p:nvPr/>
        </p:nvSpPr>
        <p:spPr>
          <a:xfrm>
            <a:off x="2921000" y="2913063"/>
            <a:ext cx="211138" cy="211137"/>
          </a:xfrm>
          <a:prstGeom prst="ellipse">
            <a:avLst/>
          </a:prstGeom>
          <a:solidFill>
            <a:schemeClr val="tx2"/>
          </a:solidFill>
          <a:ln w="9525" cap="flat" cmpd="sng">
            <a:solidFill>
              <a:srgbClr val="FFFF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64" name="矩形 63"/>
          <p:cNvSpPr/>
          <p:nvPr/>
        </p:nvSpPr>
        <p:spPr>
          <a:xfrm>
            <a:off x="2846388" y="4079875"/>
            <a:ext cx="3055938" cy="36830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bg2"/>
                </a:solidFill>
                <a:effectLst/>
                <a:uLnTx/>
                <a:uFillTx/>
                <a:latin typeface="+mj-ea"/>
                <a:ea typeface="+mj-ea"/>
                <a:cs typeface="+mn-cs"/>
                <a:sym typeface="微软雅黑" panose="020B0503020204020204" pitchFamily="34" charset="-122"/>
              </a:rPr>
              <a:t>质量管理工具应用</a:t>
            </a:r>
            <a:endParaRPr kumimoji="0" lang="en-US" altLang="zh-CN" sz="1800" b="1" i="0" u="none" strike="noStrike" kern="1200" cap="none" spc="0" normalizeH="0" baseline="0" noProof="0" dirty="0">
              <a:ln>
                <a:noFill/>
              </a:ln>
              <a:solidFill>
                <a:schemeClr val="bg2"/>
              </a:solidFill>
              <a:effectLst/>
              <a:uLnTx/>
              <a:uFillTx/>
              <a:latin typeface="+mj-ea"/>
              <a:ea typeface="+mj-ea"/>
              <a:cs typeface="+mn-cs"/>
              <a:sym typeface="微软雅黑" panose="020B0503020204020204" pitchFamily="34" charset="-122"/>
            </a:endParaRPr>
          </a:p>
        </p:txBody>
      </p:sp>
      <p:sp>
        <p:nvSpPr>
          <p:cNvPr id="65" name="圆角矩形 64"/>
          <p:cNvSpPr/>
          <p:nvPr/>
        </p:nvSpPr>
        <p:spPr>
          <a:xfrm>
            <a:off x="2374900" y="4095750"/>
            <a:ext cx="434975" cy="434975"/>
          </a:xfrm>
          <a:prstGeom prst="roundRect">
            <a:avLst>
              <a:gd name="adj" fmla="val 7255"/>
            </a:avLst>
          </a:prstGeom>
          <a:solidFill>
            <a:schemeClr val="tx2"/>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66" name="TextBox 65"/>
          <p:cNvSpPr txBox="1"/>
          <p:nvPr/>
        </p:nvSpPr>
        <p:spPr>
          <a:xfrm>
            <a:off x="2462213" y="4079875"/>
            <a:ext cx="260350" cy="46196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accent2"/>
                </a:solidFill>
                <a:effectLst/>
                <a:uLnTx/>
                <a:uFillTx/>
                <a:latin typeface="+mj-ea"/>
                <a:ea typeface="+mj-ea"/>
                <a:cs typeface="+mn-cs"/>
              </a:rPr>
              <a:t>B</a:t>
            </a:r>
            <a:endParaRPr kumimoji="0" lang="zh-CN" altLang="en-US" sz="2400" b="1" i="0" u="none" strike="noStrike" kern="1200" cap="none" spc="0" normalizeH="0" baseline="0" noProof="0" dirty="0">
              <a:ln>
                <a:noFill/>
              </a:ln>
              <a:solidFill>
                <a:schemeClr val="accent2"/>
              </a:solidFill>
              <a:effectLst/>
              <a:uLnTx/>
              <a:uFillTx/>
              <a:latin typeface="+mj-ea"/>
              <a:ea typeface="+mj-ea"/>
              <a:cs typeface="+mn-cs"/>
            </a:endParaRPr>
          </a:p>
        </p:txBody>
      </p:sp>
      <p:sp>
        <p:nvSpPr>
          <p:cNvPr id="70" name="内容占位符 2"/>
          <p:cNvSpPr>
            <a:spLocks noGrp="1" noChangeArrowheads="1"/>
          </p:cNvSpPr>
          <p:nvPr>
            <p:ph idx="1"/>
          </p:nvPr>
        </p:nvSpPr>
        <p:spPr>
          <a:xfrm>
            <a:off x="3149600" y="4635500"/>
            <a:ext cx="2573338" cy="338138"/>
          </a:xfrm>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bg2"/>
                </a:solidFill>
                <a:effectLst/>
                <a:uLnTx/>
                <a:uFillTx/>
                <a:latin typeface="+mj-ea"/>
                <a:ea typeface="+mn-ea"/>
                <a:cs typeface="+mn-cs"/>
              </a:rPr>
              <a:t>SPC(</a:t>
            </a:r>
            <a:r>
              <a:rPr kumimoji="0" lang="zh-CN" altLang="en-US" sz="1600" b="0" i="0" u="none" strike="noStrike" kern="1200" cap="none" spc="0" normalizeH="0" baseline="0" noProof="0" dirty="0">
                <a:ln>
                  <a:noFill/>
                </a:ln>
                <a:solidFill>
                  <a:schemeClr val="bg2"/>
                </a:solidFill>
                <a:effectLst/>
                <a:uLnTx/>
                <a:uFillTx/>
                <a:latin typeface="+mj-ea"/>
                <a:ea typeface="+mn-ea"/>
                <a:cs typeface="+mn-cs"/>
              </a:rPr>
              <a:t>统计制程管制</a:t>
            </a:r>
            <a:r>
              <a:rPr kumimoji="0" lang="en-US" altLang="zh-CN" sz="1600" b="0" i="0" u="none" strike="noStrike" kern="1200" cap="none" spc="0" normalizeH="0" baseline="0" noProof="0" dirty="0">
                <a:ln>
                  <a:noFill/>
                </a:ln>
                <a:solidFill>
                  <a:schemeClr val="bg2"/>
                </a:solidFill>
                <a:effectLst/>
                <a:uLnTx/>
                <a:uFillTx/>
                <a:latin typeface="+mj-ea"/>
                <a:ea typeface="+mn-ea"/>
                <a:cs typeface="+mn-cs"/>
              </a:rPr>
              <a:t>)</a:t>
            </a:r>
            <a:endParaRPr kumimoji="0" lang="zh-CN" altLang="en-US" sz="1600" b="0" i="0" u="none" strike="noStrike" kern="1200" cap="none" spc="0" normalizeH="0" baseline="0" noProof="0" dirty="0">
              <a:ln>
                <a:noFill/>
              </a:ln>
              <a:solidFill>
                <a:schemeClr val="bg2"/>
              </a:solidFill>
              <a:effectLst/>
              <a:uLnTx/>
              <a:uFillTx/>
              <a:latin typeface="+mj-ea"/>
              <a:ea typeface="+mn-ea"/>
              <a:cs typeface="+mn-cs"/>
            </a:endParaRPr>
          </a:p>
        </p:txBody>
      </p:sp>
      <p:sp>
        <p:nvSpPr>
          <p:cNvPr id="71" name="椭圆 70"/>
          <p:cNvSpPr/>
          <p:nvPr/>
        </p:nvSpPr>
        <p:spPr>
          <a:xfrm>
            <a:off x="2921000" y="4741863"/>
            <a:ext cx="211138" cy="211137"/>
          </a:xfrm>
          <a:prstGeom prst="ellipse">
            <a:avLst/>
          </a:prstGeom>
          <a:solidFill>
            <a:schemeClr val="tx2"/>
          </a:solidFill>
          <a:ln w="9525" cap="flat" cmpd="sng">
            <a:solidFill>
              <a:srgbClr val="FFFF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72" name="内容占位符 2"/>
          <p:cNvSpPr>
            <a:spLocks noGrp="1" noChangeArrowheads="1"/>
          </p:cNvSpPr>
          <p:nvPr>
            <p:ph idx="1"/>
          </p:nvPr>
        </p:nvSpPr>
        <p:spPr>
          <a:xfrm>
            <a:off x="3149600" y="5081588"/>
            <a:ext cx="2752725" cy="338138"/>
          </a:xfrm>
        </p:spPr>
        <p:txBody>
          <a:bodyPr vert="horz" wrap="squar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dirty="0">
                <a:ln>
                  <a:noFill/>
                </a:ln>
                <a:solidFill>
                  <a:schemeClr val="bg2"/>
                </a:solidFill>
                <a:effectLst/>
                <a:uLnTx/>
                <a:uFillTx/>
                <a:latin typeface="+mj-ea"/>
                <a:ea typeface="+mn-ea"/>
                <a:cs typeface="+mn-cs"/>
              </a:rPr>
              <a:t>FMEA(</a:t>
            </a:r>
            <a:r>
              <a:rPr kumimoji="0" lang="zh-CN" altLang="en-US" sz="1600" b="0" i="0" u="none" strike="noStrike" kern="1200" cap="none" spc="0" normalizeH="0" baseline="0" noProof="0" dirty="0">
                <a:ln>
                  <a:noFill/>
                </a:ln>
                <a:solidFill>
                  <a:schemeClr val="bg2"/>
                </a:solidFill>
                <a:effectLst/>
                <a:uLnTx/>
                <a:uFillTx/>
                <a:latin typeface="+mj-ea"/>
                <a:ea typeface="+mn-ea"/>
                <a:cs typeface="+mn-cs"/>
              </a:rPr>
              <a:t>失效模式与影响分析</a:t>
            </a:r>
            <a:r>
              <a:rPr kumimoji="0" lang="en-US" altLang="zh-CN" sz="1600" b="0" i="0" u="none" strike="noStrike" kern="1200" cap="none" spc="0" normalizeH="0" baseline="0" noProof="0" dirty="0">
                <a:ln>
                  <a:noFill/>
                </a:ln>
                <a:solidFill>
                  <a:schemeClr val="bg2"/>
                </a:solidFill>
                <a:effectLst/>
                <a:uLnTx/>
                <a:uFillTx/>
                <a:latin typeface="+mj-ea"/>
                <a:ea typeface="+mn-ea"/>
                <a:cs typeface="+mn-cs"/>
              </a:rPr>
              <a:t>)</a:t>
            </a:r>
            <a:endParaRPr kumimoji="0" lang="zh-CN" altLang="en-US" sz="1600" b="0" i="0" u="none" strike="noStrike" kern="1200" cap="none" spc="0" normalizeH="0" baseline="0" noProof="0" dirty="0">
              <a:ln>
                <a:noFill/>
              </a:ln>
              <a:solidFill>
                <a:schemeClr val="bg2"/>
              </a:solidFill>
              <a:effectLst/>
              <a:uLnTx/>
              <a:uFillTx/>
              <a:latin typeface="+mj-ea"/>
              <a:ea typeface="+mn-ea"/>
              <a:cs typeface="+mn-cs"/>
            </a:endParaRPr>
          </a:p>
        </p:txBody>
      </p:sp>
      <p:sp>
        <p:nvSpPr>
          <p:cNvPr id="73" name="椭圆 72"/>
          <p:cNvSpPr/>
          <p:nvPr/>
        </p:nvSpPr>
        <p:spPr>
          <a:xfrm>
            <a:off x="2921000" y="5189538"/>
            <a:ext cx="211138" cy="211137"/>
          </a:xfrm>
          <a:prstGeom prst="ellipse">
            <a:avLst/>
          </a:prstGeom>
          <a:solidFill>
            <a:schemeClr val="tx2"/>
          </a:solidFill>
          <a:ln w="9525" cap="flat" cmpd="sng">
            <a:solidFill>
              <a:srgbClr val="FFFFFF"/>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pic>
        <p:nvPicPr>
          <p:cNvPr id="26664" name="图片 73"/>
          <p:cNvPicPr/>
          <p:nvPr/>
        </p:nvPicPr>
        <p:blipFill>
          <a:blip r:embed="rId3" cstate="email"/>
          <a:stretch>
            <a:fillRect/>
          </a:stretch>
        </p:blipFill>
        <p:spPr>
          <a:xfrm>
            <a:off x="3605213" y="749300"/>
            <a:ext cx="26987" cy="388938"/>
          </a:xfrm>
          <a:prstGeom prst="rect">
            <a:avLst/>
          </a:prstGeom>
          <a:noFill/>
          <a:ln w="9525">
            <a:noFill/>
          </a:ln>
        </p:spPr>
      </p:pic>
      <p:pic>
        <p:nvPicPr>
          <p:cNvPr id="26665" name="图片 74"/>
          <p:cNvPicPr/>
          <p:nvPr/>
        </p:nvPicPr>
        <p:blipFill>
          <a:blip r:embed="rId3" cstate="email"/>
          <a:stretch>
            <a:fillRect/>
          </a:stretch>
        </p:blipFill>
        <p:spPr>
          <a:xfrm>
            <a:off x="5294313" y="749300"/>
            <a:ext cx="26987" cy="388938"/>
          </a:xfrm>
          <a:prstGeom prst="rect">
            <a:avLst/>
          </a:prstGeom>
          <a:noFill/>
          <a:ln w="9525">
            <a:noFill/>
          </a:ln>
        </p:spPr>
      </p:pic>
      <p:pic>
        <p:nvPicPr>
          <p:cNvPr id="26666" name="图片 75"/>
          <p:cNvPicPr/>
          <p:nvPr/>
        </p:nvPicPr>
        <p:blipFill>
          <a:blip r:embed="rId3" cstate="email"/>
          <a:stretch>
            <a:fillRect/>
          </a:stretch>
        </p:blipFill>
        <p:spPr>
          <a:xfrm>
            <a:off x="7035800" y="749300"/>
            <a:ext cx="26988" cy="388938"/>
          </a:xfrm>
          <a:prstGeom prst="rect">
            <a:avLst/>
          </a:prstGeom>
          <a:noFill/>
          <a:ln w="9525">
            <a:noFill/>
          </a:ln>
        </p:spPr>
      </p:pic>
      <p:sp>
        <p:nvSpPr>
          <p:cNvPr id="26667" name="Rectangle 14"/>
          <p:cNvSpPr/>
          <p:nvPr/>
        </p:nvSpPr>
        <p:spPr>
          <a:xfrm>
            <a:off x="5365750" y="1135063"/>
            <a:ext cx="1619250"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6668" name="TextBox 77"/>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26669" name="TextBox 78"/>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主营业务</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26670" name="TextBox 79"/>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企业优势</a:t>
            </a:r>
            <a:endParaRPr lang="zh-CN" altLang="en-US" b="1" dirty="0">
              <a:solidFill>
                <a:srgbClr val="44A6BA"/>
              </a:solidFill>
              <a:latin typeface="微软雅黑" panose="020B0503020204020204" pitchFamily="34" charset="-122"/>
              <a:ea typeface="微软雅黑" panose="020B0503020204020204" pitchFamily="34" charset="-122"/>
            </a:endParaRPr>
          </a:p>
        </p:txBody>
      </p:sp>
      <p:sp>
        <p:nvSpPr>
          <p:cNvPr id="26671" name="TextBox 80"/>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联系我们</a:t>
            </a:r>
            <a:endParaRPr lang="zh-CN" altLang="en-US" dirty="0">
              <a:solidFill>
                <a:srgbClr val="605958"/>
              </a:solidFill>
              <a:latin typeface="微软雅黑" panose="020B0503020204020204" pitchFamily="34" charset="-122"/>
              <a:ea typeface="微软雅黑" panose="020B0503020204020204" pitchFamily="34" charset="-122"/>
            </a:endParaRPr>
          </a:p>
        </p:txBody>
      </p:sp>
      <p:pic>
        <p:nvPicPr>
          <p:cNvPr id="26672" name="图片 81"/>
          <p:cNvPicPr/>
          <p:nvPr/>
        </p:nvPicPr>
        <p:blipFill>
          <a:blip r:embed="rId3" cstate="email"/>
          <a:stretch>
            <a:fillRect/>
          </a:stretch>
        </p:blipFill>
        <p:spPr>
          <a:xfrm>
            <a:off x="1947863" y="749300"/>
            <a:ext cx="26987" cy="388938"/>
          </a:xfrm>
          <a:prstGeom prst="rect">
            <a:avLst/>
          </a:prstGeom>
          <a:noFill/>
          <a:ln w="9525">
            <a:noFill/>
          </a:ln>
        </p:spPr>
      </p:pic>
      <p:pic>
        <p:nvPicPr>
          <p:cNvPr id="26673" name="图片 82"/>
          <p:cNvPicPr/>
          <p:nvPr/>
        </p:nvPicPr>
        <p:blipFill>
          <a:blip r:embed="rId3" cstate="email"/>
          <a:stretch>
            <a:fillRect/>
          </a:stretch>
        </p:blipFill>
        <p:spPr>
          <a:xfrm>
            <a:off x="8855075" y="749300"/>
            <a:ext cx="26988" cy="388938"/>
          </a:xfrm>
          <a:prstGeom prst="rect">
            <a:avLst/>
          </a:prstGeom>
          <a:noFill/>
          <a:ln w="9525">
            <a:noFill/>
          </a:ln>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anim calcmode="lin" valueType="num">
                                      <p:cBhvr>
                                        <p:cTn id="13" dur="500" fill="hold"/>
                                        <p:tgtEl>
                                          <p:spTgt spid="50"/>
                                        </p:tgtEl>
                                        <p:attrNameLst>
                                          <p:attrName>ppt_x</p:attrName>
                                        </p:attrNameLst>
                                      </p:cBhvr>
                                      <p:tavLst>
                                        <p:tav tm="0">
                                          <p:val>
                                            <p:strVal val="#ppt_x"/>
                                          </p:val>
                                        </p:tav>
                                        <p:tav tm="100000">
                                          <p:val>
                                            <p:strVal val="#ppt_x"/>
                                          </p:val>
                                        </p:tav>
                                      </p:tavLst>
                                    </p:anim>
                                    <p:anim calcmode="lin" valueType="num">
                                      <p:cBhvr>
                                        <p:cTn id="14" dur="500" fill="hold"/>
                                        <p:tgtEl>
                                          <p:spTgt spid="5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1" presetClass="entr" presetSubtype="0"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ppt_w</p:attrName>
                                        </p:attrNameLst>
                                      </p:cBhvr>
                                      <p:tavLst>
                                        <p:tav tm="0">
                                          <p:val>
                                            <p:fltVal val="0"/>
                                          </p:val>
                                        </p:tav>
                                        <p:tav tm="100000">
                                          <p:val>
                                            <p:strVal val="#ppt_w"/>
                                          </p:val>
                                        </p:tav>
                                      </p:tavLst>
                                    </p:anim>
                                    <p:anim calcmode="lin" valueType="num">
                                      <p:cBhvr>
                                        <p:cTn id="19" dur="500" fill="hold"/>
                                        <p:tgtEl>
                                          <p:spTgt spid="52"/>
                                        </p:tgtEl>
                                        <p:attrNameLst>
                                          <p:attrName>ppt_h</p:attrName>
                                        </p:attrNameLst>
                                      </p:cBhvr>
                                      <p:tavLst>
                                        <p:tav tm="0">
                                          <p:val>
                                            <p:fltVal val="0"/>
                                          </p:val>
                                        </p:tav>
                                        <p:tav tm="100000">
                                          <p:val>
                                            <p:strVal val="#ppt_h"/>
                                          </p:val>
                                        </p:tav>
                                      </p:tavLst>
                                    </p:anim>
                                    <p:anim calcmode="lin" valueType="num">
                                      <p:cBhvr>
                                        <p:cTn id="20" dur="500" fill="hold"/>
                                        <p:tgtEl>
                                          <p:spTgt spid="52"/>
                                        </p:tgtEl>
                                        <p:attrNameLst>
                                          <p:attrName>style.rotation</p:attrName>
                                        </p:attrNameLst>
                                      </p:cBhvr>
                                      <p:tavLst>
                                        <p:tav tm="0">
                                          <p:val>
                                            <p:fltVal val="90"/>
                                          </p:val>
                                        </p:tav>
                                        <p:tav tm="100000">
                                          <p:val>
                                            <p:fltVal val="0"/>
                                          </p:val>
                                        </p:tav>
                                      </p:tavLst>
                                    </p:anim>
                                    <p:animEffect transition="in" filter="fade">
                                      <p:cBhvr>
                                        <p:cTn id="21" dur="500"/>
                                        <p:tgtEl>
                                          <p:spTgt spid="52"/>
                                        </p:tgtEl>
                                      </p:cBhvr>
                                    </p:animEffect>
                                  </p:childTnLst>
                                </p:cTn>
                              </p:par>
                              <p:par>
                                <p:cTn id="22" presetID="8" presetClass="emph" presetSubtype="0" fill="hold" grpId="1" nodeType="withEffect">
                                  <p:stCondLst>
                                    <p:cond delay="0"/>
                                  </p:stCondLst>
                                  <p:childTnLst>
                                    <p:animRot by="21600000">
                                      <p:cBhvr>
                                        <p:cTn id="23" dur="500" fill="hold"/>
                                        <p:tgtEl>
                                          <p:spTgt spid="52"/>
                                        </p:tgtEl>
                                        <p:attrNameLst>
                                          <p:attrName>r</p:attrName>
                                        </p:attrNameLst>
                                      </p:cBhvr>
                                    </p:animRot>
                                  </p:childTnLst>
                                </p:cTn>
                              </p:par>
                            </p:childTnLst>
                          </p:cTn>
                        </p:par>
                        <p:par>
                          <p:cTn id="24" fill="hold">
                            <p:stCondLst>
                              <p:cond delay="1000"/>
                            </p:stCondLst>
                            <p:childTnLst>
                              <p:par>
                                <p:cTn id="25" presetID="31" presetClass="entr" presetSubtype="0" fill="hold" grpId="0" nodeType="after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p:cTn id="27" dur="400" fill="hold"/>
                                        <p:tgtEl>
                                          <p:spTgt spid="59"/>
                                        </p:tgtEl>
                                        <p:attrNameLst>
                                          <p:attrName>ppt_w</p:attrName>
                                        </p:attrNameLst>
                                      </p:cBhvr>
                                      <p:tavLst>
                                        <p:tav tm="0">
                                          <p:val>
                                            <p:fltVal val="0"/>
                                          </p:val>
                                        </p:tav>
                                        <p:tav tm="100000">
                                          <p:val>
                                            <p:strVal val="#ppt_w"/>
                                          </p:val>
                                        </p:tav>
                                      </p:tavLst>
                                    </p:anim>
                                    <p:anim calcmode="lin" valueType="num">
                                      <p:cBhvr>
                                        <p:cTn id="28" dur="400" fill="hold"/>
                                        <p:tgtEl>
                                          <p:spTgt spid="59"/>
                                        </p:tgtEl>
                                        <p:attrNameLst>
                                          <p:attrName>ppt_h</p:attrName>
                                        </p:attrNameLst>
                                      </p:cBhvr>
                                      <p:tavLst>
                                        <p:tav tm="0">
                                          <p:val>
                                            <p:fltVal val="0"/>
                                          </p:val>
                                        </p:tav>
                                        <p:tav tm="100000">
                                          <p:val>
                                            <p:strVal val="#ppt_h"/>
                                          </p:val>
                                        </p:tav>
                                      </p:tavLst>
                                    </p:anim>
                                    <p:anim calcmode="lin" valueType="num">
                                      <p:cBhvr>
                                        <p:cTn id="29" dur="400" fill="hold"/>
                                        <p:tgtEl>
                                          <p:spTgt spid="59"/>
                                        </p:tgtEl>
                                        <p:attrNameLst>
                                          <p:attrName>style.rotation</p:attrName>
                                        </p:attrNameLst>
                                      </p:cBhvr>
                                      <p:tavLst>
                                        <p:tav tm="0">
                                          <p:val>
                                            <p:fltVal val="90"/>
                                          </p:val>
                                        </p:tav>
                                        <p:tav tm="100000">
                                          <p:val>
                                            <p:fltVal val="0"/>
                                          </p:val>
                                        </p:tav>
                                      </p:tavLst>
                                    </p:anim>
                                    <p:animEffect transition="in" filter="fade">
                                      <p:cBhvr>
                                        <p:cTn id="30" dur="400"/>
                                        <p:tgtEl>
                                          <p:spTgt spid="59"/>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wipe(left)">
                                      <p:cBhvr>
                                        <p:cTn id="34" dur="500"/>
                                        <p:tgtEl>
                                          <p:spTgt spid="51"/>
                                        </p:tgtEl>
                                      </p:cBhvr>
                                    </p:animEffect>
                                  </p:childTnLst>
                                </p:cTn>
                              </p:par>
                            </p:childTnLst>
                          </p:cTn>
                        </p:par>
                        <p:par>
                          <p:cTn id="35" fill="hold">
                            <p:stCondLst>
                              <p:cond delay="2000"/>
                            </p:stCondLst>
                            <p:childTnLst>
                              <p:par>
                                <p:cTn id="36" presetID="2" presetClass="entr" presetSubtype="8" fill="hold" grpId="0" nodeType="after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additive="base">
                                        <p:cTn id="38" dur="500" fill="hold"/>
                                        <p:tgtEl>
                                          <p:spTgt spid="61"/>
                                        </p:tgtEl>
                                        <p:attrNameLst>
                                          <p:attrName>ppt_x</p:attrName>
                                        </p:attrNameLst>
                                      </p:cBhvr>
                                      <p:tavLst>
                                        <p:tav tm="0">
                                          <p:val>
                                            <p:strVal val="0-#ppt_w/2"/>
                                          </p:val>
                                        </p:tav>
                                        <p:tav tm="100000">
                                          <p:val>
                                            <p:strVal val="#ppt_x"/>
                                          </p:val>
                                        </p:tav>
                                      </p:tavLst>
                                    </p:anim>
                                    <p:anim calcmode="lin" valueType="num">
                                      <p:cBhvr additive="base">
                                        <p:cTn id="39" dur="500" fill="hold"/>
                                        <p:tgtEl>
                                          <p:spTgt spid="61"/>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00"/>
                                  </p:stCondLst>
                                  <p:childTnLst>
                                    <p:set>
                                      <p:cBhvr>
                                        <p:cTn id="41" dur="1" fill="hold">
                                          <p:stCondLst>
                                            <p:cond delay="0"/>
                                          </p:stCondLst>
                                        </p:cTn>
                                        <p:tgtEl>
                                          <p:spTgt spid="63"/>
                                        </p:tgtEl>
                                        <p:attrNameLst>
                                          <p:attrName>style.visibility</p:attrName>
                                        </p:attrNameLst>
                                      </p:cBhvr>
                                      <p:to>
                                        <p:strVal val="visible"/>
                                      </p:to>
                                    </p:set>
                                    <p:anim calcmode="lin" valueType="num">
                                      <p:cBhvr additive="base">
                                        <p:cTn id="42" dur="500" fill="hold"/>
                                        <p:tgtEl>
                                          <p:spTgt spid="63"/>
                                        </p:tgtEl>
                                        <p:attrNameLst>
                                          <p:attrName>ppt_x</p:attrName>
                                        </p:attrNameLst>
                                      </p:cBhvr>
                                      <p:tavLst>
                                        <p:tav tm="0">
                                          <p:val>
                                            <p:strVal val="0-#ppt_w/2"/>
                                          </p:val>
                                        </p:tav>
                                        <p:tav tm="100000">
                                          <p:val>
                                            <p:strVal val="#ppt_x"/>
                                          </p:val>
                                        </p:tav>
                                      </p:tavLst>
                                    </p:anim>
                                    <p:anim calcmode="lin" valueType="num">
                                      <p:cBhvr additive="base">
                                        <p:cTn id="43" dur="500" fill="hold"/>
                                        <p:tgtEl>
                                          <p:spTgt spid="63"/>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60">
                                            <p:txEl>
                                              <p:pRg st="0" end="0"/>
                                            </p:txEl>
                                          </p:spTgt>
                                        </p:tgtEl>
                                        <p:attrNameLst>
                                          <p:attrName>style.visibility</p:attrName>
                                        </p:attrNameLst>
                                      </p:cBhvr>
                                      <p:to>
                                        <p:strVal val="visible"/>
                                      </p:to>
                                    </p:set>
                                    <p:animEffect transition="in" filter="wipe(left)">
                                      <p:cBhvr>
                                        <p:cTn id="47" dur="500"/>
                                        <p:tgtEl>
                                          <p:spTgt spid="60">
                                            <p:txEl>
                                              <p:pRg st="0" end="0"/>
                                            </p:txEl>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62">
                                            <p:txEl>
                                              <p:pRg st="0" end="0"/>
                                            </p:txEl>
                                          </p:spTgt>
                                        </p:tgtEl>
                                        <p:attrNameLst>
                                          <p:attrName>style.visibility</p:attrName>
                                        </p:attrNameLst>
                                      </p:cBhvr>
                                      <p:to>
                                        <p:strVal val="visible"/>
                                      </p:to>
                                    </p:set>
                                    <p:animEffect transition="in" filter="wipe(left)">
                                      <p:cBhvr>
                                        <p:cTn id="50" dur="500"/>
                                        <p:tgtEl>
                                          <p:spTgt spid="62">
                                            <p:txEl>
                                              <p:pRg st="0" end="0"/>
                                            </p:txEl>
                                          </p:spTgt>
                                        </p:tgtEl>
                                      </p:cBhvr>
                                    </p:animEffect>
                                  </p:childTnLst>
                                </p:cTn>
                              </p:par>
                            </p:childTnLst>
                          </p:cTn>
                        </p:par>
                        <p:par>
                          <p:cTn id="51" fill="hold">
                            <p:stCondLst>
                              <p:cond delay="3000"/>
                            </p:stCondLst>
                            <p:childTnLst>
                              <p:par>
                                <p:cTn id="52" presetID="31" presetClass="entr" presetSubtype="0" fill="hold" grpId="0" nodeType="afterEffect">
                                  <p:stCondLst>
                                    <p:cond delay="0"/>
                                  </p:stCondLst>
                                  <p:childTnLst>
                                    <p:set>
                                      <p:cBhvr>
                                        <p:cTn id="53" dur="1" fill="hold">
                                          <p:stCondLst>
                                            <p:cond delay="0"/>
                                          </p:stCondLst>
                                        </p:cTn>
                                        <p:tgtEl>
                                          <p:spTgt spid="65"/>
                                        </p:tgtEl>
                                        <p:attrNameLst>
                                          <p:attrName>style.visibility</p:attrName>
                                        </p:attrNameLst>
                                      </p:cBhvr>
                                      <p:to>
                                        <p:strVal val="visible"/>
                                      </p:to>
                                    </p:set>
                                    <p:anim calcmode="lin" valueType="num">
                                      <p:cBhvr>
                                        <p:cTn id="54" dur="500" fill="hold"/>
                                        <p:tgtEl>
                                          <p:spTgt spid="65"/>
                                        </p:tgtEl>
                                        <p:attrNameLst>
                                          <p:attrName>ppt_w</p:attrName>
                                        </p:attrNameLst>
                                      </p:cBhvr>
                                      <p:tavLst>
                                        <p:tav tm="0">
                                          <p:val>
                                            <p:fltVal val="0"/>
                                          </p:val>
                                        </p:tav>
                                        <p:tav tm="100000">
                                          <p:val>
                                            <p:strVal val="#ppt_w"/>
                                          </p:val>
                                        </p:tav>
                                      </p:tavLst>
                                    </p:anim>
                                    <p:anim calcmode="lin" valueType="num">
                                      <p:cBhvr>
                                        <p:cTn id="55" dur="500" fill="hold"/>
                                        <p:tgtEl>
                                          <p:spTgt spid="65"/>
                                        </p:tgtEl>
                                        <p:attrNameLst>
                                          <p:attrName>ppt_h</p:attrName>
                                        </p:attrNameLst>
                                      </p:cBhvr>
                                      <p:tavLst>
                                        <p:tav tm="0">
                                          <p:val>
                                            <p:fltVal val="0"/>
                                          </p:val>
                                        </p:tav>
                                        <p:tav tm="100000">
                                          <p:val>
                                            <p:strVal val="#ppt_h"/>
                                          </p:val>
                                        </p:tav>
                                      </p:tavLst>
                                    </p:anim>
                                    <p:anim calcmode="lin" valueType="num">
                                      <p:cBhvr>
                                        <p:cTn id="56" dur="500" fill="hold"/>
                                        <p:tgtEl>
                                          <p:spTgt spid="65"/>
                                        </p:tgtEl>
                                        <p:attrNameLst>
                                          <p:attrName>style.rotation</p:attrName>
                                        </p:attrNameLst>
                                      </p:cBhvr>
                                      <p:tavLst>
                                        <p:tav tm="0">
                                          <p:val>
                                            <p:fltVal val="90"/>
                                          </p:val>
                                        </p:tav>
                                        <p:tav tm="100000">
                                          <p:val>
                                            <p:fltVal val="0"/>
                                          </p:val>
                                        </p:tav>
                                      </p:tavLst>
                                    </p:anim>
                                    <p:animEffect transition="in" filter="fade">
                                      <p:cBhvr>
                                        <p:cTn id="57" dur="500"/>
                                        <p:tgtEl>
                                          <p:spTgt spid="65"/>
                                        </p:tgtEl>
                                      </p:cBhvr>
                                    </p:animEffect>
                                  </p:childTnLst>
                                </p:cTn>
                              </p:par>
                              <p:par>
                                <p:cTn id="58" presetID="8" presetClass="emph" presetSubtype="0" fill="hold" grpId="1" nodeType="withEffect">
                                  <p:stCondLst>
                                    <p:cond delay="0"/>
                                  </p:stCondLst>
                                  <p:childTnLst>
                                    <p:animRot by="21600000">
                                      <p:cBhvr>
                                        <p:cTn id="59" dur="500" fill="hold"/>
                                        <p:tgtEl>
                                          <p:spTgt spid="65"/>
                                        </p:tgtEl>
                                        <p:attrNameLst>
                                          <p:attrName>r</p:attrName>
                                        </p:attrNameLst>
                                      </p:cBhvr>
                                    </p:animRot>
                                  </p:childTnLst>
                                </p:cTn>
                              </p:par>
                            </p:childTnLst>
                          </p:cTn>
                        </p:par>
                        <p:par>
                          <p:cTn id="60" fill="hold">
                            <p:stCondLst>
                              <p:cond delay="3500"/>
                            </p:stCondLst>
                            <p:childTnLst>
                              <p:par>
                                <p:cTn id="61" presetID="31"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p:cTn id="63" dur="400" fill="hold"/>
                                        <p:tgtEl>
                                          <p:spTgt spid="66"/>
                                        </p:tgtEl>
                                        <p:attrNameLst>
                                          <p:attrName>ppt_w</p:attrName>
                                        </p:attrNameLst>
                                      </p:cBhvr>
                                      <p:tavLst>
                                        <p:tav tm="0">
                                          <p:val>
                                            <p:fltVal val="0"/>
                                          </p:val>
                                        </p:tav>
                                        <p:tav tm="100000">
                                          <p:val>
                                            <p:strVal val="#ppt_w"/>
                                          </p:val>
                                        </p:tav>
                                      </p:tavLst>
                                    </p:anim>
                                    <p:anim calcmode="lin" valueType="num">
                                      <p:cBhvr>
                                        <p:cTn id="64" dur="400" fill="hold"/>
                                        <p:tgtEl>
                                          <p:spTgt spid="66"/>
                                        </p:tgtEl>
                                        <p:attrNameLst>
                                          <p:attrName>ppt_h</p:attrName>
                                        </p:attrNameLst>
                                      </p:cBhvr>
                                      <p:tavLst>
                                        <p:tav tm="0">
                                          <p:val>
                                            <p:fltVal val="0"/>
                                          </p:val>
                                        </p:tav>
                                        <p:tav tm="100000">
                                          <p:val>
                                            <p:strVal val="#ppt_h"/>
                                          </p:val>
                                        </p:tav>
                                      </p:tavLst>
                                    </p:anim>
                                    <p:anim calcmode="lin" valueType="num">
                                      <p:cBhvr>
                                        <p:cTn id="65" dur="400" fill="hold"/>
                                        <p:tgtEl>
                                          <p:spTgt spid="66"/>
                                        </p:tgtEl>
                                        <p:attrNameLst>
                                          <p:attrName>style.rotation</p:attrName>
                                        </p:attrNameLst>
                                      </p:cBhvr>
                                      <p:tavLst>
                                        <p:tav tm="0">
                                          <p:val>
                                            <p:fltVal val="90"/>
                                          </p:val>
                                        </p:tav>
                                        <p:tav tm="100000">
                                          <p:val>
                                            <p:fltVal val="0"/>
                                          </p:val>
                                        </p:tav>
                                      </p:tavLst>
                                    </p:anim>
                                    <p:animEffect transition="in" filter="fade">
                                      <p:cBhvr>
                                        <p:cTn id="66" dur="400"/>
                                        <p:tgtEl>
                                          <p:spTgt spid="66"/>
                                        </p:tgtEl>
                                      </p:cBhvr>
                                    </p:animEffect>
                                  </p:childTnLst>
                                </p:cTn>
                              </p:par>
                            </p:childTnLst>
                          </p:cTn>
                        </p:par>
                        <p:par>
                          <p:cTn id="67" fill="hold">
                            <p:stCondLst>
                              <p:cond delay="4000"/>
                            </p:stCondLst>
                            <p:childTnLst>
                              <p:par>
                                <p:cTn id="68" presetID="22" presetClass="entr" presetSubtype="8" fill="hold" grpId="0" nodeType="afterEffect">
                                  <p:stCondLst>
                                    <p:cond delay="0"/>
                                  </p:stCondLst>
                                  <p:childTnLst>
                                    <p:set>
                                      <p:cBhvr>
                                        <p:cTn id="69" dur="1" fill="hold">
                                          <p:stCondLst>
                                            <p:cond delay="0"/>
                                          </p:stCondLst>
                                        </p:cTn>
                                        <p:tgtEl>
                                          <p:spTgt spid="64"/>
                                        </p:tgtEl>
                                        <p:attrNameLst>
                                          <p:attrName>style.visibility</p:attrName>
                                        </p:attrNameLst>
                                      </p:cBhvr>
                                      <p:to>
                                        <p:strVal val="visible"/>
                                      </p:to>
                                    </p:set>
                                    <p:animEffect transition="in" filter="wipe(left)">
                                      <p:cBhvr>
                                        <p:cTn id="70" dur="500"/>
                                        <p:tgtEl>
                                          <p:spTgt spid="64"/>
                                        </p:tgtEl>
                                      </p:cBhvr>
                                    </p:animEffect>
                                  </p:childTnLst>
                                </p:cTn>
                              </p:par>
                            </p:childTnLst>
                          </p:cTn>
                        </p:par>
                        <p:par>
                          <p:cTn id="71" fill="hold">
                            <p:stCondLst>
                              <p:cond delay="4500"/>
                            </p:stCondLst>
                            <p:childTnLst>
                              <p:par>
                                <p:cTn id="72" presetID="2" presetClass="entr" presetSubtype="8" fill="hold" grpId="0" nodeType="afterEffect">
                                  <p:stCondLst>
                                    <p:cond delay="0"/>
                                  </p:stCondLst>
                                  <p:childTnLst>
                                    <p:set>
                                      <p:cBhvr>
                                        <p:cTn id="73" dur="1" fill="hold">
                                          <p:stCondLst>
                                            <p:cond delay="0"/>
                                          </p:stCondLst>
                                        </p:cTn>
                                        <p:tgtEl>
                                          <p:spTgt spid="71"/>
                                        </p:tgtEl>
                                        <p:attrNameLst>
                                          <p:attrName>style.visibility</p:attrName>
                                        </p:attrNameLst>
                                      </p:cBhvr>
                                      <p:to>
                                        <p:strVal val="visible"/>
                                      </p:to>
                                    </p:set>
                                    <p:anim calcmode="lin" valueType="num">
                                      <p:cBhvr additive="base">
                                        <p:cTn id="74" dur="500" fill="hold"/>
                                        <p:tgtEl>
                                          <p:spTgt spid="71"/>
                                        </p:tgtEl>
                                        <p:attrNameLst>
                                          <p:attrName>ppt_x</p:attrName>
                                        </p:attrNameLst>
                                      </p:cBhvr>
                                      <p:tavLst>
                                        <p:tav tm="0">
                                          <p:val>
                                            <p:strVal val="0-#ppt_w/2"/>
                                          </p:val>
                                        </p:tav>
                                        <p:tav tm="100000">
                                          <p:val>
                                            <p:strVal val="#ppt_x"/>
                                          </p:val>
                                        </p:tav>
                                      </p:tavLst>
                                    </p:anim>
                                    <p:anim calcmode="lin" valueType="num">
                                      <p:cBhvr additive="base">
                                        <p:cTn id="75" dur="500" fill="hold"/>
                                        <p:tgtEl>
                                          <p:spTgt spid="71"/>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100"/>
                                  </p:stCondLst>
                                  <p:childTnLst>
                                    <p:set>
                                      <p:cBhvr>
                                        <p:cTn id="77" dur="1" fill="hold">
                                          <p:stCondLst>
                                            <p:cond delay="0"/>
                                          </p:stCondLst>
                                        </p:cTn>
                                        <p:tgtEl>
                                          <p:spTgt spid="73"/>
                                        </p:tgtEl>
                                        <p:attrNameLst>
                                          <p:attrName>style.visibility</p:attrName>
                                        </p:attrNameLst>
                                      </p:cBhvr>
                                      <p:to>
                                        <p:strVal val="visible"/>
                                      </p:to>
                                    </p:set>
                                    <p:anim calcmode="lin" valueType="num">
                                      <p:cBhvr additive="base">
                                        <p:cTn id="78" dur="500" fill="hold"/>
                                        <p:tgtEl>
                                          <p:spTgt spid="73"/>
                                        </p:tgtEl>
                                        <p:attrNameLst>
                                          <p:attrName>ppt_x</p:attrName>
                                        </p:attrNameLst>
                                      </p:cBhvr>
                                      <p:tavLst>
                                        <p:tav tm="0">
                                          <p:val>
                                            <p:strVal val="0-#ppt_w/2"/>
                                          </p:val>
                                        </p:tav>
                                        <p:tav tm="100000">
                                          <p:val>
                                            <p:strVal val="#ppt_x"/>
                                          </p:val>
                                        </p:tav>
                                      </p:tavLst>
                                    </p:anim>
                                    <p:anim calcmode="lin" valueType="num">
                                      <p:cBhvr additive="base">
                                        <p:cTn id="79" dur="500" fill="hold"/>
                                        <p:tgtEl>
                                          <p:spTgt spid="73"/>
                                        </p:tgtEl>
                                        <p:attrNameLst>
                                          <p:attrName>ppt_y</p:attrName>
                                        </p:attrNameLst>
                                      </p:cBhvr>
                                      <p:tavLst>
                                        <p:tav tm="0">
                                          <p:val>
                                            <p:strVal val="#ppt_y"/>
                                          </p:val>
                                        </p:tav>
                                        <p:tav tm="100000">
                                          <p:val>
                                            <p:strVal val="#ppt_y"/>
                                          </p:val>
                                        </p:tav>
                                      </p:tavLst>
                                    </p:anim>
                                  </p:childTnLst>
                                </p:cTn>
                              </p:par>
                            </p:childTnLst>
                          </p:cTn>
                        </p:par>
                        <p:par>
                          <p:cTn id="80" fill="hold">
                            <p:stCondLst>
                              <p:cond delay="5000"/>
                            </p:stCondLst>
                            <p:childTnLst>
                              <p:par>
                                <p:cTn id="81" presetID="22" presetClass="entr" presetSubtype="8" fill="hold" grpId="0" nodeType="afterEffect">
                                  <p:stCondLst>
                                    <p:cond delay="0"/>
                                  </p:stCondLst>
                                  <p:childTnLst>
                                    <p:set>
                                      <p:cBhvr>
                                        <p:cTn id="82" dur="1" fill="hold">
                                          <p:stCondLst>
                                            <p:cond delay="0"/>
                                          </p:stCondLst>
                                        </p:cTn>
                                        <p:tgtEl>
                                          <p:spTgt spid="70">
                                            <p:txEl>
                                              <p:pRg st="0" end="0"/>
                                            </p:txEl>
                                          </p:spTgt>
                                        </p:tgtEl>
                                        <p:attrNameLst>
                                          <p:attrName>style.visibility</p:attrName>
                                        </p:attrNameLst>
                                      </p:cBhvr>
                                      <p:to>
                                        <p:strVal val="visible"/>
                                      </p:to>
                                    </p:set>
                                    <p:animEffect transition="in" filter="wipe(left)">
                                      <p:cBhvr>
                                        <p:cTn id="83" dur="500"/>
                                        <p:tgtEl>
                                          <p:spTgt spid="70">
                                            <p:txEl>
                                              <p:pRg st="0" end="0"/>
                                            </p:txEl>
                                          </p:spTgt>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72">
                                            <p:txEl>
                                              <p:pRg st="0" end="0"/>
                                            </p:txEl>
                                          </p:spTgt>
                                        </p:tgtEl>
                                        <p:attrNameLst>
                                          <p:attrName>style.visibility</p:attrName>
                                        </p:attrNameLst>
                                      </p:cBhvr>
                                      <p:to>
                                        <p:strVal val="visible"/>
                                      </p:to>
                                    </p:set>
                                    <p:animEffect transition="in" filter="wipe(left)">
                                      <p:cBhvr>
                                        <p:cTn id="86" dur="500"/>
                                        <p:tgtEl>
                                          <p:spTgt spid="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animBg="1"/>
      <p:bldP spid="52" grpId="1" animBg="1"/>
      <p:bldP spid="59" grpId="0"/>
      <p:bldP spid="60" grpId="0" build="p"/>
      <p:bldP spid="61" grpId="0" animBg="1"/>
      <p:bldP spid="62" grpId="0" build="p"/>
      <p:bldP spid="63" grpId="0" animBg="1"/>
      <p:bldP spid="64" grpId="0"/>
      <p:bldP spid="65" grpId="0" animBg="1"/>
      <p:bldP spid="65" grpId="1" animBg="1"/>
      <p:bldP spid="66" grpId="0"/>
      <p:bldP spid="70" grpId="0" build="p"/>
      <p:bldP spid="71" grpId="0" animBg="1"/>
      <p:bldP spid="72" grpId="0" build="p"/>
      <p:bldP spid="7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27651"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27652" name="组合 20"/>
          <p:cNvGrpSpPr/>
          <p:nvPr/>
        </p:nvGrpSpPr>
        <p:grpSpPr>
          <a:xfrm>
            <a:off x="9632950" y="287338"/>
            <a:ext cx="276225" cy="288925"/>
            <a:chOff x="8181567" y="391614"/>
            <a:chExt cx="420096" cy="437973"/>
          </a:xfrm>
        </p:grpSpPr>
        <p:sp>
          <p:nvSpPr>
            <p:cNvPr id="27723"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7724"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27653" name="组合 23"/>
          <p:cNvGrpSpPr/>
          <p:nvPr/>
        </p:nvGrpSpPr>
        <p:grpSpPr>
          <a:xfrm>
            <a:off x="11296650" y="287338"/>
            <a:ext cx="277813" cy="288925"/>
            <a:chOff x="10486350" y="391614"/>
            <a:chExt cx="421373" cy="437973"/>
          </a:xfrm>
        </p:grpSpPr>
        <p:sp>
          <p:nvSpPr>
            <p:cNvPr id="27721"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7722"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27654"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27655"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27656"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27657" name="组合 29"/>
          <p:cNvGrpSpPr/>
          <p:nvPr/>
        </p:nvGrpSpPr>
        <p:grpSpPr>
          <a:xfrm>
            <a:off x="10475913" y="287338"/>
            <a:ext cx="276225" cy="288925"/>
            <a:chOff x="9338428" y="391614"/>
            <a:chExt cx="420096" cy="437973"/>
          </a:xfrm>
        </p:grpSpPr>
        <p:sp>
          <p:nvSpPr>
            <p:cNvPr id="27719"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7720"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27658"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663"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7664"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专利技术</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7665"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7666"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权威认证</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7667"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27668"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服务优势</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27669"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7670" name="TextBox 67"/>
          <p:cNvSpPr txBox="1"/>
          <p:nvPr/>
        </p:nvSpPr>
        <p:spPr>
          <a:xfrm>
            <a:off x="450850" y="277018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专业团队</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7671" name="Freeform 5"/>
          <p:cNvSpPr/>
          <p:nvPr/>
        </p:nvSpPr>
        <p:spPr>
          <a:xfrm>
            <a:off x="1773238" y="2298700"/>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sp>
        <p:nvSpPr>
          <p:cNvPr id="49" name="Freeform 6"/>
          <p:cNvSpPr/>
          <p:nvPr/>
        </p:nvSpPr>
        <p:spPr bwMode="auto">
          <a:xfrm>
            <a:off x="4986338" y="2478088"/>
            <a:ext cx="2782888" cy="2782888"/>
          </a:xfrm>
          <a:custGeom>
            <a:avLst/>
            <a:gdLst>
              <a:gd name="T0" fmla="*/ 2189 w 4378"/>
              <a:gd name="T1" fmla="*/ 0 h 4377"/>
              <a:gd name="T2" fmla="*/ 2498 w 4378"/>
              <a:gd name="T3" fmla="*/ 1441 h 4377"/>
              <a:gd name="T4" fmla="*/ 3737 w 4378"/>
              <a:gd name="T5" fmla="*/ 641 h 4377"/>
              <a:gd name="T6" fmla="*/ 2936 w 4378"/>
              <a:gd name="T7" fmla="*/ 1879 h 4377"/>
              <a:gd name="T8" fmla="*/ 4378 w 4378"/>
              <a:gd name="T9" fmla="*/ 2189 h 4377"/>
              <a:gd name="T10" fmla="*/ 2936 w 4378"/>
              <a:gd name="T11" fmla="*/ 2498 h 4377"/>
              <a:gd name="T12" fmla="*/ 3737 w 4378"/>
              <a:gd name="T13" fmla="*/ 3736 h 4377"/>
              <a:gd name="T14" fmla="*/ 2498 w 4378"/>
              <a:gd name="T15" fmla="*/ 2936 h 4377"/>
              <a:gd name="T16" fmla="*/ 2189 w 4378"/>
              <a:gd name="T17" fmla="*/ 4377 h 4377"/>
              <a:gd name="T18" fmla="*/ 1879 w 4378"/>
              <a:gd name="T19" fmla="*/ 2936 h 4377"/>
              <a:gd name="T20" fmla="*/ 641 w 4378"/>
              <a:gd name="T21" fmla="*/ 3736 h 4377"/>
              <a:gd name="T22" fmla="*/ 1442 w 4378"/>
              <a:gd name="T23" fmla="*/ 2498 h 4377"/>
              <a:gd name="T24" fmla="*/ 0 w 4378"/>
              <a:gd name="T25" fmla="*/ 2189 h 4377"/>
              <a:gd name="T26" fmla="*/ 1442 w 4378"/>
              <a:gd name="T27" fmla="*/ 1879 h 4377"/>
              <a:gd name="T28" fmla="*/ 641 w 4378"/>
              <a:gd name="T29" fmla="*/ 641 h 4377"/>
              <a:gd name="T30" fmla="*/ 1879 w 4378"/>
              <a:gd name="T31" fmla="*/ 1441 h 4377"/>
              <a:gd name="T32" fmla="*/ 2189 w 4378"/>
              <a:gd name="T33" fmla="*/ 0 h 4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78" h="4377">
                <a:moveTo>
                  <a:pt x="2189" y="0"/>
                </a:moveTo>
                <a:lnTo>
                  <a:pt x="2498" y="1441"/>
                </a:lnTo>
                <a:lnTo>
                  <a:pt x="3737" y="641"/>
                </a:lnTo>
                <a:lnTo>
                  <a:pt x="2936" y="1879"/>
                </a:lnTo>
                <a:lnTo>
                  <a:pt x="4378" y="2189"/>
                </a:lnTo>
                <a:lnTo>
                  <a:pt x="2936" y="2498"/>
                </a:lnTo>
                <a:lnTo>
                  <a:pt x="3737" y="3736"/>
                </a:lnTo>
                <a:lnTo>
                  <a:pt x="2498" y="2936"/>
                </a:lnTo>
                <a:lnTo>
                  <a:pt x="2189" y="4377"/>
                </a:lnTo>
                <a:lnTo>
                  <a:pt x="1879" y="2936"/>
                </a:lnTo>
                <a:lnTo>
                  <a:pt x="641" y="3736"/>
                </a:lnTo>
                <a:lnTo>
                  <a:pt x="1442" y="2498"/>
                </a:lnTo>
                <a:lnTo>
                  <a:pt x="0" y="2189"/>
                </a:lnTo>
                <a:lnTo>
                  <a:pt x="1442" y="1879"/>
                </a:lnTo>
                <a:lnTo>
                  <a:pt x="641" y="641"/>
                </a:lnTo>
                <a:lnTo>
                  <a:pt x="1879" y="1441"/>
                </a:lnTo>
                <a:lnTo>
                  <a:pt x="2189" y="0"/>
                </a:lnTo>
                <a:close/>
              </a:path>
            </a:pathLst>
          </a:custGeom>
          <a:noFill/>
          <a:ln w="11" cap="flat">
            <a:solidFill>
              <a:schemeClr val="bg2">
                <a:lumMod val="60000"/>
                <a:lumOff val="4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50" name="Oval 7"/>
          <p:cNvSpPr>
            <a:spLocks noChangeArrowheads="1"/>
          </p:cNvSpPr>
          <p:nvPr/>
        </p:nvSpPr>
        <p:spPr bwMode="auto">
          <a:xfrm>
            <a:off x="4895850" y="2305050"/>
            <a:ext cx="3028950" cy="3027363"/>
          </a:xfrm>
          <a:prstGeom prst="ellipse">
            <a:avLst/>
          </a:prstGeom>
          <a:noFill/>
          <a:ln w="11" cap="flat">
            <a:solidFill>
              <a:schemeClr val="bg2">
                <a:lumMod val="60000"/>
                <a:lumOff val="4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27674" name="Oval 8"/>
          <p:cNvSpPr/>
          <p:nvPr/>
        </p:nvSpPr>
        <p:spPr>
          <a:xfrm>
            <a:off x="5640388" y="3049588"/>
            <a:ext cx="1539875" cy="1539875"/>
          </a:xfrm>
          <a:prstGeom prst="ellipse">
            <a:avLst/>
          </a:prstGeom>
          <a:solidFill>
            <a:schemeClr val="tx2"/>
          </a:solidFill>
          <a:ln w="9525">
            <a:noFill/>
          </a:ln>
        </p:spPr>
        <p:txBody>
          <a:bodyPr/>
          <a:lstStyle/>
          <a:p>
            <a:pPr lvl="0" eaLnBrk="1" hangingPunct="1"/>
            <a:endParaRPr lang="zh-CN" altLang="en-US" sz="1600" dirty="0">
              <a:solidFill>
                <a:schemeClr val="bg2"/>
              </a:solidFill>
              <a:latin typeface="Arial" panose="020B0604020202020204" pitchFamily="34" charset="0"/>
              <a:ea typeface="宋体" panose="02010600030101010101" pitchFamily="2" charset="-122"/>
            </a:endParaRPr>
          </a:p>
        </p:txBody>
      </p:sp>
      <p:grpSp>
        <p:nvGrpSpPr>
          <p:cNvPr id="27675" name="组合 51"/>
          <p:cNvGrpSpPr/>
          <p:nvPr/>
        </p:nvGrpSpPr>
        <p:grpSpPr>
          <a:xfrm>
            <a:off x="7277100" y="2362200"/>
            <a:ext cx="801688" cy="803275"/>
            <a:chOff x="5074983" y="2064793"/>
            <a:chExt cx="955340" cy="956775"/>
          </a:xfrm>
        </p:grpSpPr>
        <p:sp>
          <p:nvSpPr>
            <p:cNvPr id="27717" name="Oval 15"/>
            <p:cNvSpPr/>
            <p:nvPr/>
          </p:nvSpPr>
          <p:spPr>
            <a:xfrm>
              <a:off x="5074983" y="2064793"/>
              <a:ext cx="955340" cy="956775"/>
            </a:xfrm>
            <a:prstGeom prst="ellipse">
              <a:avLst/>
            </a:prstGeom>
            <a:solidFill>
              <a:schemeClr val="bg1"/>
            </a:solidFill>
            <a:ln w="11" cap="flat" cmpd="sng">
              <a:solidFill>
                <a:schemeClr val="accent2"/>
              </a:solidFill>
              <a:prstDash val="solid"/>
              <a:miter/>
              <a:headEnd type="none" w="med" len="med"/>
              <a:tailEnd type="none" w="med" len="med"/>
            </a:ln>
          </p:spPr>
          <p:txBody>
            <a:bodyPr/>
            <a:lstStyle/>
            <a:p>
              <a:pPr lvl="0" eaLnBrk="1" hangingPunct="1"/>
              <a:endParaRPr lang="zh-CN" altLang="en-US" sz="1600" dirty="0">
                <a:solidFill>
                  <a:schemeClr val="bg2"/>
                </a:solidFill>
                <a:latin typeface="Arial" panose="020B0604020202020204" pitchFamily="34" charset="0"/>
                <a:ea typeface="宋体" panose="02010600030101010101" pitchFamily="2" charset="-122"/>
              </a:endParaRPr>
            </a:p>
          </p:txBody>
        </p:sp>
        <p:sp>
          <p:nvSpPr>
            <p:cNvPr id="27718" name="Freeform 19"/>
            <p:cNvSpPr>
              <a:spLocks noEditPoints="1"/>
            </p:cNvSpPr>
            <p:nvPr/>
          </p:nvSpPr>
          <p:spPr>
            <a:xfrm>
              <a:off x="5260027" y="2261312"/>
              <a:ext cx="555130" cy="547958"/>
            </a:xfrm>
            <a:custGeom>
              <a:avLst/>
              <a:gdLst/>
              <a:ahLst/>
              <a:cxnLst>
                <a:cxn ang="0">
                  <a:pos x="219929" y="33394"/>
                </a:cxn>
                <a:cxn ang="0">
                  <a:pos x="370087" y="33394"/>
                </a:cxn>
                <a:cxn ang="0">
                  <a:pos x="370087" y="183665"/>
                </a:cxn>
                <a:cxn ang="0">
                  <a:pos x="219929" y="183665"/>
                </a:cxn>
                <a:cxn ang="0">
                  <a:pos x="219929" y="33394"/>
                </a:cxn>
                <a:cxn ang="0">
                  <a:pos x="405730" y="33394"/>
                </a:cxn>
                <a:cxn ang="0">
                  <a:pos x="555130" y="33394"/>
                </a:cxn>
                <a:cxn ang="0">
                  <a:pos x="555130" y="183665"/>
                </a:cxn>
                <a:cxn ang="0">
                  <a:pos x="405730" y="183665"/>
                </a:cxn>
                <a:cxn ang="0">
                  <a:pos x="405730" y="33394"/>
                </a:cxn>
                <a:cxn ang="0">
                  <a:pos x="33368" y="216299"/>
                </a:cxn>
                <a:cxn ang="0">
                  <a:pos x="182768" y="216299"/>
                </a:cxn>
                <a:cxn ang="0">
                  <a:pos x="182768" y="365811"/>
                </a:cxn>
                <a:cxn ang="0">
                  <a:pos x="33368" y="365811"/>
                </a:cxn>
                <a:cxn ang="0">
                  <a:pos x="33368" y="216299"/>
                </a:cxn>
                <a:cxn ang="0">
                  <a:pos x="219929" y="216299"/>
                </a:cxn>
                <a:cxn ang="0">
                  <a:pos x="370087" y="216299"/>
                </a:cxn>
                <a:cxn ang="0">
                  <a:pos x="370087" y="365811"/>
                </a:cxn>
                <a:cxn ang="0">
                  <a:pos x="219929" y="365811"/>
                </a:cxn>
                <a:cxn ang="0">
                  <a:pos x="219929" y="216299"/>
                </a:cxn>
                <a:cxn ang="0">
                  <a:pos x="405730" y="216299"/>
                </a:cxn>
                <a:cxn ang="0">
                  <a:pos x="555130" y="216299"/>
                </a:cxn>
                <a:cxn ang="0">
                  <a:pos x="555130" y="365811"/>
                </a:cxn>
                <a:cxn ang="0">
                  <a:pos x="405730" y="365811"/>
                </a:cxn>
                <a:cxn ang="0">
                  <a:pos x="405730" y="216299"/>
                </a:cxn>
                <a:cxn ang="0">
                  <a:pos x="33368" y="397687"/>
                </a:cxn>
                <a:cxn ang="0">
                  <a:pos x="182768" y="397687"/>
                </a:cxn>
                <a:cxn ang="0">
                  <a:pos x="182768" y="547958"/>
                </a:cxn>
                <a:cxn ang="0">
                  <a:pos x="33368" y="547958"/>
                </a:cxn>
                <a:cxn ang="0">
                  <a:pos x="33368" y="397687"/>
                </a:cxn>
                <a:cxn ang="0">
                  <a:pos x="219929" y="397687"/>
                </a:cxn>
                <a:cxn ang="0">
                  <a:pos x="370087" y="397687"/>
                </a:cxn>
                <a:cxn ang="0">
                  <a:pos x="370087" y="547958"/>
                </a:cxn>
                <a:cxn ang="0">
                  <a:pos x="219929" y="547958"/>
                </a:cxn>
                <a:cxn ang="0">
                  <a:pos x="219929" y="397687"/>
                </a:cxn>
                <a:cxn ang="0">
                  <a:pos x="405730" y="397687"/>
                </a:cxn>
                <a:cxn ang="0">
                  <a:pos x="555130" y="397687"/>
                </a:cxn>
                <a:cxn ang="0">
                  <a:pos x="555130" y="547958"/>
                </a:cxn>
                <a:cxn ang="0">
                  <a:pos x="405730" y="547958"/>
                </a:cxn>
                <a:cxn ang="0">
                  <a:pos x="405730" y="397687"/>
                </a:cxn>
                <a:cxn ang="0">
                  <a:pos x="0" y="0"/>
                </a:cxn>
                <a:cxn ang="0">
                  <a:pos x="182768" y="0"/>
                </a:cxn>
                <a:cxn ang="0">
                  <a:pos x="182768" y="183665"/>
                </a:cxn>
                <a:cxn ang="0">
                  <a:pos x="0" y="183665"/>
                </a:cxn>
                <a:cxn ang="0">
                  <a:pos x="0" y="0"/>
                </a:cxn>
                <a:cxn ang="0">
                  <a:pos x="22751" y="22768"/>
                </a:cxn>
                <a:cxn ang="0">
                  <a:pos x="160017" y="22768"/>
                </a:cxn>
                <a:cxn ang="0">
                  <a:pos x="160017" y="160896"/>
                </a:cxn>
                <a:cxn ang="0">
                  <a:pos x="22751" y="160896"/>
                </a:cxn>
                <a:cxn ang="0">
                  <a:pos x="22751" y="22768"/>
                </a:cxn>
              </a:cxnLst>
              <a:rect l="0" t="0" r="0" b="0"/>
              <a:pathLst>
                <a:path w="732" h="722">
                  <a:moveTo>
                    <a:pt x="290" y="44"/>
                  </a:moveTo>
                  <a:lnTo>
                    <a:pt x="488" y="44"/>
                  </a:lnTo>
                  <a:lnTo>
                    <a:pt x="488" y="242"/>
                  </a:lnTo>
                  <a:lnTo>
                    <a:pt x="290" y="242"/>
                  </a:lnTo>
                  <a:lnTo>
                    <a:pt x="290" y="44"/>
                  </a:lnTo>
                  <a:close/>
                  <a:moveTo>
                    <a:pt x="535" y="44"/>
                  </a:moveTo>
                  <a:lnTo>
                    <a:pt x="732" y="44"/>
                  </a:lnTo>
                  <a:lnTo>
                    <a:pt x="732" y="242"/>
                  </a:lnTo>
                  <a:lnTo>
                    <a:pt x="535" y="242"/>
                  </a:lnTo>
                  <a:lnTo>
                    <a:pt x="535" y="44"/>
                  </a:lnTo>
                  <a:close/>
                  <a:moveTo>
                    <a:pt x="44" y="285"/>
                  </a:moveTo>
                  <a:lnTo>
                    <a:pt x="241" y="285"/>
                  </a:lnTo>
                  <a:lnTo>
                    <a:pt x="241" y="482"/>
                  </a:lnTo>
                  <a:lnTo>
                    <a:pt x="44" y="482"/>
                  </a:lnTo>
                  <a:lnTo>
                    <a:pt x="44" y="285"/>
                  </a:lnTo>
                  <a:close/>
                  <a:moveTo>
                    <a:pt x="290" y="285"/>
                  </a:moveTo>
                  <a:lnTo>
                    <a:pt x="488" y="285"/>
                  </a:lnTo>
                  <a:lnTo>
                    <a:pt x="488" y="482"/>
                  </a:lnTo>
                  <a:lnTo>
                    <a:pt x="290" y="482"/>
                  </a:lnTo>
                  <a:lnTo>
                    <a:pt x="290" y="285"/>
                  </a:lnTo>
                  <a:close/>
                  <a:moveTo>
                    <a:pt x="535" y="285"/>
                  </a:moveTo>
                  <a:lnTo>
                    <a:pt x="732" y="285"/>
                  </a:lnTo>
                  <a:lnTo>
                    <a:pt x="732" y="482"/>
                  </a:lnTo>
                  <a:lnTo>
                    <a:pt x="535" y="482"/>
                  </a:lnTo>
                  <a:lnTo>
                    <a:pt x="535" y="285"/>
                  </a:lnTo>
                  <a:close/>
                  <a:moveTo>
                    <a:pt x="44" y="524"/>
                  </a:moveTo>
                  <a:lnTo>
                    <a:pt x="241" y="524"/>
                  </a:lnTo>
                  <a:lnTo>
                    <a:pt x="241" y="722"/>
                  </a:lnTo>
                  <a:lnTo>
                    <a:pt x="44" y="722"/>
                  </a:lnTo>
                  <a:lnTo>
                    <a:pt x="44" y="524"/>
                  </a:lnTo>
                  <a:close/>
                  <a:moveTo>
                    <a:pt x="290" y="524"/>
                  </a:moveTo>
                  <a:lnTo>
                    <a:pt x="488" y="524"/>
                  </a:lnTo>
                  <a:lnTo>
                    <a:pt x="488" y="722"/>
                  </a:lnTo>
                  <a:lnTo>
                    <a:pt x="290" y="722"/>
                  </a:lnTo>
                  <a:lnTo>
                    <a:pt x="290" y="524"/>
                  </a:lnTo>
                  <a:close/>
                  <a:moveTo>
                    <a:pt x="535" y="524"/>
                  </a:moveTo>
                  <a:lnTo>
                    <a:pt x="732" y="524"/>
                  </a:lnTo>
                  <a:lnTo>
                    <a:pt x="732" y="722"/>
                  </a:lnTo>
                  <a:lnTo>
                    <a:pt x="535" y="722"/>
                  </a:lnTo>
                  <a:lnTo>
                    <a:pt x="535" y="524"/>
                  </a:lnTo>
                  <a:close/>
                  <a:moveTo>
                    <a:pt x="0" y="0"/>
                  </a:moveTo>
                  <a:lnTo>
                    <a:pt x="241" y="0"/>
                  </a:lnTo>
                  <a:lnTo>
                    <a:pt x="241" y="242"/>
                  </a:lnTo>
                  <a:lnTo>
                    <a:pt x="0" y="242"/>
                  </a:lnTo>
                  <a:lnTo>
                    <a:pt x="0" y="0"/>
                  </a:lnTo>
                  <a:close/>
                  <a:moveTo>
                    <a:pt x="30" y="30"/>
                  </a:moveTo>
                  <a:lnTo>
                    <a:pt x="211" y="30"/>
                  </a:lnTo>
                  <a:lnTo>
                    <a:pt x="211" y="212"/>
                  </a:lnTo>
                  <a:lnTo>
                    <a:pt x="30" y="212"/>
                  </a:lnTo>
                  <a:lnTo>
                    <a:pt x="30" y="30"/>
                  </a:lnTo>
                  <a:close/>
                </a:path>
              </a:pathLst>
            </a:custGeom>
            <a:solidFill>
              <a:schemeClr val="accent2">
                <a:alpha val="100000"/>
              </a:schemeClr>
            </a:solidFill>
            <a:ln w="9525">
              <a:noFill/>
            </a:ln>
          </p:spPr>
          <p:txBody>
            <a:bodyPr/>
            <a:lstStyle/>
            <a:p>
              <a:endParaRPr lang="zh-CN" altLang="en-US"/>
            </a:p>
          </p:txBody>
        </p:sp>
      </p:grpSp>
      <p:grpSp>
        <p:nvGrpSpPr>
          <p:cNvPr id="27676" name="组合 60"/>
          <p:cNvGrpSpPr/>
          <p:nvPr/>
        </p:nvGrpSpPr>
        <p:grpSpPr>
          <a:xfrm>
            <a:off x="5976938" y="1762125"/>
            <a:ext cx="801687" cy="801688"/>
            <a:chOff x="3524349" y="1347571"/>
            <a:chExt cx="956775" cy="956775"/>
          </a:xfrm>
        </p:grpSpPr>
        <p:sp>
          <p:nvSpPr>
            <p:cNvPr id="27715" name="Oval 16"/>
            <p:cNvSpPr/>
            <p:nvPr/>
          </p:nvSpPr>
          <p:spPr>
            <a:xfrm>
              <a:off x="3524349" y="1347571"/>
              <a:ext cx="956775" cy="956775"/>
            </a:xfrm>
            <a:prstGeom prst="ellipse">
              <a:avLst/>
            </a:prstGeom>
            <a:solidFill>
              <a:schemeClr val="bg1"/>
            </a:solidFill>
            <a:ln w="11" cap="flat" cmpd="sng">
              <a:solidFill>
                <a:schemeClr val="accent2"/>
              </a:solidFill>
              <a:prstDash val="solid"/>
              <a:miter/>
              <a:headEnd type="none" w="med" len="med"/>
              <a:tailEnd type="none" w="med" len="med"/>
            </a:ln>
          </p:spPr>
          <p:txBody>
            <a:bodyPr/>
            <a:lstStyle/>
            <a:p>
              <a:pPr lvl="0" eaLnBrk="1" hangingPunct="1"/>
              <a:endParaRPr lang="zh-CN" altLang="en-US" sz="1600" dirty="0">
                <a:solidFill>
                  <a:schemeClr val="bg2"/>
                </a:solidFill>
                <a:latin typeface="Arial" panose="020B0604020202020204" pitchFamily="34" charset="0"/>
                <a:ea typeface="宋体" panose="02010600030101010101" pitchFamily="2" charset="-122"/>
              </a:endParaRPr>
            </a:p>
          </p:txBody>
        </p:sp>
        <p:sp>
          <p:nvSpPr>
            <p:cNvPr id="27716" name="Freeform 20"/>
            <p:cNvSpPr>
              <a:spLocks noEditPoints="1"/>
            </p:cNvSpPr>
            <p:nvPr/>
          </p:nvSpPr>
          <p:spPr>
            <a:xfrm>
              <a:off x="3672097" y="1554131"/>
              <a:ext cx="697140" cy="585253"/>
            </a:xfrm>
            <a:custGeom>
              <a:avLst/>
              <a:gdLst/>
              <a:ahLst/>
              <a:cxnLst>
                <a:cxn ang="0">
                  <a:pos x="369431" y="22013"/>
                </a:cxn>
                <a:cxn ang="0">
                  <a:pos x="571215" y="368914"/>
                </a:cxn>
                <a:cxn ang="0">
                  <a:pos x="342122" y="117658"/>
                </a:cxn>
                <a:cxn ang="0">
                  <a:pos x="444531" y="336274"/>
                </a:cxn>
                <a:cxn ang="0">
                  <a:pos x="342122" y="117658"/>
                </a:cxn>
                <a:cxn ang="0">
                  <a:pos x="232127" y="157889"/>
                </a:cxn>
                <a:cxn ang="0">
                  <a:pos x="122891" y="56931"/>
                </a:cxn>
                <a:cxn ang="0">
                  <a:pos x="340605" y="409905"/>
                </a:cxn>
                <a:cxn ang="0">
                  <a:pos x="356535" y="563240"/>
                </a:cxn>
                <a:cxn ang="0">
                  <a:pos x="340605" y="409905"/>
                </a:cxn>
                <a:cxn ang="0">
                  <a:pos x="113029" y="66040"/>
                </a:cxn>
                <a:cxn ang="0">
                  <a:pos x="245782" y="570071"/>
                </a:cxn>
                <a:cxn ang="0">
                  <a:pos x="279918" y="438750"/>
                </a:cxn>
                <a:cxn ang="0">
                  <a:pos x="172199" y="186734"/>
                </a:cxn>
                <a:cxn ang="0">
                  <a:pos x="480185" y="500236"/>
                </a:cxn>
                <a:cxn ang="0">
                  <a:pos x="455151" y="521490"/>
                </a:cxn>
                <a:cxn ang="0">
                  <a:pos x="406602" y="500236"/>
                </a:cxn>
                <a:cxn ang="0">
                  <a:pos x="469564" y="422050"/>
                </a:cxn>
                <a:cxn ang="0">
                  <a:pos x="482460" y="485054"/>
                </a:cxn>
                <a:cxn ang="0">
                  <a:pos x="493081" y="500236"/>
                </a:cxn>
                <a:cxn ang="0">
                  <a:pos x="468047" y="444064"/>
                </a:cxn>
                <a:cxn ang="0">
                  <a:pos x="431635" y="485054"/>
                </a:cxn>
                <a:cxn ang="0">
                  <a:pos x="466530" y="453932"/>
                </a:cxn>
                <a:cxn ang="0">
                  <a:pos x="593972" y="472150"/>
                </a:cxn>
                <a:cxn ang="0">
                  <a:pos x="511287" y="472150"/>
                </a:cxn>
                <a:cxn ang="0">
                  <a:pos x="593972" y="472150"/>
                </a:cxn>
                <a:cxn ang="0">
                  <a:pos x="559077" y="437232"/>
                </a:cxn>
                <a:cxn ang="0">
                  <a:pos x="546940" y="507067"/>
                </a:cxn>
                <a:cxn ang="0">
                  <a:pos x="691830" y="472150"/>
                </a:cxn>
                <a:cxn ang="0">
                  <a:pos x="609144" y="472150"/>
                </a:cxn>
                <a:cxn ang="0">
                  <a:pos x="691830" y="472150"/>
                </a:cxn>
                <a:cxn ang="0">
                  <a:pos x="656935" y="437232"/>
                </a:cxn>
                <a:cxn ang="0">
                  <a:pos x="645556" y="507067"/>
                </a:cxn>
              </a:cxnLst>
              <a:rect l="0" t="0" r="0" b="0"/>
              <a:pathLst>
                <a:path w="919" h="771">
                  <a:moveTo>
                    <a:pt x="498" y="0"/>
                  </a:moveTo>
                  <a:cubicBezTo>
                    <a:pt x="494" y="10"/>
                    <a:pt x="491" y="19"/>
                    <a:pt x="487" y="29"/>
                  </a:cubicBezTo>
                  <a:cubicBezTo>
                    <a:pt x="642" y="83"/>
                    <a:pt x="798" y="214"/>
                    <a:pt x="723" y="478"/>
                  </a:cubicBezTo>
                  <a:lnTo>
                    <a:pt x="753" y="486"/>
                  </a:lnTo>
                  <a:cubicBezTo>
                    <a:pt x="803" y="315"/>
                    <a:pt x="781" y="103"/>
                    <a:pt x="498" y="0"/>
                  </a:cubicBezTo>
                  <a:close/>
                  <a:moveTo>
                    <a:pt x="451" y="155"/>
                  </a:moveTo>
                  <a:cubicBezTo>
                    <a:pt x="594" y="189"/>
                    <a:pt x="651" y="320"/>
                    <a:pt x="618" y="451"/>
                  </a:cubicBezTo>
                  <a:lnTo>
                    <a:pt x="586" y="443"/>
                  </a:lnTo>
                  <a:cubicBezTo>
                    <a:pt x="622" y="298"/>
                    <a:pt x="556" y="225"/>
                    <a:pt x="447" y="182"/>
                  </a:cubicBezTo>
                  <a:cubicBezTo>
                    <a:pt x="449" y="172"/>
                    <a:pt x="450" y="165"/>
                    <a:pt x="451" y="155"/>
                  </a:cubicBezTo>
                  <a:close/>
                  <a:moveTo>
                    <a:pt x="244" y="241"/>
                  </a:moveTo>
                  <a:lnTo>
                    <a:pt x="306" y="208"/>
                  </a:lnTo>
                  <a:lnTo>
                    <a:pt x="224" y="42"/>
                  </a:lnTo>
                  <a:lnTo>
                    <a:pt x="162" y="75"/>
                  </a:lnTo>
                  <a:lnTo>
                    <a:pt x="244" y="241"/>
                  </a:lnTo>
                  <a:close/>
                  <a:moveTo>
                    <a:pt x="449" y="540"/>
                  </a:moveTo>
                  <a:lnTo>
                    <a:pt x="384" y="574"/>
                  </a:lnTo>
                  <a:lnTo>
                    <a:pt x="470" y="742"/>
                  </a:lnTo>
                  <a:lnTo>
                    <a:pt x="531" y="709"/>
                  </a:lnTo>
                  <a:lnTo>
                    <a:pt x="449" y="540"/>
                  </a:lnTo>
                  <a:close/>
                  <a:moveTo>
                    <a:pt x="227" y="246"/>
                  </a:moveTo>
                  <a:cubicBezTo>
                    <a:pt x="201" y="193"/>
                    <a:pt x="175" y="140"/>
                    <a:pt x="149" y="87"/>
                  </a:cubicBezTo>
                  <a:cubicBezTo>
                    <a:pt x="117" y="108"/>
                    <a:pt x="96" y="121"/>
                    <a:pt x="79" y="157"/>
                  </a:cubicBezTo>
                  <a:cubicBezTo>
                    <a:pt x="0" y="328"/>
                    <a:pt x="128" y="671"/>
                    <a:pt x="324" y="751"/>
                  </a:cubicBezTo>
                  <a:cubicBezTo>
                    <a:pt x="373" y="771"/>
                    <a:pt x="406" y="768"/>
                    <a:pt x="455" y="756"/>
                  </a:cubicBezTo>
                  <a:cubicBezTo>
                    <a:pt x="426" y="696"/>
                    <a:pt x="398" y="637"/>
                    <a:pt x="369" y="578"/>
                  </a:cubicBezTo>
                  <a:cubicBezTo>
                    <a:pt x="295" y="586"/>
                    <a:pt x="271" y="525"/>
                    <a:pt x="236" y="466"/>
                  </a:cubicBezTo>
                  <a:cubicBezTo>
                    <a:pt x="185" y="378"/>
                    <a:pt x="177" y="287"/>
                    <a:pt x="227" y="246"/>
                  </a:cubicBezTo>
                  <a:close/>
                  <a:moveTo>
                    <a:pt x="650" y="659"/>
                  </a:moveTo>
                  <a:lnTo>
                    <a:pt x="633" y="659"/>
                  </a:lnTo>
                  <a:lnTo>
                    <a:pt x="628" y="687"/>
                  </a:lnTo>
                  <a:lnTo>
                    <a:pt x="600" y="687"/>
                  </a:lnTo>
                  <a:lnTo>
                    <a:pt x="605" y="659"/>
                  </a:lnTo>
                  <a:lnTo>
                    <a:pt x="536" y="659"/>
                  </a:lnTo>
                  <a:lnTo>
                    <a:pt x="539" y="641"/>
                  </a:lnTo>
                  <a:lnTo>
                    <a:pt x="619" y="556"/>
                  </a:lnTo>
                  <a:lnTo>
                    <a:pt x="649" y="556"/>
                  </a:lnTo>
                  <a:lnTo>
                    <a:pt x="636" y="639"/>
                  </a:lnTo>
                  <a:lnTo>
                    <a:pt x="653" y="639"/>
                  </a:lnTo>
                  <a:lnTo>
                    <a:pt x="650" y="659"/>
                  </a:lnTo>
                  <a:close/>
                  <a:moveTo>
                    <a:pt x="618" y="585"/>
                  </a:moveTo>
                  <a:lnTo>
                    <a:pt x="617" y="585"/>
                  </a:lnTo>
                  <a:cubicBezTo>
                    <a:pt x="616" y="587"/>
                    <a:pt x="614" y="590"/>
                    <a:pt x="610" y="593"/>
                  </a:cubicBezTo>
                  <a:lnTo>
                    <a:pt x="569" y="639"/>
                  </a:lnTo>
                  <a:lnTo>
                    <a:pt x="608" y="639"/>
                  </a:lnTo>
                  <a:lnTo>
                    <a:pt x="615" y="598"/>
                  </a:lnTo>
                  <a:cubicBezTo>
                    <a:pt x="616" y="594"/>
                    <a:pt x="616" y="589"/>
                    <a:pt x="618" y="585"/>
                  </a:cubicBezTo>
                  <a:close/>
                  <a:moveTo>
                    <a:pt x="783" y="622"/>
                  </a:moveTo>
                  <a:cubicBezTo>
                    <a:pt x="776" y="667"/>
                    <a:pt x="755" y="689"/>
                    <a:pt x="718" y="689"/>
                  </a:cubicBezTo>
                  <a:cubicBezTo>
                    <a:pt x="682" y="688"/>
                    <a:pt x="667" y="666"/>
                    <a:pt x="674" y="622"/>
                  </a:cubicBezTo>
                  <a:cubicBezTo>
                    <a:pt x="682" y="578"/>
                    <a:pt x="704" y="556"/>
                    <a:pt x="739" y="554"/>
                  </a:cubicBezTo>
                  <a:cubicBezTo>
                    <a:pt x="775" y="555"/>
                    <a:pt x="790" y="577"/>
                    <a:pt x="783" y="622"/>
                  </a:cubicBezTo>
                  <a:close/>
                  <a:moveTo>
                    <a:pt x="750" y="622"/>
                  </a:moveTo>
                  <a:cubicBezTo>
                    <a:pt x="755" y="590"/>
                    <a:pt x="751" y="575"/>
                    <a:pt x="737" y="576"/>
                  </a:cubicBezTo>
                  <a:cubicBezTo>
                    <a:pt x="722" y="575"/>
                    <a:pt x="712" y="591"/>
                    <a:pt x="707" y="622"/>
                  </a:cubicBezTo>
                  <a:cubicBezTo>
                    <a:pt x="702" y="652"/>
                    <a:pt x="707" y="668"/>
                    <a:pt x="721" y="668"/>
                  </a:cubicBezTo>
                  <a:cubicBezTo>
                    <a:pt x="736" y="668"/>
                    <a:pt x="745" y="652"/>
                    <a:pt x="750" y="622"/>
                  </a:cubicBezTo>
                  <a:close/>
                  <a:moveTo>
                    <a:pt x="912" y="622"/>
                  </a:moveTo>
                  <a:cubicBezTo>
                    <a:pt x="906" y="667"/>
                    <a:pt x="884" y="689"/>
                    <a:pt x="847" y="689"/>
                  </a:cubicBezTo>
                  <a:cubicBezTo>
                    <a:pt x="811" y="688"/>
                    <a:pt x="797" y="666"/>
                    <a:pt x="803" y="622"/>
                  </a:cubicBezTo>
                  <a:cubicBezTo>
                    <a:pt x="812" y="578"/>
                    <a:pt x="834" y="556"/>
                    <a:pt x="869" y="554"/>
                  </a:cubicBezTo>
                  <a:cubicBezTo>
                    <a:pt x="905" y="555"/>
                    <a:pt x="919" y="577"/>
                    <a:pt x="912" y="622"/>
                  </a:cubicBezTo>
                  <a:close/>
                  <a:moveTo>
                    <a:pt x="879" y="622"/>
                  </a:moveTo>
                  <a:cubicBezTo>
                    <a:pt x="885" y="590"/>
                    <a:pt x="880" y="575"/>
                    <a:pt x="866" y="576"/>
                  </a:cubicBezTo>
                  <a:cubicBezTo>
                    <a:pt x="852" y="575"/>
                    <a:pt x="842" y="591"/>
                    <a:pt x="837" y="622"/>
                  </a:cubicBezTo>
                  <a:cubicBezTo>
                    <a:pt x="832" y="652"/>
                    <a:pt x="837" y="668"/>
                    <a:pt x="851" y="668"/>
                  </a:cubicBezTo>
                  <a:cubicBezTo>
                    <a:pt x="865" y="668"/>
                    <a:pt x="875" y="652"/>
                    <a:pt x="879" y="622"/>
                  </a:cubicBezTo>
                  <a:close/>
                </a:path>
              </a:pathLst>
            </a:custGeom>
            <a:solidFill>
              <a:schemeClr val="accent2">
                <a:alpha val="100000"/>
              </a:schemeClr>
            </a:solidFill>
            <a:ln w="9525">
              <a:noFill/>
            </a:ln>
          </p:spPr>
          <p:txBody>
            <a:bodyPr/>
            <a:lstStyle/>
            <a:p>
              <a:endParaRPr lang="zh-CN" altLang="en-US"/>
            </a:p>
          </p:txBody>
        </p:sp>
      </p:grpSp>
      <p:grpSp>
        <p:nvGrpSpPr>
          <p:cNvPr id="27677" name="组合 63"/>
          <p:cNvGrpSpPr/>
          <p:nvPr/>
        </p:nvGrpSpPr>
        <p:grpSpPr>
          <a:xfrm>
            <a:off x="4721225" y="2338388"/>
            <a:ext cx="803275" cy="800100"/>
            <a:chOff x="2028223" y="2034669"/>
            <a:chExt cx="956775" cy="955340"/>
          </a:xfrm>
        </p:grpSpPr>
        <p:sp>
          <p:nvSpPr>
            <p:cNvPr id="27713" name="Oval 9"/>
            <p:cNvSpPr/>
            <p:nvPr/>
          </p:nvSpPr>
          <p:spPr>
            <a:xfrm>
              <a:off x="2028223" y="2034669"/>
              <a:ext cx="956775" cy="955340"/>
            </a:xfrm>
            <a:prstGeom prst="ellipse">
              <a:avLst/>
            </a:prstGeom>
            <a:solidFill>
              <a:schemeClr val="bg1"/>
            </a:solidFill>
            <a:ln w="11" cap="flat" cmpd="sng">
              <a:solidFill>
                <a:schemeClr val="accent2"/>
              </a:solidFill>
              <a:prstDash val="solid"/>
              <a:miter/>
              <a:headEnd type="none" w="med" len="med"/>
              <a:tailEnd type="none" w="med" len="med"/>
            </a:ln>
          </p:spPr>
          <p:txBody>
            <a:bodyPr/>
            <a:lstStyle/>
            <a:p>
              <a:pPr lvl="0" eaLnBrk="1" hangingPunct="1"/>
              <a:endParaRPr lang="zh-CN" altLang="en-US" sz="1600" dirty="0">
                <a:solidFill>
                  <a:schemeClr val="bg2"/>
                </a:solidFill>
                <a:latin typeface="Arial" panose="020B0604020202020204" pitchFamily="34" charset="0"/>
                <a:ea typeface="宋体" panose="02010600030101010101" pitchFamily="2" charset="-122"/>
              </a:endParaRPr>
            </a:p>
          </p:txBody>
        </p:sp>
        <p:sp>
          <p:nvSpPr>
            <p:cNvPr id="27714" name="Freeform 21"/>
            <p:cNvSpPr>
              <a:spLocks noEditPoints="1"/>
            </p:cNvSpPr>
            <p:nvPr/>
          </p:nvSpPr>
          <p:spPr>
            <a:xfrm>
              <a:off x="2296465" y="2265615"/>
              <a:ext cx="494884" cy="536482"/>
            </a:xfrm>
            <a:custGeom>
              <a:avLst/>
              <a:gdLst/>
              <a:ahLst/>
              <a:cxnLst>
                <a:cxn ang="0">
                  <a:pos x="0" y="489568"/>
                </a:cxn>
                <a:cxn ang="0">
                  <a:pos x="238362" y="487298"/>
                </a:cxn>
                <a:cxn ang="0">
                  <a:pos x="43132" y="43130"/>
                </a:cxn>
                <a:cxn ang="0">
                  <a:pos x="38592" y="0"/>
                </a:cxn>
                <a:cxn ang="0">
                  <a:pos x="293601" y="364717"/>
                </a:cxn>
                <a:cxn ang="0">
                  <a:pos x="319329" y="410117"/>
                </a:cxn>
                <a:cxn ang="0">
                  <a:pos x="269386" y="458545"/>
                </a:cxn>
                <a:cxn ang="0">
                  <a:pos x="370028" y="354124"/>
                </a:cxn>
                <a:cxn ang="0">
                  <a:pos x="363974" y="435844"/>
                </a:cxn>
                <a:cxn ang="0">
                  <a:pos x="323869" y="458545"/>
                </a:cxn>
                <a:cxn ang="0">
                  <a:pos x="341273" y="425251"/>
                </a:cxn>
                <a:cxn ang="0">
                  <a:pos x="341273" y="425251"/>
                </a:cxn>
                <a:cxn ang="0">
                  <a:pos x="469913" y="462328"/>
                </a:cxn>
                <a:cxn ang="0">
                  <a:pos x="433591" y="460815"/>
                </a:cxn>
                <a:cxn ang="0">
                  <a:pos x="470669" y="407847"/>
                </a:cxn>
                <a:cxn ang="0">
                  <a:pos x="463102" y="457031"/>
                </a:cxn>
                <a:cxn ang="0">
                  <a:pos x="432834" y="427521"/>
                </a:cxn>
                <a:cxn ang="0">
                  <a:pos x="442671" y="370014"/>
                </a:cxn>
                <a:cxn ang="0">
                  <a:pos x="421484" y="404821"/>
                </a:cxn>
                <a:cxn ang="0">
                  <a:pos x="431321" y="438871"/>
                </a:cxn>
                <a:cxn ang="0">
                  <a:pos x="437375" y="450221"/>
                </a:cxn>
                <a:cxn ang="0">
                  <a:pos x="280737" y="152848"/>
                </a:cxn>
                <a:cxn ang="0">
                  <a:pos x="89291" y="170252"/>
                </a:cxn>
                <a:cxn ang="0">
                  <a:pos x="70373" y="227002"/>
                </a:cxn>
                <a:cxn ang="0">
                  <a:pos x="147557" y="227002"/>
                </a:cxn>
                <a:cxn ang="0">
                  <a:pos x="90804" y="170252"/>
                </a:cxn>
                <a:cxn ang="0">
                  <a:pos x="391216" y="177818"/>
                </a:cxn>
                <a:cxn ang="0">
                  <a:pos x="434348" y="177818"/>
                </a:cxn>
                <a:cxn ang="0">
                  <a:pos x="173285" y="207329"/>
                </a:cxn>
                <a:cxn ang="0">
                  <a:pos x="346570" y="207329"/>
                </a:cxn>
                <a:cxn ang="0">
                  <a:pos x="89291" y="273916"/>
                </a:cxn>
                <a:cxn ang="0">
                  <a:pos x="90804" y="351853"/>
                </a:cxn>
                <a:cxn ang="0">
                  <a:pos x="147557" y="295103"/>
                </a:cxn>
                <a:cxn ang="0">
                  <a:pos x="89291" y="273916"/>
                </a:cxn>
                <a:cxn ang="0">
                  <a:pos x="235335" y="406334"/>
                </a:cxn>
                <a:cxn ang="0">
                  <a:pos x="364731" y="276943"/>
                </a:cxn>
                <a:cxn ang="0">
                  <a:pos x="176312" y="310993"/>
                </a:cxn>
                <a:cxn ang="0">
                  <a:pos x="222471" y="310993"/>
                </a:cxn>
                <a:cxn ang="0">
                  <a:pos x="90804" y="377580"/>
                </a:cxn>
                <a:cxn ang="0">
                  <a:pos x="90804" y="455518"/>
                </a:cxn>
                <a:cxn ang="0">
                  <a:pos x="147557" y="398767"/>
                </a:cxn>
                <a:cxn ang="0">
                  <a:pos x="176312" y="415414"/>
                </a:cxn>
                <a:cxn ang="0">
                  <a:pos x="222471" y="455518"/>
                </a:cxn>
              </a:cxnLst>
              <a:rect l="0" t="0" r="0" b="0"/>
              <a:pathLst>
                <a:path w="654" h="709">
                  <a:moveTo>
                    <a:pt x="51" y="0"/>
                  </a:moveTo>
                  <a:cubicBezTo>
                    <a:pt x="23" y="0"/>
                    <a:pt x="0" y="23"/>
                    <a:pt x="0" y="51"/>
                  </a:cubicBezTo>
                  <a:lnTo>
                    <a:pt x="0" y="647"/>
                  </a:lnTo>
                  <a:cubicBezTo>
                    <a:pt x="0" y="675"/>
                    <a:pt x="23" y="699"/>
                    <a:pt x="51" y="699"/>
                  </a:cubicBezTo>
                  <a:lnTo>
                    <a:pt x="364" y="699"/>
                  </a:lnTo>
                  <a:cubicBezTo>
                    <a:pt x="340" y="675"/>
                    <a:pt x="337" y="674"/>
                    <a:pt x="315" y="644"/>
                  </a:cubicBezTo>
                  <a:cubicBezTo>
                    <a:pt x="315" y="643"/>
                    <a:pt x="315" y="642"/>
                    <a:pt x="314" y="641"/>
                  </a:cubicBezTo>
                  <a:lnTo>
                    <a:pt x="57" y="641"/>
                  </a:lnTo>
                  <a:lnTo>
                    <a:pt x="57" y="57"/>
                  </a:lnTo>
                  <a:lnTo>
                    <a:pt x="326" y="57"/>
                  </a:lnTo>
                  <a:lnTo>
                    <a:pt x="326" y="0"/>
                  </a:lnTo>
                  <a:lnTo>
                    <a:pt x="51" y="0"/>
                  </a:lnTo>
                  <a:close/>
                  <a:moveTo>
                    <a:pt x="428" y="468"/>
                  </a:moveTo>
                  <a:lnTo>
                    <a:pt x="428" y="482"/>
                  </a:lnTo>
                  <a:lnTo>
                    <a:pt x="388" y="482"/>
                  </a:lnTo>
                  <a:lnTo>
                    <a:pt x="388" y="528"/>
                  </a:lnTo>
                  <a:lnTo>
                    <a:pt x="422" y="528"/>
                  </a:lnTo>
                  <a:lnTo>
                    <a:pt x="422" y="542"/>
                  </a:lnTo>
                  <a:lnTo>
                    <a:pt x="388" y="542"/>
                  </a:lnTo>
                  <a:lnTo>
                    <a:pt x="388" y="606"/>
                  </a:lnTo>
                  <a:lnTo>
                    <a:pt x="356" y="606"/>
                  </a:lnTo>
                  <a:lnTo>
                    <a:pt x="356" y="468"/>
                  </a:lnTo>
                  <a:lnTo>
                    <a:pt x="428" y="468"/>
                  </a:lnTo>
                  <a:close/>
                  <a:moveTo>
                    <a:pt x="489" y="468"/>
                  </a:moveTo>
                  <a:lnTo>
                    <a:pt x="520" y="606"/>
                  </a:lnTo>
                  <a:lnTo>
                    <a:pt x="488" y="606"/>
                  </a:lnTo>
                  <a:lnTo>
                    <a:pt x="481" y="576"/>
                  </a:lnTo>
                  <a:lnTo>
                    <a:pt x="448" y="576"/>
                  </a:lnTo>
                  <a:lnTo>
                    <a:pt x="441" y="606"/>
                  </a:lnTo>
                  <a:lnTo>
                    <a:pt x="428" y="606"/>
                  </a:lnTo>
                  <a:lnTo>
                    <a:pt x="461" y="468"/>
                  </a:lnTo>
                  <a:lnTo>
                    <a:pt x="489" y="468"/>
                  </a:lnTo>
                  <a:close/>
                  <a:moveTo>
                    <a:pt x="451" y="562"/>
                  </a:moveTo>
                  <a:lnTo>
                    <a:pt x="478" y="562"/>
                  </a:lnTo>
                  <a:lnTo>
                    <a:pt x="465" y="501"/>
                  </a:lnTo>
                  <a:lnTo>
                    <a:pt x="451" y="562"/>
                  </a:lnTo>
                  <a:close/>
                  <a:moveTo>
                    <a:pt x="612" y="602"/>
                  </a:moveTo>
                  <a:lnTo>
                    <a:pt x="621" y="605"/>
                  </a:lnTo>
                  <a:cubicBezTo>
                    <a:pt x="621" y="608"/>
                    <a:pt x="621" y="610"/>
                    <a:pt x="621" y="611"/>
                  </a:cubicBezTo>
                  <a:cubicBezTo>
                    <a:pt x="621" y="628"/>
                    <a:pt x="615" y="636"/>
                    <a:pt x="602" y="636"/>
                  </a:cubicBezTo>
                  <a:cubicBezTo>
                    <a:pt x="589" y="636"/>
                    <a:pt x="582" y="627"/>
                    <a:pt x="579" y="608"/>
                  </a:cubicBezTo>
                  <a:cubicBezTo>
                    <a:pt x="577" y="609"/>
                    <a:pt x="575" y="609"/>
                    <a:pt x="573" y="609"/>
                  </a:cubicBezTo>
                  <a:cubicBezTo>
                    <a:pt x="540" y="609"/>
                    <a:pt x="524" y="585"/>
                    <a:pt x="524" y="537"/>
                  </a:cubicBezTo>
                  <a:cubicBezTo>
                    <a:pt x="524" y="490"/>
                    <a:pt x="540" y="466"/>
                    <a:pt x="573" y="466"/>
                  </a:cubicBezTo>
                  <a:cubicBezTo>
                    <a:pt x="605" y="466"/>
                    <a:pt x="622" y="490"/>
                    <a:pt x="622" y="539"/>
                  </a:cubicBezTo>
                  <a:cubicBezTo>
                    <a:pt x="622" y="571"/>
                    <a:pt x="613" y="592"/>
                    <a:pt x="597" y="602"/>
                  </a:cubicBezTo>
                  <a:cubicBezTo>
                    <a:pt x="599" y="611"/>
                    <a:pt x="602" y="615"/>
                    <a:pt x="606" y="615"/>
                  </a:cubicBezTo>
                  <a:cubicBezTo>
                    <a:pt x="611" y="615"/>
                    <a:pt x="613" y="611"/>
                    <a:pt x="612" y="604"/>
                  </a:cubicBezTo>
                  <a:cubicBezTo>
                    <a:pt x="612" y="604"/>
                    <a:pt x="612" y="603"/>
                    <a:pt x="612" y="602"/>
                  </a:cubicBezTo>
                  <a:close/>
                  <a:moveTo>
                    <a:pt x="559" y="576"/>
                  </a:moveTo>
                  <a:cubicBezTo>
                    <a:pt x="563" y="569"/>
                    <a:pt x="567" y="565"/>
                    <a:pt x="572" y="565"/>
                  </a:cubicBezTo>
                  <a:cubicBezTo>
                    <a:pt x="577" y="565"/>
                    <a:pt x="581" y="570"/>
                    <a:pt x="585" y="578"/>
                  </a:cubicBezTo>
                  <a:cubicBezTo>
                    <a:pt x="587" y="566"/>
                    <a:pt x="588" y="552"/>
                    <a:pt x="588" y="535"/>
                  </a:cubicBezTo>
                  <a:cubicBezTo>
                    <a:pt x="588" y="513"/>
                    <a:pt x="587" y="498"/>
                    <a:pt x="585" y="489"/>
                  </a:cubicBezTo>
                  <a:cubicBezTo>
                    <a:pt x="583" y="481"/>
                    <a:pt x="579" y="477"/>
                    <a:pt x="573" y="477"/>
                  </a:cubicBezTo>
                  <a:cubicBezTo>
                    <a:pt x="567" y="477"/>
                    <a:pt x="563" y="481"/>
                    <a:pt x="561" y="490"/>
                  </a:cubicBezTo>
                  <a:cubicBezTo>
                    <a:pt x="558" y="498"/>
                    <a:pt x="557" y="513"/>
                    <a:pt x="557" y="535"/>
                  </a:cubicBezTo>
                  <a:cubicBezTo>
                    <a:pt x="557" y="553"/>
                    <a:pt x="558" y="567"/>
                    <a:pt x="559" y="576"/>
                  </a:cubicBezTo>
                  <a:close/>
                  <a:moveTo>
                    <a:pt x="578" y="595"/>
                  </a:moveTo>
                  <a:cubicBezTo>
                    <a:pt x="576" y="585"/>
                    <a:pt x="574" y="580"/>
                    <a:pt x="570" y="580"/>
                  </a:cubicBezTo>
                  <a:cubicBezTo>
                    <a:pt x="567" y="580"/>
                    <a:pt x="564" y="583"/>
                    <a:pt x="562" y="588"/>
                  </a:cubicBezTo>
                  <a:cubicBezTo>
                    <a:pt x="564" y="594"/>
                    <a:pt x="567" y="598"/>
                    <a:pt x="572" y="598"/>
                  </a:cubicBezTo>
                  <a:cubicBezTo>
                    <a:pt x="574" y="598"/>
                    <a:pt x="576" y="597"/>
                    <a:pt x="578" y="595"/>
                  </a:cubicBezTo>
                  <a:close/>
                  <a:moveTo>
                    <a:pt x="369" y="0"/>
                  </a:moveTo>
                  <a:lnTo>
                    <a:pt x="369" y="0"/>
                  </a:lnTo>
                  <a:lnTo>
                    <a:pt x="371" y="202"/>
                  </a:lnTo>
                  <a:lnTo>
                    <a:pt x="574" y="202"/>
                  </a:lnTo>
                  <a:lnTo>
                    <a:pt x="369" y="0"/>
                  </a:lnTo>
                  <a:close/>
                  <a:moveTo>
                    <a:pt x="118" y="225"/>
                  </a:moveTo>
                  <a:lnTo>
                    <a:pt x="118" y="225"/>
                  </a:lnTo>
                  <a:cubicBezTo>
                    <a:pt x="104" y="226"/>
                    <a:pt x="93" y="239"/>
                    <a:pt x="93" y="252"/>
                  </a:cubicBezTo>
                  <a:lnTo>
                    <a:pt x="93" y="300"/>
                  </a:lnTo>
                  <a:cubicBezTo>
                    <a:pt x="93" y="314"/>
                    <a:pt x="106" y="327"/>
                    <a:pt x="120" y="327"/>
                  </a:cubicBezTo>
                  <a:lnTo>
                    <a:pt x="167" y="327"/>
                  </a:lnTo>
                  <a:cubicBezTo>
                    <a:pt x="182" y="327"/>
                    <a:pt x="195" y="314"/>
                    <a:pt x="195" y="300"/>
                  </a:cubicBezTo>
                  <a:lnTo>
                    <a:pt x="195" y="252"/>
                  </a:lnTo>
                  <a:cubicBezTo>
                    <a:pt x="195" y="238"/>
                    <a:pt x="182" y="225"/>
                    <a:pt x="167" y="225"/>
                  </a:cubicBezTo>
                  <a:lnTo>
                    <a:pt x="120" y="225"/>
                  </a:lnTo>
                  <a:cubicBezTo>
                    <a:pt x="120" y="225"/>
                    <a:pt x="119" y="225"/>
                    <a:pt x="118" y="225"/>
                  </a:cubicBezTo>
                  <a:close/>
                  <a:moveTo>
                    <a:pt x="517" y="235"/>
                  </a:moveTo>
                  <a:lnTo>
                    <a:pt x="517" y="235"/>
                  </a:lnTo>
                  <a:lnTo>
                    <a:pt x="517" y="342"/>
                  </a:lnTo>
                  <a:cubicBezTo>
                    <a:pt x="537" y="346"/>
                    <a:pt x="554" y="352"/>
                    <a:pt x="572" y="361"/>
                  </a:cubicBezTo>
                  <a:cubicBezTo>
                    <a:pt x="575" y="250"/>
                    <a:pt x="574" y="249"/>
                    <a:pt x="574" y="235"/>
                  </a:cubicBezTo>
                  <a:lnTo>
                    <a:pt x="517" y="235"/>
                  </a:lnTo>
                  <a:close/>
                  <a:moveTo>
                    <a:pt x="229" y="274"/>
                  </a:moveTo>
                  <a:lnTo>
                    <a:pt x="229" y="274"/>
                  </a:lnTo>
                  <a:lnTo>
                    <a:pt x="229" y="327"/>
                  </a:lnTo>
                  <a:lnTo>
                    <a:pt x="458" y="327"/>
                  </a:lnTo>
                  <a:lnTo>
                    <a:pt x="458" y="274"/>
                  </a:lnTo>
                  <a:lnTo>
                    <a:pt x="229" y="274"/>
                  </a:lnTo>
                  <a:close/>
                  <a:moveTo>
                    <a:pt x="118" y="362"/>
                  </a:moveTo>
                  <a:lnTo>
                    <a:pt x="118" y="362"/>
                  </a:lnTo>
                  <a:cubicBezTo>
                    <a:pt x="104" y="363"/>
                    <a:pt x="93" y="376"/>
                    <a:pt x="93" y="390"/>
                  </a:cubicBezTo>
                  <a:lnTo>
                    <a:pt x="93" y="437"/>
                  </a:lnTo>
                  <a:cubicBezTo>
                    <a:pt x="93" y="451"/>
                    <a:pt x="106" y="465"/>
                    <a:pt x="120" y="465"/>
                  </a:cubicBezTo>
                  <a:lnTo>
                    <a:pt x="167" y="465"/>
                  </a:lnTo>
                  <a:cubicBezTo>
                    <a:pt x="182" y="465"/>
                    <a:pt x="195" y="451"/>
                    <a:pt x="195" y="437"/>
                  </a:cubicBezTo>
                  <a:lnTo>
                    <a:pt x="195" y="390"/>
                  </a:lnTo>
                  <a:cubicBezTo>
                    <a:pt x="195" y="375"/>
                    <a:pt x="182" y="362"/>
                    <a:pt x="167" y="362"/>
                  </a:cubicBezTo>
                  <a:lnTo>
                    <a:pt x="120" y="362"/>
                  </a:lnTo>
                  <a:cubicBezTo>
                    <a:pt x="120" y="362"/>
                    <a:pt x="119" y="362"/>
                    <a:pt x="118" y="362"/>
                  </a:cubicBezTo>
                  <a:close/>
                  <a:moveTo>
                    <a:pt x="473" y="366"/>
                  </a:moveTo>
                  <a:lnTo>
                    <a:pt x="473" y="366"/>
                  </a:lnTo>
                  <a:cubicBezTo>
                    <a:pt x="383" y="370"/>
                    <a:pt x="311" y="445"/>
                    <a:pt x="311" y="537"/>
                  </a:cubicBezTo>
                  <a:cubicBezTo>
                    <a:pt x="311" y="632"/>
                    <a:pt x="387" y="709"/>
                    <a:pt x="482" y="709"/>
                  </a:cubicBezTo>
                  <a:cubicBezTo>
                    <a:pt x="577" y="709"/>
                    <a:pt x="654" y="632"/>
                    <a:pt x="654" y="537"/>
                  </a:cubicBezTo>
                  <a:cubicBezTo>
                    <a:pt x="654" y="442"/>
                    <a:pt x="577" y="366"/>
                    <a:pt x="482" y="366"/>
                  </a:cubicBezTo>
                  <a:cubicBezTo>
                    <a:pt x="479" y="366"/>
                    <a:pt x="476" y="365"/>
                    <a:pt x="473" y="366"/>
                  </a:cubicBezTo>
                  <a:close/>
                  <a:moveTo>
                    <a:pt x="233" y="411"/>
                  </a:moveTo>
                  <a:lnTo>
                    <a:pt x="233" y="411"/>
                  </a:lnTo>
                  <a:lnTo>
                    <a:pt x="233" y="465"/>
                  </a:lnTo>
                  <a:lnTo>
                    <a:pt x="294" y="465"/>
                  </a:lnTo>
                  <a:lnTo>
                    <a:pt x="294" y="411"/>
                  </a:lnTo>
                  <a:lnTo>
                    <a:pt x="233" y="411"/>
                  </a:lnTo>
                  <a:close/>
                  <a:moveTo>
                    <a:pt x="120" y="499"/>
                  </a:moveTo>
                  <a:lnTo>
                    <a:pt x="120" y="499"/>
                  </a:lnTo>
                  <a:cubicBezTo>
                    <a:pt x="106" y="499"/>
                    <a:pt x="93" y="512"/>
                    <a:pt x="93" y="527"/>
                  </a:cubicBezTo>
                  <a:lnTo>
                    <a:pt x="93" y="574"/>
                  </a:lnTo>
                  <a:cubicBezTo>
                    <a:pt x="93" y="589"/>
                    <a:pt x="106" y="602"/>
                    <a:pt x="120" y="602"/>
                  </a:cubicBezTo>
                  <a:lnTo>
                    <a:pt x="167" y="602"/>
                  </a:lnTo>
                  <a:cubicBezTo>
                    <a:pt x="182" y="602"/>
                    <a:pt x="195" y="589"/>
                    <a:pt x="195" y="574"/>
                  </a:cubicBezTo>
                  <a:lnTo>
                    <a:pt x="195" y="527"/>
                  </a:lnTo>
                  <a:cubicBezTo>
                    <a:pt x="195" y="512"/>
                    <a:pt x="182" y="499"/>
                    <a:pt x="167" y="499"/>
                  </a:cubicBezTo>
                  <a:lnTo>
                    <a:pt x="120" y="499"/>
                  </a:lnTo>
                  <a:close/>
                  <a:moveTo>
                    <a:pt x="233" y="549"/>
                  </a:moveTo>
                  <a:lnTo>
                    <a:pt x="233" y="549"/>
                  </a:lnTo>
                  <a:lnTo>
                    <a:pt x="233" y="602"/>
                  </a:lnTo>
                  <a:lnTo>
                    <a:pt x="294" y="602"/>
                  </a:lnTo>
                  <a:lnTo>
                    <a:pt x="288" y="549"/>
                  </a:lnTo>
                  <a:lnTo>
                    <a:pt x="233" y="549"/>
                  </a:lnTo>
                  <a:close/>
                </a:path>
              </a:pathLst>
            </a:custGeom>
            <a:solidFill>
              <a:schemeClr val="accent2">
                <a:alpha val="100000"/>
              </a:schemeClr>
            </a:solidFill>
            <a:ln w="9525">
              <a:noFill/>
            </a:ln>
          </p:spPr>
          <p:txBody>
            <a:bodyPr/>
            <a:lstStyle/>
            <a:p>
              <a:endParaRPr lang="zh-CN" altLang="en-US"/>
            </a:p>
          </p:txBody>
        </p:sp>
      </p:grpSp>
      <p:grpSp>
        <p:nvGrpSpPr>
          <p:cNvPr id="27678" name="组合 69"/>
          <p:cNvGrpSpPr/>
          <p:nvPr/>
        </p:nvGrpSpPr>
        <p:grpSpPr>
          <a:xfrm>
            <a:off x="4294188" y="3411538"/>
            <a:ext cx="803275" cy="801687"/>
            <a:chOff x="1518996" y="3314194"/>
            <a:chExt cx="956775" cy="956775"/>
          </a:xfrm>
        </p:grpSpPr>
        <p:sp>
          <p:nvSpPr>
            <p:cNvPr id="27711" name="Oval 10"/>
            <p:cNvSpPr/>
            <p:nvPr/>
          </p:nvSpPr>
          <p:spPr>
            <a:xfrm>
              <a:off x="1518996" y="3314194"/>
              <a:ext cx="956775" cy="956775"/>
            </a:xfrm>
            <a:prstGeom prst="ellipse">
              <a:avLst/>
            </a:prstGeom>
            <a:solidFill>
              <a:schemeClr val="bg1"/>
            </a:solidFill>
            <a:ln w="11" cap="flat" cmpd="sng">
              <a:solidFill>
                <a:schemeClr val="accent2"/>
              </a:solidFill>
              <a:prstDash val="solid"/>
              <a:miter/>
              <a:headEnd type="none" w="med" len="med"/>
              <a:tailEnd type="none" w="med" len="med"/>
            </a:ln>
          </p:spPr>
          <p:txBody>
            <a:bodyPr/>
            <a:lstStyle/>
            <a:p>
              <a:pPr lvl="0" eaLnBrk="1" hangingPunct="1"/>
              <a:endParaRPr lang="zh-CN" altLang="en-US" sz="1600" dirty="0">
                <a:solidFill>
                  <a:schemeClr val="bg2"/>
                </a:solidFill>
                <a:latin typeface="Arial" panose="020B0604020202020204" pitchFamily="34" charset="0"/>
                <a:ea typeface="宋体" panose="02010600030101010101" pitchFamily="2" charset="-122"/>
              </a:endParaRPr>
            </a:p>
          </p:txBody>
        </p:sp>
        <p:sp>
          <p:nvSpPr>
            <p:cNvPr id="27712" name="Freeform 22"/>
            <p:cNvSpPr>
              <a:spLocks noEditPoints="1"/>
            </p:cNvSpPr>
            <p:nvPr/>
          </p:nvSpPr>
          <p:spPr>
            <a:xfrm>
              <a:off x="1688260" y="3530795"/>
              <a:ext cx="598164" cy="457588"/>
            </a:xfrm>
            <a:custGeom>
              <a:avLst/>
              <a:gdLst/>
              <a:ahLst/>
              <a:cxnLst>
                <a:cxn ang="0">
                  <a:pos x="173612" y="0"/>
                </a:cxn>
                <a:cxn ang="0">
                  <a:pos x="254731" y="80929"/>
                </a:cxn>
                <a:cxn ang="0">
                  <a:pos x="173612" y="161858"/>
                </a:cxn>
                <a:cxn ang="0">
                  <a:pos x="92492" y="80929"/>
                </a:cxn>
                <a:cxn ang="0">
                  <a:pos x="173612" y="0"/>
                </a:cxn>
                <a:cxn ang="0">
                  <a:pos x="22744" y="189086"/>
                </a:cxn>
                <a:cxn ang="0">
                  <a:pos x="22744" y="189086"/>
                </a:cxn>
                <a:cxn ang="0">
                  <a:pos x="0" y="211776"/>
                </a:cxn>
                <a:cxn ang="0">
                  <a:pos x="0" y="300268"/>
                </a:cxn>
                <a:cxn ang="0">
                  <a:pos x="22744" y="323715"/>
                </a:cxn>
                <a:cxn ang="0">
                  <a:pos x="22744" y="323715"/>
                </a:cxn>
                <a:cxn ang="0">
                  <a:pos x="45488" y="300268"/>
                </a:cxn>
                <a:cxn ang="0">
                  <a:pos x="45488" y="211776"/>
                </a:cxn>
                <a:cxn ang="0">
                  <a:pos x="22744" y="189086"/>
                </a:cxn>
                <a:cxn ang="0">
                  <a:pos x="510979" y="232198"/>
                </a:cxn>
                <a:cxn ang="0">
                  <a:pos x="475347" y="232198"/>
                </a:cxn>
                <a:cxn ang="0">
                  <a:pos x="475347" y="204969"/>
                </a:cxn>
                <a:cxn ang="0">
                  <a:pos x="455636" y="186061"/>
                </a:cxn>
                <a:cxn ang="0">
                  <a:pos x="85669" y="186061"/>
                </a:cxn>
                <a:cxn ang="0">
                  <a:pos x="66715" y="204969"/>
                </a:cxn>
                <a:cxn ang="0">
                  <a:pos x="66715" y="437923"/>
                </a:cxn>
                <a:cxn ang="0">
                  <a:pos x="85669" y="457588"/>
                </a:cxn>
                <a:cxn ang="0">
                  <a:pos x="455636" y="457588"/>
                </a:cxn>
                <a:cxn ang="0">
                  <a:pos x="475347" y="437923"/>
                </a:cxn>
                <a:cxn ang="0">
                  <a:pos x="475347" y="382710"/>
                </a:cxn>
                <a:cxn ang="0">
                  <a:pos x="504914" y="382710"/>
                </a:cxn>
                <a:cxn ang="0">
                  <a:pos x="504914" y="386492"/>
                </a:cxn>
                <a:cxn ang="0">
                  <a:pos x="598164" y="447756"/>
                </a:cxn>
                <a:cxn ang="0">
                  <a:pos x="598164" y="166396"/>
                </a:cxn>
                <a:cxn ang="0">
                  <a:pos x="510979" y="232198"/>
                </a:cxn>
                <a:cxn ang="0">
                  <a:pos x="357079" y="0"/>
                </a:cxn>
                <a:cxn ang="0">
                  <a:pos x="438199" y="80929"/>
                </a:cxn>
                <a:cxn ang="0">
                  <a:pos x="357079" y="161858"/>
                </a:cxn>
                <a:cxn ang="0">
                  <a:pos x="275959" y="80929"/>
                </a:cxn>
                <a:cxn ang="0">
                  <a:pos x="357079" y="0"/>
                </a:cxn>
              </a:cxnLst>
              <a:rect l="0" t="0" r="0" b="0"/>
              <a:pathLst>
                <a:path w="789" h="605">
                  <a:moveTo>
                    <a:pt x="229" y="0"/>
                  </a:moveTo>
                  <a:cubicBezTo>
                    <a:pt x="288" y="0"/>
                    <a:pt x="336" y="48"/>
                    <a:pt x="336" y="107"/>
                  </a:cubicBezTo>
                  <a:cubicBezTo>
                    <a:pt x="336" y="166"/>
                    <a:pt x="288" y="214"/>
                    <a:pt x="229" y="214"/>
                  </a:cubicBezTo>
                  <a:cubicBezTo>
                    <a:pt x="170" y="214"/>
                    <a:pt x="122" y="166"/>
                    <a:pt x="122" y="107"/>
                  </a:cubicBezTo>
                  <a:cubicBezTo>
                    <a:pt x="122" y="48"/>
                    <a:pt x="170" y="0"/>
                    <a:pt x="229" y="0"/>
                  </a:cubicBezTo>
                  <a:close/>
                  <a:moveTo>
                    <a:pt x="30" y="250"/>
                  </a:moveTo>
                  <a:lnTo>
                    <a:pt x="30" y="250"/>
                  </a:lnTo>
                  <a:cubicBezTo>
                    <a:pt x="14" y="250"/>
                    <a:pt x="0" y="263"/>
                    <a:pt x="0" y="280"/>
                  </a:cubicBezTo>
                  <a:lnTo>
                    <a:pt x="0" y="397"/>
                  </a:lnTo>
                  <a:cubicBezTo>
                    <a:pt x="0" y="414"/>
                    <a:pt x="14" y="428"/>
                    <a:pt x="30" y="428"/>
                  </a:cubicBezTo>
                  <a:lnTo>
                    <a:pt x="30" y="428"/>
                  </a:lnTo>
                  <a:cubicBezTo>
                    <a:pt x="47" y="428"/>
                    <a:pt x="60" y="414"/>
                    <a:pt x="60" y="397"/>
                  </a:cubicBezTo>
                  <a:lnTo>
                    <a:pt x="60" y="280"/>
                  </a:lnTo>
                  <a:cubicBezTo>
                    <a:pt x="60" y="263"/>
                    <a:pt x="47" y="250"/>
                    <a:pt x="30" y="250"/>
                  </a:cubicBezTo>
                  <a:close/>
                  <a:moveTo>
                    <a:pt x="674" y="307"/>
                  </a:moveTo>
                  <a:lnTo>
                    <a:pt x="627" y="307"/>
                  </a:lnTo>
                  <a:lnTo>
                    <a:pt x="627" y="271"/>
                  </a:lnTo>
                  <a:cubicBezTo>
                    <a:pt x="627" y="257"/>
                    <a:pt x="615" y="246"/>
                    <a:pt x="601" y="246"/>
                  </a:cubicBezTo>
                  <a:lnTo>
                    <a:pt x="113" y="246"/>
                  </a:lnTo>
                  <a:cubicBezTo>
                    <a:pt x="99" y="246"/>
                    <a:pt x="88" y="257"/>
                    <a:pt x="88" y="271"/>
                  </a:cubicBezTo>
                  <a:lnTo>
                    <a:pt x="88" y="579"/>
                  </a:lnTo>
                  <a:cubicBezTo>
                    <a:pt x="88" y="594"/>
                    <a:pt x="99" y="605"/>
                    <a:pt x="113" y="605"/>
                  </a:cubicBezTo>
                  <a:lnTo>
                    <a:pt x="601" y="605"/>
                  </a:lnTo>
                  <a:cubicBezTo>
                    <a:pt x="615" y="605"/>
                    <a:pt x="627" y="594"/>
                    <a:pt x="627" y="579"/>
                  </a:cubicBezTo>
                  <a:lnTo>
                    <a:pt x="627" y="506"/>
                  </a:lnTo>
                  <a:lnTo>
                    <a:pt x="666" y="506"/>
                  </a:lnTo>
                  <a:lnTo>
                    <a:pt x="666" y="511"/>
                  </a:lnTo>
                  <a:lnTo>
                    <a:pt x="789" y="592"/>
                  </a:lnTo>
                  <a:lnTo>
                    <a:pt x="789" y="220"/>
                  </a:lnTo>
                  <a:lnTo>
                    <a:pt x="674" y="307"/>
                  </a:lnTo>
                  <a:close/>
                  <a:moveTo>
                    <a:pt x="471" y="0"/>
                  </a:moveTo>
                  <a:cubicBezTo>
                    <a:pt x="530" y="0"/>
                    <a:pt x="578" y="48"/>
                    <a:pt x="578" y="107"/>
                  </a:cubicBezTo>
                  <a:cubicBezTo>
                    <a:pt x="578" y="166"/>
                    <a:pt x="530" y="214"/>
                    <a:pt x="471" y="214"/>
                  </a:cubicBezTo>
                  <a:cubicBezTo>
                    <a:pt x="412" y="214"/>
                    <a:pt x="364" y="166"/>
                    <a:pt x="364" y="107"/>
                  </a:cubicBezTo>
                  <a:cubicBezTo>
                    <a:pt x="364" y="48"/>
                    <a:pt x="412" y="0"/>
                    <a:pt x="471" y="0"/>
                  </a:cubicBezTo>
                  <a:close/>
                </a:path>
              </a:pathLst>
            </a:custGeom>
            <a:solidFill>
              <a:schemeClr val="accent2">
                <a:alpha val="100000"/>
              </a:schemeClr>
            </a:solidFill>
            <a:ln w="9525">
              <a:noFill/>
            </a:ln>
          </p:spPr>
          <p:txBody>
            <a:bodyPr/>
            <a:lstStyle/>
            <a:p>
              <a:endParaRPr lang="zh-CN" altLang="en-US"/>
            </a:p>
          </p:txBody>
        </p:sp>
      </p:grpSp>
      <p:grpSp>
        <p:nvGrpSpPr>
          <p:cNvPr id="27679" name="组合 72"/>
          <p:cNvGrpSpPr/>
          <p:nvPr/>
        </p:nvGrpSpPr>
        <p:grpSpPr>
          <a:xfrm>
            <a:off x="4740275" y="4518025"/>
            <a:ext cx="803275" cy="801688"/>
            <a:chOff x="2051174" y="4633883"/>
            <a:chExt cx="956775" cy="955340"/>
          </a:xfrm>
        </p:grpSpPr>
        <p:sp>
          <p:nvSpPr>
            <p:cNvPr id="27709" name="Oval 11"/>
            <p:cNvSpPr/>
            <p:nvPr/>
          </p:nvSpPr>
          <p:spPr>
            <a:xfrm>
              <a:off x="2051174" y="4633883"/>
              <a:ext cx="956775" cy="955340"/>
            </a:xfrm>
            <a:prstGeom prst="ellipse">
              <a:avLst/>
            </a:prstGeom>
            <a:solidFill>
              <a:schemeClr val="bg1"/>
            </a:solidFill>
            <a:ln w="11" cap="flat" cmpd="sng">
              <a:solidFill>
                <a:schemeClr val="accent2"/>
              </a:solidFill>
              <a:prstDash val="solid"/>
              <a:miter/>
              <a:headEnd type="none" w="med" len="med"/>
              <a:tailEnd type="none" w="med" len="med"/>
            </a:ln>
          </p:spPr>
          <p:txBody>
            <a:bodyPr/>
            <a:lstStyle/>
            <a:p>
              <a:pPr lvl="0" eaLnBrk="1" hangingPunct="1"/>
              <a:endParaRPr lang="zh-CN" altLang="en-US" sz="1600" dirty="0">
                <a:solidFill>
                  <a:schemeClr val="bg2"/>
                </a:solidFill>
                <a:latin typeface="Arial" panose="020B0604020202020204" pitchFamily="34" charset="0"/>
                <a:ea typeface="宋体" panose="02010600030101010101" pitchFamily="2" charset="-122"/>
              </a:endParaRPr>
            </a:p>
          </p:txBody>
        </p:sp>
        <p:sp>
          <p:nvSpPr>
            <p:cNvPr id="27710" name="Freeform 23"/>
            <p:cNvSpPr>
              <a:spLocks noEditPoints="1"/>
            </p:cNvSpPr>
            <p:nvPr/>
          </p:nvSpPr>
          <p:spPr>
            <a:xfrm>
              <a:off x="2272079" y="4830402"/>
              <a:ext cx="529310" cy="512097"/>
            </a:xfrm>
            <a:custGeom>
              <a:avLst/>
              <a:gdLst/>
              <a:ahLst/>
              <a:cxnLst>
                <a:cxn ang="0">
                  <a:pos x="216122" y="331045"/>
                </a:cxn>
                <a:cxn ang="0">
                  <a:pos x="306363" y="331045"/>
                </a:cxn>
                <a:cxn ang="0">
                  <a:pos x="306363" y="512097"/>
                </a:cxn>
                <a:cxn ang="0">
                  <a:pos x="216122" y="512097"/>
                </a:cxn>
                <a:cxn ang="0">
                  <a:pos x="216122" y="331045"/>
                </a:cxn>
                <a:cxn ang="0">
                  <a:pos x="486086" y="256049"/>
                </a:cxn>
                <a:cxn ang="0">
                  <a:pos x="486086" y="512097"/>
                </a:cxn>
                <a:cxn ang="0">
                  <a:pos x="343521" y="512097"/>
                </a:cxn>
                <a:cxn ang="0">
                  <a:pos x="343521" y="299986"/>
                </a:cxn>
                <a:cxn ang="0">
                  <a:pos x="183514" y="299986"/>
                </a:cxn>
                <a:cxn ang="0">
                  <a:pos x="183514" y="512097"/>
                </a:cxn>
                <a:cxn ang="0">
                  <a:pos x="37158" y="512097"/>
                </a:cxn>
                <a:cxn ang="0">
                  <a:pos x="37158" y="256049"/>
                </a:cxn>
                <a:cxn ang="0">
                  <a:pos x="0" y="256049"/>
                </a:cxn>
                <a:cxn ang="0">
                  <a:pos x="132707" y="128024"/>
                </a:cxn>
                <a:cxn ang="0">
                  <a:pos x="264655" y="0"/>
                </a:cxn>
                <a:cxn ang="0">
                  <a:pos x="364754" y="96208"/>
                </a:cxn>
                <a:cxn ang="0">
                  <a:pos x="364754" y="23484"/>
                </a:cxn>
                <a:cxn ang="0">
                  <a:pos x="454994" y="23484"/>
                </a:cxn>
                <a:cxn ang="0">
                  <a:pos x="454994" y="184082"/>
                </a:cxn>
                <a:cxn ang="0">
                  <a:pos x="529310" y="256049"/>
                </a:cxn>
                <a:cxn ang="0">
                  <a:pos x="486086" y="256049"/>
                </a:cxn>
              </a:cxnLst>
              <a:rect l="0" t="0" r="0" b="0"/>
              <a:pathLst>
                <a:path w="698" h="676">
                  <a:moveTo>
                    <a:pt x="285" y="437"/>
                  </a:moveTo>
                  <a:lnTo>
                    <a:pt x="404" y="437"/>
                  </a:lnTo>
                  <a:lnTo>
                    <a:pt x="404" y="676"/>
                  </a:lnTo>
                  <a:lnTo>
                    <a:pt x="285" y="676"/>
                  </a:lnTo>
                  <a:lnTo>
                    <a:pt x="285" y="437"/>
                  </a:lnTo>
                  <a:close/>
                  <a:moveTo>
                    <a:pt x="641" y="338"/>
                  </a:moveTo>
                  <a:lnTo>
                    <a:pt x="641" y="676"/>
                  </a:lnTo>
                  <a:lnTo>
                    <a:pt x="453" y="676"/>
                  </a:lnTo>
                  <a:lnTo>
                    <a:pt x="453" y="396"/>
                  </a:lnTo>
                  <a:lnTo>
                    <a:pt x="242" y="396"/>
                  </a:lnTo>
                  <a:lnTo>
                    <a:pt x="242" y="676"/>
                  </a:lnTo>
                  <a:lnTo>
                    <a:pt x="49" y="676"/>
                  </a:lnTo>
                  <a:lnTo>
                    <a:pt x="49" y="338"/>
                  </a:lnTo>
                  <a:lnTo>
                    <a:pt x="0" y="338"/>
                  </a:lnTo>
                  <a:lnTo>
                    <a:pt x="175" y="169"/>
                  </a:lnTo>
                  <a:lnTo>
                    <a:pt x="349" y="0"/>
                  </a:lnTo>
                  <a:lnTo>
                    <a:pt x="481" y="127"/>
                  </a:lnTo>
                  <a:lnTo>
                    <a:pt x="481" y="31"/>
                  </a:lnTo>
                  <a:lnTo>
                    <a:pt x="600" y="31"/>
                  </a:lnTo>
                  <a:lnTo>
                    <a:pt x="600" y="243"/>
                  </a:lnTo>
                  <a:lnTo>
                    <a:pt x="698" y="338"/>
                  </a:lnTo>
                  <a:lnTo>
                    <a:pt x="641" y="338"/>
                  </a:lnTo>
                  <a:close/>
                </a:path>
              </a:pathLst>
            </a:custGeom>
            <a:solidFill>
              <a:schemeClr val="accent2">
                <a:alpha val="100000"/>
              </a:schemeClr>
            </a:solidFill>
            <a:ln w="9525">
              <a:noFill/>
            </a:ln>
          </p:spPr>
          <p:txBody>
            <a:bodyPr/>
            <a:lstStyle/>
            <a:p>
              <a:endParaRPr lang="zh-CN" altLang="en-US"/>
            </a:p>
          </p:txBody>
        </p:sp>
      </p:grpSp>
      <p:grpSp>
        <p:nvGrpSpPr>
          <p:cNvPr id="27680" name="组合 75"/>
          <p:cNvGrpSpPr/>
          <p:nvPr/>
        </p:nvGrpSpPr>
        <p:grpSpPr>
          <a:xfrm>
            <a:off x="5983288" y="5073650"/>
            <a:ext cx="801687" cy="801688"/>
            <a:chOff x="3532956" y="5296596"/>
            <a:chExt cx="955340" cy="955340"/>
          </a:xfrm>
        </p:grpSpPr>
        <p:sp>
          <p:nvSpPr>
            <p:cNvPr id="27707" name="Oval 12"/>
            <p:cNvSpPr/>
            <p:nvPr/>
          </p:nvSpPr>
          <p:spPr>
            <a:xfrm>
              <a:off x="3532956" y="5296596"/>
              <a:ext cx="955340" cy="955340"/>
            </a:xfrm>
            <a:prstGeom prst="ellipse">
              <a:avLst/>
            </a:prstGeom>
            <a:solidFill>
              <a:schemeClr val="bg1"/>
            </a:solidFill>
            <a:ln w="11" cap="flat" cmpd="sng">
              <a:solidFill>
                <a:schemeClr val="accent2"/>
              </a:solidFill>
              <a:prstDash val="solid"/>
              <a:miter/>
              <a:headEnd type="none" w="med" len="med"/>
              <a:tailEnd type="none" w="med" len="med"/>
            </a:ln>
          </p:spPr>
          <p:txBody>
            <a:bodyPr/>
            <a:lstStyle/>
            <a:p>
              <a:pPr lvl="0" eaLnBrk="1" hangingPunct="1"/>
              <a:endParaRPr lang="zh-CN" altLang="en-US" sz="1600" dirty="0">
                <a:solidFill>
                  <a:schemeClr val="bg2"/>
                </a:solidFill>
                <a:latin typeface="Arial" panose="020B0604020202020204" pitchFamily="34" charset="0"/>
                <a:ea typeface="宋体" panose="02010600030101010101" pitchFamily="2" charset="-122"/>
              </a:endParaRPr>
            </a:p>
          </p:txBody>
        </p:sp>
        <p:sp>
          <p:nvSpPr>
            <p:cNvPr id="27708" name="Freeform 24"/>
            <p:cNvSpPr>
              <a:spLocks noEditPoints="1"/>
            </p:cNvSpPr>
            <p:nvPr/>
          </p:nvSpPr>
          <p:spPr>
            <a:xfrm>
              <a:off x="3723737" y="5487378"/>
              <a:ext cx="578082" cy="638328"/>
            </a:xfrm>
            <a:custGeom>
              <a:avLst/>
              <a:gdLst/>
              <a:ahLst/>
              <a:cxnLst>
                <a:cxn ang="0">
                  <a:pos x="289041" y="171887"/>
                </a:cxn>
                <a:cxn ang="0">
                  <a:pos x="351249" y="233221"/>
                </a:cxn>
                <a:cxn ang="0">
                  <a:pos x="289041" y="295312"/>
                </a:cxn>
                <a:cxn ang="0">
                  <a:pos x="227591" y="233221"/>
                </a:cxn>
                <a:cxn ang="0">
                  <a:pos x="289041" y="171887"/>
                </a:cxn>
                <a:cxn ang="0">
                  <a:pos x="404354" y="96923"/>
                </a:cxn>
                <a:cxn ang="0">
                  <a:pos x="468080" y="233221"/>
                </a:cxn>
                <a:cxn ang="0">
                  <a:pos x="404354" y="370276"/>
                </a:cxn>
                <a:cxn ang="0">
                  <a:pos x="374008" y="333930"/>
                </a:cxn>
                <a:cxn ang="0">
                  <a:pos x="421044" y="233221"/>
                </a:cxn>
                <a:cxn ang="0">
                  <a:pos x="374008" y="132512"/>
                </a:cxn>
                <a:cxn ang="0">
                  <a:pos x="404354" y="96923"/>
                </a:cxn>
                <a:cxn ang="0">
                  <a:pos x="204074" y="133269"/>
                </a:cxn>
                <a:cxn ang="0">
                  <a:pos x="157797" y="233221"/>
                </a:cxn>
                <a:cxn ang="0">
                  <a:pos x="204074" y="333172"/>
                </a:cxn>
                <a:cxn ang="0">
                  <a:pos x="172969" y="368761"/>
                </a:cxn>
                <a:cxn ang="0">
                  <a:pos x="110761" y="233221"/>
                </a:cxn>
                <a:cxn ang="0">
                  <a:pos x="172969" y="97680"/>
                </a:cxn>
                <a:cxn ang="0">
                  <a:pos x="204074" y="133269"/>
                </a:cxn>
                <a:cxn ang="0">
                  <a:pos x="474907" y="12873"/>
                </a:cxn>
                <a:cxn ang="0">
                  <a:pos x="578082" y="233221"/>
                </a:cxn>
                <a:cxn ang="0">
                  <a:pos x="474907" y="454326"/>
                </a:cxn>
                <a:cxn ang="0">
                  <a:pos x="444562" y="417980"/>
                </a:cxn>
                <a:cxn ang="0">
                  <a:pos x="531046" y="233221"/>
                </a:cxn>
                <a:cxn ang="0">
                  <a:pos x="444562" y="48461"/>
                </a:cxn>
                <a:cxn ang="0">
                  <a:pos x="474907" y="12873"/>
                </a:cxn>
                <a:cxn ang="0">
                  <a:pos x="132003" y="49976"/>
                </a:cxn>
                <a:cxn ang="0">
                  <a:pos x="47794" y="233221"/>
                </a:cxn>
                <a:cxn ang="0">
                  <a:pos x="132003" y="417223"/>
                </a:cxn>
                <a:cxn ang="0">
                  <a:pos x="101657" y="452812"/>
                </a:cxn>
                <a:cxn ang="0">
                  <a:pos x="0" y="233221"/>
                </a:cxn>
                <a:cxn ang="0">
                  <a:pos x="101657" y="14387"/>
                </a:cxn>
                <a:cxn ang="0">
                  <a:pos x="132003" y="49976"/>
                </a:cxn>
                <a:cxn ang="0">
                  <a:pos x="292076" y="340744"/>
                </a:cxn>
                <a:cxn ang="0">
                  <a:pos x="318628" y="486129"/>
                </a:cxn>
                <a:cxn ang="0">
                  <a:pos x="346697" y="638328"/>
                </a:cxn>
                <a:cxn ang="0">
                  <a:pos x="290558" y="638328"/>
                </a:cxn>
                <a:cxn ang="0">
                  <a:pos x="233660" y="638328"/>
                </a:cxn>
                <a:cxn ang="0">
                  <a:pos x="262489" y="486129"/>
                </a:cxn>
                <a:cxn ang="0">
                  <a:pos x="289041" y="340744"/>
                </a:cxn>
                <a:cxn ang="0">
                  <a:pos x="292076" y="340744"/>
                </a:cxn>
              </a:cxnLst>
              <a:rect l="0" t="0" r="0" b="0"/>
              <a:pathLst>
                <a:path w="762" h="843">
                  <a:moveTo>
                    <a:pt x="381" y="227"/>
                  </a:moveTo>
                  <a:cubicBezTo>
                    <a:pt x="426" y="227"/>
                    <a:pt x="463" y="263"/>
                    <a:pt x="463" y="308"/>
                  </a:cubicBezTo>
                  <a:cubicBezTo>
                    <a:pt x="463" y="353"/>
                    <a:pt x="426" y="390"/>
                    <a:pt x="381" y="390"/>
                  </a:cubicBezTo>
                  <a:cubicBezTo>
                    <a:pt x="336" y="390"/>
                    <a:pt x="300" y="353"/>
                    <a:pt x="300" y="308"/>
                  </a:cubicBezTo>
                  <a:cubicBezTo>
                    <a:pt x="300" y="263"/>
                    <a:pt x="336" y="227"/>
                    <a:pt x="381" y="227"/>
                  </a:cubicBezTo>
                  <a:close/>
                  <a:moveTo>
                    <a:pt x="533" y="128"/>
                  </a:moveTo>
                  <a:cubicBezTo>
                    <a:pt x="584" y="171"/>
                    <a:pt x="617" y="236"/>
                    <a:pt x="617" y="308"/>
                  </a:cubicBezTo>
                  <a:cubicBezTo>
                    <a:pt x="617" y="381"/>
                    <a:pt x="584" y="446"/>
                    <a:pt x="533" y="489"/>
                  </a:cubicBezTo>
                  <a:cubicBezTo>
                    <a:pt x="502" y="505"/>
                    <a:pt x="471" y="472"/>
                    <a:pt x="493" y="441"/>
                  </a:cubicBezTo>
                  <a:cubicBezTo>
                    <a:pt x="531" y="409"/>
                    <a:pt x="555" y="362"/>
                    <a:pt x="555" y="308"/>
                  </a:cubicBezTo>
                  <a:cubicBezTo>
                    <a:pt x="555" y="255"/>
                    <a:pt x="531" y="207"/>
                    <a:pt x="493" y="175"/>
                  </a:cubicBezTo>
                  <a:cubicBezTo>
                    <a:pt x="472" y="154"/>
                    <a:pt x="493" y="112"/>
                    <a:pt x="533" y="128"/>
                  </a:cubicBezTo>
                  <a:close/>
                  <a:moveTo>
                    <a:pt x="269" y="176"/>
                  </a:moveTo>
                  <a:cubicBezTo>
                    <a:pt x="232" y="208"/>
                    <a:pt x="208" y="256"/>
                    <a:pt x="208" y="308"/>
                  </a:cubicBezTo>
                  <a:cubicBezTo>
                    <a:pt x="208" y="361"/>
                    <a:pt x="232" y="408"/>
                    <a:pt x="269" y="440"/>
                  </a:cubicBezTo>
                  <a:cubicBezTo>
                    <a:pt x="289" y="472"/>
                    <a:pt x="256" y="501"/>
                    <a:pt x="228" y="487"/>
                  </a:cubicBezTo>
                  <a:cubicBezTo>
                    <a:pt x="178" y="444"/>
                    <a:pt x="146" y="380"/>
                    <a:pt x="146" y="308"/>
                  </a:cubicBezTo>
                  <a:cubicBezTo>
                    <a:pt x="146" y="237"/>
                    <a:pt x="178" y="172"/>
                    <a:pt x="228" y="129"/>
                  </a:cubicBezTo>
                  <a:cubicBezTo>
                    <a:pt x="260" y="118"/>
                    <a:pt x="291" y="140"/>
                    <a:pt x="269" y="176"/>
                  </a:cubicBezTo>
                  <a:close/>
                  <a:moveTo>
                    <a:pt x="626" y="17"/>
                  </a:moveTo>
                  <a:cubicBezTo>
                    <a:pt x="710" y="86"/>
                    <a:pt x="762" y="191"/>
                    <a:pt x="762" y="308"/>
                  </a:cubicBezTo>
                  <a:cubicBezTo>
                    <a:pt x="762" y="425"/>
                    <a:pt x="710" y="530"/>
                    <a:pt x="626" y="600"/>
                  </a:cubicBezTo>
                  <a:cubicBezTo>
                    <a:pt x="592" y="619"/>
                    <a:pt x="567" y="579"/>
                    <a:pt x="586" y="552"/>
                  </a:cubicBezTo>
                  <a:cubicBezTo>
                    <a:pt x="656" y="494"/>
                    <a:pt x="700" y="406"/>
                    <a:pt x="700" y="308"/>
                  </a:cubicBezTo>
                  <a:cubicBezTo>
                    <a:pt x="700" y="210"/>
                    <a:pt x="656" y="123"/>
                    <a:pt x="586" y="64"/>
                  </a:cubicBezTo>
                  <a:cubicBezTo>
                    <a:pt x="567" y="42"/>
                    <a:pt x="592" y="1"/>
                    <a:pt x="626" y="17"/>
                  </a:cubicBezTo>
                  <a:close/>
                  <a:moveTo>
                    <a:pt x="174" y="66"/>
                  </a:moveTo>
                  <a:cubicBezTo>
                    <a:pt x="106" y="124"/>
                    <a:pt x="63" y="211"/>
                    <a:pt x="63" y="308"/>
                  </a:cubicBezTo>
                  <a:cubicBezTo>
                    <a:pt x="63" y="405"/>
                    <a:pt x="106" y="492"/>
                    <a:pt x="174" y="551"/>
                  </a:cubicBezTo>
                  <a:cubicBezTo>
                    <a:pt x="195" y="584"/>
                    <a:pt x="169" y="611"/>
                    <a:pt x="134" y="598"/>
                  </a:cubicBezTo>
                  <a:cubicBezTo>
                    <a:pt x="52" y="528"/>
                    <a:pt x="0" y="424"/>
                    <a:pt x="0" y="308"/>
                  </a:cubicBezTo>
                  <a:cubicBezTo>
                    <a:pt x="0" y="192"/>
                    <a:pt x="52" y="89"/>
                    <a:pt x="134" y="19"/>
                  </a:cubicBezTo>
                  <a:cubicBezTo>
                    <a:pt x="169" y="0"/>
                    <a:pt x="199" y="41"/>
                    <a:pt x="174" y="66"/>
                  </a:cubicBezTo>
                  <a:close/>
                  <a:moveTo>
                    <a:pt x="385" y="450"/>
                  </a:moveTo>
                  <a:cubicBezTo>
                    <a:pt x="397" y="514"/>
                    <a:pt x="408" y="578"/>
                    <a:pt x="420" y="642"/>
                  </a:cubicBezTo>
                  <a:cubicBezTo>
                    <a:pt x="433" y="709"/>
                    <a:pt x="445" y="776"/>
                    <a:pt x="457" y="843"/>
                  </a:cubicBezTo>
                  <a:cubicBezTo>
                    <a:pt x="433" y="843"/>
                    <a:pt x="408" y="843"/>
                    <a:pt x="383" y="843"/>
                  </a:cubicBezTo>
                  <a:cubicBezTo>
                    <a:pt x="358" y="843"/>
                    <a:pt x="333" y="843"/>
                    <a:pt x="308" y="843"/>
                  </a:cubicBezTo>
                  <a:cubicBezTo>
                    <a:pt x="321" y="776"/>
                    <a:pt x="333" y="709"/>
                    <a:pt x="346" y="642"/>
                  </a:cubicBezTo>
                  <a:cubicBezTo>
                    <a:pt x="358" y="578"/>
                    <a:pt x="369" y="514"/>
                    <a:pt x="381" y="450"/>
                  </a:cubicBezTo>
                  <a:cubicBezTo>
                    <a:pt x="382" y="447"/>
                    <a:pt x="383" y="447"/>
                    <a:pt x="385" y="450"/>
                  </a:cubicBezTo>
                  <a:close/>
                </a:path>
              </a:pathLst>
            </a:custGeom>
            <a:solidFill>
              <a:schemeClr val="accent2">
                <a:alpha val="100000"/>
              </a:schemeClr>
            </a:solidFill>
            <a:ln w="9525">
              <a:noFill/>
            </a:ln>
          </p:spPr>
          <p:txBody>
            <a:bodyPr/>
            <a:lstStyle/>
            <a:p>
              <a:endParaRPr lang="zh-CN" altLang="en-US"/>
            </a:p>
          </p:txBody>
        </p:sp>
      </p:grpSp>
      <p:grpSp>
        <p:nvGrpSpPr>
          <p:cNvPr id="27681" name="组合 78"/>
          <p:cNvGrpSpPr/>
          <p:nvPr/>
        </p:nvGrpSpPr>
        <p:grpSpPr>
          <a:xfrm>
            <a:off x="7218363" y="4530725"/>
            <a:ext cx="803275" cy="801688"/>
            <a:chOff x="5004696" y="4648227"/>
            <a:chExt cx="956775" cy="956775"/>
          </a:xfrm>
        </p:grpSpPr>
        <p:sp>
          <p:nvSpPr>
            <p:cNvPr id="27705" name="Oval 13"/>
            <p:cNvSpPr/>
            <p:nvPr/>
          </p:nvSpPr>
          <p:spPr>
            <a:xfrm>
              <a:off x="5004696" y="4648227"/>
              <a:ext cx="956775" cy="956775"/>
            </a:xfrm>
            <a:prstGeom prst="ellipse">
              <a:avLst/>
            </a:prstGeom>
            <a:solidFill>
              <a:schemeClr val="bg1"/>
            </a:solidFill>
            <a:ln w="11" cap="flat" cmpd="sng">
              <a:solidFill>
                <a:schemeClr val="accent2"/>
              </a:solidFill>
              <a:prstDash val="solid"/>
              <a:miter/>
              <a:headEnd type="none" w="med" len="med"/>
              <a:tailEnd type="none" w="med" len="med"/>
            </a:ln>
          </p:spPr>
          <p:txBody>
            <a:bodyPr/>
            <a:lstStyle/>
            <a:p>
              <a:pPr lvl="0" eaLnBrk="1" hangingPunct="1"/>
              <a:endParaRPr lang="zh-CN" altLang="en-US" sz="1600" dirty="0">
                <a:solidFill>
                  <a:schemeClr val="bg2"/>
                </a:solidFill>
                <a:latin typeface="Arial" panose="020B0604020202020204" pitchFamily="34" charset="0"/>
                <a:ea typeface="宋体" panose="02010600030101010101" pitchFamily="2" charset="-122"/>
              </a:endParaRPr>
            </a:p>
          </p:txBody>
        </p:sp>
        <p:sp>
          <p:nvSpPr>
            <p:cNvPr id="27706" name="Freeform 25"/>
            <p:cNvSpPr/>
            <p:nvPr/>
          </p:nvSpPr>
          <p:spPr>
            <a:xfrm>
              <a:off x="5205518" y="4851918"/>
              <a:ext cx="536482" cy="547958"/>
            </a:xfrm>
            <a:custGeom>
              <a:avLst/>
              <a:gdLst/>
              <a:ahLst/>
              <a:cxnLst>
                <a:cxn ang="0">
                  <a:pos x="283753" y="514657"/>
                </a:cxn>
                <a:cxn ang="0">
                  <a:pos x="429034" y="533578"/>
                </a:cxn>
                <a:cxn ang="0">
                  <a:pos x="479731" y="479085"/>
                </a:cxn>
                <a:cxn ang="0">
                  <a:pos x="437358" y="453352"/>
                </a:cxn>
                <a:cxn ang="0">
                  <a:pos x="475948" y="386749"/>
                </a:cxn>
                <a:cxn ang="0">
                  <a:pos x="500162" y="420051"/>
                </a:cxn>
                <a:cxn ang="0">
                  <a:pos x="530429" y="392047"/>
                </a:cxn>
                <a:cxn ang="0">
                  <a:pos x="481245" y="243705"/>
                </a:cxn>
                <a:cxn ang="0">
                  <a:pos x="466868" y="177102"/>
                </a:cxn>
                <a:cxn ang="0">
                  <a:pos x="278456" y="757"/>
                </a:cxn>
                <a:cxn ang="0">
                  <a:pos x="98368" y="174832"/>
                </a:cxn>
                <a:cxn ang="0">
                  <a:pos x="84748" y="202835"/>
                </a:cxn>
                <a:cxn ang="0">
                  <a:pos x="77181" y="246732"/>
                </a:cxn>
                <a:cxn ang="0">
                  <a:pos x="9080" y="397345"/>
                </a:cxn>
                <a:cxn ang="0">
                  <a:pos x="33294" y="411725"/>
                </a:cxn>
                <a:cxn ang="0">
                  <a:pos x="59777" y="378424"/>
                </a:cxn>
                <a:cxn ang="0">
                  <a:pos x="112744" y="456379"/>
                </a:cxn>
                <a:cxn ang="0">
                  <a:pos x="68101" y="489681"/>
                </a:cxn>
                <a:cxn ang="0">
                  <a:pos x="77181" y="491194"/>
                </a:cxn>
                <a:cxn ang="0">
                  <a:pos x="74154" y="494979"/>
                </a:cxn>
                <a:cxn ang="0">
                  <a:pos x="70371" y="507088"/>
                </a:cxn>
                <a:cxn ang="0">
                  <a:pos x="248946" y="525253"/>
                </a:cxn>
                <a:cxn ang="0">
                  <a:pos x="283753" y="514657"/>
                </a:cxn>
              </a:cxnLst>
              <a:rect l="0" t="0" r="0" b="0"/>
              <a:pathLst>
                <a:path w="709" h="724">
                  <a:moveTo>
                    <a:pt x="375" y="680"/>
                  </a:moveTo>
                  <a:cubicBezTo>
                    <a:pt x="442" y="682"/>
                    <a:pt x="423" y="714"/>
                    <a:pt x="567" y="705"/>
                  </a:cubicBezTo>
                  <a:cubicBezTo>
                    <a:pt x="601" y="705"/>
                    <a:pt x="666" y="670"/>
                    <a:pt x="634" y="633"/>
                  </a:cubicBezTo>
                  <a:cubicBezTo>
                    <a:pt x="624" y="615"/>
                    <a:pt x="603" y="606"/>
                    <a:pt x="578" y="599"/>
                  </a:cubicBezTo>
                  <a:cubicBezTo>
                    <a:pt x="601" y="580"/>
                    <a:pt x="620" y="552"/>
                    <a:pt x="629" y="511"/>
                  </a:cubicBezTo>
                  <a:cubicBezTo>
                    <a:pt x="643" y="536"/>
                    <a:pt x="652" y="548"/>
                    <a:pt x="661" y="555"/>
                  </a:cubicBezTo>
                  <a:cubicBezTo>
                    <a:pt x="684" y="560"/>
                    <a:pt x="700" y="555"/>
                    <a:pt x="701" y="518"/>
                  </a:cubicBezTo>
                  <a:cubicBezTo>
                    <a:pt x="709" y="447"/>
                    <a:pt x="682" y="382"/>
                    <a:pt x="636" y="322"/>
                  </a:cubicBezTo>
                  <a:cubicBezTo>
                    <a:pt x="649" y="282"/>
                    <a:pt x="641" y="253"/>
                    <a:pt x="617" y="234"/>
                  </a:cubicBezTo>
                  <a:cubicBezTo>
                    <a:pt x="617" y="98"/>
                    <a:pt x="539" y="5"/>
                    <a:pt x="368" y="1"/>
                  </a:cubicBezTo>
                  <a:cubicBezTo>
                    <a:pt x="225" y="0"/>
                    <a:pt x="144" y="97"/>
                    <a:pt x="130" y="231"/>
                  </a:cubicBezTo>
                  <a:cubicBezTo>
                    <a:pt x="118" y="234"/>
                    <a:pt x="116" y="250"/>
                    <a:pt x="112" y="268"/>
                  </a:cubicBezTo>
                  <a:cubicBezTo>
                    <a:pt x="102" y="283"/>
                    <a:pt x="102" y="305"/>
                    <a:pt x="102" y="326"/>
                  </a:cubicBezTo>
                  <a:cubicBezTo>
                    <a:pt x="38" y="375"/>
                    <a:pt x="0" y="437"/>
                    <a:pt x="12" y="525"/>
                  </a:cubicBezTo>
                  <a:cubicBezTo>
                    <a:pt x="15" y="548"/>
                    <a:pt x="24" y="557"/>
                    <a:pt x="44" y="544"/>
                  </a:cubicBezTo>
                  <a:cubicBezTo>
                    <a:pt x="58" y="532"/>
                    <a:pt x="72" y="518"/>
                    <a:pt x="79" y="500"/>
                  </a:cubicBezTo>
                  <a:cubicBezTo>
                    <a:pt x="95" y="550"/>
                    <a:pt x="119" y="581"/>
                    <a:pt x="149" y="603"/>
                  </a:cubicBezTo>
                  <a:cubicBezTo>
                    <a:pt x="112" y="606"/>
                    <a:pt x="97" y="624"/>
                    <a:pt x="90" y="647"/>
                  </a:cubicBezTo>
                  <a:cubicBezTo>
                    <a:pt x="93" y="649"/>
                    <a:pt x="98" y="650"/>
                    <a:pt x="102" y="649"/>
                  </a:cubicBezTo>
                  <a:cubicBezTo>
                    <a:pt x="100" y="650"/>
                    <a:pt x="98" y="652"/>
                    <a:pt x="98" y="654"/>
                  </a:cubicBezTo>
                  <a:cubicBezTo>
                    <a:pt x="95" y="659"/>
                    <a:pt x="93" y="664"/>
                    <a:pt x="93" y="670"/>
                  </a:cubicBezTo>
                  <a:cubicBezTo>
                    <a:pt x="125" y="716"/>
                    <a:pt x="259" y="724"/>
                    <a:pt x="329" y="694"/>
                  </a:cubicBezTo>
                  <a:cubicBezTo>
                    <a:pt x="352" y="686"/>
                    <a:pt x="365" y="677"/>
                    <a:pt x="375" y="680"/>
                  </a:cubicBezTo>
                  <a:close/>
                </a:path>
              </a:pathLst>
            </a:custGeom>
            <a:solidFill>
              <a:schemeClr val="accent2">
                <a:alpha val="100000"/>
              </a:schemeClr>
            </a:solidFill>
            <a:ln w="9525">
              <a:noFill/>
            </a:ln>
          </p:spPr>
          <p:txBody>
            <a:bodyPr/>
            <a:lstStyle/>
            <a:p>
              <a:endParaRPr lang="zh-CN" altLang="en-US"/>
            </a:p>
          </p:txBody>
        </p:sp>
      </p:grpSp>
      <p:grpSp>
        <p:nvGrpSpPr>
          <p:cNvPr id="27682" name="组合 81"/>
          <p:cNvGrpSpPr/>
          <p:nvPr/>
        </p:nvGrpSpPr>
        <p:grpSpPr>
          <a:xfrm>
            <a:off x="7691438" y="3405188"/>
            <a:ext cx="801687" cy="801687"/>
            <a:chOff x="5568432" y="3307022"/>
            <a:chExt cx="956775" cy="956775"/>
          </a:xfrm>
        </p:grpSpPr>
        <p:sp>
          <p:nvSpPr>
            <p:cNvPr id="27703" name="Oval 14"/>
            <p:cNvSpPr/>
            <p:nvPr/>
          </p:nvSpPr>
          <p:spPr>
            <a:xfrm>
              <a:off x="5568432" y="3307022"/>
              <a:ext cx="956775" cy="956775"/>
            </a:xfrm>
            <a:prstGeom prst="ellipse">
              <a:avLst/>
            </a:prstGeom>
            <a:solidFill>
              <a:schemeClr val="bg1"/>
            </a:solidFill>
            <a:ln w="11" cap="flat" cmpd="sng">
              <a:solidFill>
                <a:schemeClr val="accent2"/>
              </a:solidFill>
              <a:prstDash val="solid"/>
              <a:miter/>
              <a:headEnd type="none" w="med" len="med"/>
              <a:tailEnd type="none" w="med" len="med"/>
            </a:ln>
          </p:spPr>
          <p:txBody>
            <a:bodyPr/>
            <a:lstStyle/>
            <a:p>
              <a:pPr lvl="0" eaLnBrk="1" hangingPunct="1"/>
              <a:endParaRPr lang="zh-CN" altLang="en-US" sz="1600" dirty="0">
                <a:solidFill>
                  <a:schemeClr val="bg2"/>
                </a:solidFill>
                <a:latin typeface="Arial" panose="020B0604020202020204" pitchFamily="34" charset="0"/>
                <a:ea typeface="宋体" panose="02010600030101010101" pitchFamily="2" charset="-122"/>
              </a:endParaRPr>
            </a:p>
          </p:txBody>
        </p:sp>
        <p:grpSp>
          <p:nvGrpSpPr>
            <p:cNvPr id="84" name="组合 83"/>
            <p:cNvGrpSpPr/>
            <p:nvPr/>
          </p:nvGrpSpPr>
          <p:grpSpPr>
            <a:xfrm>
              <a:off x="5846715" y="3499238"/>
              <a:ext cx="473368" cy="596729"/>
              <a:chOff x="11214100" y="2998788"/>
              <a:chExt cx="523876" cy="660400"/>
            </a:xfrm>
            <a:solidFill>
              <a:schemeClr val="accent3"/>
            </a:solidFill>
          </p:grpSpPr>
          <p:sp>
            <p:nvSpPr>
              <p:cNvPr id="85" name="Freeform 48"/>
              <p:cNvSpPr>
                <a:spLocks noEditPoints="1"/>
              </p:cNvSpPr>
              <p:nvPr/>
            </p:nvSpPr>
            <p:spPr bwMode="auto">
              <a:xfrm>
                <a:off x="11214100" y="2998788"/>
                <a:ext cx="412750" cy="660400"/>
              </a:xfrm>
              <a:custGeom>
                <a:avLst/>
                <a:gdLst>
                  <a:gd name="T0" fmla="*/ 455 w 521"/>
                  <a:gd name="T1" fmla="*/ 790 h 835"/>
                  <a:gd name="T2" fmla="*/ 455 w 521"/>
                  <a:gd name="T3" fmla="*/ 790 h 835"/>
                  <a:gd name="T4" fmla="*/ 438 w 521"/>
                  <a:gd name="T5" fmla="*/ 773 h 835"/>
                  <a:gd name="T6" fmla="*/ 455 w 521"/>
                  <a:gd name="T7" fmla="*/ 756 h 835"/>
                  <a:gd name="T8" fmla="*/ 472 w 521"/>
                  <a:gd name="T9" fmla="*/ 773 h 835"/>
                  <a:gd name="T10" fmla="*/ 455 w 521"/>
                  <a:gd name="T11" fmla="*/ 790 h 835"/>
                  <a:gd name="T12" fmla="*/ 396 w 521"/>
                  <a:gd name="T13" fmla="*/ 773 h 835"/>
                  <a:gd name="T14" fmla="*/ 396 w 521"/>
                  <a:gd name="T15" fmla="*/ 773 h 835"/>
                  <a:gd name="T16" fmla="*/ 379 w 521"/>
                  <a:gd name="T17" fmla="*/ 790 h 835"/>
                  <a:gd name="T18" fmla="*/ 111 w 521"/>
                  <a:gd name="T19" fmla="*/ 790 h 835"/>
                  <a:gd name="T20" fmla="*/ 95 w 521"/>
                  <a:gd name="T21" fmla="*/ 773 h 835"/>
                  <a:gd name="T22" fmla="*/ 95 w 521"/>
                  <a:gd name="T23" fmla="*/ 772 h 835"/>
                  <a:gd name="T24" fmla="*/ 111 w 521"/>
                  <a:gd name="T25" fmla="*/ 756 h 835"/>
                  <a:gd name="T26" fmla="*/ 379 w 521"/>
                  <a:gd name="T27" fmla="*/ 756 h 835"/>
                  <a:gd name="T28" fmla="*/ 396 w 521"/>
                  <a:gd name="T29" fmla="*/ 772 h 835"/>
                  <a:gd name="T30" fmla="*/ 396 w 521"/>
                  <a:gd name="T31" fmla="*/ 773 h 835"/>
                  <a:gd name="T32" fmla="*/ 210 w 521"/>
                  <a:gd name="T33" fmla="*/ 20 h 835"/>
                  <a:gd name="T34" fmla="*/ 210 w 521"/>
                  <a:gd name="T35" fmla="*/ 20 h 835"/>
                  <a:gd name="T36" fmla="*/ 303 w 521"/>
                  <a:gd name="T37" fmla="*/ 20 h 835"/>
                  <a:gd name="T38" fmla="*/ 316 w 521"/>
                  <a:gd name="T39" fmla="*/ 33 h 835"/>
                  <a:gd name="T40" fmla="*/ 303 w 521"/>
                  <a:gd name="T41" fmla="*/ 46 h 835"/>
                  <a:gd name="T42" fmla="*/ 210 w 521"/>
                  <a:gd name="T43" fmla="*/ 46 h 835"/>
                  <a:gd name="T44" fmla="*/ 197 w 521"/>
                  <a:gd name="T45" fmla="*/ 33 h 835"/>
                  <a:gd name="T46" fmla="*/ 210 w 521"/>
                  <a:gd name="T47" fmla="*/ 20 h 835"/>
                  <a:gd name="T48" fmla="*/ 481 w 521"/>
                  <a:gd name="T49" fmla="*/ 0 h 835"/>
                  <a:gd name="T50" fmla="*/ 39 w 521"/>
                  <a:gd name="T51" fmla="*/ 0 h 835"/>
                  <a:gd name="T52" fmla="*/ 0 w 521"/>
                  <a:gd name="T53" fmla="*/ 38 h 835"/>
                  <a:gd name="T54" fmla="*/ 0 w 521"/>
                  <a:gd name="T55" fmla="*/ 797 h 835"/>
                  <a:gd name="T56" fmla="*/ 39 w 521"/>
                  <a:gd name="T57" fmla="*/ 835 h 835"/>
                  <a:gd name="T58" fmla="*/ 481 w 521"/>
                  <a:gd name="T59" fmla="*/ 835 h 835"/>
                  <a:gd name="T60" fmla="*/ 521 w 521"/>
                  <a:gd name="T61" fmla="*/ 797 h 835"/>
                  <a:gd name="T62" fmla="*/ 521 w 521"/>
                  <a:gd name="T63" fmla="*/ 630 h 835"/>
                  <a:gd name="T64" fmla="*/ 495 w 521"/>
                  <a:gd name="T65" fmla="*/ 632 h 835"/>
                  <a:gd name="T66" fmla="*/ 474 w 521"/>
                  <a:gd name="T67" fmla="*/ 631 h 835"/>
                  <a:gd name="T68" fmla="*/ 474 w 521"/>
                  <a:gd name="T69" fmla="*/ 709 h 835"/>
                  <a:gd name="T70" fmla="*/ 474 w 521"/>
                  <a:gd name="T71" fmla="*/ 709 h 835"/>
                  <a:gd name="T72" fmla="*/ 46 w 521"/>
                  <a:gd name="T73" fmla="*/ 709 h 835"/>
                  <a:gd name="T74" fmla="*/ 46 w 521"/>
                  <a:gd name="T75" fmla="*/ 74 h 835"/>
                  <a:gd name="T76" fmla="*/ 474 w 521"/>
                  <a:gd name="T77" fmla="*/ 74 h 835"/>
                  <a:gd name="T78" fmla="*/ 474 w 521"/>
                  <a:gd name="T79" fmla="*/ 258 h 835"/>
                  <a:gd name="T80" fmla="*/ 495 w 521"/>
                  <a:gd name="T81" fmla="*/ 257 h 835"/>
                  <a:gd name="T82" fmla="*/ 521 w 521"/>
                  <a:gd name="T83" fmla="*/ 259 h 835"/>
                  <a:gd name="T84" fmla="*/ 521 w 521"/>
                  <a:gd name="T85" fmla="*/ 38 h 835"/>
                  <a:gd name="T86" fmla="*/ 481 w 521"/>
                  <a:gd name="T87"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1" h="835">
                    <a:moveTo>
                      <a:pt x="455" y="790"/>
                    </a:moveTo>
                    <a:lnTo>
                      <a:pt x="455" y="790"/>
                    </a:lnTo>
                    <a:cubicBezTo>
                      <a:pt x="446" y="790"/>
                      <a:pt x="438" y="782"/>
                      <a:pt x="438" y="773"/>
                    </a:cubicBezTo>
                    <a:cubicBezTo>
                      <a:pt x="438" y="764"/>
                      <a:pt x="446" y="756"/>
                      <a:pt x="455" y="756"/>
                    </a:cubicBezTo>
                    <a:cubicBezTo>
                      <a:pt x="464" y="756"/>
                      <a:pt x="472" y="764"/>
                      <a:pt x="472" y="773"/>
                    </a:cubicBezTo>
                    <a:cubicBezTo>
                      <a:pt x="472" y="782"/>
                      <a:pt x="464" y="790"/>
                      <a:pt x="455" y="790"/>
                    </a:cubicBezTo>
                    <a:close/>
                    <a:moveTo>
                      <a:pt x="396" y="773"/>
                    </a:moveTo>
                    <a:lnTo>
                      <a:pt x="396" y="773"/>
                    </a:lnTo>
                    <a:cubicBezTo>
                      <a:pt x="396" y="782"/>
                      <a:pt x="388" y="790"/>
                      <a:pt x="379" y="790"/>
                    </a:cubicBezTo>
                    <a:lnTo>
                      <a:pt x="111" y="790"/>
                    </a:lnTo>
                    <a:cubicBezTo>
                      <a:pt x="102" y="790"/>
                      <a:pt x="95" y="782"/>
                      <a:pt x="95" y="773"/>
                    </a:cubicBezTo>
                    <a:lnTo>
                      <a:pt x="95" y="772"/>
                    </a:lnTo>
                    <a:cubicBezTo>
                      <a:pt x="95" y="763"/>
                      <a:pt x="102" y="756"/>
                      <a:pt x="111" y="756"/>
                    </a:cubicBezTo>
                    <a:lnTo>
                      <a:pt x="379" y="756"/>
                    </a:lnTo>
                    <a:cubicBezTo>
                      <a:pt x="388" y="756"/>
                      <a:pt x="396" y="763"/>
                      <a:pt x="396" y="772"/>
                    </a:cubicBezTo>
                    <a:lnTo>
                      <a:pt x="396" y="773"/>
                    </a:lnTo>
                    <a:close/>
                    <a:moveTo>
                      <a:pt x="210" y="20"/>
                    </a:moveTo>
                    <a:lnTo>
                      <a:pt x="210" y="20"/>
                    </a:lnTo>
                    <a:lnTo>
                      <a:pt x="303" y="20"/>
                    </a:lnTo>
                    <a:cubicBezTo>
                      <a:pt x="310" y="20"/>
                      <a:pt x="316" y="26"/>
                      <a:pt x="316" y="33"/>
                    </a:cubicBezTo>
                    <a:cubicBezTo>
                      <a:pt x="316" y="40"/>
                      <a:pt x="310" y="46"/>
                      <a:pt x="303" y="46"/>
                    </a:cubicBezTo>
                    <a:lnTo>
                      <a:pt x="210" y="46"/>
                    </a:lnTo>
                    <a:cubicBezTo>
                      <a:pt x="203" y="46"/>
                      <a:pt x="197" y="40"/>
                      <a:pt x="197" y="33"/>
                    </a:cubicBezTo>
                    <a:cubicBezTo>
                      <a:pt x="197" y="26"/>
                      <a:pt x="203" y="20"/>
                      <a:pt x="210" y="20"/>
                    </a:cubicBezTo>
                    <a:close/>
                    <a:moveTo>
                      <a:pt x="481" y="0"/>
                    </a:moveTo>
                    <a:lnTo>
                      <a:pt x="39" y="0"/>
                    </a:lnTo>
                    <a:cubicBezTo>
                      <a:pt x="17" y="0"/>
                      <a:pt x="0" y="17"/>
                      <a:pt x="0" y="38"/>
                    </a:cubicBezTo>
                    <a:lnTo>
                      <a:pt x="0" y="797"/>
                    </a:lnTo>
                    <a:cubicBezTo>
                      <a:pt x="0" y="818"/>
                      <a:pt x="17" y="835"/>
                      <a:pt x="39" y="835"/>
                    </a:cubicBezTo>
                    <a:lnTo>
                      <a:pt x="481" y="835"/>
                    </a:lnTo>
                    <a:cubicBezTo>
                      <a:pt x="503" y="835"/>
                      <a:pt x="521" y="818"/>
                      <a:pt x="521" y="797"/>
                    </a:cubicBezTo>
                    <a:lnTo>
                      <a:pt x="521" y="630"/>
                    </a:lnTo>
                    <a:cubicBezTo>
                      <a:pt x="512" y="632"/>
                      <a:pt x="503" y="632"/>
                      <a:pt x="495" y="632"/>
                    </a:cubicBezTo>
                    <a:cubicBezTo>
                      <a:pt x="488" y="632"/>
                      <a:pt x="481" y="632"/>
                      <a:pt x="474" y="631"/>
                    </a:cubicBezTo>
                    <a:lnTo>
                      <a:pt x="474" y="709"/>
                    </a:lnTo>
                    <a:lnTo>
                      <a:pt x="474" y="709"/>
                    </a:lnTo>
                    <a:lnTo>
                      <a:pt x="46" y="709"/>
                    </a:lnTo>
                    <a:lnTo>
                      <a:pt x="46" y="74"/>
                    </a:lnTo>
                    <a:lnTo>
                      <a:pt x="474" y="74"/>
                    </a:lnTo>
                    <a:lnTo>
                      <a:pt x="474" y="258"/>
                    </a:lnTo>
                    <a:cubicBezTo>
                      <a:pt x="481" y="257"/>
                      <a:pt x="488" y="257"/>
                      <a:pt x="495" y="257"/>
                    </a:cubicBezTo>
                    <a:cubicBezTo>
                      <a:pt x="503" y="257"/>
                      <a:pt x="512" y="258"/>
                      <a:pt x="521" y="259"/>
                    </a:cubicBezTo>
                    <a:lnTo>
                      <a:pt x="521" y="38"/>
                    </a:lnTo>
                    <a:cubicBezTo>
                      <a:pt x="521" y="17"/>
                      <a:pt x="503" y="0"/>
                      <a:pt x="481"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sp>
            <p:nvSpPr>
              <p:cNvPr id="86" name="Freeform 49"/>
              <p:cNvSpPr>
                <a:spLocks noEditPoints="1"/>
              </p:cNvSpPr>
              <p:nvPr/>
            </p:nvSpPr>
            <p:spPr bwMode="auto">
              <a:xfrm>
                <a:off x="11472863" y="3217863"/>
                <a:ext cx="265113" cy="265113"/>
              </a:xfrm>
              <a:custGeom>
                <a:avLst/>
                <a:gdLst>
                  <a:gd name="T0" fmla="*/ 168 w 335"/>
                  <a:gd name="T1" fmla="*/ 0 h 335"/>
                  <a:gd name="T2" fmla="*/ 335 w 335"/>
                  <a:gd name="T3" fmla="*/ 168 h 335"/>
                  <a:gd name="T4" fmla="*/ 168 w 335"/>
                  <a:gd name="T5" fmla="*/ 335 h 335"/>
                  <a:gd name="T6" fmla="*/ 0 w 335"/>
                  <a:gd name="T7" fmla="*/ 168 h 335"/>
                  <a:gd name="T8" fmla="*/ 168 w 335"/>
                  <a:gd name="T9" fmla="*/ 0 h 335"/>
                  <a:gd name="T10" fmla="*/ 168 w 335"/>
                  <a:gd name="T11" fmla="*/ 26 h 335"/>
                  <a:gd name="T12" fmla="*/ 309 w 335"/>
                  <a:gd name="T13" fmla="*/ 168 h 335"/>
                  <a:gd name="T14" fmla="*/ 168 w 335"/>
                  <a:gd name="T15" fmla="*/ 309 h 335"/>
                  <a:gd name="T16" fmla="*/ 26 w 335"/>
                  <a:gd name="T17" fmla="*/ 168 h 335"/>
                  <a:gd name="T18" fmla="*/ 168 w 335"/>
                  <a:gd name="T19" fmla="*/ 26 h 335"/>
                  <a:gd name="T20" fmla="*/ 146 w 335"/>
                  <a:gd name="T21" fmla="*/ 124 h 335"/>
                  <a:gd name="T22" fmla="*/ 113 w 335"/>
                  <a:gd name="T23" fmla="*/ 235 h 335"/>
                  <a:gd name="T24" fmla="*/ 84 w 335"/>
                  <a:gd name="T25" fmla="*/ 235 h 335"/>
                  <a:gd name="T26" fmla="*/ 55 w 335"/>
                  <a:gd name="T27" fmla="*/ 124 h 335"/>
                  <a:gd name="T28" fmla="*/ 88 w 335"/>
                  <a:gd name="T29" fmla="*/ 124 h 335"/>
                  <a:gd name="T30" fmla="*/ 110 w 335"/>
                  <a:gd name="T31" fmla="*/ 208 h 335"/>
                  <a:gd name="T32" fmla="*/ 134 w 335"/>
                  <a:gd name="T33" fmla="*/ 124 h 335"/>
                  <a:gd name="T34" fmla="*/ 146 w 335"/>
                  <a:gd name="T35" fmla="*/ 124 h 335"/>
                  <a:gd name="T36" fmla="*/ 187 w 335"/>
                  <a:gd name="T37" fmla="*/ 124 h 335"/>
                  <a:gd name="T38" fmla="*/ 187 w 335"/>
                  <a:gd name="T39" fmla="*/ 235 h 335"/>
                  <a:gd name="T40" fmla="*/ 154 w 335"/>
                  <a:gd name="T41" fmla="*/ 235 h 335"/>
                  <a:gd name="T42" fmla="*/ 154 w 335"/>
                  <a:gd name="T43" fmla="*/ 124 h 335"/>
                  <a:gd name="T44" fmla="*/ 187 w 335"/>
                  <a:gd name="T45" fmla="*/ 124 h 335"/>
                  <a:gd name="T46" fmla="*/ 206 w 335"/>
                  <a:gd name="T47" fmla="*/ 235 h 335"/>
                  <a:gd name="T48" fmla="*/ 206 w 335"/>
                  <a:gd name="T49" fmla="*/ 124 h 335"/>
                  <a:gd name="T50" fmla="*/ 254 w 335"/>
                  <a:gd name="T51" fmla="*/ 124 h 335"/>
                  <a:gd name="T52" fmla="*/ 295 w 335"/>
                  <a:gd name="T53" fmla="*/ 156 h 335"/>
                  <a:gd name="T54" fmla="*/ 250 w 335"/>
                  <a:gd name="T55" fmla="*/ 189 h 335"/>
                  <a:gd name="T56" fmla="*/ 238 w 335"/>
                  <a:gd name="T57" fmla="*/ 189 h 335"/>
                  <a:gd name="T58" fmla="*/ 238 w 335"/>
                  <a:gd name="T59" fmla="*/ 235 h 335"/>
                  <a:gd name="T60" fmla="*/ 206 w 335"/>
                  <a:gd name="T61" fmla="*/ 235 h 335"/>
                  <a:gd name="T62" fmla="*/ 238 w 335"/>
                  <a:gd name="T63" fmla="*/ 179 h 335"/>
                  <a:gd name="T64" fmla="*/ 246 w 335"/>
                  <a:gd name="T65" fmla="*/ 179 h 335"/>
                  <a:gd name="T66" fmla="*/ 263 w 335"/>
                  <a:gd name="T67" fmla="*/ 156 h 335"/>
                  <a:gd name="T68" fmla="*/ 246 w 335"/>
                  <a:gd name="T69" fmla="*/ 134 h 335"/>
                  <a:gd name="T70" fmla="*/ 238 w 335"/>
                  <a:gd name="T71" fmla="*/ 134 h 335"/>
                  <a:gd name="T72" fmla="*/ 238 w 335"/>
                  <a:gd name="T73" fmla="*/ 17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5" h="335">
                    <a:moveTo>
                      <a:pt x="168" y="0"/>
                    </a:moveTo>
                    <a:cubicBezTo>
                      <a:pt x="260" y="0"/>
                      <a:pt x="335" y="75"/>
                      <a:pt x="335" y="168"/>
                    </a:cubicBezTo>
                    <a:cubicBezTo>
                      <a:pt x="335" y="260"/>
                      <a:pt x="260" y="335"/>
                      <a:pt x="168" y="335"/>
                    </a:cubicBezTo>
                    <a:cubicBezTo>
                      <a:pt x="75" y="335"/>
                      <a:pt x="0" y="260"/>
                      <a:pt x="0" y="168"/>
                    </a:cubicBezTo>
                    <a:cubicBezTo>
                      <a:pt x="0" y="75"/>
                      <a:pt x="75" y="0"/>
                      <a:pt x="168" y="0"/>
                    </a:cubicBezTo>
                    <a:close/>
                    <a:moveTo>
                      <a:pt x="168" y="26"/>
                    </a:moveTo>
                    <a:cubicBezTo>
                      <a:pt x="246" y="26"/>
                      <a:pt x="309" y="89"/>
                      <a:pt x="309" y="168"/>
                    </a:cubicBezTo>
                    <a:cubicBezTo>
                      <a:pt x="309" y="246"/>
                      <a:pt x="246" y="309"/>
                      <a:pt x="168" y="309"/>
                    </a:cubicBezTo>
                    <a:cubicBezTo>
                      <a:pt x="89" y="309"/>
                      <a:pt x="26" y="246"/>
                      <a:pt x="26" y="168"/>
                    </a:cubicBezTo>
                    <a:cubicBezTo>
                      <a:pt x="26" y="89"/>
                      <a:pt x="89" y="26"/>
                      <a:pt x="168" y="26"/>
                    </a:cubicBezTo>
                    <a:close/>
                    <a:moveTo>
                      <a:pt x="146" y="124"/>
                    </a:moveTo>
                    <a:lnTo>
                      <a:pt x="113" y="235"/>
                    </a:lnTo>
                    <a:lnTo>
                      <a:pt x="84" y="235"/>
                    </a:lnTo>
                    <a:lnTo>
                      <a:pt x="55" y="124"/>
                    </a:lnTo>
                    <a:lnTo>
                      <a:pt x="88" y="124"/>
                    </a:lnTo>
                    <a:lnTo>
                      <a:pt x="110" y="208"/>
                    </a:lnTo>
                    <a:lnTo>
                      <a:pt x="134" y="124"/>
                    </a:lnTo>
                    <a:lnTo>
                      <a:pt x="146" y="124"/>
                    </a:lnTo>
                    <a:close/>
                    <a:moveTo>
                      <a:pt x="187" y="124"/>
                    </a:moveTo>
                    <a:lnTo>
                      <a:pt x="187" y="235"/>
                    </a:lnTo>
                    <a:lnTo>
                      <a:pt x="154" y="235"/>
                    </a:lnTo>
                    <a:lnTo>
                      <a:pt x="154" y="124"/>
                    </a:lnTo>
                    <a:lnTo>
                      <a:pt x="187" y="124"/>
                    </a:lnTo>
                    <a:close/>
                    <a:moveTo>
                      <a:pt x="206" y="235"/>
                    </a:moveTo>
                    <a:lnTo>
                      <a:pt x="206" y="124"/>
                    </a:lnTo>
                    <a:lnTo>
                      <a:pt x="254" y="124"/>
                    </a:lnTo>
                    <a:cubicBezTo>
                      <a:pt x="282" y="124"/>
                      <a:pt x="295" y="135"/>
                      <a:pt x="295" y="156"/>
                    </a:cubicBezTo>
                    <a:cubicBezTo>
                      <a:pt x="295" y="178"/>
                      <a:pt x="280" y="189"/>
                      <a:pt x="250" y="189"/>
                    </a:cubicBezTo>
                    <a:lnTo>
                      <a:pt x="238" y="189"/>
                    </a:lnTo>
                    <a:lnTo>
                      <a:pt x="238" y="235"/>
                    </a:lnTo>
                    <a:lnTo>
                      <a:pt x="206" y="235"/>
                    </a:lnTo>
                    <a:close/>
                    <a:moveTo>
                      <a:pt x="238" y="179"/>
                    </a:moveTo>
                    <a:lnTo>
                      <a:pt x="246" y="179"/>
                    </a:lnTo>
                    <a:cubicBezTo>
                      <a:pt x="257" y="179"/>
                      <a:pt x="263" y="171"/>
                      <a:pt x="263" y="156"/>
                    </a:cubicBezTo>
                    <a:cubicBezTo>
                      <a:pt x="263" y="141"/>
                      <a:pt x="257" y="134"/>
                      <a:pt x="246" y="134"/>
                    </a:cubicBezTo>
                    <a:lnTo>
                      <a:pt x="238" y="134"/>
                    </a:lnTo>
                    <a:lnTo>
                      <a:pt x="238" y="17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bg2"/>
                  </a:solidFill>
                  <a:effectLst/>
                  <a:uLnTx/>
                  <a:uFillTx/>
                  <a:latin typeface="Arial" panose="020B0604020202020204" pitchFamily="34" charset="0"/>
                  <a:ea typeface="宋体" panose="02010600030101010101" pitchFamily="2" charset="-122"/>
                  <a:cs typeface="+mn-cs"/>
                </a:endParaRPr>
              </a:p>
            </p:txBody>
          </p:sp>
        </p:grpSp>
      </p:grpSp>
      <p:sp>
        <p:nvSpPr>
          <p:cNvPr id="87" name="TextBox 86"/>
          <p:cNvSpPr txBox="1"/>
          <p:nvPr/>
        </p:nvSpPr>
        <p:spPr>
          <a:xfrm>
            <a:off x="6043613" y="3171825"/>
            <a:ext cx="820738" cy="83185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800" b="1" i="0" u="none" strike="noStrike" kern="1200" cap="none" spc="0" normalizeH="0" baseline="0" noProof="0" dirty="0">
                <a:ln>
                  <a:noFill/>
                </a:ln>
                <a:solidFill>
                  <a:schemeClr val="accent2"/>
                </a:solidFill>
                <a:effectLst/>
                <a:uLnTx/>
                <a:uFillTx/>
                <a:latin typeface="+mn-ea"/>
                <a:ea typeface="+mn-ea"/>
                <a:cs typeface="+mn-cs"/>
              </a:rPr>
              <a:t>8</a:t>
            </a:r>
            <a:r>
              <a:rPr kumimoji="0" lang="zh-CN" altLang="en-US" sz="1800" b="0" i="0" u="none" strike="noStrike" kern="1200" cap="none" spc="0" normalizeH="0" baseline="0" noProof="0" dirty="0">
                <a:ln>
                  <a:noFill/>
                </a:ln>
                <a:solidFill>
                  <a:schemeClr val="accent2"/>
                </a:solidFill>
                <a:effectLst/>
                <a:uLnTx/>
                <a:uFillTx/>
                <a:latin typeface="+mn-ea"/>
                <a:ea typeface="+mn-ea"/>
                <a:cs typeface="+mn-cs"/>
              </a:rPr>
              <a:t>个</a:t>
            </a:r>
            <a:endParaRPr kumimoji="0" lang="zh-CN" altLang="en-US" sz="2400" b="0" i="0" u="none" strike="noStrike" kern="1200" cap="none" spc="0" normalizeH="0" baseline="0" noProof="0" dirty="0">
              <a:ln>
                <a:noFill/>
              </a:ln>
              <a:solidFill>
                <a:schemeClr val="accent2"/>
              </a:solidFill>
              <a:effectLst/>
              <a:uLnTx/>
              <a:uFillTx/>
              <a:latin typeface="+mn-ea"/>
              <a:ea typeface="+mn-ea"/>
              <a:cs typeface="+mn-cs"/>
            </a:endParaRPr>
          </a:p>
        </p:txBody>
      </p:sp>
      <p:sp>
        <p:nvSpPr>
          <p:cNvPr id="27684" name="矩形 87"/>
          <p:cNvSpPr/>
          <p:nvPr/>
        </p:nvSpPr>
        <p:spPr>
          <a:xfrm>
            <a:off x="5724525" y="3752850"/>
            <a:ext cx="1390650" cy="831850"/>
          </a:xfrm>
          <a:prstGeom prst="rect">
            <a:avLst/>
          </a:prstGeom>
          <a:noFill/>
          <a:ln w="9525">
            <a:noFill/>
          </a:ln>
        </p:spPr>
        <p:txBody>
          <a:bodyPr>
            <a:spAutoFit/>
          </a:bodyPr>
          <a:lstStyle/>
          <a:p>
            <a:pPr lvl="0" algn="ctr" eaLnBrk="1" hangingPunct="1"/>
            <a:r>
              <a:rPr lang="zh-CN" altLang="en-US" sz="1600" dirty="0">
                <a:solidFill>
                  <a:schemeClr val="accent2"/>
                </a:solidFill>
                <a:latin typeface="微软雅黑" panose="020B0503020204020204" pitchFamily="34" charset="-122"/>
                <a:ea typeface="微软雅黑" panose="020B0503020204020204" pitchFamily="34" charset="-122"/>
              </a:rPr>
              <a:t>高速服务通道服务畅通无阻</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27685" name="矩形 88"/>
          <p:cNvSpPr/>
          <p:nvPr/>
        </p:nvSpPr>
        <p:spPr>
          <a:xfrm>
            <a:off x="5724525" y="1287463"/>
            <a:ext cx="1390650" cy="522287"/>
          </a:xfrm>
          <a:prstGeom prst="rect">
            <a:avLst/>
          </a:prstGeom>
          <a:noFill/>
          <a:ln w="9525">
            <a:noFill/>
          </a:ln>
        </p:spPr>
        <p:txBody>
          <a:bodyPr>
            <a:spAutoFit/>
          </a:bodyPr>
          <a:lstStyle/>
          <a:p>
            <a:pPr lvl="0" algn="ctr" eaLnBrk="1" hangingPunct="1"/>
            <a:r>
              <a:rPr lang="zh-CN" altLang="en-US" sz="1400" dirty="0">
                <a:solidFill>
                  <a:schemeClr val="bg2"/>
                </a:solidFill>
                <a:latin typeface="微软雅黑" panose="020B0503020204020204" pitchFamily="34" charset="-122"/>
                <a:ea typeface="微软雅黑" panose="020B0503020204020204" pitchFamily="34" charset="-122"/>
              </a:rPr>
              <a:t>全球免费</a:t>
            </a:r>
            <a:r>
              <a:rPr lang="en-US" altLang="zh-CN" sz="1400" dirty="0">
                <a:solidFill>
                  <a:schemeClr val="bg2"/>
                </a:solidFill>
                <a:latin typeface="微软雅黑" panose="020B0503020204020204" pitchFamily="34" charset="-122"/>
                <a:ea typeface="微软雅黑" panose="020B0503020204020204" pitchFamily="34" charset="-122"/>
              </a:rPr>
              <a:t>400</a:t>
            </a:r>
            <a:r>
              <a:rPr lang="zh-CN" altLang="en-US" sz="1400" dirty="0">
                <a:solidFill>
                  <a:schemeClr val="bg2"/>
                </a:solidFill>
                <a:latin typeface="微软雅黑" panose="020B0503020204020204" pitchFamily="34" charset="-122"/>
                <a:ea typeface="微软雅黑" panose="020B0503020204020204" pitchFamily="34" charset="-122"/>
              </a:rPr>
              <a:t>售后服务电话</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27686" name="矩形 89"/>
          <p:cNvSpPr/>
          <p:nvPr/>
        </p:nvSpPr>
        <p:spPr>
          <a:xfrm>
            <a:off x="8066088" y="2640013"/>
            <a:ext cx="1389062" cy="307975"/>
          </a:xfrm>
          <a:prstGeom prst="rect">
            <a:avLst/>
          </a:prstGeom>
          <a:noFill/>
          <a:ln w="9525">
            <a:noFill/>
          </a:ln>
        </p:spPr>
        <p:txBody>
          <a:bodyPr>
            <a:spAutoFit/>
          </a:bodyPr>
          <a:lstStyle/>
          <a:p>
            <a:pPr lvl="0" eaLnBrk="1" hangingPunct="1"/>
            <a:r>
              <a:rPr lang="zh-CN" altLang="en-US" sz="1400" dirty="0">
                <a:solidFill>
                  <a:schemeClr val="bg2"/>
                </a:solidFill>
                <a:latin typeface="微软雅黑" panose="020B0503020204020204" pitchFamily="34" charset="-122"/>
                <a:ea typeface="微软雅黑" panose="020B0503020204020204" pitchFamily="34" charset="-122"/>
              </a:rPr>
              <a:t>直播专线</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27687" name="矩形 90"/>
          <p:cNvSpPr/>
          <p:nvPr/>
        </p:nvSpPr>
        <p:spPr>
          <a:xfrm>
            <a:off x="8493125" y="3533775"/>
            <a:ext cx="695325" cy="738188"/>
          </a:xfrm>
          <a:prstGeom prst="rect">
            <a:avLst/>
          </a:prstGeom>
          <a:noFill/>
          <a:ln w="9525">
            <a:noFill/>
          </a:ln>
        </p:spPr>
        <p:txBody>
          <a:bodyPr>
            <a:spAutoFit/>
          </a:bodyPr>
          <a:lstStyle/>
          <a:p>
            <a:pPr lvl="0" eaLnBrk="1" hangingPunct="1"/>
            <a:r>
              <a:rPr lang="en-US" altLang="zh-CN" sz="1400" dirty="0">
                <a:solidFill>
                  <a:schemeClr val="bg2"/>
                </a:solidFill>
                <a:latin typeface="微软雅黑" panose="020B0503020204020204" pitchFamily="34" charset="-122"/>
                <a:ea typeface="微软雅黑" panose="020B0503020204020204" pitchFamily="34" charset="-122"/>
              </a:rPr>
              <a:t>VIP</a:t>
            </a:r>
            <a:r>
              <a:rPr lang="zh-CN" altLang="en-US" sz="1400" dirty="0">
                <a:solidFill>
                  <a:schemeClr val="bg2"/>
                </a:solidFill>
                <a:latin typeface="微软雅黑" panose="020B0503020204020204" pitchFamily="34" charset="-122"/>
                <a:ea typeface="微软雅黑" panose="020B0503020204020204" pitchFamily="34" charset="-122"/>
              </a:rPr>
              <a:t>客服专线</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27688" name="矩形 91"/>
          <p:cNvSpPr/>
          <p:nvPr/>
        </p:nvSpPr>
        <p:spPr>
          <a:xfrm>
            <a:off x="8004175" y="4799013"/>
            <a:ext cx="1389063" cy="307975"/>
          </a:xfrm>
          <a:prstGeom prst="rect">
            <a:avLst/>
          </a:prstGeom>
          <a:noFill/>
          <a:ln w="9525">
            <a:noFill/>
          </a:ln>
        </p:spPr>
        <p:txBody>
          <a:bodyPr>
            <a:spAutoFit/>
          </a:bodyPr>
          <a:lstStyle/>
          <a:p>
            <a:pPr lvl="0" eaLnBrk="1" hangingPunct="1"/>
            <a:r>
              <a:rPr lang="zh-CN" altLang="en-US" sz="1400" dirty="0">
                <a:solidFill>
                  <a:schemeClr val="bg2"/>
                </a:solidFill>
                <a:latin typeface="微软雅黑" panose="020B0503020204020204" pitchFamily="34" charset="-122"/>
                <a:ea typeface="微软雅黑" panose="020B0503020204020204" pitchFamily="34" charset="-122"/>
              </a:rPr>
              <a:t>在线</a:t>
            </a:r>
            <a:r>
              <a:rPr lang="en-US" altLang="zh-CN" sz="1400" dirty="0">
                <a:solidFill>
                  <a:schemeClr val="bg2"/>
                </a:solidFill>
                <a:latin typeface="微软雅黑" panose="020B0503020204020204" pitchFamily="34" charset="-122"/>
                <a:ea typeface="微软雅黑" panose="020B0503020204020204" pitchFamily="34" charset="-122"/>
              </a:rPr>
              <a:t>QQ</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27689" name="矩形 92"/>
          <p:cNvSpPr/>
          <p:nvPr/>
        </p:nvSpPr>
        <p:spPr>
          <a:xfrm>
            <a:off x="5745163" y="5915025"/>
            <a:ext cx="1389062" cy="307975"/>
          </a:xfrm>
          <a:prstGeom prst="rect">
            <a:avLst/>
          </a:prstGeom>
          <a:noFill/>
          <a:ln w="9525">
            <a:noFill/>
          </a:ln>
        </p:spPr>
        <p:txBody>
          <a:bodyPr>
            <a:spAutoFit/>
          </a:bodyPr>
          <a:lstStyle/>
          <a:p>
            <a:pPr lvl="0" algn="ctr" eaLnBrk="1" hangingPunct="1"/>
            <a:r>
              <a:rPr lang="zh-CN" altLang="en-US" sz="1400" dirty="0">
                <a:solidFill>
                  <a:schemeClr val="bg2"/>
                </a:solidFill>
                <a:latin typeface="微软雅黑" panose="020B0503020204020204" pitchFamily="34" charset="-122"/>
                <a:ea typeface="微软雅黑" panose="020B0503020204020204" pitchFamily="34" charset="-122"/>
              </a:rPr>
              <a:t>远程在线服务</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27690" name="矩形 93"/>
          <p:cNvSpPr/>
          <p:nvPr/>
        </p:nvSpPr>
        <p:spPr>
          <a:xfrm>
            <a:off x="3598863" y="4622800"/>
            <a:ext cx="1141412" cy="738188"/>
          </a:xfrm>
          <a:prstGeom prst="rect">
            <a:avLst/>
          </a:prstGeom>
          <a:noFill/>
          <a:ln w="9525">
            <a:noFill/>
          </a:ln>
        </p:spPr>
        <p:txBody>
          <a:bodyPr>
            <a:spAutoFit/>
          </a:bodyPr>
          <a:lstStyle/>
          <a:p>
            <a:pPr lvl="0" algn="just" eaLnBrk="1" hangingPunct="1"/>
            <a:r>
              <a:rPr lang="zh-CN" altLang="en-US" sz="1400" dirty="0">
                <a:solidFill>
                  <a:schemeClr val="bg2"/>
                </a:solidFill>
                <a:latin typeface="微软雅黑" panose="020B0503020204020204" pitchFamily="34" charset="-122"/>
                <a:ea typeface="微软雅黑" panose="020B0503020204020204" pitchFamily="34" charset="-122"/>
              </a:rPr>
              <a:t>上门服务，将最优势服务送到家</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27691" name="矩形 94"/>
          <p:cNvSpPr/>
          <p:nvPr/>
        </p:nvSpPr>
        <p:spPr>
          <a:xfrm>
            <a:off x="3362325" y="3622675"/>
            <a:ext cx="1001713" cy="307975"/>
          </a:xfrm>
          <a:prstGeom prst="rect">
            <a:avLst/>
          </a:prstGeom>
          <a:noFill/>
          <a:ln w="9525">
            <a:noFill/>
          </a:ln>
        </p:spPr>
        <p:txBody>
          <a:bodyPr>
            <a:spAutoFit/>
          </a:bodyPr>
          <a:lstStyle/>
          <a:p>
            <a:pPr lvl="0" algn="r" eaLnBrk="1" hangingPunct="1"/>
            <a:r>
              <a:rPr lang="zh-CN" altLang="en-US" sz="1400" dirty="0">
                <a:solidFill>
                  <a:schemeClr val="bg2"/>
                </a:solidFill>
                <a:latin typeface="微软雅黑" panose="020B0503020204020204" pitchFamily="34" charset="-122"/>
                <a:ea typeface="微软雅黑" panose="020B0503020204020204" pitchFamily="34" charset="-122"/>
              </a:rPr>
              <a:t>视频教学</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27692" name="矩形 95"/>
          <p:cNvSpPr/>
          <p:nvPr/>
        </p:nvSpPr>
        <p:spPr>
          <a:xfrm>
            <a:off x="3563938" y="2409825"/>
            <a:ext cx="1209675" cy="954088"/>
          </a:xfrm>
          <a:prstGeom prst="rect">
            <a:avLst/>
          </a:prstGeom>
          <a:noFill/>
          <a:ln w="9525">
            <a:noFill/>
          </a:ln>
        </p:spPr>
        <p:txBody>
          <a:bodyPr>
            <a:spAutoFit/>
          </a:bodyPr>
          <a:lstStyle/>
          <a:p>
            <a:pPr lvl="0" algn="just" eaLnBrk="1" hangingPunct="1"/>
            <a:r>
              <a:rPr lang="en-US" altLang="zh-CN" sz="1400" dirty="0">
                <a:solidFill>
                  <a:schemeClr val="bg2"/>
                </a:solidFill>
                <a:latin typeface="微软雅黑" panose="020B0503020204020204" pitchFamily="34" charset="-122"/>
                <a:ea typeface="微软雅黑" panose="020B0503020204020204" pitchFamily="34" charset="-122"/>
              </a:rPr>
              <a:t>FAQ</a:t>
            </a:r>
            <a:r>
              <a:rPr lang="zh-CN" altLang="en-US" sz="1400" dirty="0">
                <a:solidFill>
                  <a:schemeClr val="bg2"/>
                </a:solidFill>
                <a:latin typeface="微软雅黑" panose="020B0503020204020204" pitchFamily="34" charset="-122"/>
                <a:ea typeface="微软雅黑" panose="020B0503020204020204" pitchFamily="34" charset="-122"/>
              </a:rPr>
              <a:t>系统，提供自助交流与学习平台</a:t>
            </a:r>
            <a:endParaRPr lang="zh-CN" altLang="en-US" sz="1400" dirty="0">
              <a:solidFill>
                <a:schemeClr val="bg2"/>
              </a:solidFill>
              <a:latin typeface="微软雅黑" panose="020B0503020204020204" pitchFamily="34" charset="-122"/>
              <a:ea typeface="微软雅黑" panose="020B0503020204020204" pitchFamily="34" charset="-122"/>
            </a:endParaRPr>
          </a:p>
        </p:txBody>
      </p:sp>
      <p:pic>
        <p:nvPicPr>
          <p:cNvPr id="27693" name="图片 96"/>
          <p:cNvPicPr/>
          <p:nvPr/>
        </p:nvPicPr>
        <p:blipFill>
          <a:blip r:embed="rId1" cstate="email"/>
          <a:stretch>
            <a:fillRect/>
          </a:stretch>
        </p:blipFill>
        <p:spPr>
          <a:xfrm>
            <a:off x="3605213" y="749300"/>
            <a:ext cx="26987" cy="388938"/>
          </a:xfrm>
          <a:prstGeom prst="rect">
            <a:avLst/>
          </a:prstGeom>
          <a:noFill/>
          <a:ln w="9525">
            <a:noFill/>
          </a:ln>
        </p:spPr>
      </p:pic>
      <p:pic>
        <p:nvPicPr>
          <p:cNvPr id="27694" name="图片 97"/>
          <p:cNvPicPr/>
          <p:nvPr/>
        </p:nvPicPr>
        <p:blipFill>
          <a:blip r:embed="rId1" cstate="email"/>
          <a:stretch>
            <a:fillRect/>
          </a:stretch>
        </p:blipFill>
        <p:spPr>
          <a:xfrm>
            <a:off x="5294313" y="749300"/>
            <a:ext cx="26987" cy="388938"/>
          </a:xfrm>
          <a:prstGeom prst="rect">
            <a:avLst/>
          </a:prstGeom>
          <a:noFill/>
          <a:ln w="9525">
            <a:noFill/>
          </a:ln>
        </p:spPr>
      </p:pic>
      <p:pic>
        <p:nvPicPr>
          <p:cNvPr id="27695" name="图片 98"/>
          <p:cNvPicPr/>
          <p:nvPr/>
        </p:nvPicPr>
        <p:blipFill>
          <a:blip r:embed="rId1" cstate="email"/>
          <a:stretch>
            <a:fillRect/>
          </a:stretch>
        </p:blipFill>
        <p:spPr>
          <a:xfrm>
            <a:off x="7035800" y="749300"/>
            <a:ext cx="26988" cy="388938"/>
          </a:xfrm>
          <a:prstGeom prst="rect">
            <a:avLst/>
          </a:prstGeom>
          <a:noFill/>
          <a:ln w="9525">
            <a:noFill/>
          </a:ln>
        </p:spPr>
      </p:pic>
      <p:sp>
        <p:nvSpPr>
          <p:cNvPr id="27696" name="Rectangle 14"/>
          <p:cNvSpPr/>
          <p:nvPr/>
        </p:nvSpPr>
        <p:spPr>
          <a:xfrm>
            <a:off x="5365750" y="1135063"/>
            <a:ext cx="1619250"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7697" name="TextBox 100"/>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27698" name="TextBox 101"/>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主营业务</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27699" name="TextBox 102"/>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企业优势</a:t>
            </a:r>
            <a:endParaRPr lang="zh-CN" altLang="en-US" b="1" dirty="0">
              <a:solidFill>
                <a:srgbClr val="44A6BA"/>
              </a:solidFill>
              <a:latin typeface="微软雅黑" panose="020B0503020204020204" pitchFamily="34" charset="-122"/>
              <a:ea typeface="微软雅黑" panose="020B0503020204020204" pitchFamily="34" charset="-122"/>
            </a:endParaRPr>
          </a:p>
        </p:txBody>
      </p:sp>
      <p:sp>
        <p:nvSpPr>
          <p:cNvPr id="27700" name="TextBox 103"/>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联系我们</a:t>
            </a:r>
            <a:endParaRPr lang="zh-CN" altLang="en-US" dirty="0">
              <a:solidFill>
                <a:srgbClr val="605958"/>
              </a:solidFill>
              <a:latin typeface="微软雅黑" panose="020B0503020204020204" pitchFamily="34" charset="-122"/>
              <a:ea typeface="微软雅黑" panose="020B0503020204020204" pitchFamily="34" charset="-122"/>
            </a:endParaRPr>
          </a:p>
        </p:txBody>
      </p:sp>
      <p:pic>
        <p:nvPicPr>
          <p:cNvPr id="27701" name="图片 104"/>
          <p:cNvPicPr/>
          <p:nvPr/>
        </p:nvPicPr>
        <p:blipFill>
          <a:blip r:embed="rId1" cstate="email"/>
          <a:stretch>
            <a:fillRect/>
          </a:stretch>
        </p:blipFill>
        <p:spPr>
          <a:xfrm>
            <a:off x="1947863" y="749300"/>
            <a:ext cx="26987" cy="388938"/>
          </a:xfrm>
          <a:prstGeom prst="rect">
            <a:avLst/>
          </a:prstGeom>
          <a:noFill/>
          <a:ln w="9525">
            <a:noFill/>
          </a:ln>
        </p:spPr>
      </p:pic>
      <p:pic>
        <p:nvPicPr>
          <p:cNvPr id="27702" name="图片 105"/>
          <p:cNvPicPr/>
          <p:nvPr/>
        </p:nvPicPr>
        <p:blipFill>
          <a:blip r:embed="rId1" cstate="email"/>
          <a:stretch>
            <a:fillRect/>
          </a:stretch>
        </p:blipFill>
        <p:spPr>
          <a:xfrm>
            <a:off x="8855075" y="749300"/>
            <a:ext cx="26988" cy="388938"/>
          </a:xfrm>
          <a:prstGeom prst="rect">
            <a:avLst/>
          </a:prstGeom>
          <a:noFill/>
          <a:ln w="9525">
            <a:noFill/>
          </a:ln>
        </p:spPr>
      </p:pic>
    </p:spTree>
  </p:cSld>
  <p:clrMapOvr>
    <a:masterClrMapping/>
  </p:clrMapOvr>
  <p:transition spd="slow" advTm="2000">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28675"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28676" name="组合 20"/>
          <p:cNvGrpSpPr/>
          <p:nvPr/>
        </p:nvGrpSpPr>
        <p:grpSpPr>
          <a:xfrm>
            <a:off x="9632950" y="287338"/>
            <a:ext cx="276225" cy="288925"/>
            <a:chOff x="8181567" y="391614"/>
            <a:chExt cx="420096" cy="437973"/>
          </a:xfrm>
        </p:grpSpPr>
        <p:sp>
          <p:nvSpPr>
            <p:cNvPr id="28724"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8725"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28677" name="组合 23"/>
          <p:cNvGrpSpPr/>
          <p:nvPr/>
        </p:nvGrpSpPr>
        <p:grpSpPr>
          <a:xfrm>
            <a:off x="11296650" y="287338"/>
            <a:ext cx="277813" cy="288925"/>
            <a:chOff x="10486350" y="391614"/>
            <a:chExt cx="421373" cy="437973"/>
          </a:xfrm>
        </p:grpSpPr>
        <p:sp>
          <p:nvSpPr>
            <p:cNvPr id="28722"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8723"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28678"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28679"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28680"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28681" name="组合 29"/>
          <p:cNvGrpSpPr/>
          <p:nvPr/>
        </p:nvGrpSpPr>
        <p:grpSpPr>
          <a:xfrm>
            <a:off x="10475913" y="287338"/>
            <a:ext cx="276225" cy="288925"/>
            <a:chOff x="9338428" y="391614"/>
            <a:chExt cx="420096" cy="437973"/>
          </a:xfrm>
        </p:grpSpPr>
        <p:sp>
          <p:nvSpPr>
            <p:cNvPr id="28720"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8721"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28682"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687"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8688"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专利技术</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8689"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8690"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权威认证</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8691"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28692"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服务优势</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28693"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28694" name="TextBox 67"/>
          <p:cNvSpPr txBox="1"/>
          <p:nvPr/>
        </p:nvSpPr>
        <p:spPr>
          <a:xfrm>
            <a:off x="450850" y="2770188"/>
            <a:ext cx="1279525" cy="338137"/>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专业团队</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28695" name="Freeform 5"/>
          <p:cNvSpPr/>
          <p:nvPr/>
        </p:nvSpPr>
        <p:spPr>
          <a:xfrm>
            <a:off x="1773238" y="2743200"/>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sp>
        <p:nvSpPr>
          <p:cNvPr id="49" name="TextBox 48"/>
          <p:cNvSpPr txBox="1"/>
          <p:nvPr/>
        </p:nvSpPr>
        <p:spPr>
          <a:xfrm>
            <a:off x="3533775" y="1576388"/>
            <a:ext cx="6357938" cy="52387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chemeClr val="tx1"/>
                </a:solidFill>
                <a:effectLst/>
                <a:uLnTx/>
                <a:uFillTx/>
                <a:latin typeface="+mj-ea"/>
                <a:ea typeface="+mj-ea"/>
                <a:cs typeface="+mn-cs"/>
              </a:rPr>
              <a:t>提供行业领先的    全方位产品解决方案</a:t>
            </a:r>
            <a:endParaRPr kumimoji="0" lang="zh-CN" altLang="en-US" sz="2800" b="1" i="0" u="none" strike="noStrike" kern="1200" cap="none" spc="0" normalizeH="0" baseline="0" noProof="0" dirty="0">
              <a:ln>
                <a:noFill/>
              </a:ln>
              <a:solidFill>
                <a:schemeClr val="tx1"/>
              </a:solidFill>
              <a:effectLst/>
              <a:uLnTx/>
              <a:uFillTx/>
              <a:latin typeface="+mj-ea"/>
              <a:ea typeface="+mj-ea"/>
              <a:cs typeface="+mn-cs"/>
            </a:endParaRPr>
          </a:p>
        </p:txBody>
      </p:sp>
      <p:sp>
        <p:nvSpPr>
          <p:cNvPr id="50" name="Freeform 5"/>
          <p:cNvSpPr>
            <a:spLocks noChangeAspect="1"/>
          </p:cNvSpPr>
          <p:nvPr/>
        </p:nvSpPr>
        <p:spPr>
          <a:xfrm>
            <a:off x="6289675" y="2511425"/>
            <a:ext cx="1004888" cy="1008063"/>
          </a:xfrm>
          <a:custGeom>
            <a:avLst/>
            <a:gdLst/>
            <a:ahLst/>
            <a:cxnLst>
              <a:cxn ang="0">
                <a:pos x="170490" y="802968"/>
              </a:cxn>
              <a:cxn ang="0">
                <a:pos x="205671" y="149935"/>
              </a:cxn>
              <a:cxn ang="0">
                <a:pos x="694589" y="68645"/>
              </a:cxn>
              <a:cxn ang="0">
                <a:pos x="960698" y="82194"/>
              </a:cxn>
              <a:cxn ang="0">
                <a:pos x="957090" y="364000"/>
              </a:cxn>
              <a:cxn ang="0">
                <a:pos x="822682" y="837290"/>
              </a:cxn>
              <a:cxn ang="0">
                <a:pos x="170490" y="802968"/>
              </a:cxn>
            </a:cxnLst>
            <a:rect l="0" t="0" r="0" b="0"/>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alpha val="100000"/>
            </a:schemeClr>
          </a:solidFill>
          <a:ln w="9525">
            <a:noFill/>
          </a:ln>
        </p:spPr>
        <p:txBody>
          <a:bodyPr/>
          <a:lstStyle/>
          <a:p>
            <a:endParaRPr lang="zh-CN" altLang="en-US"/>
          </a:p>
        </p:txBody>
      </p:sp>
      <p:cxnSp>
        <p:nvCxnSpPr>
          <p:cNvPr id="51" name="直接连接符 50"/>
          <p:cNvCxnSpPr/>
          <p:nvPr/>
        </p:nvCxnSpPr>
        <p:spPr>
          <a:xfrm>
            <a:off x="7440613" y="2511425"/>
            <a:ext cx="0" cy="931863"/>
          </a:xfrm>
          <a:prstGeom prst="line">
            <a:avLst/>
          </a:prstGeom>
          <a:ln w="9525" cap="flat" cmpd="sng">
            <a:solidFill>
              <a:schemeClr val="bg2"/>
            </a:solidFill>
            <a:prstDash val="solid"/>
            <a:headEnd type="none" w="med" len="med"/>
            <a:tailEnd type="none" w="med" len="med"/>
          </a:ln>
        </p:spPr>
      </p:cxnSp>
      <p:sp>
        <p:nvSpPr>
          <p:cNvPr id="52" name="TextBox 51"/>
          <p:cNvSpPr txBox="1"/>
          <p:nvPr/>
        </p:nvSpPr>
        <p:spPr>
          <a:xfrm>
            <a:off x="6392863" y="2662238"/>
            <a:ext cx="854075" cy="70802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F8F8F8"/>
                </a:solidFill>
                <a:effectLst/>
                <a:uLnTx/>
                <a:uFillTx/>
                <a:latin typeface="+mn-ea"/>
                <a:ea typeface="+mn-ea"/>
                <a:cs typeface="+mn-cs"/>
              </a:rPr>
              <a:t>技术团队</a:t>
            </a:r>
            <a:endParaRPr kumimoji="0" lang="zh-CN" altLang="en-US" sz="2000" b="0" i="0" u="none" strike="noStrike" kern="1200" cap="none" spc="0" normalizeH="0" baseline="0" noProof="0" dirty="0">
              <a:ln>
                <a:noFill/>
              </a:ln>
              <a:solidFill>
                <a:srgbClr val="F8F8F8"/>
              </a:solidFill>
              <a:effectLst/>
              <a:uLnTx/>
              <a:uFillTx/>
              <a:latin typeface="+mn-ea"/>
              <a:ea typeface="+mn-ea"/>
              <a:cs typeface="+mn-cs"/>
            </a:endParaRPr>
          </a:p>
        </p:txBody>
      </p:sp>
      <p:sp>
        <p:nvSpPr>
          <p:cNvPr id="59" name="Freeform 5"/>
          <p:cNvSpPr>
            <a:spLocks noChangeAspect="1"/>
          </p:cNvSpPr>
          <p:nvPr/>
        </p:nvSpPr>
        <p:spPr>
          <a:xfrm>
            <a:off x="6289675" y="3724275"/>
            <a:ext cx="1004888" cy="1008063"/>
          </a:xfrm>
          <a:custGeom>
            <a:avLst/>
            <a:gdLst/>
            <a:ahLst/>
            <a:cxnLst>
              <a:cxn ang="0">
                <a:pos x="170490" y="802968"/>
              </a:cxn>
              <a:cxn ang="0">
                <a:pos x="205671" y="149935"/>
              </a:cxn>
              <a:cxn ang="0">
                <a:pos x="694589" y="68645"/>
              </a:cxn>
              <a:cxn ang="0">
                <a:pos x="960698" y="82194"/>
              </a:cxn>
              <a:cxn ang="0">
                <a:pos x="957090" y="364000"/>
              </a:cxn>
              <a:cxn ang="0">
                <a:pos x="822682" y="837290"/>
              </a:cxn>
              <a:cxn ang="0">
                <a:pos x="170490" y="802968"/>
              </a:cxn>
            </a:cxnLst>
            <a:rect l="0" t="0" r="0" b="0"/>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alpha val="100000"/>
            </a:schemeClr>
          </a:solidFill>
          <a:ln w="9525">
            <a:noFill/>
          </a:ln>
        </p:spPr>
        <p:txBody>
          <a:bodyPr/>
          <a:lstStyle/>
          <a:p>
            <a:endParaRPr lang="zh-CN" altLang="en-US"/>
          </a:p>
        </p:txBody>
      </p:sp>
      <p:cxnSp>
        <p:nvCxnSpPr>
          <p:cNvPr id="60" name="直接连接符 59"/>
          <p:cNvCxnSpPr/>
          <p:nvPr/>
        </p:nvCxnSpPr>
        <p:spPr>
          <a:xfrm>
            <a:off x="7440613" y="3711575"/>
            <a:ext cx="0" cy="944563"/>
          </a:xfrm>
          <a:prstGeom prst="line">
            <a:avLst/>
          </a:prstGeom>
          <a:ln w="9525" cap="flat" cmpd="sng">
            <a:solidFill>
              <a:schemeClr val="bg2"/>
            </a:solidFill>
            <a:prstDash val="solid"/>
            <a:headEnd type="none" w="med" len="med"/>
            <a:tailEnd type="none" w="med" len="med"/>
          </a:ln>
        </p:spPr>
      </p:cxnSp>
      <p:sp>
        <p:nvSpPr>
          <p:cNvPr id="61" name="TextBox 60"/>
          <p:cNvSpPr txBox="1"/>
          <p:nvPr/>
        </p:nvSpPr>
        <p:spPr>
          <a:xfrm>
            <a:off x="6392863" y="3875088"/>
            <a:ext cx="854075" cy="70802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F8F8F8"/>
                </a:solidFill>
                <a:effectLst/>
                <a:uLnTx/>
                <a:uFillTx/>
                <a:latin typeface="+mn-ea"/>
                <a:ea typeface="+mn-ea"/>
                <a:cs typeface="+mn-cs"/>
              </a:rPr>
              <a:t>销售团队</a:t>
            </a:r>
            <a:endParaRPr kumimoji="0" lang="zh-CN" altLang="en-US" sz="2000" b="0" i="0" u="none" strike="noStrike" kern="1200" cap="none" spc="0" normalizeH="0" baseline="0" noProof="0" dirty="0">
              <a:ln>
                <a:noFill/>
              </a:ln>
              <a:solidFill>
                <a:srgbClr val="F8F8F8"/>
              </a:solidFill>
              <a:effectLst/>
              <a:uLnTx/>
              <a:uFillTx/>
              <a:latin typeface="+mn-ea"/>
              <a:ea typeface="+mn-ea"/>
              <a:cs typeface="+mn-cs"/>
            </a:endParaRPr>
          </a:p>
        </p:txBody>
      </p:sp>
      <p:sp>
        <p:nvSpPr>
          <p:cNvPr id="62" name="Freeform 5"/>
          <p:cNvSpPr>
            <a:spLocks noChangeAspect="1"/>
          </p:cNvSpPr>
          <p:nvPr/>
        </p:nvSpPr>
        <p:spPr>
          <a:xfrm>
            <a:off x="6289675" y="5141913"/>
            <a:ext cx="1004888" cy="1008062"/>
          </a:xfrm>
          <a:custGeom>
            <a:avLst/>
            <a:gdLst/>
            <a:ahLst/>
            <a:cxnLst>
              <a:cxn ang="0">
                <a:pos x="170490" y="802968"/>
              </a:cxn>
              <a:cxn ang="0">
                <a:pos x="205671" y="149935"/>
              </a:cxn>
              <a:cxn ang="0">
                <a:pos x="694589" y="68645"/>
              </a:cxn>
              <a:cxn ang="0">
                <a:pos x="960698" y="82194"/>
              </a:cxn>
              <a:cxn ang="0">
                <a:pos x="957090" y="364000"/>
              </a:cxn>
              <a:cxn ang="0">
                <a:pos x="822682" y="837290"/>
              </a:cxn>
              <a:cxn ang="0">
                <a:pos x="170490" y="802968"/>
              </a:cxn>
            </a:cxnLst>
            <a:rect l="0" t="0" r="0" b="0"/>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alpha val="100000"/>
            </a:schemeClr>
          </a:solidFill>
          <a:ln w="9525">
            <a:noFill/>
          </a:ln>
        </p:spPr>
        <p:txBody>
          <a:bodyPr/>
          <a:lstStyle/>
          <a:p>
            <a:endParaRPr lang="zh-CN" altLang="en-US"/>
          </a:p>
        </p:txBody>
      </p:sp>
      <p:cxnSp>
        <p:nvCxnSpPr>
          <p:cNvPr id="63" name="直接连接符 62"/>
          <p:cNvCxnSpPr/>
          <p:nvPr/>
        </p:nvCxnSpPr>
        <p:spPr>
          <a:xfrm>
            <a:off x="7440613" y="5040313"/>
            <a:ext cx="0" cy="1168400"/>
          </a:xfrm>
          <a:prstGeom prst="line">
            <a:avLst/>
          </a:prstGeom>
          <a:ln w="9525" cap="flat" cmpd="sng">
            <a:solidFill>
              <a:schemeClr val="bg2"/>
            </a:solidFill>
            <a:prstDash val="solid"/>
            <a:headEnd type="none" w="med" len="med"/>
            <a:tailEnd type="none" w="med" len="med"/>
          </a:ln>
        </p:spPr>
      </p:cxnSp>
      <p:sp>
        <p:nvSpPr>
          <p:cNvPr id="64" name="TextBox 63"/>
          <p:cNvSpPr txBox="1"/>
          <p:nvPr/>
        </p:nvSpPr>
        <p:spPr>
          <a:xfrm>
            <a:off x="6392863" y="5291138"/>
            <a:ext cx="854075" cy="70802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F8F8F8"/>
                </a:solidFill>
                <a:effectLst/>
                <a:uLnTx/>
                <a:uFillTx/>
                <a:latin typeface="+mn-ea"/>
                <a:ea typeface="+mn-ea"/>
                <a:cs typeface="+mn-cs"/>
              </a:rPr>
              <a:t>顾问团队</a:t>
            </a:r>
            <a:endParaRPr kumimoji="0" lang="zh-CN" altLang="en-US" sz="2000" b="0" i="0" u="none" strike="noStrike" kern="1200" cap="none" spc="0" normalizeH="0" baseline="0" noProof="0" dirty="0">
              <a:ln>
                <a:noFill/>
              </a:ln>
              <a:solidFill>
                <a:srgbClr val="F8F8F8"/>
              </a:solidFill>
              <a:effectLst/>
              <a:uLnTx/>
              <a:uFillTx/>
              <a:latin typeface="+mn-ea"/>
              <a:ea typeface="+mn-ea"/>
              <a:cs typeface="+mn-cs"/>
            </a:endParaRPr>
          </a:p>
        </p:txBody>
      </p:sp>
      <p:sp>
        <p:nvSpPr>
          <p:cNvPr id="65" name="TextBox 64"/>
          <p:cNvSpPr txBox="1"/>
          <p:nvPr/>
        </p:nvSpPr>
        <p:spPr>
          <a:xfrm>
            <a:off x="7564438" y="2600325"/>
            <a:ext cx="3216275" cy="708025"/>
          </a:xfrm>
          <a:prstGeom prst="rect">
            <a:avLst/>
          </a:prstGeom>
          <a:noFill/>
          <a:ln w="9525">
            <a:noFill/>
          </a:ln>
        </p:spPr>
        <p:txBody>
          <a:bodyPr>
            <a:spAutoFit/>
          </a:bodyPr>
          <a:lstStyle/>
          <a:p>
            <a:pPr lvl="0" algn="just" eaLnBrk="1" hangingPunct="1"/>
            <a:r>
              <a:rPr lang="en-US" altLang="zh-CN" sz="2000" dirty="0">
                <a:solidFill>
                  <a:schemeClr val="bg2"/>
                </a:solidFill>
                <a:latin typeface="微软雅黑" panose="020B0503020204020204" pitchFamily="34" charset="-122"/>
                <a:ea typeface="微软雅黑" panose="020B0503020204020204" pitchFamily="34" charset="-122"/>
              </a:rPr>
              <a:t>10</a:t>
            </a:r>
            <a:r>
              <a:rPr lang="zh-CN" altLang="en-US" sz="2000" dirty="0">
                <a:solidFill>
                  <a:schemeClr val="bg2"/>
                </a:solidFill>
                <a:latin typeface="微软雅黑" panose="020B0503020204020204" pitchFamily="34" charset="-122"/>
                <a:ea typeface="微软雅黑" panose="020B0503020204020204" pitchFamily="34" charset="-122"/>
              </a:rPr>
              <a:t>位研发专家、</a:t>
            </a:r>
            <a:r>
              <a:rPr lang="en-US" altLang="zh-CN" sz="2000" dirty="0">
                <a:solidFill>
                  <a:schemeClr val="bg2"/>
                </a:solidFill>
                <a:latin typeface="微软雅黑" panose="020B0503020204020204" pitchFamily="34" charset="-122"/>
                <a:ea typeface="微软雅黑" panose="020B0503020204020204" pitchFamily="34" charset="-122"/>
              </a:rPr>
              <a:t>15</a:t>
            </a:r>
            <a:r>
              <a:rPr lang="zh-CN" altLang="en-US" sz="2000" dirty="0">
                <a:solidFill>
                  <a:schemeClr val="bg2"/>
                </a:solidFill>
                <a:latin typeface="微软雅黑" panose="020B0503020204020204" pitchFamily="34" charset="-122"/>
                <a:ea typeface="微软雅黑" panose="020B0503020204020204" pitchFamily="34" charset="-122"/>
              </a:rPr>
              <a:t>位产品经理、</a:t>
            </a:r>
            <a:r>
              <a:rPr lang="en-US" altLang="zh-CN" sz="2000" dirty="0">
                <a:solidFill>
                  <a:schemeClr val="bg2"/>
                </a:solidFill>
                <a:latin typeface="微软雅黑" panose="020B0503020204020204" pitchFamily="34" charset="-122"/>
                <a:ea typeface="微软雅黑" panose="020B0503020204020204" pitchFamily="34" charset="-122"/>
              </a:rPr>
              <a:t>50</a:t>
            </a:r>
            <a:r>
              <a:rPr lang="zh-CN" altLang="en-US" sz="2000" dirty="0">
                <a:solidFill>
                  <a:schemeClr val="bg2"/>
                </a:solidFill>
                <a:latin typeface="微软雅黑" panose="020B0503020204020204" pitchFamily="34" charset="-122"/>
                <a:ea typeface="微软雅黑" panose="020B0503020204020204" pitchFamily="34" charset="-122"/>
              </a:rPr>
              <a:t>位工程师</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7564438" y="3768725"/>
            <a:ext cx="3216275" cy="708025"/>
          </a:xfrm>
          <a:prstGeom prst="rect">
            <a:avLst/>
          </a:prstGeom>
          <a:noFill/>
          <a:ln w="9525">
            <a:noFill/>
          </a:ln>
        </p:spPr>
        <p:txBody>
          <a:bodyPr>
            <a:spAutoFit/>
          </a:bodyPr>
          <a:lstStyle/>
          <a:p>
            <a:pPr lvl="0" algn="just" eaLnBrk="1" hangingPunct="1"/>
            <a:r>
              <a:rPr lang="en-US" altLang="zh-CN" sz="2000" dirty="0">
                <a:solidFill>
                  <a:schemeClr val="bg2"/>
                </a:solidFill>
                <a:latin typeface="微软雅黑" panose="020B0503020204020204" pitchFamily="34" charset="-122"/>
                <a:ea typeface="微软雅黑" panose="020B0503020204020204" pitchFamily="34" charset="-122"/>
              </a:rPr>
              <a:t>20</a:t>
            </a:r>
            <a:r>
              <a:rPr lang="zh-CN" altLang="en-US" sz="2000" dirty="0">
                <a:solidFill>
                  <a:schemeClr val="bg2"/>
                </a:solidFill>
                <a:latin typeface="微软雅黑" panose="020B0503020204020204" pitchFamily="34" charset="-122"/>
                <a:ea typeface="微软雅黑" panose="020B0503020204020204" pitchFamily="34" charset="-122"/>
              </a:rPr>
              <a:t>位销售精英、</a:t>
            </a:r>
            <a:r>
              <a:rPr lang="en-US" altLang="zh-CN" sz="2000" dirty="0">
                <a:solidFill>
                  <a:schemeClr val="bg2"/>
                </a:solidFill>
                <a:latin typeface="微软雅黑" panose="020B0503020204020204" pitchFamily="34" charset="-122"/>
                <a:ea typeface="微软雅黑" panose="020B0503020204020204" pitchFamily="34" charset="-122"/>
              </a:rPr>
              <a:t>10</a:t>
            </a:r>
            <a:r>
              <a:rPr lang="zh-CN" altLang="en-US" sz="2000" dirty="0">
                <a:solidFill>
                  <a:schemeClr val="bg2"/>
                </a:solidFill>
                <a:latin typeface="微软雅黑" panose="020B0503020204020204" pitchFamily="34" charset="-122"/>
                <a:ea typeface="微软雅黑" panose="020B0503020204020204" pitchFamily="34" charset="-122"/>
              </a:rPr>
              <a:t>位售后专员</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7564438" y="5116513"/>
            <a:ext cx="3216275" cy="1016000"/>
          </a:xfrm>
          <a:prstGeom prst="rect">
            <a:avLst/>
          </a:prstGeom>
          <a:noFill/>
          <a:ln w="9525">
            <a:noFill/>
          </a:ln>
        </p:spPr>
        <p:txBody>
          <a:bodyPr>
            <a:spAutoFit/>
          </a:bodyPr>
          <a:lstStyle/>
          <a:p>
            <a:pPr lvl="0" algn="just" eaLnBrk="1" hangingPunct="1"/>
            <a:r>
              <a:rPr lang="en-US" altLang="zh-CN" sz="2000" dirty="0">
                <a:solidFill>
                  <a:schemeClr val="bg2"/>
                </a:solidFill>
                <a:latin typeface="微软雅黑" panose="020B0503020204020204" pitchFamily="34" charset="-122"/>
                <a:ea typeface="微软雅黑" panose="020B0503020204020204" pitchFamily="34" charset="-122"/>
              </a:rPr>
              <a:t>6</a:t>
            </a:r>
            <a:r>
              <a:rPr lang="zh-CN" altLang="en-US" sz="2000" dirty="0">
                <a:solidFill>
                  <a:schemeClr val="bg2"/>
                </a:solidFill>
                <a:latin typeface="微软雅黑" panose="020B0503020204020204" pitchFamily="34" charset="-122"/>
                <a:ea typeface="微软雅黑" panose="020B0503020204020204" pitchFamily="34" charset="-122"/>
              </a:rPr>
              <a:t>位实点高手组成的专属成本核算特工队，为用户提供经营咨询服务！</a:t>
            </a:r>
            <a:endParaRPr lang="zh-CN" altLang="en-US" sz="2000" dirty="0">
              <a:solidFill>
                <a:schemeClr val="bg2"/>
              </a:solidFill>
              <a:latin typeface="微软雅黑" panose="020B0503020204020204" pitchFamily="34" charset="-122"/>
              <a:ea typeface="微软雅黑" panose="020B0503020204020204" pitchFamily="34" charset="-122"/>
            </a:endParaRPr>
          </a:p>
        </p:txBody>
      </p:sp>
      <p:pic>
        <p:nvPicPr>
          <p:cNvPr id="71" name="图片 70"/>
          <p:cNvPicPr>
            <a:picLocks noChangeAspect="1"/>
          </p:cNvPicPr>
          <p:nvPr/>
        </p:nvPicPr>
        <p:blipFill>
          <a:blip r:embed="rId1" cstate="email"/>
          <a:srcRect/>
          <a:stretch>
            <a:fillRect/>
          </a:stretch>
        </p:blipFill>
        <p:spPr>
          <a:xfrm>
            <a:off x="2354263" y="2803525"/>
            <a:ext cx="3740150" cy="3479800"/>
          </a:xfrm>
          <a:prstGeom prst="rect">
            <a:avLst/>
          </a:prstGeom>
          <a:noFill/>
          <a:ln w="9525">
            <a:noFill/>
          </a:ln>
        </p:spPr>
      </p:pic>
      <p:pic>
        <p:nvPicPr>
          <p:cNvPr id="28710" name="图片 71"/>
          <p:cNvPicPr/>
          <p:nvPr/>
        </p:nvPicPr>
        <p:blipFill>
          <a:blip r:embed="rId2" cstate="email"/>
          <a:stretch>
            <a:fillRect/>
          </a:stretch>
        </p:blipFill>
        <p:spPr>
          <a:xfrm>
            <a:off x="3605213" y="749300"/>
            <a:ext cx="26987" cy="388938"/>
          </a:xfrm>
          <a:prstGeom prst="rect">
            <a:avLst/>
          </a:prstGeom>
          <a:noFill/>
          <a:ln w="9525">
            <a:noFill/>
          </a:ln>
        </p:spPr>
      </p:pic>
      <p:pic>
        <p:nvPicPr>
          <p:cNvPr id="28711" name="图片 72"/>
          <p:cNvPicPr/>
          <p:nvPr/>
        </p:nvPicPr>
        <p:blipFill>
          <a:blip r:embed="rId2" cstate="email"/>
          <a:stretch>
            <a:fillRect/>
          </a:stretch>
        </p:blipFill>
        <p:spPr>
          <a:xfrm>
            <a:off x="5294313" y="749300"/>
            <a:ext cx="26987" cy="388938"/>
          </a:xfrm>
          <a:prstGeom prst="rect">
            <a:avLst/>
          </a:prstGeom>
          <a:noFill/>
          <a:ln w="9525">
            <a:noFill/>
          </a:ln>
        </p:spPr>
      </p:pic>
      <p:pic>
        <p:nvPicPr>
          <p:cNvPr id="28712" name="图片 73"/>
          <p:cNvPicPr/>
          <p:nvPr/>
        </p:nvPicPr>
        <p:blipFill>
          <a:blip r:embed="rId2" cstate="email"/>
          <a:stretch>
            <a:fillRect/>
          </a:stretch>
        </p:blipFill>
        <p:spPr>
          <a:xfrm>
            <a:off x="7035800" y="749300"/>
            <a:ext cx="26988" cy="388938"/>
          </a:xfrm>
          <a:prstGeom prst="rect">
            <a:avLst/>
          </a:prstGeom>
          <a:noFill/>
          <a:ln w="9525">
            <a:noFill/>
          </a:ln>
        </p:spPr>
      </p:pic>
      <p:sp>
        <p:nvSpPr>
          <p:cNvPr id="28713" name="Rectangle 14"/>
          <p:cNvSpPr/>
          <p:nvPr/>
        </p:nvSpPr>
        <p:spPr>
          <a:xfrm>
            <a:off x="5365750" y="1135063"/>
            <a:ext cx="1619250"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28714" name="TextBox 75"/>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28715" name="TextBox 76"/>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主营业务</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28716" name="TextBox 77"/>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企业优势</a:t>
            </a:r>
            <a:endParaRPr lang="zh-CN" altLang="en-US" b="1" dirty="0">
              <a:solidFill>
                <a:srgbClr val="44A6BA"/>
              </a:solidFill>
              <a:latin typeface="微软雅黑" panose="020B0503020204020204" pitchFamily="34" charset="-122"/>
              <a:ea typeface="微软雅黑" panose="020B0503020204020204" pitchFamily="34" charset="-122"/>
            </a:endParaRPr>
          </a:p>
        </p:txBody>
      </p:sp>
      <p:sp>
        <p:nvSpPr>
          <p:cNvPr id="28717" name="TextBox 78"/>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联系我们</a:t>
            </a:r>
            <a:endParaRPr lang="zh-CN" altLang="en-US" dirty="0">
              <a:solidFill>
                <a:srgbClr val="605958"/>
              </a:solidFill>
              <a:latin typeface="微软雅黑" panose="020B0503020204020204" pitchFamily="34" charset="-122"/>
              <a:ea typeface="微软雅黑" panose="020B0503020204020204" pitchFamily="34" charset="-122"/>
            </a:endParaRPr>
          </a:p>
        </p:txBody>
      </p:sp>
      <p:pic>
        <p:nvPicPr>
          <p:cNvPr id="28718" name="图片 79"/>
          <p:cNvPicPr/>
          <p:nvPr/>
        </p:nvPicPr>
        <p:blipFill>
          <a:blip r:embed="rId2" cstate="email"/>
          <a:stretch>
            <a:fillRect/>
          </a:stretch>
        </p:blipFill>
        <p:spPr>
          <a:xfrm>
            <a:off x="1947863" y="749300"/>
            <a:ext cx="26987" cy="388938"/>
          </a:xfrm>
          <a:prstGeom prst="rect">
            <a:avLst/>
          </a:prstGeom>
          <a:noFill/>
          <a:ln w="9525">
            <a:noFill/>
          </a:ln>
        </p:spPr>
      </p:pic>
      <p:pic>
        <p:nvPicPr>
          <p:cNvPr id="28719" name="图片 80"/>
          <p:cNvPicPr/>
          <p:nvPr/>
        </p:nvPicPr>
        <p:blipFill>
          <a:blip r:embed="rId2" cstate="email"/>
          <a:stretch>
            <a:fillRect/>
          </a:stretch>
        </p:blipFill>
        <p:spPr>
          <a:xfrm>
            <a:off x="8855075" y="749300"/>
            <a:ext cx="26988" cy="388938"/>
          </a:xfrm>
          <a:prstGeom prst="rect">
            <a:avLst/>
          </a:prstGeom>
          <a:noFill/>
          <a:ln w="9525">
            <a:noFill/>
          </a:ln>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400" fill="hold"/>
                                        <p:tgtEl>
                                          <p:spTgt spid="50"/>
                                        </p:tgtEl>
                                        <p:attrNameLst>
                                          <p:attrName>ppt_w</p:attrName>
                                        </p:attrNameLst>
                                      </p:cBhvr>
                                      <p:tavLst>
                                        <p:tav tm="0">
                                          <p:val>
                                            <p:fltVal val="0"/>
                                          </p:val>
                                        </p:tav>
                                        <p:tav tm="100000">
                                          <p:val>
                                            <p:strVal val="#ppt_w"/>
                                          </p:val>
                                        </p:tav>
                                      </p:tavLst>
                                    </p:anim>
                                    <p:anim calcmode="lin" valueType="num">
                                      <p:cBhvr>
                                        <p:cTn id="8" dur="400" fill="hold"/>
                                        <p:tgtEl>
                                          <p:spTgt spid="50"/>
                                        </p:tgtEl>
                                        <p:attrNameLst>
                                          <p:attrName>ppt_h</p:attrName>
                                        </p:attrNameLst>
                                      </p:cBhvr>
                                      <p:tavLst>
                                        <p:tav tm="0">
                                          <p:val>
                                            <p:fltVal val="0"/>
                                          </p:val>
                                        </p:tav>
                                        <p:tav tm="100000">
                                          <p:val>
                                            <p:strVal val="#ppt_h"/>
                                          </p:val>
                                        </p:tav>
                                      </p:tavLst>
                                    </p:anim>
                                    <p:anim calcmode="lin" valueType="num">
                                      <p:cBhvr>
                                        <p:cTn id="9" dur="400" fill="hold"/>
                                        <p:tgtEl>
                                          <p:spTgt spid="50"/>
                                        </p:tgtEl>
                                        <p:attrNameLst>
                                          <p:attrName>style.rotation</p:attrName>
                                        </p:attrNameLst>
                                      </p:cBhvr>
                                      <p:tavLst>
                                        <p:tav tm="0">
                                          <p:val>
                                            <p:fltVal val="90"/>
                                          </p:val>
                                        </p:tav>
                                        <p:tav tm="100000">
                                          <p:val>
                                            <p:fltVal val="0"/>
                                          </p:val>
                                        </p:tav>
                                      </p:tavLst>
                                    </p:anim>
                                    <p:animEffect transition="in" filter="fade">
                                      <p:cBhvr>
                                        <p:cTn id="10" dur="400"/>
                                        <p:tgtEl>
                                          <p:spTgt spid="50"/>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p:cTn id="14" dur="500" fill="hold"/>
                                        <p:tgtEl>
                                          <p:spTgt spid="52"/>
                                        </p:tgtEl>
                                        <p:attrNameLst>
                                          <p:attrName>ppt_w</p:attrName>
                                        </p:attrNameLst>
                                      </p:cBhvr>
                                      <p:tavLst>
                                        <p:tav tm="0">
                                          <p:val>
                                            <p:fltVal val="0"/>
                                          </p:val>
                                        </p:tav>
                                        <p:tav tm="100000">
                                          <p:val>
                                            <p:strVal val="#ppt_w"/>
                                          </p:val>
                                        </p:tav>
                                      </p:tavLst>
                                    </p:anim>
                                    <p:anim calcmode="lin" valueType="num">
                                      <p:cBhvr>
                                        <p:cTn id="15" dur="500" fill="hold"/>
                                        <p:tgtEl>
                                          <p:spTgt spid="52"/>
                                        </p:tgtEl>
                                        <p:attrNameLst>
                                          <p:attrName>ppt_h</p:attrName>
                                        </p:attrNameLst>
                                      </p:cBhvr>
                                      <p:tavLst>
                                        <p:tav tm="0">
                                          <p:val>
                                            <p:fltVal val="0"/>
                                          </p:val>
                                        </p:tav>
                                        <p:tav tm="100000">
                                          <p:val>
                                            <p:strVal val="#ppt_h"/>
                                          </p:val>
                                        </p:tav>
                                      </p:tavLst>
                                    </p:anim>
                                    <p:animEffect transition="in" filter="fade">
                                      <p:cBhvr>
                                        <p:cTn id="16" dur="500"/>
                                        <p:tgtEl>
                                          <p:spTgt spid="52"/>
                                        </p:tgtEl>
                                      </p:cBhvr>
                                    </p:animEffect>
                                  </p:childTnLst>
                                </p:cTn>
                              </p:par>
                            </p:childTnLst>
                          </p:cTn>
                        </p:par>
                        <p:par>
                          <p:cTn id="17" fill="hold">
                            <p:stCondLst>
                              <p:cond delay="1000"/>
                            </p:stCondLst>
                            <p:childTnLst>
                              <p:par>
                                <p:cTn id="18" presetID="16" presetClass="entr" presetSubtype="42"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barn(outHorizontal)">
                                      <p:cBhvr>
                                        <p:cTn id="20" dur="500"/>
                                        <p:tgtEl>
                                          <p:spTgt spid="51"/>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wipe(left)">
                                      <p:cBhvr>
                                        <p:cTn id="24" dur="400"/>
                                        <p:tgtEl>
                                          <p:spTgt spid="65"/>
                                        </p:tgtEl>
                                      </p:cBhvr>
                                    </p:animEffect>
                                  </p:childTnLst>
                                </p:cTn>
                              </p:par>
                            </p:childTnLst>
                          </p:cTn>
                        </p:par>
                        <p:par>
                          <p:cTn id="25" fill="hold">
                            <p:stCondLst>
                              <p:cond delay="2000"/>
                            </p:stCondLst>
                            <p:childTnLst>
                              <p:par>
                                <p:cTn id="26" presetID="31" presetClass="entr" presetSubtype="0" fill="hold" nodeType="after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400" fill="hold"/>
                                        <p:tgtEl>
                                          <p:spTgt spid="59"/>
                                        </p:tgtEl>
                                        <p:attrNameLst>
                                          <p:attrName>ppt_w</p:attrName>
                                        </p:attrNameLst>
                                      </p:cBhvr>
                                      <p:tavLst>
                                        <p:tav tm="0">
                                          <p:val>
                                            <p:fltVal val="0"/>
                                          </p:val>
                                        </p:tav>
                                        <p:tav tm="100000">
                                          <p:val>
                                            <p:strVal val="#ppt_w"/>
                                          </p:val>
                                        </p:tav>
                                      </p:tavLst>
                                    </p:anim>
                                    <p:anim calcmode="lin" valueType="num">
                                      <p:cBhvr>
                                        <p:cTn id="29" dur="400" fill="hold"/>
                                        <p:tgtEl>
                                          <p:spTgt spid="59"/>
                                        </p:tgtEl>
                                        <p:attrNameLst>
                                          <p:attrName>ppt_h</p:attrName>
                                        </p:attrNameLst>
                                      </p:cBhvr>
                                      <p:tavLst>
                                        <p:tav tm="0">
                                          <p:val>
                                            <p:fltVal val="0"/>
                                          </p:val>
                                        </p:tav>
                                        <p:tav tm="100000">
                                          <p:val>
                                            <p:strVal val="#ppt_h"/>
                                          </p:val>
                                        </p:tav>
                                      </p:tavLst>
                                    </p:anim>
                                    <p:anim calcmode="lin" valueType="num">
                                      <p:cBhvr>
                                        <p:cTn id="30" dur="400" fill="hold"/>
                                        <p:tgtEl>
                                          <p:spTgt spid="59"/>
                                        </p:tgtEl>
                                        <p:attrNameLst>
                                          <p:attrName>style.rotation</p:attrName>
                                        </p:attrNameLst>
                                      </p:cBhvr>
                                      <p:tavLst>
                                        <p:tav tm="0">
                                          <p:val>
                                            <p:fltVal val="90"/>
                                          </p:val>
                                        </p:tav>
                                        <p:tav tm="100000">
                                          <p:val>
                                            <p:fltVal val="0"/>
                                          </p:val>
                                        </p:tav>
                                      </p:tavLst>
                                    </p:anim>
                                    <p:animEffect transition="in" filter="fade">
                                      <p:cBhvr>
                                        <p:cTn id="31" dur="400"/>
                                        <p:tgtEl>
                                          <p:spTgt spid="5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childTnLst>
                                </p:cTn>
                              </p:par>
                            </p:childTnLst>
                          </p:cTn>
                        </p:par>
                        <p:par>
                          <p:cTn id="37" fill="hold">
                            <p:stCondLst>
                              <p:cond delay="2500"/>
                            </p:stCondLst>
                            <p:childTnLst>
                              <p:par>
                                <p:cTn id="38" presetID="16" presetClass="entr" presetSubtype="42"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barn(outHorizontal)">
                                      <p:cBhvr>
                                        <p:cTn id="40" dur="500"/>
                                        <p:tgtEl>
                                          <p:spTgt spid="60"/>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wipe(left)">
                                      <p:cBhvr>
                                        <p:cTn id="44" dur="400"/>
                                        <p:tgtEl>
                                          <p:spTgt spid="66"/>
                                        </p:tgtEl>
                                      </p:cBhvr>
                                    </p:animEffect>
                                  </p:childTnLst>
                                </p:cTn>
                              </p:par>
                            </p:childTnLst>
                          </p:cTn>
                        </p:par>
                        <p:par>
                          <p:cTn id="45" fill="hold">
                            <p:stCondLst>
                              <p:cond delay="3500"/>
                            </p:stCondLst>
                            <p:childTnLst>
                              <p:par>
                                <p:cTn id="46" presetID="31" presetClass="entr" presetSubtype="0"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 calcmode="lin" valueType="num">
                                      <p:cBhvr>
                                        <p:cTn id="48" dur="400" fill="hold"/>
                                        <p:tgtEl>
                                          <p:spTgt spid="62"/>
                                        </p:tgtEl>
                                        <p:attrNameLst>
                                          <p:attrName>ppt_w</p:attrName>
                                        </p:attrNameLst>
                                      </p:cBhvr>
                                      <p:tavLst>
                                        <p:tav tm="0">
                                          <p:val>
                                            <p:fltVal val="0"/>
                                          </p:val>
                                        </p:tav>
                                        <p:tav tm="100000">
                                          <p:val>
                                            <p:strVal val="#ppt_w"/>
                                          </p:val>
                                        </p:tav>
                                      </p:tavLst>
                                    </p:anim>
                                    <p:anim calcmode="lin" valueType="num">
                                      <p:cBhvr>
                                        <p:cTn id="49" dur="400" fill="hold"/>
                                        <p:tgtEl>
                                          <p:spTgt spid="62"/>
                                        </p:tgtEl>
                                        <p:attrNameLst>
                                          <p:attrName>ppt_h</p:attrName>
                                        </p:attrNameLst>
                                      </p:cBhvr>
                                      <p:tavLst>
                                        <p:tav tm="0">
                                          <p:val>
                                            <p:fltVal val="0"/>
                                          </p:val>
                                        </p:tav>
                                        <p:tav tm="100000">
                                          <p:val>
                                            <p:strVal val="#ppt_h"/>
                                          </p:val>
                                        </p:tav>
                                      </p:tavLst>
                                    </p:anim>
                                    <p:anim calcmode="lin" valueType="num">
                                      <p:cBhvr>
                                        <p:cTn id="50" dur="400" fill="hold"/>
                                        <p:tgtEl>
                                          <p:spTgt spid="62"/>
                                        </p:tgtEl>
                                        <p:attrNameLst>
                                          <p:attrName>style.rotation</p:attrName>
                                        </p:attrNameLst>
                                      </p:cBhvr>
                                      <p:tavLst>
                                        <p:tav tm="0">
                                          <p:val>
                                            <p:fltVal val="90"/>
                                          </p:val>
                                        </p:tav>
                                        <p:tav tm="100000">
                                          <p:val>
                                            <p:fltVal val="0"/>
                                          </p:val>
                                        </p:tav>
                                      </p:tavLst>
                                    </p:anim>
                                    <p:animEffect transition="in" filter="fade">
                                      <p:cBhvr>
                                        <p:cTn id="51" dur="400"/>
                                        <p:tgtEl>
                                          <p:spTgt spid="62"/>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64"/>
                                        </p:tgtEl>
                                        <p:attrNameLst>
                                          <p:attrName>style.visibility</p:attrName>
                                        </p:attrNameLst>
                                      </p:cBhvr>
                                      <p:to>
                                        <p:strVal val="visible"/>
                                      </p:to>
                                    </p:set>
                                    <p:anim calcmode="lin" valueType="num">
                                      <p:cBhvr>
                                        <p:cTn id="54" dur="500" fill="hold"/>
                                        <p:tgtEl>
                                          <p:spTgt spid="64"/>
                                        </p:tgtEl>
                                        <p:attrNameLst>
                                          <p:attrName>ppt_w</p:attrName>
                                        </p:attrNameLst>
                                      </p:cBhvr>
                                      <p:tavLst>
                                        <p:tav tm="0">
                                          <p:val>
                                            <p:fltVal val="0"/>
                                          </p:val>
                                        </p:tav>
                                        <p:tav tm="100000">
                                          <p:val>
                                            <p:strVal val="#ppt_w"/>
                                          </p:val>
                                        </p:tav>
                                      </p:tavLst>
                                    </p:anim>
                                    <p:anim calcmode="lin" valueType="num">
                                      <p:cBhvr>
                                        <p:cTn id="55" dur="500" fill="hold"/>
                                        <p:tgtEl>
                                          <p:spTgt spid="64"/>
                                        </p:tgtEl>
                                        <p:attrNameLst>
                                          <p:attrName>ppt_h</p:attrName>
                                        </p:attrNameLst>
                                      </p:cBhvr>
                                      <p:tavLst>
                                        <p:tav tm="0">
                                          <p:val>
                                            <p:fltVal val="0"/>
                                          </p:val>
                                        </p:tav>
                                        <p:tav tm="100000">
                                          <p:val>
                                            <p:strVal val="#ppt_h"/>
                                          </p:val>
                                        </p:tav>
                                      </p:tavLst>
                                    </p:anim>
                                    <p:animEffect transition="in" filter="fade">
                                      <p:cBhvr>
                                        <p:cTn id="56" dur="500"/>
                                        <p:tgtEl>
                                          <p:spTgt spid="64"/>
                                        </p:tgtEl>
                                      </p:cBhvr>
                                    </p:animEffect>
                                  </p:childTnLst>
                                </p:cTn>
                              </p:par>
                            </p:childTnLst>
                          </p:cTn>
                        </p:par>
                        <p:par>
                          <p:cTn id="57" fill="hold">
                            <p:stCondLst>
                              <p:cond delay="4000"/>
                            </p:stCondLst>
                            <p:childTnLst>
                              <p:par>
                                <p:cTn id="58" presetID="16" presetClass="entr" presetSubtype="42" fill="hold"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barn(outHorizontal)">
                                      <p:cBhvr>
                                        <p:cTn id="60" dur="500"/>
                                        <p:tgtEl>
                                          <p:spTgt spid="63"/>
                                        </p:tgtEl>
                                      </p:cBhvr>
                                    </p:animEffect>
                                  </p:childTnLst>
                                </p:cTn>
                              </p:par>
                            </p:childTnLst>
                          </p:cTn>
                        </p:par>
                        <p:par>
                          <p:cTn id="61" fill="hold">
                            <p:stCondLst>
                              <p:cond delay="4500"/>
                            </p:stCondLst>
                            <p:childTnLst>
                              <p:par>
                                <p:cTn id="62" presetID="22" presetClass="entr" presetSubtype="8" fill="hold" grpId="0"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wipe(left)">
                                      <p:cBhvr>
                                        <p:cTn id="64" dur="400"/>
                                        <p:tgtEl>
                                          <p:spTgt spid="70"/>
                                        </p:tgtEl>
                                      </p:cBhvr>
                                    </p:animEffect>
                                  </p:childTnLst>
                                </p:cTn>
                              </p:par>
                            </p:childTnLst>
                          </p:cTn>
                        </p:par>
                        <p:par>
                          <p:cTn id="65" fill="hold">
                            <p:stCondLst>
                              <p:cond delay="5000"/>
                            </p:stCondLst>
                            <p:childTnLst>
                              <p:par>
                                <p:cTn id="66" presetID="42" presetClass="entr" presetSubtype="0" fill="hold" nodeType="after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fade">
                                      <p:cBhvr>
                                        <p:cTn id="68" dur="500"/>
                                        <p:tgtEl>
                                          <p:spTgt spid="71"/>
                                        </p:tgtEl>
                                      </p:cBhvr>
                                    </p:animEffect>
                                    <p:anim calcmode="lin" valueType="num">
                                      <p:cBhvr>
                                        <p:cTn id="69" dur="500" fill="hold"/>
                                        <p:tgtEl>
                                          <p:spTgt spid="71"/>
                                        </p:tgtEl>
                                        <p:attrNameLst>
                                          <p:attrName>ppt_x</p:attrName>
                                        </p:attrNameLst>
                                      </p:cBhvr>
                                      <p:tavLst>
                                        <p:tav tm="0">
                                          <p:val>
                                            <p:strVal val="#ppt_x"/>
                                          </p:val>
                                        </p:tav>
                                        <p:tav tm="100000">
                                          <p:val>
                                            <p:strVal val="#ppt_x"/>
                                          </p:val>
                                        </p:tav>
                                      </p:tavLst>
                                    </p:anim>
                                    <p:anim calcmode="lin" valueType="num">
                                      <p:cBhvr>
                                        <p:cTn id="70" dur="5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1" grpId="0"/>
      <p:bldP spid="64" grpId="0"/>
      <p:bldP spid="65" grpId="0"/>
      <p:bldP spid="66" grpId="0"/>
      <p:bldP spid="7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1" name="Freeform 5"/>
          <p:cNvSpPr/>
          <p:nvPr/>
        </p:nvSpPr>
        <p:spPr>
          <a:xfrm rot="-5400000">
            <a:off x="5702300" y="-627062"/>
            <a:ext cx="1212850" cy="2476500"/>
          </a:xfrm>
          <a:custGeom>
            <a:avLst/>
            <a:gdLst/>
            <a:ahLst/>
            <a:cxnLst>
              <a:cxn ang="0">
                <a:pos x="1212850" y="2476500"/>
              </a:cxn>
              <a:cxn ang="0">
                <a:pos x="19017" y="1273020"/>
              </a:cxn>
              <a:cxn ang="0">
                <a:pos x="19017" y="1202770"/>
              </a:cxn>
              <a:cxn ang="0">
                <a:pos x="1212850" y="0"/>
              </a:cxn>
              <a:cxn ang="0">
                <a:pos x="1212850" y="2476500"/>
              </a:cxn>
            </a:cxnLst>
            <a:rect l="0" t="0" r="0" b="0"/>
            <a:pathLst>
              <a:path w="1722" h="3490">
                <a:moveTo>
                  <a:pt x="1722" y="3490"/>
                </a:moveTo>
                <a:lnTo>
                  <a:pt x="27" y="1794"/>
                </a:lnTo>
                <a:cubicBezTo>
                  <a:pt x="0" y="1767"/>
                  <a:pt x="0" y="1723"/>
                  <a:pt x="27" y="1695"/>
                </a:cubicBezTo>
                <a:lnTo>
                  <a:pt x="1722" y="0"/>
                </a:lnTo>
                <a:lnTo>
                  <a:pt x="1722" y="3490"/>
                </a:lnTo>
                <a:close/>
              </a:path>
            </a:pathLst>
          </a:custGeom>
          <a:solidFill>
            <a:schemeClr val="accent1">
              <a:alpha val="100000"/>
            </a:schemeClr>
          </a:solidFill>
          <a:ln w="9525">
            <a:noFill/>
          </a:ln>
        </p:spPr>
        <p:txBody>
          <a:bodyPr/>
          <a:lstStyle/>
          <a:p>
            <a:endParaRPr lang="zh-CN" altLang="en-US"/>
          </a:p>
        </p:txBody>
      </p:sp>
      <p:sp>
        <p:nvSpPr>
          <p:cNvPr id="24" name="Freeform 6"/>
          <p:cNvSpPr/>
          <p:nvPr/>
        </p:nvSpPr>
        <p:spPr>
          <a:xfrm rot="-5400000">
            <a:off x="5351463" y="-628650"/>
            <a:ext cx="1209675" cy="2476500"/>
          </a:xfrm>
          <a:custGeom>
            <a:avLst/>
            <a:gdLst/>
            <a:ahLst/>
            <a:cxnLst>
              <a:cxn ang="0">
                <a:pos x="1209675" y="2476500"/>
              </a:cxn>
              <a:cxn ang="0">
                <a:pos x="22532" y="1279407"/>
              </a:cxn>
              <a:cxn ang="0">
                <a:pos x="22532" y="1197093"/>
              </a:cxn>
              <a:cxn ang="0">
                <a:pos x="1209675" y="0"/>
              </a:cxn>
              <a:cxn ang="0">
                <a:pos x="1209675" y="2476500"/>
              </a:cxn>
            </a:cxnLst>
            <a:rect l="0" t="0" r="0" b="0"/>
            <a:pathLst>
              <a:path w="1718" h="3490">
                <a:moveTo>
                  <a:pt x="1718" y="3490"/>
                </a:moveTo>
                <a:lnTo>
                  <a:pt x="32" y="1803"/>
                </a:lnTo>
                <a:cubicBezTo>
                  <a:pt x="0" y="1771"/>
                  <a:pt x="0" y="1719"/>
                  <a:pt x="32" y="1687"/>
                </a:cubicBezTo>
                <a:lnTo>
                  <a:pt x="1718" y="0"/>
                </a:lnTo>
                <a:lnTo>
                  <a:pt x="1718" y="3490"/>
                </a:lnTo>
                <a:close/>
              </a:path>
            </a:pathLst>
          </a:custGeom>
          <a:solidFill>
            <a:schemeClr val="bg1">
              <a:alpha val="100000"/>
            </a:schemeClr>
          </a:solidFill>
          <a:ln w="9525">
            <a:noFill/>
          </a:ln>
        </p:spPr>
        <p:txBody>
          <a:bodyPr/>
          <a:lstStyle/>
          <a:p>
            <a:endParaRPr lang="zh-CN" altLang="en-US"/>
          </a:p>
        </p:txBody>
      </p:sp>
      <p:sp>
        <p:nvSpPr>
          <p:cNvPr id="32" name="矩形 31"/>
          <p:cNvSpPr/>
          <p:nvPr/>
        </p:nvSpPr>
        <p:spPr>
          <a:xfrm>
            <a:off x="2590800" y="3644900"/>
            <a:ext cx="7016750" cy="1108075"/>
          </a:xfrm>
          <a:prstGeom prst="rect">
            <a:avLst/>
          </a:prstGeom>
          <a:noFill/>
          <a:ln w="9525">
            <a:noFill/>
          </a:ln>
        </p:spPr>
        <p:txBody>
          <a:bodyPr lIns="0" tIns="0" rIns="0" bIns="0">
            <a:spAutoFit/>
          </a:bodyPr>
          <a:lstStyle/>
          <a:p>
            <a:pPr lvl="0" algn="ctr" eaLnBrk="1" hangingPunct="1"/>
            <a:r>
              <a:rPr lang="zh-CN" altLang="en-US" sz="7200" b="1" dirty="0">
                <a:solidFill>
                  <a:srgbClr val="F3F4F6"/>
                </a:solidFill>
                <a:latin typeface="微软雅黑" panose="020B0503020204020204" pitchFamily="34" charset="-122"/>
                <a:ea typeface="微软雅黑" panose="020B0503020204020204" pitchFamily="34" charset="-122"/>
              </a:rPr>
              <a:t>联系我们</a:t>
            </a:r>
            <a:endParaRPr lang="zh-CN" altLang="en-US" sz="7200" b="1" dirty="0">
              <a:solidFill>
                <a:srgbClr val="F3F4F6"/>
              </a:solidFill>
              <a:latin typeface="微软雅黑" panose="020B0503020204020204" pitchFamily="34" charset="-122"/>
              <a:ea typeface="微软雅黑" panose="020B0503020204020204" pitchFamily="34" charset="-122"/>
            </a:endParaRPr>
          </a:p>
        </p:txBody>
      </p:sp>
      <p:sp>
        <p:nvSpPr>
          <p:cNvPr id="2" name="椭圆 1"/>
          <p:cNvSpPr/>
          <p:nvPr/>
        </p:nvSpPr>
        <p:spPr>
          <a:xfrm>
            <a:off x="5119688" y="1398588"/>
            <a:ext cx="1958975" cy="1958975"/>
          </a:xfrm>
          <a:prstGeom prst="ellipse">
            <a:avLst/>
          </a:prstGeom>
          <a:solidFill>
            <a:schemeClr val="bg1"/>
          </a:solidFill>
          <a:ln w="9525" cap="flat" cmpd="sng">
            <a:solidFill>
              <a:schemeClr val="tx1"/>
            </a:solidFill>
            <a:prstDash val="solid"/>
            <a:headEnd type="none" w="med" len="med"/>
            <a:tailEnd type="none" w="med" len="med"/>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15" name="Freeform 26"/>
          <p:cNvSpPr>
            <a:spLocks noEditPoints="1"/>
          </p:cNvSpPr>
          <p:nvPr/>
        </p:nvSpPr>
        <p:spPr>
          <a:xfrm>
            <a:off x="5561013" y="1695450"/>
            <a:ext cx="1076325" cy="1365250"/>
          </a:xfrm>
          <a:custGeom>
            <a:avLst/>
            <a:gdLst/>
            <a:ahLst/>
            <a:cxnLst>
              <a:cxn ang="0">
                <a:pos x="124073" y="370121"/>
              </a:cxn>
              <a:cxn ang="0">
                <a:pos x="180354" y="727301"/>
              </a:cxn>
              <a:cxn ang="0">
                <a:pos x="524434" y="67295"/>
              </a:cxn>
              <a:cxn ang="0">
                <a:pos x="880026" y="718243"/>
              </a:cxn>
              <a:cxn ang="0">
                <a:pos x="645949" y="904597"/>
              </a:cxn>
              <a:cxn ang="0">
                <a:pos x="656182" y="947304"/>
              </a:cxn>
              <a:cxn ang="0">
                <a:pos x="918399" y="722125"/>
              </a:cxn>
              <a:cxn ang="0">
                <a:pos x="943981" y="372710"/>
              </a:cxn>
              <a:cxn ang="0">
                <a:pos x="503968" y="0"/>
              </a:cxn>
              <a:cxn ang="0">
                <a:pos x="528271" y="173414"/>
              </a:cxn>
              <a:cxn ang="0">
                <a:pos x="644670" y="292474"/>
              </a:cxn>
              <a:cxn ang="0">
                <a:pos x="528271" y="173414"/>
              </a:cxn>
              <a:cxn ang="0">
                <a:pos x="400360" y="528005"/>
              </a:cxn>
              <a:cxn ang="0">
                <a:pos x="400360" y="636712"/>
              </a:cxn>
              <a:cxn ang="0">
                <a:pos x="400360" y="528005"/>
              </a:cxn>
              <a:cxn ang="0">
                <a:pos x="675369" y="528005"/>
              </a:cxn>
              <a:cxn ang="0">
                <a:pos x="675369" y="636712"/>
              </a:cxn>
              <a:cxn ang="0">
                <a:pos x="675369" y="528005"/>
              </a:cxn>
              <a:cxn ang="0">
                <a:pos x="574319" y="891656"/>
              </a:cxn>
              <a:cxn ang="0">
                <a:pos x="474549" y="926598"/>
              </a:cxn>
              <a:cxn ang="0">
                <a:pos x="516759" y="992598"/>
              </a:cxn>
              <a:cxn ang="0">
                <a:pos x="616530" y="957657"/>
              </a:cxn>
              <a:cxn ang="0">
                <a:pos x="574319" y="891656"/>
              </a:cxn>
              <a:cxn ang="0">
                <a:pos x="761069" y="955068"/>
              </a:cxn>
              <a:cxn ang="0">
                <a:pos x="674089" y="1366602"/>
              </a:cxn>
              <a:cxn ang="0">
                <a:pos x="761069" y="955068"/>
              </a:cxn>
              <a:cxn ang="0">
                <a:pos x="326172" y="964127"/>
              </a:cxn>
              <a:cxn ang="0">
                <a:pos x="400360" y="1366602"/>
              </a:cxn>
              <a:cxn ang="0">
                <a:pos x="326172" y="964127"/>
              </a:cxn>
              <a:cxn ang="0">
                <a:pos x="470711" y="1043069"/>
              </a:cxn>
              <a:cxn ang="0">
                <a:pos x="475828" y="1366602"/>
              </a:cxn>
              <a:cxn ang="0">
                <a:pos x="620367" y="1053422"/>
              </a:cxn>
              <a:cxn ang="0">
                <a:pos x="470711" y="1043069"/>
              </a:cxn>
            </a:cxnLst>
            <a:rect l="0" t="0" r="0" b="0"/>
            <a:pathLst>
              <a:path w="841" h="1056">
                <a:moveTo>
                  <a:pt x="394" y="0"/>
                </a:moveTo>
                <a:cubicBezTo>
                  <a:pt x="225" y="4"/>
                  <a:pt x="110" y="134"/>
                  <a:pt x="97" y="286"/>
                </a:cubicBezTo>
                <a:cubicBezTo>
                  <a:pt x="43" y="305"/>
                  <a:pt x="3" y="358"/>
                  <a:pt x="5" y="420"/>
                </a:cubicBezTo>
                <a:cubicBezTo>
                  <a:pt x="9" y="559"/>
                  <a:pt x="66" y="561"/>
                  <a:pt x="141" y="562"/>
                </a:cubicBezTo>
                <a:lnTo>
                  <a:pt x="141" y="294"/>
                </a:lnTo>
                <a:cubicBezTo>
                  <a:pt x="143" y="179"/>
                  <a:pt x="255" y="52"/>
                  <a:pt x="410" y="52"/>
                </a:cubicBezTo>
                <a:cubicBezTo>
                  <a:pt x="565" y="52"/>
                  <a:pt x="650" y="172"/>
                  <a:pt x="688" y="278"/>
                </a:cubicBezTo>
                <a:lnTo>
                  <a:pt x="688" y="555"/>
                </a:lnTo>
                <a:cubicBezTo>
                  <a:pt x="680" y="572"/>
                  <a:pt x="660" y="592"/>
                  <a:pt x="623" y="628"/>
                </a:cubicBezTo>
                <a:cubicBezTo>
                  <a:pt x="574" y="675"/>
                  <a:pt x="505" y="699"/>
                  <a:pt x="505" y="699"/>
                </a:cubicBezTo>
                <a:cubicBezTo>
                  <a:pt x="496" y="701"/>
                  <a:pt x="491" y="712"/>
                  <a:pt x="493" y="721"/>
                </a:cubicBezTo>
                <a:cubicBezTo>
                  <a:pt x="495" y="730"/>
                  <a:pt x="505" y="736"/>
                  <a:pt x="513" y="732"/>
                </a:cubicBezTo>
                <a:cubicBezTo>
                  <a:pt x="513" y="732"/>
                  <a:pt x="586" y="708"/>
                  <a:pt x="641" y="655"/>
                </a:cubicBezTo>
                <a:cubicBezTo>
                  <a:pt x="696" y="602"/>
                  <a:pt x="718" y="559"/>
                  <a:pt x="718" y="558"/>
                </a:cubicBezTo>
                <a:cubicBezTo>
                  <a:pt x="779" y="543"/>
                  <a:pt x="824" y="544"/>
                  <a:pt x="824" y="420"/>
                </a:cubicBezTo>
                <a:cubicBezTo>
                  <a:pt x="824" y="360"/>
                  <a:pt x="788" y="309"/>
                  <a:pt x="738" y="288"/>
                </a:cubicBezTo>
                <a:cubicBezTo>
                  <a:pt x="700" y="147"/>
                  <a:pt x="584" y="4"/>
                  <a:pt x="410" y="0"/>
                </a:cubicBezTo>
                <a:cubicBezTo>
                  <a:pt x="405" y="0"/>
                  <a:pt x="399" y="0"/>
                  <a:pt x="394" y="0"/>
                </a:cubicBezTo>
                <a:close/>
                <a:moveTo>
                  <a:pt x="413" y="134"/>
                </a:moveTo>
                <a:lnTo>
                  <a:pt x="413" y="134"/>
                </a:lnTo>
                <a:cubicBezTo>
                  <a:pt x="219" y="133"/>
                  <a:pt x="122" y="282"/>
                  <a:pt x="165" y="437"/>
                </a:cubicBezTo>
                <a:cubicBezTo>
                  <a:pt x="165" y="437"/>
                  <a:pt x="501" y="297"/>
                  <a:pt x="504" y="226"/>
                </a:cubicBezTo>
                <a:cubicBezTo>
                  <a:pt x="578" y="326"/>
                  <a:pt x="663" y="366"/>
                  <a:pt x="663" y="366"/>
                </a:cubicBezTo>
                <a:cubicBezTo>
                  <a:pt x="653" y="195"/>
                  <a:pt x="575" y="135"/>
                  <a:pt x="413" y="134"/>
                </a:cubicBezTo>
                <a:close/>
                <a:moveTo>
                  <a:pt x="313" y="408"/>
                </a:moveTo>
                <a:lnTo>
                  <a:pt x="313" y="408"/>
                </a:lnTo>
                <a:cubicBezTo>
                  <a:pt x="284" y="408"/>
                  <a:pt x="262" y="427"/>
                  <a:pt x="262" y="450"/>
                </a:cubicBezTo>
                <a:cubicBezTo>
                  <a:pt x="262" y="473"/>
                  <a:pt x="284" y="492"/>
                  <a:pt x="313" y="492"/>
                </a:cubicBezTo>
                <a:cubicBezTo>
                  <a:pt x="341" y="492"/>
                  <a:pt x="364" y="473"/>
                  <a:pt x="364" y="450"/>
                </a:cubicBezTo>
                <a:cubicBezTo>
                  <a:pt x="364" y="427"/>
                  <a:pt x="341" y="408"/>
                  <a:pt x="313" y="408"/>
                </a:cubicBezTo>
                <a:close/>
                <a:moveTo>
                  <a:pt x="528" y="408"/>
                </a:moveTo>
                <a:lnTo>
                  <a:pt x="528" y="408"/>
                </a:lnTo>
                <a:cubicBezTo>
                  <a:pt x="499" y="408"/>
                  <a:pt x="476" y="427"/>
                  <a:pt x="476" y="450"/>
                </a:cubicBezTo>
                <a:cubicBezTo>
                  <a:pt x="476" y="473"/>
                  <a:pt x="499" y="492"/>
                  <a:pt x="528" y="492"/>
                </a:cubicBezTo>
                <a:cubicBezTo>
                  <a:pt x="556" y="492"/>
                  <a:pt x="579" y="473"/>
                  <a:pt x="579" y="450"/>
                </a:cubicBezTo>
                <a:cubicBezTo>
                  <a:pt x="579" y="427"/>
                  <a:pt x="556" y="408"/>
                  <a:pt x="528" y="408"/>
                </a:cubicBezTo>
                <a:close/>
                <a:moveTo>
                  <a:pt x="449" y="689"/>
                </a:moveTo>
                <a:lnTo>
                  <a:pt x="449" y="689"/>
                </a:lnTo>
                <a:lnTo>
                  <a:pt x="399" y="693"/>
                </a:lnTo>
                <a:cubicBezTo>
                  <a:pt x="384" y="694"/>
                  <a:pt x="370" y="705"/>
                  <a:pt x="371" y="716"/>
                </a:cubicBezTo>
                <a:lnTo>
                  <a:pt x="373" y="750"/>
                </a:lnTo>
                <a:cubicBezTo>
                  <a:pt x="374" y="761"/>
                  <a:pt x="389" y="769"/>
                  <a:pt x="404" y="767"/>
                </a:cubicBezTo>
                <a:lnTo>
                  <a:pt x="454" y="763"/>
                </a:lnTo>
                <a:cubicBezTo>
                  <a:pt x="469" y="761"/>
                  <a:pt x="482" y="751"/>
                  <a:pt x="482" y="740"/>
                </a:cubicBezTo>
                <a:lnTo>
                  <a:pt x="479" y="706"/>
                </a:lnTo>
                <a:cubicBezTo>
                  <a:pt x="479" y="696"/>
                  <a:pt x="464" y="687"/>
                  <a:pt x="449" y="689"/>
                </a:cubicBezTo>
                <a:close/>
                <a:moveTo>
                  <a:pt x="595" y="738"/>
                </a:moveTo>
                <a:lnTo>
                  <a:pt x="595" y="738"/>
                </a:lnTo>
                <a:cubicBezTo>
                  <a:pt x="582" y="738"/>
                  <a:pt x="570" y="741"/>
                  <a:pt x="556" y="747"/>
                </a:cubicBezTo>
                <a:lnTo>
                  <a:pt x="527" y="1056"/>
                </a:lnTo>
                <a:lnTo>
                  <a:pt x="841" y="1056"/>
                </a:lnTo>
                <a:cubicBezTo>
                  <a:pt x="794" y="959"/>
                  <a:pt x="715" y="733"/>
                  <a:pt x="595" y="738"/>
                </a:cubicBezTo>
                <a:close/>
                <a:moveTo>
                  <a:pt x="255" y="745"/>
                </a:moveTo>
                <a:lnTo>
                  <a:pt x="255" y="745"/>
                </a:lnTo>
                <a:cubicBezTo>
                  <a:pt x="115" y="751"/>
                  <a:pt x="48" y="955"/>
                  <a:pt x="0" y="1056"/>
                </a:cubicBezTo>
                <a:lnTo>
                  <a:pt x="313" y="1056"/>
                </a:lnTo>
                <a:lnTo>
                  <a:pt x="283" y="746"/>
                </a:lnTo>
                <a:cubicBezTo>
                  <a:pt x="273" y="745"/>
                  <a:pt x="264" y="745"/>
                  <a:pt x="255" y="745"/>
                </a:cubicBezTo>
                <a:close/>
                <a:moveTo>
                  <a:pt x="368" y="806"/>
                </a:moveTo>
                <a:lnTo>
                  <a:pt x="368" y="806"/>
                </a:lnTo>
                <a:cubicBezTo>
                  <a:pt x="361" y="806"/>
                  <a:pt x="354" y="809"/>
                  <a:pt x="355" y="814"/>
                </a:cubicBezTo>
                <a:lnTo>
                  <a:pt x="372" y="1056"/>
                </a:lnTo>
                <a:lnTo>
                  <a:pt x="469" y="1056"/>
                </a:lnTo>
                <a:lnTo>
                  <a:pt x="485" y="814"/>
                </a:lnTo>
                <a:cubicBezTo>
                  <a:pt x="486" y="809"/>
                  <a:pt x="480" y="806"/>
                  <a:pt x="473" y="806"/>
                </a:cubicBezTo>
                <a:lnTo>
                  <a:pt x="368" y="806"/>
                </a:lnTo>
                <a:close/>
              </a:path>
            </a:pathLst>
          </a:custGeom>
          <a:solidFill>
            <a:schemeClr val="accent2">
              <a:alpha val="100000"/>
            </a:schemeClr>
          </a:solidFill>
          <a:ln w="9525">
            <a:noFill/>
          </a:ln>
        </p:spPr>
        <p:txBody>
          <a:bodyPr/>
          <a:lstStyle/>
          <a:p>
            <a:endParaRPr lang="zh-CN" altLang="en-US"/>
          </a:p>
        </p:txBody>
      </p:sp>
      <p:sp>
        <p:nvSpPr>
          <p:cNvPr id="16" name="TextBox 15"/>
          <p:cNvSpPr txBox="1"/>
          <p:nvPr/>
        </p:nvSpPr>
        <p:spPr>
          <a:xfrm>
            <a:off x="4114800" y="5013325"/>
            <a:ext cx="1479550" cy="400050"/>
          </a:xfrm>
          <a:prstGeom prst="rect">
            <a:avLst/>
          </a:prstGeom>
          <a:noFill/>
          <a:ln w="9525">
            <a:noFill/>
          </a:ln>
        </p:spPr>
        <p:txBody>
          <a:bodyPr>
            <a:spAutoFit/>
          </a:bodyPr>
          <a:lstStyle/>
          <a:p>
            <a:pPr lvl="0" eaLnBrk="1" hangingPunct="1"/>
            <a:r>
              <a:rPr lang="zh-CN" altLang="en-US" sz="2000" dirty="0">
                <a:solidFill>
                  <a:srgbClr val="F3F4F6"/>
                </a:solidFill>
                <a:latin typeface="微软雅黑" panose="020B0503020204020204" pitchFamily="34" charset="-122"/>
                <a:ea typeface="微软雅黑" panose="020B0503020204020204" pitchFamily="34" charset="-122"/>
              </a:rPr>
              <a:t>服务流程</a:t>
            </a:r>
            <a:endParaRPr lang="zh-CN" altLang="en-US" sz="2000" dirty="0">
              <a:solidFill>
                <a:srgbClr val="F3F4F6"/>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5956300" y="5013325"/>
            <a:ext cx="1609725" cy="400050"/>
          </a:xfrm>
          <a:prstGeom prst="rect">
            <a:avLst/>
          </a:prstGeom>
          <a:noFill/>
          <a:ln w="9525">
            <a:noFill/>
          </a:ln>
        </p:spPr>
        <p:txBody>
          <a:bodyPr>
            <a:spAutoFit/>
          </a:bodyPr>
          <a:lstStyle/>
          <a:p>
            <a:pPr lvl="0" eaLnBrk="1" hangingPunct="1"/>
            <a:r>
              <a:rPr lang="zh-CN" altLang="en-US" sz="2000" dirty="0">
                <a:solidFill>
                  <a:srgbClr val="F3F4F6"/>
                </a:solidFill>
                <a:latin typeface="微软雅黑" panose="020B0503020204020204" pitchFamily="34" charset="-122"/>
                <a:ea typeface="微软雅黑" panose="020B0503020204020204" pitchFamily="34" charset="-122"/>
              </a:rPr>
              <a:t>联系我们</a:t>
            </a:r>
            <a:endParaRPr lang="zh-CN" altLang="en-US" sz="2000" dirty="0">
              <a:solidFill>
                <a:srgbClr val="F3F4F6"/>
              </a:solidFill>
              <a:latin typeface="微软雅黑" panose="020B0503020204020204" pitchFamily="34" charset="-122"/>
              <a:ea typeface="微软雅黑" panose="020B0503020204020204" pitchFamily="34" charset="-122"/>
            </a:endParaRPr>
          </a:p>
        </p:txBody>
      </p:sp>
      <p:sp>
        <p:nvSpPr>
          <p:cNvPr id="22" name="Freeform 21"/>
          <p:cNvSpPr>
            <a:spLocks noEditPoints="1"/>
          </p:cNvSpPr>
          <p:nvPr/>
        </p:nvSpPr>
        <p:spPr>
          <a:xfrm>
            <a:off x="3832225" y="5078413"/>
            <a:ext cx="266700" cy="268287"/>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
        <p:nvSpPr>
          <p:cNvPr id="30" name="Freeform 22"/>
          <p:cNvSpPr>
            <a:spLocks noEditPoints="1"/>
          </p:cNvSpPr>
          <p:nvPr/>
        </p:nvSpPr>
        <p:spPr>
          <a:xfrm>
            <a:off x="5659438" y="5078413"/>
            <a:ext cx="266700" cy="268287"/>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
        <p:nvSpPr>
          <p:cNvPr id="31" name="TextBox 30"/>
          <p:cNvSpPr txBox="1"/>
          <p:nvPr/>
        </p:nvSpPr>
        <p:spPr>
          <a:xfrm>
            <a:off x="8043863" y="5013325"/>
            <a:ext cx="863600" cy="400050"/>
          </a:xfrm>
          <a:prstGeom prst="rect">
            <a:avLst/>
          </a:prstGeom>
          <a:noFill/>
          <a:ln w="9525">
            <a:noFill/>
          </a:ln>
        </p:spPr>
        <p:txBody>
          <a:bodyPr>
            <a:spAutoFit/>
          </a:bodyPr>
          <a:lstStyle/>
          <a:p>
            <a:pPr lvl="0" eaLnBrk="1" hangingPunct="1"/>
            <a:r>
              <a:rPr lang="zh-CN" altLang="en-US" sz="2000" dirty="0">
                <a:solidFill>
                  <a:srgbClr val="F3F4F6"/>
                </a:solidFill>
                <a:latin typeface="微软雅黑" panose="020B0503020204020204" pitchFamily="34" charset="-122"/>
                <a:ea typeface="微软雅黑" panose="020B0503020204020204" pitchFamily="34" charset="-122"/>
              </a:rPr>
              <a:t>后记</a:t>
            </a:r>
            <a:endParaRPr lang="zh-CN" altLang="en-US" sz="2000" dirty="0">
              <a:solidFill>
                <a:srgbClr val="F3F4F6"/>
              </a:solidFill>
              <a:latin typeface="微软雅黑" panose="020B0503020204020204" pitchFamily="34" charset="-122"/>
              <a:ea typeface="微软雅黑" panose="020B0503020204020204" pitchFamily="34" charset="-122"/>
            </a:endParaRPr>
          </a:p>
        </p:txBody>
      </p:sp>
      <p:sp>
        <p:nvSpPr>
          <p:cNvPr id="33" name="Freeform 22"/>
          <p:cNvSpPr>
            <a:spLocks noEditPoints="1"/>
          </p:cNvSpPr>
          <p:nvPr/>
        </p:nvSpPr>
        <p:spPr>
          <a:xfrm>
            <a:off x="7747000" y="5078413"/>
            <a:ext cx="266700" cy="268287"/>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1500"/>
                                        <p:tgtEl>
                                          <p:spTgt spid="2"/>
                                        </p:tgtEl>
                                      </p:cBhvr>
                                    </p:animEffect>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 calcmode="lin" valueType="num">
                                      <p:cBhvr>
                                        <p:cTn id="22" dur="500" fill="hold"/>
                                        <p:tgtEl>
                                          <p:spTgt spid="15"/>
                                        </p:tgtEl>
                                        <p:attrNameLst>
                                          <p:attrName>style.rotation</p:attrName>
                                        </p:attrNameLst>
                                      </p:cBhvr>
                                      <p:tavLst>
                                        <p:tav tm="0">
                                          <p:val>
                                            <p:fltVal val="90"/>
                                          </p:val>
                                        </p:tav>
                                        <p:tav tm="100000">
                                          <p:val>
                                            <p:fltVal val="0"/>
                                          </p:val>
                                        </p:tav>
                                      </p:tavLst>
                                    </p:anim>
                                    <p:animEffect transition="in" filter="fade">
                                      <p:cBhvr>
                                        <p:cTn id="23" dur="500"/>
                                        <p:tgtEl>
                                          <p:spTgt spid="15"/>
                                        </p:tgtEl>
                                      </p:cBhvr>
                                    </p:animEffect>
                                  </p:childTnLst>
                                </p:cTn>
                              </p:par>
                              <p:par>
                                <p:cTn id="24" presetID="8" presetClass="emph" presetSubtype="0" fill="hold" nodeType="withEffect">
                                  <p:stCondLst>
                                    <p:cond delay="0"/>
                                  </p:stCondLst>
                                  <p:childTnLst>
                                    <p:animRot by="21600000">
                                      <p:cBhvr>
                                        <p:cTn id="25" dur="500" fill="hold"/>
                                        <p:tgtEl>
                                          <p:spTgt spid="15"/>
                                        </p:tgtEl>
                                        <p:attrNameLst>
                                          <p:attrName>r</p:attrName>
                                        </p:attrNameLst>
                                      </p:cBhvr>
                                    </p:animRot>
                                  </p:childTnLst>
                                </p:cTn>
                              </p:par>
                            </p:childTnLst>
                          </p:cTn>
                        </p:par>
                        <p:par>
                          <p:cTn id="26" fill="hold">
                            <p:stCondLst>
                              <p:cond delay="25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32"/>
                                        </p:tgtEl>
                                        <p:attrNameLst>
                                          <p:attrName>style.visibility</p:attrName>
                                        </p:attrNameLst>
                                      </p:cBhvr>
                                      <p:to>
                                        <p:strVal val="visible"/>
                                      </p:to>
                                    </p:set>
                                    <p:anim by="(-#ppt_w*2)" calcmode="lin" valueType="num">
                                      <p:cBhvr rctx="PPT">
                                        <p:cTn id="29" dur="300" autoRev="1" fill="hold">
                                          <p:stCondLst>
                                            <p:cond delay="0"/>
                                          </p:stCondLst>
                                        </p:cTn>
                                        <p:tgtEl>
                                          <p:spTgt spid="32"/>
                                        </p:tgtEl>
                                        <p:attrNameLst>
                                          <p:attrName>ppt_w</p:attrName>
                                        </p:attrNameLst>
                                      </p:cBhvr>
                                    </p:anim>
                                    <p:anim by="(#ppt_w*0.50)" calcmode="lin" valueType="num">
                                      <p:cBhvr>
                                        <p:cTn id="30" dur="300" decel="50000" autoRev="1" fill="hold">
                                          <p:stCondLst>
                                            <p:cond delay="0"/>
                                          </p:stCondLst>
                                        </p:cTn>
                                        <p:tgtEl>
                                          <p:spTgt spid="32"/>
                                        </p:tgtEl>
                                        <p:attrNameLst>
                                          <p:attrName>ppt_x</p:attrName>
                                        </p:attrNameLst>
                                      </p:cBhvr>
                                    </p:anim>
                                    <p:anim from="(-#ppt_h/2)" to="(#ppt_y)" calcmode="lin" valueType="num">
                                      <p:cBhvr>
                                        <p:cTn id="31" dur="600" fill="hold">
                                          <p:stCondLst>
                                            <p:cond delay="0"/>
                                          </p:stCondLst>
                                        </p:cTn>
                                        <p:tgtEl>
                                          <p:spTgt spid="32"/>
                                        </p:tgtEl>
                                        <p:attrNameLst>
                                          <p:attrName>ppt_y</p:attrName>
                                        </p:attrNameLst>
                                      </p:cBhvr>
                                    </p:anim>
                                    <p:animRot by="21600000">
                                      <p:cBhvr>
                                        <p:cTn id="32" dur="600" fill="hold">
                                          <p:stCondLst>
                                            <p:cond delay="0"/>
                                          </p:stCondLst>
                                        </p:cTn>
                                        <p:tgtEl>
                                          <p:spTgt spid="32"/>
                                        </p:tgtEl>
                                        <p:attrNameLst>
                                          <p:attrName>r</p:attrName>
                                        </p:attrNameLst>
                                      </p:cBhvr>
                                    </p:animRot>
                                  </p:childTnLst>
                                </p:cTn>
                              </p:par>
                            </p:childTnLst>
                          </p:cTn>
                        </p:par>
                        <p:par>
                          <p:cTn id="33" fill="hold">
                            <p:stCondLst>
                              <p:cond delay="3480"/>
                            </p:stCondLst>
                            <p:childTnLst>
                              <p:par>
                                <p:cTn id="34" presetID="2" presetClass="entr" presetSubtype="12"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0-#ppt_w/2"/>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10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0-#ppt_w/2"/>
                                          </p:val>
                                        </p:tav>
                                        <p:tav tm="100000">
                                          <p:val>
                                            <p:strVal val="#ppt_x"/>
                                          </p:val>
                                        </p:tav>
                                      </p:tavLst>
                                    </p:anim>
                                    <p:anim calcmode="lin" valueType="num">
                                      <p:cBhvr additive="base">
                                        <p:cTn id="41" dur="500" fill="hold"/>
                                        <p:tgtEl>
                                          <p:spTgt spid="30"/>
                                        </p:tgtEl>
                                        <p:attrNameLst>
                                          <p:attrName>ppt_y</p:attrName>
                                        </p:attrNameLst>
                                      </p:cBhvr>
                                      <p:tavLst>
                                        <p:tav tm="0">
                                          <p:val>
                                            <p:strVal val="1+#ppt_h/2"/>
                                          </p:val>
                                        </p:tav>
                                        <p:tav tm="100000">
                                          <p:val>
                                            <p:strVal val="#ppt_y"/>
                                          </p:val>
                                        </p:tav>
                                      </p:tavLst>
                                    </p:anim>
                                  </p:childTnLst>
                                </p:cTn>
                              </p:par>
                            </p:childTnLst>
                          </p:cTn>
                        </p:par>
                        <p:par>
                          <p:cTn id="42" fill="hold">
                            <p:stCondLst>
                              <p:cond delay="3980"/>
                            </p:stCondLst>
                            <p:childTnLst>
                              <p:par>
                                <p:cTn id="43" presetID="22" presetClass="entr" presetSubtype="8"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par>
                                <p:cTn id="49" presetID="2" presetClass="entr" presetSubtype="12" fill="hold" nodeType="withEffect">
                                  <p:stCondLst>
                                    <p:cond delay="10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0-#ppt_w/2"/>
                                          </p:val>
                                        </p:tav>
                                        <p:tav tm="100000">
                                          <p:val>
                                            <p:strVal val="#ppt_x"/>
                                          </p:val>
                                        </p:tav>
                                      </p:tavLst>
                                    </p:anim>
                                    <p:anim calcmode="lin" valueType="num">
                                      <p:cBhvr additive="base">
                                        <p:cTn id="52" dur="500" fill="hold"/>
                                        <p:tgtEl>
                                          <p:spTgt spid="33"/>
                                        </p:tgtEl>
                                        <p:attrNameLst>
                                          <p:attrName>ppt_y</p:attrName>
                                        </p:attrNameLst>
                                      </p:cBhvr>
                                      <p:tavLst>
                                        <p:tav tm="0">
                                          <p:val>
                                            <p:strVal val="1+#ppt_h/2"/>
                                          </p:val>
                                        </p:tav>
                                        <p:tav tm="100000">
                                          <p:val>
                                            <p:strVal val="#ppt_y"/>
                                          </p:val>
                                        </p:tav>
                                      </p:tavLst>
                                    </p:anim>
                                  </p:childTnLst>
                                </p:cTn>
                              </p:par>
                              <p:par>
                                <p:cTn id="53" presetID="22" presetClass="entr" presetSubtype="8"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animBg="1"/>
      <p:bldP spid="16" grpId="0"/>
      <p:bldP spid="19"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30723"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30724" name="组合 20"/>
          <p:cNvGrpSpPr/>
          <p:nvPr/>
        </p:nvGrpSpPr>
        <p:grpSpPr>
          <a:xfrm>
            <a:off x="9632950" y="287338"/>
            <a:ext cx="276225" cy="288925"/>
            <a:chOff x="8181567" y="391614"/>
            <a:chExt cx="420096" cy="437973"/>
          </a:xfrm>
        </p:grpSpPr>
        <p:sp>
          <p:nvSpPr>
            <p:cNvPr id="30791"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0792"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30725" name="组合 23"/>
          <p:cNvGrpSpPr/>
          <p:nvPr/>
        </p:nvGrpSpPr>
        <p:grpSpPr>
          <a:xfrm>
            <a:off x="11296650" y="287338"/>
            <a:ext cx="277813" cy="288925"/>
            <a:chOff x="10486350" y="391614"/>
            <a:chExt cx="421373" cy="437973"/>
          </a:xfrm>
        </p:grpSpPr>
        <p:sp>
          <p:nvSpPr>
            <p:cNvPr id="30789"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0790"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30726"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30727"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30728"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30729" name="组合 29"/>
          <p:cNvGrpSpPr/>
          <p:nvPr/>
        </p:nvGrpSpPr>
        <p:grpSpPr>
          <a:xfrm>
            <a:off x="10475913" y="287338"/>
            <a:ext cx="276225" cy="288925"/>
            <a:chOff x="9338428" y="391614"/>
            <a:chExt cx="420096" cy="437973"/>
          </a:xfrm>
        </p:grpSpPr>
        <p:sp>
          <p:nvSpPr>
            <p:cNvPr id="30787"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0788"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30730"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734"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30735"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服务流程</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30736"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30737"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联系我们</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30738"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30739"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后记</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30740" name="Freeform 5"/>
          <p:cNvSpPr/>
          <p:nvPr/>
        </p:nvSpPr>
        <p:spPr>
          <a:xfrm>
            <a:off x="1773238" y="1400175"/>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pic>
        <p:nvPicPr>
          <p:cNvPr id="30741" name="图片 71"/>
          <p:cNvPicPr/>
          <p:nvPr/>
        </p:nvPicPr>
        <p:blipFill>
          <a:blip r:embed="rId1" cstate="email"/>
          <a:stretch>
            <a:fillRect/>
          </a:stretch>
        </p:blipFill>
        <p:spPr>
          <a:xfrm>
            <a:off x="3605213" y="749300"/>
            <a:ext cx="26987" cy="388938"/>
          </a:xfrm>
          <a:prstGeom prst="rect">
            <a:avLst/>
          </a:prstGeom>
          <a:noFill/>
          <a:ln w="9525">
            <a:noFill/>
          </a:ln>
        </p:spPr>
      </p:pic>
      <p:pic>
        <p:nvPicPr>
          <p:cNvPr id="30742" name="图片 72"/>
          <p:cNvPicPr/>
          <p:nvPr/>
        </p:nvPicPr>
        <p:blipFill>
          <a:blip r:embed="rId1" cstate="email"/>
          <a:stretch>
            <a:fillRect/>
          </a:stretch>
        </p:blipFill>
        <p:spPr>
          <a:xfrm>
            <a:off x="5294313" y="749300"/>
            <a:ext cx="26987" cy="388938"/>
          </a:xfrm>
          <a:prstGeom prst="rect">
            <a:avLst/>
          </a:prstGeom>
          <a:noFill/>
          <a:ln w="9525">
            <a:noFill/>
          </a:ln>
        </p:spPr>
      </p:pic>
      <p:pic>
        <p:nvPicPr>
          <p:cNvPr id="30743" name="图片 73"/>
          <p:cNvPicPr/>
          <p:nvPr/>
        </p:nvPicPr>
        <p:blipFill>
          <a:blip r:embed="rId1" cstate="email"/>
          <a:stretch>
            <a:fillRect/>
          </a:stretch>
        </p:blipFill>
        <p:spPr>
          <a:xfrm>
            <a:off x="7035800" y="749300"/>
            <a:ext cx="26988" cy="388938"/>
          </a:xfrm>
          <a:prstGeom prst="rect">
            <a:avLst/>
          </a:prstGeom>
          <a:noFill/>
          <a:ln w="9525">
            <a:noFill/>
          </a:ln>
        </p:spPr>
      </p:pic>
      <p:sp>
        <p:nvSpPr>
          <p:cNvPr id="30744" name="Rectangle 14"/>
          <p:cNvSpPr/>
          <p:nvPr/>
        </p:nvSpPr>
        <p:spPr>
          <a:xfrm>
            <a:off x="7138988" y="1135063"/>
            <a:ext cx="1620837"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0745" name="TextBox 75"/>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0746" name="TextBox 76"/>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主营业务</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0747" name="TextBox 77"/>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企业优势</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0748" name="TextBox 78"/>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联系我们</a:t>
            </a:r>
            <a:endParaRPr lang="zh-CN" altLang="en-US" b="1" dirty="0">
              <a:solidFill>
                <a:srgbClr val="44A6BA"/>
              </a:solidFill>
              <a:latin typeface="微软雅黑" panose="020B0503020204020204" pitchFamily="34" charset="-122"/>
              <a:ea typeface="微软雅黑" panose="020B0503020204020204" pitchFamily="34" charset="-122"/>
            </a:endParaRPr>
          </a:p>
        </p:txBody>
      </p:sp>
      <p:pic>
        <p:nvPicPr>
          <p:cNvPr id="30749" name="图片 79"/>
          <p:cNvPicPr/>
          <p:nvPr/>
        </p:nvPicPr>
        <p:blipFill>
          <a:blip r:embed="rId1" cstate="email"/>
          <a:stretch>
            <a:fillRect/>
          </a:stretch>
        </p:blipFill>
        <p:spPr>
          <a:xfrm>
            <a:off x="1947863" y="749300"/>
            <a:ext cx="26987" cy="388938"/>
          </a:xfrm>
          <a:prstGeom prst="rect">
            <a:avLst/>
          </a:prstGeom>
          <a:noFill/>
          <a:ln w="9525">
            <a:noFill/>
          </a:ln>
        </p:spPr>
      </p:pic>
      <p:pic>
        <p:nvPicPr>
          <p:cNvPr id="30750" name="图片 80"/>
          <p:cNvPicPr/>
          <p:nvPr/>
        </p:nvPicPr>
        <p:blipFill>
          <a:blip r:embed="rId1" cstate="email"/>
          <a:stretch>
            <a:fillRect/>
          </a:stretch>
        </p:blipFill>
        <p:spPr>
          <a:xfrm>
            <a:off x="8855075" y="749300"/>
            <a:ext cx="26988" cy="388938"/>
          </a:xfrm>
          <a:prstGeom prst="rect">
            <a:avLst/>
          </a:prstGeom>
          <a:noFill/>
          <a:ln w="9525">
            <a:noFill/>
          </a:ln>
        </p:spPr>
      </p:pic>
      <p:sp>
        <p:nvSpPr>
          <p:cNvPr id="30751" name="Oval 6"/>
          <p:cNvSpPr/>
          <p:nvPr/>
        </p:nvSpPr>
        <p:spPr>
          <a:xfrm>
            <a:off x="2319338" y="1636713"/>
            <a:ext cx="1220787" cy="1227137"/>
          </a:xfrm>
          <a:prstGeom prst="ellipse">
            <a:avLst/>
          </a:prstGeom>
          <a:solidFill>
            <a:srgbClr val="FFFFFF"/>
          </a:solidFill>
          <a:ln w="10" cap="flat" cmpd="sng">
            <a:solidFill>
              <a:srgbClr val="A9A8A7"/>
            </a:solidFill>
            <a:prstDash val="solid"/>
            <a:miter/>
            <a:headEnd type="none" w="med" len="med"/>
            <a:tailEnd type="none" w="med" len="med"/>
          </a:ln>
        </p:spPr>
        <p:txBody>
          <a:bodyPr/>
          <a:lstStyle/>
          <a:p>
            <a:pPr lvl="0" eaLnBrk="1" hangingPunct="1"/>
            <a:endParaRPr lang="zh-CN" altLang="en-US" sz="1600" dirty="0">
              <a:latin typeface="Arial" panose="020B0604020202020204" pitchFamily="34" charset="0"/>
              <a:ea typeface="宋体" panose="02010600030101010101" pitchFamily="2" charset="-122"/>
            </a:endParaRPr>
          </a:p>
        </p:txBody>
      </p:sp>
      <p:sp>
        <p:nvSpPr>
          <p:cNvPr id="30752" name="Oval 7"/>
          <p:cNvSpPr/>
          <p:nvPr/>
        </p:nvSpPr>
        <p:spPr>
          <a:xfrm>
            <a:off x="4281488" y="1636713"/>
            <a:ext cx="1220787" cy="1227137"/>
          </a:xfrm>
          <a:prstGeom prst="ellipse">
            <a:avLst/>
          </a:prstGeom>
          <a:solidFill>
            <a:srgbClr val="FFFFFF"/>
          </a:solidFill>
          <a:ln w="10" cap="flat" cmpd="sng">
            <a:solidFill>
              <a:srgbClr val="A9A8A7"/>
            </a:solidFill>
            <a:prstDash val="solid"/>
            <a:miter/>
            <a:headEnd type="none" w="med" len="med"/>
            <a:tailEnd type="none" w="med" len="med"/>
          </a:ln>
        </p:spPr>
        <p:txBody>
          <a:bodyPr/>
          <a:lstStyle/>
          <a:p>
            <a:pPr lvl="0" eaLnBrk="1" hangingPunct="1"/>
            <a:endParaRPr lang="zh-CN" altLang="en-US" sz="1600" dirty="0">
              <a:latin typeface="Arial" panose="020B0604020202020204" pitchFamily="34" charset="0"/>
              <a:ea typeface="宋体" panose="02010600030101010101" pitchFamily="2" charset="-122"/>
            </a:endParaRPr>
          </a:p>
        </p:txBody>
      </p:sp>
      <p:sp>
        <p:nvSpPr>
          <p:cNvPr id="30753" name="Oval 8"/>
          <p:cNvSpPr/>
          <p:nvPr/>
        </p:nvSpPr>
        <p:spPr>
          <a:xfrm>
            <a:off x="6245225" y="1636713"/>
            <a:ext cx="1220788" cy="1227137"/>
          </a:xfrm>
          <a:prstGeom prst="ellipse">
            <a:avLst/>
          </a:prstGeom>
          <a:solidFill>
            <a:srgbClr val="FFFFFF"/>
          </a:solidFill>
          <a:ln w="10" cap="flat" cmpd="sng">
            <a:solidFill>
              <a:srgbClr val="A9A8A7"/>
            </a:solidFill>
            <a:prstDash val="solid"/>
            <a:miter/>
            <a:headEnd type="none" w="med" len="med"/>
            <a:tailEnd type="none" w="med" len="med"/>
          </a:ln>
        </p:spPr>
        <p:txBody>
          <a:bodyPr/>
          <a:lstStyle/>
          <a:p>
            <a:pPr lvl="0" eaLnBrk="1" hangingPunct="1"/>
            <a:endParaRPr lang="zh-CN" altLang="en-US" sz="1600" dirty="0">
              <a:latin typeface="Arial" panose="020B0604020202020204" pitchFamily="34" charset="0"/>
              <a:ea typeface="宋体" panose="02010600030101010101" pitchFamily="2" charset="-122"/>
            </a:endParaRPr>
          </a:p>
        </p:txBody>
      </p:sp>
      <p:sp>
        <p:nvSpPr>
          <p:cNvPr id="30754" name="Oval 9"/>
          <p:cNvSpPr/>
          <p:nvPr/>
        </p:nvSpPr>
        <p:spPr>
          <a:xfrm>
            <a:off x="8207375" y="1636713"/>
            <a:ext cx="1220788" cy="1227137"/>
          </a:xfrm>
          <a:prstGeom prst="ellipse">
            <a:avLst/>
          </a:prstGeom>
          <a:solidFill>
            <a:srgbClr val="FFFFFF"/>
          </a:solidFill>
          <a:ln w="10" cap="flat" cmpd="sng">
            <a:solidFill>
              <a:srgbClr val="A9A8A7"/>
            </a:solidFill>
            <a:prstDash val="solid"/>
            <a:miter/>
            <a:headEnd type="none" w="med" len="med"/>
            <a:tailEnd type="none" w="med" len="med"/>
          </a:ln>
        </p:spPr>
        <p:txBody>
          <a:bodyPr/>
          <a:lstStyle/>
          <a:p>
            <a:pPr lvl="0" eaLnBrk="1" hangingPunct="1"/>
            <a:endParaRPr lang="zh-CN" altLang="en-US" sz="1600" dirty="0">
              <a:latin typeface="Arial" panose="020B0604020202020204" pitchFamily="34" charset="0"/>
              <a:ea typeface="宋体" panose="02010600030101010101" pitchFamily="2" charset="-122"/>
            </a:endParaRPr>
          </a:p>
        </p:txBody>
      </p:sp>
      <p:sp>
        <p:nvSpPr>
          <p:cNvPr id="30755" name="Oval 10"/>
          <p:cNvSpPr/>
          <p:nvPr/>
        </p:nvSpPr>
        <p:spPr>
          <a:xfrm>
            <a:off x="10169525" y="1636713"/>
            <a:ext cx="1220788" cy="1227137"/>
          </a:xfrm>
          <a:prstGeom prst="ellipse">
            <a:avLst/>
          </a:prstGeom>
          <a:solidFill>
            <a:srgbClr val="FFFFFF"/>
          </a:solidFill>
          <a:ln w="10" cap="flat" cmpd="sng">
            <a:solidFill>
              <a:srgbClr val="A9A8A7"/>
            </a:solidFill>
            <a:prstDash val="solid"/>
            <a:miter/>
            <a:headEnd type="none" w="med" len="med"/>
            <a:tailEnd type="none" w="med" len="med"/>
          </a:ln>
        </p:spPr>
        <p:txBody>
          <a:bodyPr/>
          <a:lstStyle/>
          <a:p>
            <a:pPr lvl="0" eaLnBrk="1" hangingPunct="1"/>
            <a:endParaRPr lang="zh-CN" altLang="en-US" sz="1600" dirty="0">
              <a:latin typeface="Arial" panose="020B0604020202020204" pitchFamily="34" charset="0"/>
              <a:ea typeface="宋体" panose="02010600030101010101" pitchFamily="2" charset="-122"/>
            </a:endParaRPr>
          </a:p>
        </p:txBody>
      </p:sp>
      <p:sp>
        <p:nvSpPr>
          <p:cNvPr id="30756" name="Oval 11"/>
          <p:cNvSpPr/>
          <p:nvPr/>
        </p:nvSpPr>
        <p:spPr>
          <a:xfrm>
            <a:off x="4216400" y="4162425"/>
            <a:ext cx="1220788" cy="1228725"/>
          </a:xfrm>
          <a:prstGeom prst="ellipse">
            <a:avLst/>
          </a:prstGeom>
          <a:solidFill>
            <a:srgbClr val="FFFFFF"/>
          </a:solidFill>
          <a:ln w="10" cap="flat" cmpd="sng">
            <a:solidFill>
              <a:srgbClr val="A9A8A7"/>
            </a:solidFill>
            <a:prstDash val="solid"/>
            <a:miter/>
            <a:headEnd type="none" w="med" len="med"/>
            <a:tailEnd type="none" w="med" len="med"/>
          </a:ln>
        </p:spPr>
        <p:txBody>
          <a:bodyPr/>
          <a:lstStyle/>
          <a:p>
            <a:pPr lvl="0" eaLnBrk="1" hangingPunct="1"/>
            <a:endParaRPr lang="zh-CN" altLang="en-US" sz="1600" dirty="0">
              <a:latin typeface="Arial" panose="020B0604020202020204" pitchFamily="34" charset="0"/>
              <a:ea typeface="宋体" panose="02010600030101010101" pitchFamily="2" charset="-122"/>
            </a:endParaRPr>
          </a:p>
        </p:txBody>
      </p:sp>
      <p:sp>
        <p:nvSpPr>
          <p:cNvPr id="30757" name="Oval 12"/>
          <p:cNvSpPr/>
          <p:nvPr/>
        </p:nvSpPr>
        <p:spPr>
          <a:xfrm>
            <a:off x="6178550" y="4162425"/>
            <a:ext cx="1222375" cy="1228725"/>
          </a:xfrm>
          <a:prstGeom prst="ellipse">
            <a:avLst/>
          </a:prstGeom>
          <a:solidFill>
            <a:srgbClr val="FFFFFF"/>
          </a:solidFill>
          <a:ln w="10" cap="flat" cmpd="sng">
            <a:solidFill>
              <a:srgbClr val="A9A8A7"/>
            </a:solidFill>
            <a:prstDash val="solid"/>
            <a:miter/>
            <a:headEnd type="none" w="med" len="med"/>
            <a:tailEnd type="none" w="med" len="med"/>
          </a:ln>
        </p:spPr>
        <p:txBody>
          <a:bodyPr/>
          <a:lstStyle/>
          <a:p>
            <a:pPr lvl="0" eaLnBrk="1" hangingPunct="1"/>
            <a:endParaRPr lang="zh-CN" altLang="en-US" sz="1600" dirty="0">
              <a:latin typeface="Arial" panose="020B0604020202020204" pitchFamily="34" charset="0"/>
              <a:ea typeface="宋体" panose="02010600030101010101" pitchFamily="2" charset="-122"/>
            </a:endParaRPr>
          </a:p>
        </p:txBody>
      </p:sp>
      <p:sp>
        <p:nvSpPr>
          <p:cNvPr id="30758" name="Oval 13"/>
          <p:cNvSpPr/>
          <p:nvPr/>
        </p:nvSpPr>
        <p:spPr>
          <a:xfrm>
            <a:off x="8142288" y="4162425"/>
            <a:ext cx="1220787" cy="1228725"/>
          </a:xfrm>
          <a:prstGeom prst="ellipse">
            <a:avLst/>
          </a:prstGeom>
          <a:solidFill>
            <a:srgbClr val="FFFFFF"/>
          </a:solidFill>
          <a:ln w="10" cap="flat" cmpd="sng">
            <a:solidFill>
              <a:srgbClr val="A9A8A7"/>
            </a:solidFill>
            <a:prstDash val="solid"/>
            <a:miter/>
            <a:headEnd type="none" w="med" len="med"/>
            <a:tailEnd type="none" w="med" len="med"/>
          </a:ln>
        </p:spPr>
        <p:txBody>
          <a:bodyPr/>
          <a:lstStyle/>
          <a:p>
            <a:pPr lvl="0" eaLnBrk="1" hangingPunct="1"/>
            <a:endParaRPr lang="zh-CN" altLang="en-US" sz="1600" dirty="0">
              <a:latin typeface="Arial" panose="020B0604020202020204" pitchFamily="34" charset="0"/>
              <a:ea typeface="宋体" panose="02010600030101010101" pitchFamily="2" charset="-122"/>
            </a:endParaRPr>
          </a:p>
        </p:txBody>
      </p:sp>
      <p:sp>
        <p:nvSpPr>
          <p:cNvPr id="30759" name="Oval 14"/>
          <p:cNvSpPr/>
          <p:nvPr/>
        </p:nvSpPr>
        <p:spPr>
          <a:xfrm>
            <a:off x="10104438" y="4162425"/>
            <a:ext cx="1220787" cy="1228725"/>
          </a:xfrm>
          <a:prstGeom prst="ellipse">
            <a:avLst/>
          </a:prstGeom>
          <a:solidFill>
            <a:srgbClr val="FFFFFF"/>
          </a:solidFill>
          <a:ln w="10" cap="flat" cmpd="sng">
            <a:solidFill>
              <a:srgbClr val="A9A8A7"/>
            </a:solidFill>
            <a:prstDash val="solid"/>
            <a:miter/>
            <a:headEnd type="none" w="med" len="med"/>
            <a:tailEnd type="none" w="med" len="med"/>
          </a:ln>
        </p:spPr>
        <p:txBody>
          <a:bodyPr/>
          <a:lstStyle/>
          <a:p>
            <a:pPr lvl="0" eaLnBrk="1" hangingPunct="1"/>
            <a:endParaRPr lang="zh-CN" altLang="en-US" sz="1600" dirty="0">
              <a:latin typeface="Arial" panose="020B0604020202020204" pitchFamily="34" charset="0"/>
              <a:ea typeface="宋体" panose="02010600030101010101" pitchFamily="2" charset="-122"/>
            </a:endParaRPr>
          </a:p>
        </p:txBody>
      </p:sp>
      <p:sp>
        <p:nvSpPr>
          <p:cNvPr id="30760" name="Freeform 15"/>
          <p:cNvSpPr/>
          <p:nvPr/>
        </p:nvSpPr>
        <p:spPr>
          <a:xfrm>
            <a:off x="3797300" y="2070100"/>
            <a:ext cx="244475" cy="347663"/>
          </a:xfrm>
          <a:custGeom>
            <a:avLst/>
            <a:gdLst/>
            <a:ahLst/>
            <a:cxnLst>
              <a:cxn ang="0">
                <a:pos x="222646" y="195829"/>
              </a:cxn>
              <a:cxn ang="0">
                <a:pos x="126519" y="263698"/>
              </a:cxn>
              <a:cxn ang="0">
                <a:pos x="26859" y="334395"/>
              </a:cxn>
              <a:cxn ang="0">
                <a:pos x="1414" y="310358"/>
              </a:cxn>
              <a:cxn ang="0">
                <a:pos x="1414" y="173914"/>
              </a:cxn>
              <a:cxn ang="0">
                <a:pos x="1414" y="32520"/>
              </a:cxn>
              <a:cxn ang="0">
                <a:pos x="31100" y="16967"/>
              </a:cxn>
              <a:cxn ang="0">
                <a:pos x="126519" y="84836"/>
              </a:cxn>
              <a:cxn ang="0">
                <a:pos x="226180" y="155532"/>
              </a:cxn>
              <a:cxn ang="0">
                <a:pos x="222646" y="195829"/>
              </a:cxn>
            </a:cxnLst>
            <a:rect l="0" t="0" r="0" b="0"/>
            <a:pathLst>
              <a:path w="347" h="493">
                <a:moveTo>
                  <a:pt x="315" y="277"/>
                </a:moveTo>
                <a:lnTo>
                  <a:pt x="179" y="373"/>
                </a:lnTo>
                <a:cubicBezTo>
                  <a:pt x="132" y="406"/>
                  <a:pt x="85" y="440"/>
                  <a:pt x="38" y="473"/>
                </a:cubicBezTo>
                <a:cubicBezTo>
                  <a:pt x="12" y="493"/>
                  <a:pt x="0" y="481"/>
                  <a:pt x="2" y="439"/>
                </a:cubicBezTo>
                <a:lnTo>
                  <a:pt x="2" y="246"/>
                </a:lnTo>
                <a:cubicBezTo>
                  <a:pt x="2" y="179"/>
                  <a:pt x="2" y="113"/>
                  <a:pt x="2" y="46"/>
                </a:cubicBezTo>
                <a:cubicBezTo>
                  <a:pt x="1" y="8"/>
                  <a:pt x="15" y="0"/>
                  <a:pt x="44" y="24"/>
                </a:cubicBezTo>
                <a:lnTo>
                  <a:pt x="179" y="120"/>
                </a:lnTo>
                <a:cubicBezTo>
                  <a:pt x="226" y="153"/>
                  <a:pt x="273" y="187"/>
                  <a:pt x="320" y="220"/>
                </a:cubicBezTo>
                <a:cubicBezTo>
                  <a:pt x="347" y="239"/>
                  <a:pt x="345" y="257"/>
                  <a:pt x="315" y="277"/>
                </a:cubicBezTo>
                <a:close/>
              </a:path>
            </a:pathLst>
          </a:custGeom>
          <a:solidFill>
            <a:srgbClr val="605D5C">
              <a:alpha val="100000"/>
            </a:srgbClr>
          </a:solidFill>
          <a:ln w="9525">
            <a:noFill/>
          </a:ln>
        </p:spPr>
        <p:txBody>
          <a:bodyPr/>
          <a:lstStyle/>
          <a:p>
            <a:endParaRPr lang="zh-CN" altLang="en-US"/>
          </a:p>
        </p:txBody>
      </p:sp>
      <p:sp>
        <p:nvSpPr>
          <p:cNvPr id="30761" name="Freeform 16"/>
          <p:cNvSpPr/>
          <p:nvPr/>
        </p:nvSpPr>
        <p:spPr>
          <a:xfrm>
            <a:off x="5795963" y="2070100"/>
            <a:ext cx="244475" cy="347663"/>
          </a:xfrm>
          <a:custGeom>
            <a:avLst/>
            <a:gdLst/>
            <a:ahLst/>
            <a:cxnLst>
              <a:cxn ang="0">
                <a:pos x="222006" y="195829"/>
              </a:cxn>
              <a:cxn ang="0">
                <a:pos x="126861" y="263698"/>
              </a:cxn>
              <a:cxn ang="0">
                <a:pos x="27486" y="334395"/>
              </a:cxn>
              <a:cxn ang="0">
                <a:pos x="1410" y="310358"/>
              </a:cxn>
              <a:cxn ang="0">
                <a:pos x="1410" y="173914"/>
              </a:cxn>
              <a:cxn ang="0">
                <a:pos x="1410" y="32520"/>
              </a:cxn>
              <a:cxn ang="0">
                <a:pos x="31010" y="16967"/>
              </a:cxn>
              <a:cxn ang="0">
                <a:pos x="126861" y="84836"/>
              </a:cxn>
              <a:cxn ang="0">
                <a:pos x="226235" y="155532"/>
              </a:cxn>
              <a:cxn ang="0">
                <a:pos x="222006" y="195829"/>
              </a:cxn>
            </a:cxnLst>
            <a:rect l="0" t="0" r="0" b="0"/>
            <a:pathLst>
              <a:path w="348" h="493">
                <a:moveTo>
                  <a:pt x="315" y="277"/>
                </a:moveTo>
                <a:lnTo>
                  <a:pt x="180" y="373"/>
                </a:lnTo>
                <a:cubicBezTo>
                  <a:pt x="133" y="406"/>
                  <a:pt x="86" y="440"/>
                  <a:pt x="39" y="473"/>
                </a:cubicBezTo>
                <a:cubicBezTo>
                  <a:pt x="12" y="493"/>
                  <a:pt x="0" y="481"/>
                  <a:pt x="2" y="439"/>
                </a:cubicBezTo>
                <a:lnTo>
                  <a:pt x="2" y="246"/>
                </a:lnTo>
                <a:cubicBezTo>
                  <a:pt x="2" y="179"/>
                  <a:pt x="2" y="113"/>
                  <a:pt x="2" y="46"/>
                </a:cubicBezTo>
                <a:cubicBezTo>
                  <a:pt x="1" y="8"/>
                  <a:pt x="15" y="0"/>
                  <a:pt x="44" y="24"/>
                </a:cubicBezTo>
                <a:lnTo>
                  <a:pt x="180" y="120"/>
                </a:lnTo>
                <a:cubicBezTo>
                  <a:pt x="227" y="153"/>
                  <a:pt x="274" y="187"/>
                  <a:pt x="321" y="220"/>
                </a:cubicBezTo>
                <a:cubicBezTo>
                  <a:pt x="348" y="239"/>
                  <a:pt x="346" y="257"/>
                  <a:pt x="315" y="277"/>
                </a:cubicBezTo>
                <a:close/>
              </a:path>
            </a:pathLst>
          </a:custGeom>
          <a:solidFill>
            <a:srgbClr val="605D5C">
              <a:alpha val="100000"/>
            </a:srgbClr>
          </a:solidFill>
          <a:ln w="9525">
            <a:noFill/>
          </a:ln>
        </p:spPr>
        <p:txBody>
          <a:bodyPr/>
          <a:lstStyle/>
          <a:p>
            <a:endParaRPr lang="zh-CN" altLang="en-US"/>
          </a:p>
        </p:txBody>
      </p:sp>
      <p:sp>
        <p:nvSpPr>
          <p:cNvPr id="30762" name="Freeform 17"/>
          <p:cNvSpPr/>
          <p:nvPr/>
        </p:nvSpPr>
        <p:spPr>
          <a:xfrm>
            <a:off x="7754938" y="2070100"/>
            <a:ext cx="244475" cy="347663"/>
          </a:xfrm>
          <a:custGeom>
            <a:avLst/>
            <a:gdLst/>
            <a:ahLst/>
            <a:cxnLst>
              <a:cxn ang="0">
                <a:pos x="222006" y="195829"/>
              </a:cxn>
              <a:cxn ang="0">
                <a:pos x="126861" y="263698"/>
              </a:cxn>
              <a:cxn ang="0">
                <a:pos x="27486" y="334395"/>
              </a:cxn>
              <a:cxn ang="0">
                <a:pos x="1410" y="310358"/>
              </a:cxn>
              <a:cxn ang="0">
                <a:pos x="1410" y="173914"/>
              </a:cxn>
              <a:cxn ang="0">
                <a:pos x="1410" y="32520"/>
              </a:cxn>
              <a:cxn ang="0">
                <a:pos x="31010" y="16967"/>
              </a:cxn>
              <a:cxn ang="0">
                <a:pos x="126861" y="84836"/>
              </a:cxn>
              <a:cxn ang="0">
                <a:pos x="226235" y="155532"/>
              </a:cxn>
              <a:cxn ang="0">
                <a:pos x="222006" y="195829"/>
              </a:cxn>
            </a:cxnLst>
            <a:rect l="0" t="0" r="0" b="0"/>
            <a:pathLst>
              <a:path w="348" h="493">
                <a:moveTo>
                  <a:pt x="315" y="277"/>
                </a:moveTo>
                <a:lnTo>
                  <a:pt x="180" y="373"/>
                </a:lnTo>
                <a:cubicBezTo>
                  <a:pt x="133" y="406"/>
                  <a:pt x="86" y="440"/>
                  <a:pt x="39" y="473"/>
                </a:cubicBezTo>
                <a:cubicBezTo>
                  <a:pt x="12" y="493"/>
                  <a:pt x="0" y="481"/>
                  <a:pt x="2" y="439"/>
                </a:cubicBezTo>
                <a:lnTo>
                  <a:pt x="2" y="246"/>
                </a:lnTo>
                <a:cubicBezTo>
                  <a:pt x="2" y="179"/>
                  <a:pt x="2" y="113"/>
                  <a:pt x="2" y="46"/>
                </a:cubicBezTo>
                <a:cubicBezTo>
                  <a:pt x="1" y="8"/>
                  <a:pt x="16" y="0"/>
                  <a:pt x="44" y="24"/>
                </a:cubicBezTo>
                <a:lnTo>
                  <a:pt x="180" y="120"/>
                </a:lnTo>
                <a:cubicBezTo>
                  <a:pt x="227" y="153"/>
                  <a:pt x="274" y="187"/>
                  <a:pt x="321" y="220"/>
                </a:cubicBezTo>
                <a:cubicBezTo>
                  <a:pt x="348" y="239"/>
                  <a:pt x="346" y="257"/>
                  <a:pt x="315" y="277"/>
                </a:cubicBezTo>
                <a:close/>
              </a:path>
            </a:pathLst>
          </a:custGeom>
          <a:solidFill>
            <a:srgbClr val="605D5C">
              <a:alpha val="100000"/>
            </a:srgbClr>
          </a:solidFill>
          <a:ln w="9525">
            <a:noFill/>
          </a:ln>
        </p:spPr>
        <p:txBody>
          <a:bodyPr/>
          <a:lstStyle/>
          <a:p>
            <a:endParaRPr lang="zh-CN" altLang="en-US"/>
          </a:p>
        </p:txBody>
      </p:sp>
      <p:sp>
        <p:nvSpPr>
          <p:cNvPr id="30763" name="Freeform 18"/>
          <p:cNvSpPr/>
          <p:nvPr/>
        </p:nvSpPr>
        <p:spPr>
          <a:xfrm>
            <a:off x="9677400" y="2070100"/>
            <a:ext cx="244475" cy="347663"/>
          </a:xfrm>
          <a:custGeom>
            <a:avLst/>
            <a:gdLst/>
            <a:ahLst/>
            <a:cxnLst>
              <a:cxn ang="0">
                <a:pos x="222006" y="195829"/>
              </a:cxn>
              <a:cxn ang="0">
                <a:pos x="126861" y="263698"/>
              </a:cxn>
              <a:cxn ang="0">
                <a:pos x="26782" y="334395"/>
              </a:cxn>
              <a:cxn ang="0">
                <a:pos x="1410" y="310358"/>
              </a:cxn>
              <a:cxn ang="0">
                <a:pos x="1410" y="173914"/>
              </a:cxn>
              <a:cxn ang="0">
                <a:pos x="1410" y="32520"/>
              </a:cxn>
              <a:cxn ang="0">
                <a:pos x="31010" y="16967"/>
              </a:cxn>
              <a:cxn ang="0">
                <a:pos x="126861" y="84836"/>
              </a:cxn>
              <a:cxn ang="0">
                <a:pos x="226235" y="155532"/>
              </a:cxn>
              <a:cxn ang="0">
                <a:pos x="222006" y="195829"/>
              </a:cxn>
            </a:cxnLst>
            <a:rect l="0" t="0" r="0" b="0"/>
            <a:pathLst>
              <a:path w="348" h="493">
                <a:moveTo>
                  <a:pt x="315" y="277"/>
                </a:moveTo>
                <a:lnTo>
                  <a:pt x="180" y="373"/>
                </a:lnTo>
                <a:cubicBezTo>
                  <a:pt x="133" y="406"/>
                  <a:pt x="85" y="440"/>
                  <a:pt x="38" y="473"/>
                </a:cubicBezTo>
                <a:cubicBezTo>
                  <a:pt x="12" y="493"/>
                  <a:pt x="0" y="481"/>
                  <a:pt x="2" y="439"/>
                </a:cubicBezTo>
                <a:lnTo>
                  <a:pt x="2" y="246"/>
                </a:lnTo>
                <a:cubicBezTo>
                  <a:pt x="2" y="179"/>
                  <a:pt x="2" y="113"/>
                  <a:pt x="2" y="46"/>
                </a:cubicBezTo>
                <a:cubicBezTo>
                  <a:pt x="1" y="8"/>
                  <a:pt x="15" y="0"/>
                  <a:pt x="44" y="24"/>
                </a:cubicBezTo>
                <a:lnTo>
                  <a:pt x="180" y="120"/>
                </a:lnTo>
                <a:cubicBezTo>
                  <a:pt x="227" y="153"/>
                  <a:pt x="274" y="187"/>
                  <a:pt x="321" y="220"/>
                </a:cubicBezTo>
                <a:cubicBezTo>
                  <a:pt x="348" y="239"/>
                  <a:pt x="346" y="257"/>
                  <a:pt x="315" y="277"/>
                </a:cubicBezTo>
                <a:close/>
              </a:path>
            </a:pathLst>
          </a:custGeom>
          <a:solidFill>
            <a:srgbClr val="605D5C">
              <a:alpha val="100000"/>
            </a:srgbClr>
          </a:solidFill>
          <a:ln w="9525">
            <a:noFill/>
          </a:ln>
        </p:spPr>
        <p:txBody>
          <a:bodyPr/>
          <a:lstStyle/>
          <a:p>
            <a:endParaRPr lang="zh-CN" altLang="en-US"/>
          </a:p>
        </p:txBody>
      </p:sp>
      <p:sp>
        <p:nvSpPr>
          <p:cNvPr id="30764" name="Freeform 19"/>
          <p:cNvSpPr/>
          <p:nvPr/>
        </p:nvSpPr>
        <p:spPr>
          <a:xfrm>
            <a:off x="10599738" y="3657600"/>
            <a:ext cx="382587" cy="273050"/>
          </a:xfrm>
          <a:custGeom>
            <a:avLst/>
            <a:gdLst/>
            <a:ahLst/>
            <a:cxnLst>
              <a:cxn ang="0">
                <a:pos x="167965" y="247157"/>
              </a:cxn>
              <a:cxn ang="0">
                <a:pos x="93314" y="141233"/>
              </a:cxn>
              <a:cxn ang="0">
                <a:pos x="14775" y="29816"/>
              </a:cxn>
              <a:cxn ang="0">
                <a:pos x="41991" y="1569"/>
              </a:cxn>
              <a:cxn ang="0">
                <a:pos x="191294" y="1569"/>
              </a:cxn>
              <a:cxn ang="0">
                <a:pos x="347594" y="1569"/>
              </a:cxn>
              <a:cxn ang="0">
                <a:pos x="364702" y="34524"/>
              </a:cxn>
              <a:cxn ang="0">
                <a:pos x="290051" y="141233"/>
              </a:cxn>
              <a:cxn ang="0">
                <a:pos x="211512" y="251865"/>
              </a:cxn>
              <a:cxn ang="0">
                <a:pos x="167965" y="247157"/>
              </a:cxn>
            </a:cxnLst>
            <a:rect l="0" t="0" r="0" b="0"/>
            <a:pathLst>
              <a:path w="492" h="348">
                <a:moveTo>
                  <a:pt x="216" y="315"/>
                </a:moveTo>
                <a:lnTo>
                  <a:pt x="120" y="180"/>
                </a:lnTo>
                <a:cubicBezTo>
                  <a:pt x="86" y="133"/>
                  <a:pt x="53" y="86"/>
                  <a:pt x="19" y="38"/>
                </a:cubicBezTo>
                <a:cubicBezTo>
                  <a:pt x="0" y="12"/>
                  <a:pt x="11" y="0"/>
                  <a:pt x="54" y="2"/>
                </a:cubicBezTo>
                <a:lnTo>
                  <a:pt x="246" y="2"/>
                </a:lnTo>
                <a:cubicBezTo>
                  <a:pt x="313" y="2"/>
                  <a:pt x="380" y="2"/>
                  <a:pt x="447" y="2"/>
                </a:cubicBezTo>
                <a:cubicBezTo>
                  <a:pt x="485" y="1"/>
                  <a:pt x="492" y="15"/>
                  <a:pt x="469" y="44"/>
                </a:cubicBezTo>
                <a:lnTo>
                  <a:pt x="373" y="180"/>
                </a:lnTo>
                <a:cubicBezTo>
                  <a:pt x="339" y="227"/>
                  <a:pt x="306" y="274"/>
                  <a:pt x="272" y="321"/>
                </a:cubicBezTo>
                <a:cubicBezTo>
                  <a:pt x="254" y="348"/>
                  <a:pt x="235" y="346"/>
                  <a:pt x="216" y="315"/>
                </a:cubicBezTo>
                <a:close/>
              </a:path>
            </a:pathLst>
          </a:custGeom>
          <a:solidFill>
            <a:srgbClr val="605D5C">
              <a:alpha val="100000"/>
            </a:srgbClr>
          </a:solidFill>
          <a:ln w="9525">
            <a:noFill/>
          </a:ln>
        </p:spPr>
        <p:txBody>
          <a:bodyPr/>
          <a:lstStyle/>
          <a:p>
            <a:endParaRPr lang="zh-CN" altLang="en-US"/>
          </a:p>
        </p:txBody>
      </p:sp>
      <p:sp>
        <p:nvSpPr>
          <p:cNvPr id="30765" name="Freeform 20"/>
          <p:cNvSpPr/>
          <p:nvPr/>
        </p:nvSpPr>
        <p:spPr>
          <a:xfrm>
            <a:off x="10599738" y="3440113"/>
            <a:ext cx="382587" cy="273050"/>
          </a:xfrm>
          <a:custGeom>
            <a:avLst/>
            <a:gdLst/>
            <a:ahLst/>
            <a:cxnLst>
              <a:cxn ang="0">
                <a:pos x="167965" y="247157"/>
              </a:cxn>
              <a:cxn ang="0">
                <a:pos x="93314" y="141233"/>
              </a:cxn>
              <a:cxn ang="0">
                <a:pos x="14775" y="30600"/>
              </a:cxn>
              <a:cxn ang="0">
                <a:pos x="41991" y="1569"/>
              </a:cxn>
              <a:cxn ang="0">
                <a:pos x="191294" y="1569"/>
              </a:cxn>
              <a:cxn ang="0">
                <a:pos x="347594" y="1569"/>
              </a:cxn>
              <a:cxn ang="0">
                <a:pos x="364702" y="34524"/>
              </a:cxn>
              <a:cxn ang="0">
                <a:pos x="290051" y="141233"/>
              </a:cxn>
              <a:cxn ang="0">
                <a:pos x="211512" y="251865"/>
              </a:cxn>
              <a:cxn ang="0">
                <a:pos x="167965" y="247157"/>
              </a:cxn>
            </a:cxnLst>
            <a:rect l="0" t="0" r="0" b="0"/>
            <a:pathLst>
              <a:path w="492" h="348">
                <a:moveTo>
                  <a:pt x="216" y="315"/>
                </a:moveTo>
                <a:lnTo>
                  <a:pt x="120" y="180"/>
                </a:lnTo>
                <a:cubicBezTo>
                  <a:pt x="86" y="133"/>
                  <a:pt x="53" y="86"/>
                  <a:pt x="19" y="39"/>
                </a:cubicBezTo>
                <a:cubicBezTo>
                  <a:pt x="0" y="12"/>
                  <a:pt x="11" y="0"/>
                  <a:pt x="54" y="2"/>
                </a:cubicBezTo>
                <a:lnTo>
                  <a:pt x="246" y="2"/>
                </a:lnTo>
                <a:cubicBezTo>
                  <a:pt x="313" y="2"/>
                  <a:pt x="380" y="2"/>
                  <a:pt x="447" y="2"/>
                </a:cubicBezTo>
                <a:cubicBezTo>
                  <a:pt x="485" y="1"/>
                  <a:pt x="492" y="16"/>
                  <a:pt x="469" y="44"/>
                </a:cubicBezTo>
                <a:lnTo>
                  <a:pt x="373" y="180"/>
                </a:lnTo>
                <a:cubicBezTo>
                  <a:pt x="339" y="227"/>
                  <a:pt x="306" y="274"/>
                  <a:pt x="272" y="321"/>
                </a:cubicBezTo>
                <a:cubicBezTo>
                  <a:pt x="254" y="348"/>
                  <a:pt x="235" y="346"/>
                  <a:pt x="216" y="315"/>
                </a:cubicBezTo>
                <a:close/>
              </a:path>
            </a:pathLst>
          </a:custGeom>
          <a:solidFill>
            <a:srgbClr val="605D5C">
              <a:alpha val="100000"/>
            </a:srgbClr>
          </a:solidFill>
          <a:ln w="9525">
            <a:noFill/>
          </a:ln>
        </p:spPr>
        <p:txBody>
          <a:bodyPr/>
          <a:lstStyle/>
          <a:p>
            <a:endParaRPr lang="zh-CN" altLang="en-US"/>
          </a:p>
        </p:txBody>
      </p:sp>
      <p:sp>
        <p:nvSpPr>
          <p:cNvPr id="30766" name="Freeform 21"/>
          <p:cNvSpPr/>
          <p:nvPr/>
        </p:nvSpPr>
        <p:spPr>
          <a:xfrm>
            <a:off x="9636125" y="4583113"/>
            <a:ext cx="244475" cy="349250"/>
          </a:xfrm>
          <a:custGeom>
            <a:avLst/>
            <a:gdLst/>
            <a:ahLst/>
            <a:cxnLst>
              <a:cxn ang="0">
                <a:pos x="22618" y="196635"/>
              </a:cxn>
              <a:cxn ang="0">
                <a:pos x="118745" y="264783"/>
              </a:cxn>
              <a:cxn ang="0">
                <a:pos x="218405" y="335771"/>
              </a:cxn>
              <a:cxn ang="0">
                <a:pos x="243850" y="311635"/>
              </a:cxn>
              <a:cxn ang="0">
                <a:pos x="243850" y="174629"/>
              </a:cxn>
              <a:cxn ang="0">
                <a:pos x="243850" y="32654"/>
              </a:cxn>
              <a:cxn ang="0">
                <a:pos x="214164" y="17037"/>
              </a:cxn>
              <a:cxn ang="0">
                <a:pos x="118745" y="85185"/>
              </a:cxn>
              <a:cxn ang="0">
                <a:pos x="19084" y="156172"/>
              </a:cxn>
              <a:cxn ang="0">
                <a:pos x="22618" y="196635"/>
              </a:cxn>
            </a:cxnLst>
            <a:rect l="0" t="0" r="0" b="0"/>
            <a:pathLst>
              <a:path w="347" h="493">
                <a:moveTo>
                  <a:pt x="32" y="277"/>
                </a:moveTo>
                <a:lnTo>
                  <a:pt x="168" y="373"/>
                </a:lnTo>
                <a:cubicBezTo>
                  <a:pt x="215" y="406"/>
                  <a:pt x="262" y="440"/>
                  <a:pt x="309" y="473"/>
                </a:cubicBezTo>
                <a:cubicBezTo>
                  <a:pt x="335" y="493"/>
                  <a:pt x="347" y="481"/>
                  <a:pt x="345" y="439"/>
                </a:cubicBezTo>
                <a:lnTo>
                  <a:pt x="345" y="246"/>
                </a:lnTo>
                <a:cubicBezTo>
                  <a:pt x="345" y="179"/>
                  <a:pt x="345" y="113"/>
                  <a:pt x="345" y="46"/>
                </a:cubicBezTo>
                <a:cubicBezTo>
                  <a:pt x="346" y="8"/>
                  <a:pt x="332" y="0"/>
                  <a:pt x="303" y="24"/>
                </a:cubicBezTo>
                <a:lnTo>
                  <a:pt x="168" y="120"/>
                </a:lnTo>
                <a:cubicBezTo>
                  <a:pt x="121" y="153"/>
                  <a:pt x="74" y="187"/>
                  <a:pt x="27" y="220"/>
                </a:cubicBezTo>
                <a:cubicBezTo>
                  <a:pt x="0" y="239"/>
                  <a:pt x="2" y="257"/>
                  <a:pt x="32" y="277"/>
                </a:cubicBezTo>
                <a:close/>
              </a:path>
            </a:pathLst>
          </a:custGeom>
          <a:solidFill>
            <a:srgbClr val="605D5C">
              <a:alpha val="100000"/>
            </a:srgbClr>
          </a:solidFill>
          <a:ln w="9525">
            <a:noFill/>
          </a:ln>
        </p:spPr>
        <p:txBody>
          <a:bodyPr/>
          <a:lstStyle/>
          <a:p>
            <a:endParaRPr lang="zh-CN" altLang="en-US"/>
          </a:p>
        </p:txBody>
      </p:sp>
      <p:sp>
        <p:nvSpPr>
          <p:cNvPr id="30767" name="Freeform 22"/>
          <p:cNvSpPr/>
          <p:nvPr/>
        </p:nvSpPr>
        <p:spPr>
          <a:xfrm>
            <a:off x="7627938" y="4583113"/>
            <a:ext cx="244475" cy="349250"/>
          </a:xfrm>
          <a:custGeom>
            <a:avLst/>
            <a:gdLst/>
            <a:ahLst/>
            <a:cxnLst>
              <a:cxn ang="0">
                <a:pos x="23258" y="196635"/>
              </a:cxn>
              <a:cxn ang="0">
                <a:pos x="118403" y="264783"/>
              </a:cxn>
              <a:cxn ang="0">
                <a:pos x="217778" y="335771"/>
              </a:cxn>
              <a:cxn ang="0">
                <a:pos x="243854" y="311635"/>
              </a:cxn>
              <a:cxn ang="0">
                <a:pos x="243854" y="174629"/>
              </a:cxn>
              <a:cxn ang="0">
                <a:pos x="243854" y="32654"/>
              </a:cxn>
              <a:cxn ang="0">
                <a:pos x="213549" y="17037"/>
              </a:cxn>
              <a:cxn ang="0">
                <a:pos x="118403" y="85185"/>
              </a:cxn>
              <a:cxn ang="0">
                <a:pos x="19029" y="156172"/>
              </a:cxn>
              <a:cxn ang="0">
                <a:pos x="23258" y="196635"/>
              </a:cxn>
            </a:cxnLst>
            <a:rect l="0" t="0" r="0" b="0"/>
            <a:pathLst>
              <a:path w="348" h="493">
                <a:moveTo>
                  <a:pt x="33" y="277"/>
                </a:moveTo>
                <a:lnTo>
                  <a:pt x="168" y="373"/>
                </a:lnTo>
                <a:cubicBezTo>
                  <a:pt x="215" y="406"/>
                  <a:pt x="262" y="440"/>
                  <a:pt x="309" y="473"/>
                </a:cubicBezTo>
                <a:cubicBezTo>
                  <a:pt x="335" y="493"/>
                  <a:pt x="348" y="481"/>
                  <a:pt x="346" y="439"/>
                </a:cubicBezTo>
                <a:lnTo>
                  <a:pt x="346" y="246"/>
                </a:lnTo>
                <a:cubicBezTo>
                  <a:pt x="346" y="179"/>
                  <a:pt x="346" y="113"/>
                  <a:pt x="346" y="46"/>
                </a:cubicBezTo>
                <a:cubicBezTo>
                  <a:pt x="346" y="8"/>
                  <a:pt x="332" y="0"/>
                  <a:pt x="303" y="24"/>
                </a:cubicBezTo>
                <a:lnTo>
                  <a:pt x="168" y="120"/>
                </a:lnTo>
                <a:cubicBezTo>
                  <a:pt x="121" y="153"/>
                  <a:pt x="74" y="187"/>
                  <a:pt x="27" y="220"/>
                </a:cubicBezTo>
                <a:cubicBezTo>
                  <a:pt x="0" y="239"/>
                  <a:pt x="2" y="257"/>
                  <a:pt x="33" y="277"/>
                </a:cubicBezTo>
                <a:close/>
              </a:path>
            </a:pathLst>
          </a:custGeom>
          <a:solidFill>
            <a:srgbClr val="605D5C">
              <a:alpha val="100000"/>
            </a:srgbClr>
          </a:solidFill>
          <a:ln w="9525">
            <a:noFill/>
          </a:ln>
        </p:spPr>
        <p:txBody>
          <a:bodyPr/>
          <a:lstStyle/>
          <a:p>
            <a:endParaRPr lang="zh-CN" altLang="en-US"/>
          </a:p>
        </p:txBody>
      </p:sp>
      <p:sp>
        <p:nvSpPr>
          <p:cNvPr id="30768" name="Freeform 23"/>
          <p:cNvSpPr/>
          <p:nvPr/>
        </p:nvSpPr>
        <p:spPr>
          <a:xfrm>
            <a:off x="5708650" y="4583113"/>
            <a:ext cx="244475" cy="349250"/>
          </a:xfrm>
          <a:custGeom>
            <a:avLst/>
            <a:gdLst/>
            <a:ahLst/>
            <a:cxnLst>
              <a:cxn ang="0">
                <a:pos x="23258" y="196635"/>
              </a:cxn>
              <a:cxn ang="0">
                <a:pos x="118403" y="264783"/>
              </a:cxn>
              <a:cxn ang="0">
                <a:pos x="217778" y="335771"/>
              </a:cxn>
              <a:cxn ang="0">
                <a:pos x="243854" y="311635"/>
              </a:cxn>
              <a:cxn ang="0">
                <a:pos x="243854" y="174629"/>
              </a:cxn>
              <a:cxn ang="0">
                <a:pos x="243854" y="32654"/>
              </a:cxn>
              <a:cxn ang="0">
                <a:pos x="214254" y="17037"/>
              </a:cxn>
              <a:cxn ang="0">
                <a:pos x="118403" y="85185"/>
              </a:cxn>
              <a:cxn ang="0">
                <a:pos x="19029" y="156172"/>
              </a:cxn>
              <a:cxn ang="0">
                <a:pos x="23258" y="196635"/>
              </a:cxn>
            </a:cxnLst>
            <a:rect l="0" t="0" r="0" b="0"/>
            <a:pathLst>
              <a:path w="348" h="493">
                <a:moveTo>
                  <a:pt x="33" y="277"/>
                </a:moveTo>
                <a:lnTo>
                  <a:pt x="168" y="373"/>
                </a:lnTo>
                <a:cubicBezTo>
                  <a:pt x="215" y="406"/>
                  <a:pt x="262" y="440"/>
                  <a:pt x="309" y="473"/>
                </a:cubicBezTo>
                <a:cubicBezTo>
                  <a:pt x="336" y="493"/>
                  <a:pt x="348" y="481"/>
                  <a:pt x="346" y="439"/>
                </a:cubicBezTo>
                <a:lnTo>
                  <a:pt x="346" y="246"/>
                </a:lnTo>
                <a:cubicBezTo>
                  <a:pt x="346" y="179"/>
                  <a:pt x="346" y="113"/>
                  <a:pt x="346" y="46"/>
                </a:cubicBezTo>
                <a:cubicBezTo>
                  <a:pt x="347" y="8"/>
                  <a:pt x="332" y="0"/>
                  <a:pt x="304" y="24"/>
                </a:cubicBezTo>
                <a:lnTo>
                  <a:pt x="168" y="120"/>
                </a:lnTo>
                <a:cubicBezTo>
                  <a:pt x="121" y="153"/>
                  <a:pt x="74" y="187"/>
                  <a:pt x="27" y="220"/>
                </a:cubicBezTo>
                <a:cubicBezTo>
                  <a:pt x="0" y="239"/>
                  <a:pt x="2" y="257"/>
                  <a:pt x="33" y="277"/>
                </a:cubicBezTo>
                <a:close/>
              </a:path>
            </a:pathLst>
          </a:custGeom>
          <a:solidFill>
            <a:srgbClr val="605D5C">
              <a:alpha val="100000"/>
            </a:srgbClr>
          </a:solidFill>
          <a:ln w="9525">
            <a:noFill/>
          </a:ln>
        </p:spPr>
        <p:txBody>
          <a:bodyPr/>
          <a:lstStyle/>
          <a:p>
            <a:endParaRPr lang="zh-CN" altLang="en-US"/>
          </a:p>
        </p:txBody>
      </p:sp>
      <p:sp>
        <p:nvSpPr>
          <p:cNvPr id="30769" name="Freeform 24"/>
          <p:cNvSpPr>
            <a:spLocks noEditPoints="1"/>
          </p:cNvSpPr>
          <p:nvPr/>
        </p:nvSpPr>
        <p:spPr>
          <a:xfrm>
            <a:off x="10421938" y="1920875"/>
            <a:ext cx="758825" cy="650875"/>
          </a:xfrm>
          <a:custGeom>
            <a:avLst/>
            <a:gdLst/>
            <a:ahLst/>
            <a:cxnLst>
              <a:cxn ang="0">
                <a:pos x="486103" y="283517"/>
              </a:cxn>
              <a:cxn ang="0">
                <a:pos x="422699" y="283517"/>
              </a:cxn>
              <a:cxn ang="0">
                <a:pos x="406495" y="333009"/>
              </a:cxn>
              <a:cxn ang="0">
                <a:pos x="422699" y="536632"/>
              </a:cxn>
              <a:cxn ang="0">
                <a:pos x="379020" y="610163"/>
              </a:cxn>
              <a:cxn ang="0">
                <a:pos x="339568" y="536632"/>
              </a:cxn>
              <a:cxn ang="0">
                <a:pos x="362816" y="333009"/>
              </a:cxn>
              <a:cxn ang="0">
                <a:pos x="345908" y="283517"/>
              </a:cxn>
              <a:cxn ang="0">
                <a:pos x="275459" y="283517"/>
              </a:cxn>
              <a:cxn ang="0">
                <a:pos x="275459" y="283517"/>
              </a:cxn>
              <a:cxn ang="0">
                <a:pos x="159216" y="405125"/>
              </a:cxn>
              <a:cxn ang="0">
                <a:pos x="176124" y="530976"/>
              </a:cxn>
              <a:cxn ang="0">
                <a:pos x="292367" y="651170"/>
              </a:cxn>
              <a:cxn ang="0">
                <a:pos x="469900" y="651170"/>
              </a:cxn>
              <a:cxn ang="0">
                <a:pos x="586142" y="528855"/>
              </a:cxn>
              <a:cxn ang="0">
                <a:pos x="602346" y="403711"/>
              </a:cxn>
              <a:cxn ang="0">
                <a:pos x="486103" y="283517"/>
              </a:cxn>
              <a:cxn ang="0">
                <a:pos x="143718" y="204330"/>
              </a:cxn>
              <a:cxn ang="0">
                <a:pos x="218394" y="130093"/>
              </a:cxn>
              <a:cxn ang="0">
                <a:pos x="143718" y="55855"/>
              </a:cxn>
              <a:cxn ang="0">
                <a:pos x="69745" y="130093"/>
              </a:cxn>
              <a:cxn ang="0">
                <a:pos x="143718" y="204330"/>
              </a:cxn>
              <a:cxn ang="0">
                <a:pos x="209940" y="227662"/>
              </a:cxn>
              <a:cxn ang="0">
                <a:pos x="78199" y="227662"/>
              </a:cxn>
              <a:cxn ang="0">
                <a:pos x="78199" y="227662"/>
              </a:cxn>
              <a:cxn ang="0">
                <a:pos x="4931" y="304021"/>
              </a:cxn>
              <a:cxn ang="0">
                <a:pos x="15499" y="381793"/>
              </a:cxn>
              <a:cxn ang="0">
                <a:pos x="88062" y="456738"/>
              </a:cxn>
              <a:cxn ang="0">
                <a:pos x="126810" y="456738"/>
              </a:cxn>
              <a:cxn ang="0">
                <a:pos x="119060" y="401590"/>
              </a:cxn>
              <a:cxn ang="0">
                <a:pos x="119060" y="401590"/>
              </a:cxn>
              <a:cxn ang="0">
                <a:pos x="119060" y="401590"/>
              </a:cxn>
              <a:cxn ang="0">
                <a:pos x="152876" y="297658"/>
              </a:cxn>
              <a:cxn ang="0">
                <a:pos x="203600" y="260185"/>
              </a:cxn>
              <a:cxn ang="0">
                <a:pos x="255733" y="243217"/>
              </a:cxn>
              <a:cxn ang="0">
                <a:pos x="209940" y="227662"/>
              </a:cxn>
              <a:cxn ang="0">
                <a:pos x="615026" y="204330"/>
              </a:cxn>
              <a:cxn ang="0">
                <a:pos x="688999" y="130093"/>
              </a:cxn>
              <a:cxn ang="0">
                <a:pos x="615026" y="55855"/>
              </a:cxn>
              <a:cxn ang="0">
                <a:pos x="540350" y="130093"/>
              </a:cxn>
              <a:cxn ang="0">
                <a:pos x="615026" y="204330"/>
              </a:cxn>
              <a:cxn ang="0">
                <a:pos x="680545" y="227662"/>
              </a:cxn>
              <a:cxn ang="0">
                <a:pos x="548804" y="227662"/>
              </a:cxn>
              <a:cxn ang="0">
                <a:pos x="548804" y="227662"/>
              </a:cxn>
              <a:cxn ang="0">
                <a:pos x="503716" y="242510"/>
              </a:cxn>
              <a:cxn ang="0">
                <a:pos x="559371" y="260185"/>
              </a:cxn>
              <a:cxn ang="0">
                <a:pos x="610095" y="298365"/>
              </a:cxn>
              <a:cxn ang="0">
                <a:pos x="642502" y="399469"/>
              </a:cxn>
              <a:cxn ang="0">
                <a:pos x="642502" y="400176"/>
              </a:cxn>
              <a:cxn ang="0">
                <a:pos x="642502" y="400176"/>
              </a:cxn>
              <a:cxn ang="0">
                <a:pos x="635457" y="456738"/>
              </a:cxn>
              <a:cxn ang="0">
                <a:pos x="669977" y="456738"/>
              </a:cxn>
              <a:cxn ang="0">
                <a:pos x="743245" y="381086"/>
              </a:cxn>
              <a:cxn ang="0">
                <a:pos x="753813" y="302607"/>
              </a:cxn>
              <a:cxn ang="0">
                <a:pos x="680545" y="227662"/>
              </a:cxn>
              <a:cxn ang="0">
                <a:pos x="499489" y="122315"/>
              </a:cxn>
              <a:cxn ang="0">
                <a:pos x="381133" y="244631"/>
              </a:cxn>
              <a:cxn ang="0">
                <a:pos x="262778" y="122315"/>
              </a:cxn>
              <a:cxn ang="0">
                <a:pos x="381133" y="0"/>
              </a:cxn>
              <a:cxn ang="0">
                <a:pos x="499489" y="122315"/>
              </a:cxn>
            </a:cxnLst>
            <a:rect l="0" t="0" r="0" b="0"/>
            <a:pathLst>
              <a:path w="1077" h="921">
                <a:moveTo>
                  <a:pt x="690" y="401"/>
                </a:moveTo>
                <a:lnTo>
                  <a:pt x="600" y="401"/>
                </a:lnTo>
                <a:cubicBezTo>
                  <a:pt x="600" y="410"/>
                  <a:pt x="601" y="453"/>
                  <a:pt x="577" y="471"/>
                </a:cubicBezTo>
                <a:cubicBezTo>
                  <a:pt x="577" y="471"/>
                  <a:pt x="617" y="689"/>
                  <a:pt x="600" y="759"/>
                </a:cubicBezTo>
                <a:cubicBezTo>
                  <a:pt x="593" y="789"/>
                  <a:pt x="568" y="863"/>
                  <a:pt x="538" y="863"/>
                </a:cubicBezTo>
                <a:cubicBezTo>
                  <a:pt x="510" y="862"/>
                  <a:pt x="487" y="788"/>
                  <a:pt x="482" y="759"/>
                </a:cubicBezTo>
                <a:cubicBezTo>
                  <a:pt x="468" y="688"/>
                  <a:pt x="515" y="471"/>
                  <a:pt x="515" y="471"/>
                </a:cubicBezTo>
                <a:cubicBezTo>
                  <a:pt x="507" y="468"/>
                  <a:pt x="494" y="455"/>
                  <a:pt x="491" y="401"/>
                </a:cubicBezTo>
                <a:lnTo>
                  <a:pt x="391" y="401"/>
                </a:lnTo>
                <a:lnTo>
                  <a:pt x="391" y="401"/>
                </a:lnTo>
                <a:cubicBezTo>
                  <a:pt x="300" y="401"/>
                  <a:pt x="215" y="479"/>
                  <a:pt x="226" y="573"/>
                </a:cubicBezTo>
                <a:lnTo>
                  <a:pt x="250" y="751"/>
                </a:lnTo>
                <a:cubicBezTo>
                  <a:pt x="268" y="845"/>
                  <a:pt x="324" y="921"/>
                  <a:pt x="415" y="921"/>
                </a:cubicBezTo>
                <a:lnTo>
                  <a:pt x="667" y="921"/>
                </a:lnTo>
                <a:cubicBezTo>
                  <a:pt x="758" y="921"/>
                  <a:pt x="814" y="843"/>
                  <a:pt x="832" y="748"/>
                </a:cubicBezTo>
                <a:lnTo>
                  <a:pt x="855" y="571"/>
                </a:lnTo>
                <a:cubicBezTo>
                  <a:pt x="867" y="478"/>
                  <a:pt x="781" y="401"/>
                  <a:pt x="690" y="401"/>
                </a:cubicBezTo>
                <a:close/>
                <a:moveTo>
                  <a:pt x="204" y="289"/>
                </a:moveTo>
                <a:cubicBezTo>
                  <a:pt x="262" y="289"/>
                  <a:pt x="310" y="242"/>
                  <a:pt x="310" y="184"/>
                </a:cubicBezTo>
                <a:cubicBezTo>
                  <a:pt x="310" y="126"/>
                  <a:pt x="262" y="79"/>
                  <a:pt x="204" y="79"/>
                </a:cubicBezTo>
                <a:cubicBezTo>
                  <a:pt x="146" y="79"/>
                  <a:pt x="99" y="126"/>
                  <a:pt x="99" y="184"/>
                </a:cubicBezTo>
                <a:cubicBezTo>
                  <a:pt x="99" y="242"/>
                  <a:pt x="146" y="289"/>
                  <a:pt x="204" y="289"/>
                </a:cubicBezTo>
                <a:close/>
                <a:moveTo>
                  <a:pt x="298" y="322"/>
                </a:moveTo>
                <a:lnTo>
                  <a:pt x="111" y="322"/>
                </a:lnTo>
                <a:lnTo>
                  <a:pt x="111" y="322"/>
                </a:lnTo>
                <a:cubicBezTo>
                  <a:pt x="54" y="322"/>
                  <a:pt x="0" y="371"/>
                  <a:pt x="7" y="430"/>
                </a:cubicBezTo>
                <a:lnTo>
                  <a:pt x="22" y="540"/>
                </a:lnTo>
                <a:cubicBezTo>
                  <a:pt x="34" y="599"/>
                  <a:pt x="68" y="646"/>
                  <a:pt x="125" y="646"/>
                </a:cubicBezTo>
                <a:lnTo>
                  <a:pt x="180" y="646"/>
                </a:lnTo>
                <a:lnTo>
                  <a:pt x="169" y="568"/>
                </a:lnTo>
                <a:lnTo>
                  <a:pt x="169" y="568"/>
                </a:lnTo>
                <a:lnTo>
                  <a:pt x="169" y="568"/>
                </a:lnTo>
                <a:cubicBezTo>
                  <a:pt x="163" y="515"/>
                  <a:pt x="180" y="463"/>
                  <a:pt x="217" y="421"/>
                </a:cubicBezTo>
                <a:cubicBezTo>
                  <a:pt x="236" y="398"/>
                  <a:pt x="261" y="381"/>
                  <a:pt x="289" y="368"/>
                </a:cubicBezTo>
                <a:cubicBezTo>
                  <a:pt x="312" y="356"/>
                  <a:pt x="337" y="347"/>
                  <a:pt x="363" y="344"/>
                </a:cubicBezTo>
                <a:cubicBezTo>
                  <a:pt x="344" y="330"/>
                  <a:pt x="322" y="322"/>
                  <a:pt x="298" y="322"/>
                </a:cubicBezTo>
                <a:close/>
                <a:moveTo>
                  <a:pt x="873" y="289"/>
                </a:moveTo>
                <a:cubicBezTo>
                  <a:pt x="931" y="289"/>
                  <a:pt x="978" y="242"/>
                  <a:pt x="978" y="184"/>
                </a:cubicBezTo>
                <a:cubicBezTo>
                  <a:pt x="978" y="126"/>
                  <a:pt x="931" y="79"/>
                  <a:pt x="873" y="79"/>
                </a:cubicBezTo>
                <a:cubicBezTo>
                  <a:pt x="814" y="79"/>
                  <a:pt x="767" y="126"/>
                  <a:pt x="767" y="184"/>
                </a:cubicBezTo>
                <a:cubicBezTo>
                  <a:pt x="767" y="242"/>
                  <a:pt x="814" y="289"/>
                  <a:pt x="873" y="289"/>
                </a:cubicBezTo>
                <a:close/>
                <a:moveTo>
                  <a:pt x="966" y="322"/>
                </a:moveTo>
                <a:lnTo>
                  <a:pt x="779" y="322"/>
                </a:lnTo>
                <a:lnTo>
                  <a:pt x="779" y="322"/>
                </a:lnTo>
                <a:cubicBezTo>
                  <a:pt x="756" y="322"/>
                  <a:pt x="733" y="330"/>
                  <a:pt x="715" y="343"/>
                </a:cubicBezTo>
                <a:cubicBezTo>
                  <a:pt x="743" y="347"/>
                  <a:pt x="769" y="355"/>
                  <a:pt x="794" y="368"/>
                </a:cubicBezTo>
                <a:cubicBezTo>
                  <a:pt x="821" y="381"/>
                  <a:pt x="846" y="399"/>
                  <a:pt x="866" y="422"/>
                </a:cubicBezTo>
                <a:cubicBezTo>
                  <a:pt x="903" y="463"/>
                  <a:pt x="919" y="514"/>
                  <a:pt x="912" y="565"/>
                </a:cubicBezTo>
                <a:lnTo>
                  <a:pt x="912" y="566"/>
                </a:lnTo>
                <a:lnTo>
                  <a:pt x="912" y="566"/>
                </a:lnTo>
                <a:lnTo>
                  <a:pt x="902" y="646"/>
                </a:lnTo>
                <a:lnTo>
                  <a:pt x="951" y="646"/>
                </a:lnTo>
                <a:cubicBezTo>
                  <a:pt x="1009" y="646"/>
                  <a:pt x="1043" y="597"/>
                  <a:pt x="1055" y="539"/>
                </a:cubicBezTo>
                <a:lnTo>
                  <a:pt x="1070" y="428"/>
                </a:lnTo>
                <a:cubicBezTo>
                  <a:pt x="1077" y="370"/>
                  <a:pt x="1023" y="322"/>
                  <a:pt x="966" y="322"/>
                </a:cubicBezTo>
                <a:close/>
                <a:moveTo>
                  <a:pt x="709" y="173"/>
                </a:moveTo>
                <a:cubicBezTo>
                  <a:pt x="709" y="268"/>
                  <a:pt x="633" y="346"/>
                  <a:pt x="541" y="346"/>
                </a:cubicBezTo>
                <a:cubicBezTo>
                  <a:pt x="448" y="346"/>
                  <a:pt x="373" y="268"/>
                  <a:pt x="373" y="173"/>
                </a:cubicBezTo>
                <a:cubicBezTo>
                  <a:pt x="373" y="77"/>
                  <a:pt x="448" y="0"/>
                  <a:pt x="541" y="0"/>
                </a:cubicBezTo>
                <a:cubicBezTo>
                  <a:pt x="633" y="0"/>
                  <a:pt x="709" y="77"/>
                  <a:pt x="709" y="173"/>
                </a:cubicBezTo>
                <a:close/>
              </a:path>
            </a:pathLst>
          </a:custGeom>
          <a:solidFill>
            <a:schemeClr val="bg1">
              <a:alpha val="100000"/>
            </a:schemeClr>
          </a:solidFill>
          <a:ln w="9525">
            <a:noFill/>
          </a:ln>
        </p:spPr>
        <p:txBody>
          <a:bodyPr/>
          <a:lstStyle/>
          <a:p>
            <a:endParaRPr lang="zh-CN" altLang="en-US"/>
          </a:p>
        </p:txBody>
      </p:sp>
      <p:sp>
        <p:nvSpPr>
          <p:cNvPr id="30770" name="Freeform 25"/>
          <p:cNvSpPr>
            <a:spLocks noEditPoints="1"/>
          </p:cNvSpPr>
          <p:nvPr/>
        </p:nvSpPr>
        <p:spPr>
          <a:xfrm>
            <a:off x="8348663" y="4452938"/>
            <a:ext cx="803275" cy="649287"/>
          </a:xfrm>
          <a:custGeom>
            <a:avLst/>
            <a:gdLst/>
            <a:ahLst/>
            <a:cxnLst>
              <a:cxn ang="0">
                <a:pos x="404066" y="0"/>
              </a:cxn>
              <a:cxn ang="0">
                <a:pos x="75322" y="330170"/>
              </a:cxn>
              <a:cxn ang="0">
                <a:pos x="20414" y="330170"/>
              </a:cxn>
              <a:cxn ang="0">
                <a:pos x="11263" y="351380"/>
              </a:cxn>
              <a:cxn ang="0">
                <a:pos x="59836" y="399456"/>
              </a:cxn>
              <a:cxn ang="0">
                <a:pos x="107704" y="448239"/>
              </a:cxn>
              <a:cxn ang="0">
                <a:pos x="149941" y="448239"/>
              </a:cxn>
              <a:cxn ang="0">
                <a:pos x="197809" y="399456"/>
              </a:cxn>
              <a:cxn ang="0">
                <a:pos x="246382" y="351380"/>
              </a:cxn>
              <a:cxn ang="0">
                <a:pos x="237230" y="330170"/>
              </a:cxn>
              <a:cxn ang="0">
                <a:pos x="180211" y="330170"/>
              </a:cxn>
              <a:cxn ang="0">
                <a:pos x="404066" y="105343"/>
              </a:cxn>
              <a:cxn ang="0">
                <a:pos x="561750" y="171094"/>
              </a:cxn>
              <a:cxn ang="0">
                <a:pos x="636368" y="96859"/>
              </a:cxn>
              <a:cxn ang="0">
                <a:pos x="404066" y="0"/>
              </a:cxn>
              <a:cxn ang="0">
                <a:pos x="399138" y="649734"/>
              </a:cxn>
              <a:cxn ang="0">
                <a:pos x="727882" y="319564"/>
              </a:cxn>
              <a:cxn ang="0">
                <a:pos x="782790" y="319564"/>
              </a:cxn>
              <a:cxn ang="0">
                <a:pos x="791941" y="298354"/>
              </a:cxn>
              <a:cxn ang="0">
                <a:pos x="744072" y="249571"/>
              </a:cxn>
              <a:cxn ang="0">
                <a:pos x="695500" y="201495"/>
              </a:cxn>
              <a:cxn ang="0">
                <a:pos x="653263" y="201495"/>
              </a:cxn>
              <a:cxn ang="0">
                <a:pos x="605395" y="249571"/>
              </a:cxn>
              <a:cxn ang="0">
                <a:pos x="556822" y="298354"/>
              </a:cxn>
              <a:cxn ang="0">
                <a:pos x="565974" y="319564"/>
              </a:cxn>
              <a:cxn ang="0">
                <a:pos x="622290" y="319564"/>
              </a:cxn>
              <a:cxn ang="0">
                <a:pos x="399138" y="543684"/>
              </a:cxn>
              <a:cxn ang="0">
                <a:pos x="241454" y="477933"/>
              </a:cxn>
              <a:cxn ang="0">
                <a:pos x="166836" y="552875"/>
              </a:cxn>
              <a:cxn ang="0">
                <a:pos x="399138" y="649734"/>
              </a:cxn>
            </a:cxnLst>
            <a:rect l="0" t="0" r="0" b="0"/>
            <a:pathLst>
              <a:path w="1141" h="919">
                <a:moveTo>
                  <a:pt x="574" y="0"/>
                </a:moveTo>
                <a:cubicBezTo>
                  <a:pt x="316" y="0"/>
                  <a:pt x="107" y="209"/>
                  <a:pt x="107" y="467"/>
                </a:cubicBezTo>
                <a:lnTo>
                  <a:pt x="29" y="467"/>
                </a:lnTo>
                <a:cubicBezTo>
                  <a:pt x="5" y="467"/>
                  <a:pt x="0" y="481"/>
                  <a:pt x="16" y="497"/>
                </a:cubicBezTo>
                <a:lnTo>
                  <a:pt x="85" y="565"/>
                </a:lnTo>
                <a:lnTo>
                  <a:pt x="153" y="634"/>
                </a:lnTo>
                <a:cubicBezTo>
                  <a:pt x="169" y="650"/>
                  <a:pt x="196" y="650"/>
                  <a:pt x="213" y="634"/>
                </a:cubicBezTo>
                <a:lnTo>
                  <a:pt x="281" y="565"/>
                </a:lnTo>
                <a:lnTo>
                  <a:pt x="350" y="497"/>
                </a:lnTo>
                <a:cubicBezTo>
                  <a:pt x="366" y="481"/>
                  <a:pt x="361" y="467"/>
                  <a:pt x="337" y="467"/>
                </a:cubicBezTo>
                <a:lnTo>
                  <a:pt x="256" y="467"/>
                </a:lnTo>
                <a:cubicBezTo>
                  <a:pt x="256" y="292"/>
                  <a:pt x="399" y="149"/>
                  <a:pt x="574" y="149"/>
                </a:cubicBezTo>
                <a:cubicBezTo>
                  <a:pt x="662" y="149"/>
                  <a:pt x="741" y="185"/>
                  <a:pt x="798" y="242"/>
                </a:cubicBezTo>
                <a:lnTo>
                  <a:pt x="904" y="137"/>
                </a:lnTo>
                <a:cubicBezTo>
                  <a:pt x="820" y="52"/>
                  <a:pt x="703" y="0"/>
                  <a:pt x="574" y="0"/>
                </a:cubicBezTo>
                <a:close/>
                <a:moveTo>
                  <a:pt x="567" y="919"/>
                </a:moveTo>
                <a:cubicBezTo>
                  <a:pt x="825" y="919"/>
                  <a:pt x="1034" y="710"/>
                  <a:pt x="1034" y="452"/>
                </a:cubicBezTo>
                <a:lnTo>
                  <a:pt x="1112" y="452"/>
                </a:lnTo>
                <a:cubicBezTo>
                  <a:pt x="1136" y="452"/>
                  <a:pt x="1141" y="438"/>
                  <a:pt x="1125" y="422"/>
                </a:cubicBezTo>
                <a:lnTo>
                  <a:pt x="1057" y="353"/>
                </a:lnTo>
                <a:lnTo>
                  <a:pt x="988" y="285"/>
                </a:lnTo>
                <a:cubicBezTo>
                  <a:pt x="972" y="268"/>
                  <a:pt x="945" y="268"/>
                  <a:pt x="928" y="285"/>
                </a:cubicBezTo>
                <a:lnTo>
                  <a:pt x="860" y="353"/>
                </a:lnTo>
                <a:lnTo>
                  <a:pt x="791" y="422"/>
                </a:lnTo>
                <a:cubicBezTo>
                  <a:pt x="775" y="438"/>
                  <a:pt x="780" y="452"/>
                  <a:pt x="804" y="452"/>
                </a:cubicBezTo>
                <a:lnTo>
                  <a:pt x="884" y="452"/>
                </a:lnTo>
                <a:cubicBezTo>
                  <a:pt x="884" y="627"/>
                  <a:pt x="742" y="769"/>
                  <a:pt x="567" y="769"/>
                </a:cubicBezTo>
                <a:cubicBezTo>
                  <a:pt x="479" y="769"/>
                  <a:pt x="400" y="734"/>
                  <a:pt x="343" y="676"/>
                </a:cubicBezTo>
                <a:lnTo>
                  <a:pt x="237" y="782"/>
                </a:lnTo>
                <a:cubicBezTo>
                  <a:pt x="321" y="866"/>
                  <a:pt x="438" y="919"/>
                  <a:pt x="567" y="919"/>
                </a:cubicBezTo>
                <a:close/>
              </a:path>
            </a:pathLst>
          </a:custGeom>
          <a:solidFill>
            <a:schemeClr val="bg1">
              <a:alpha val="100000"/>
            </a:schemeClr>
          </a:solidFill>
          <a:ln w="9525">
            <a:noFill/>
          </a:ln>
        </p:spPr>
        <p:txBody>
          <a:bodyPr/>
          <a:lstStyle/>
          <a:p>
            <a:endParaRPr lang="zh-CN" altLang="en-US"/>
          </a:p>
        </p:txBody>
      </p:sp>
      <p:sp>
        <p:nvSpPr>
          <p:cNvPr id="30771" name="Freeform 26"/>
          <p:cNvSpPr>
            <a:spLocks noEditPoints="1"/>
          </p:cNvSpPr>
          <p:nvPr/>
        </p:nvSpPr>
        <p:spPr>
          <a:xfrm>
            <a:off x="4481513" y="4418013"/>
            <a:ext cx="684212" cy="690562"/>
          </a:xfrm>
          <a:custGeom>
            <a:avLst/>
            <a:gdLst/>
            <a:ahLst/>
            <a:cxnLst>
              <a:cxn ang="0">
                <a:pos x="342079" y="0"/>
              </a:cxn>
              <a:cxn ang="0">
                <a:pos x="684158" y="345302"/>
              </a:cxn>
              <a:cxn ang="0">
                <a:pos x="342079" y="689894"/>
              </a:cxn>
              <a:cxn ang="0">
                <a:pos x="0" y="345302"/>
              </a:cxn>
              <a:cxn ang="0">
                <a:pos x="342079" y="0"/>
              </a:cxn>
              <a:cxn ang="0">
                <a:pos x="342079" y="67359"/>
              </a:cxn>
              <a:cxn ang="0">
                <a:pos x="617995" y="345302"/>
              </a:cxn>
              <a:cxn ang="0">
                <a:pos x="342079" y="623244"/>
              </a:cxn>
              <a:cxn ang="0">
                <a:pos x="66163" y="345302"/>
              </a:cxn>
              <a:cxn ang="0">
                <a:pos x="342079" y="67359"/>
              </a:cxn>
              <a:cxn ang="0">
                <a:pos x="518046" y="533906"/>
              </a:cxn>
              <a:cxn ang="0">
                <a:pos x="458921" y="533906"/>
              </a:cxn>
              <a:cxn ang="0">
                <a:pos x="394165" y="425423"/>
              </a:cxn>
              <a:cxn ang="0">
                <a:pos x="358972" y="380753"/>
              </a:cxn>
              <a:cxn ang="0">
                <a:pos x="320259" y="369409"/>
              </a:cxn>
              <a:cxn ang="0">
                <a:pos x="284362" y="369409"/>
              </a:cxn>
              <a:cxn ang="0">
                <a:pos x="284362" y="533906"/>
              </a:cxn>
              <a:cxn ang="0">
                <a:pos x="233684" y="533906"/>
              </a:cxn>
              <a:cxn ang="0">
                <a:pos x="233684" y="142517"/>
              </a:cxn>
              <a:cxn ang="0">
                <a:pos x="352637" y="142517"/>
              </a:cxn>
              <a:cxn ang="0">
                <a:pos x="441324" y="170169"/>
              </a:cxn>
              <a:cxn ang="0">
                <a:pos x="473702" y="247454"/>
              </a:cxn>
              <a:cxn ang="0">
                <a:pos x="387126" y="353101"/>
              </a:cxn>
              <a:cxn ang="0">
                <a:pos x="387126" y="353810"/>
              </a:cxn>
              <a:cxn ang="0">
                <a:pos x="415281" y="373663"/>
              </a:cxn>
              <a:cxn ang="0">
                <a:pos x="445547" y="416914"/>
              </a:cxn>
              <a:cxn ang="0">
                <a:pos x="518046" y="533906"/>
              </a:cxn>
              <a:cxn ang="0">
                <a:pos x="284362" y="186477"/>
              </a:cxn>
              <a:cxn ang="0">
                <a:pos x="284362" y="324739"/>
              </a:cxn>
              <a:cxn ang="0">
                <a:pos x="343487" y="324739"/>
              </a:cxn>
              <a:cxn ang="0">
                <a:pos x="399092" y="304886"/>
              </a:cxn>
              <a:cxn ang="0">
                <a:pos x="420912" y="251708"/>
              </a:cxn>
              <a:cxn ang="0">
                <a:pos x="401204" y="204203"/>
              </a:cxn>
              <a:cxn ang="0">
                <a:pos x="344191" y="186477"/>
              </a:cxn>
              <a:cxn ang="0">
                <a:pos x="284362" y="186477"/>
              </a:cxn>
            </a:cxnLst>
            <a:rect l="0" t="0" r="0" b="0"/>
            <a:pathLst>
              <a:path w="972" h="973">
                <a:moveTo>
                  <a:pt x="486" y="0"/>
                </a:moveTo>
                <a:cubicBezTo>
                  <a:pt x="754" y="0"/>
                  <a:pt x="972" y="218"/>
                  <a:pt x="972" y="487"/>
                </a:cubicBezTo>
                <a:cubicBezTo>
                  <a:pt x="972" y="755"/>
                  <a:pt x="754" y="973"/>
                  <a:pt x="486" y="973"/>
                </a:cubicBezTo>
                <a:cubicBezTo>
                  <a:pt x="217" y="973"/>
                  <a:pt x="0" y="755"/>
                  <a:pt x="0" y="487"/>
                </a:cubicBezTo>
                <a:cubicBezTo>
                  <a:pt x="0" y="218"/>
                  <a:pt x="217" y="0"/>
                  <a:pt x="486" y="0"/>
                </a:cubicBezTo>
                <a:close/>
                <a:moveTo>
                  <a:pt x="486" y="95"/>
                </a:moveTo>
                <a:cubicBezTo>
                  <a:pt x="703" y="95"/>
                  <a:pt x="878" y="270"/>
                  <a:pt x="878" y="487"/>
                </a:cubicBezTo>
                <a:cubicBezTo>
                  <a:pt x="878" y="703"/>
                  <a:pt x="703" y="879"/>
                  <a:pt x="486" y="879"/>
                </a:cubicBezTo>
                <a:cubicBezTo>
                  <a:pt x="269" y="879"/>
                  <a:pt x="94" y="703"/>
                  <a:pt x="94" y="487"/>
                </a:cubicBezTo>
                <a:cubicBezTo>
                  <a:pt x="94" y="270"/>
                  <a:pt x="269" y="95"/>
                  <a:pt x="486" y="95"/>
                </a:cubicBezTo>
                <a:close/>
                <a:moveTo>
                  <a:pt x="736" y="753"/>
                </a:moveTo>
                <a:lnTo>
                  <a:pt x="652" y="753"/>
                </a:lnTo>
                <a:lnTo>
                  <a:pt x="560" y="600"/>
                </a:lnTo>
                <a:cubicBezTo>
                  <a:pt x="542" y="569"/>
                  <a:pt x="525" y="548"/>
                  <a:pt x="510" y="537"/>
                </a:cubicBezTo>
                <a:cubicBezTo>
                  <a:pt x="495" y="526"/>
                  <a:pt x="476" y="521"/>
                  <a:pt x="455" y="521"/>
                </a:cubicBezTo>
                <a:lnTo>
                  <a:pt x="404" y="521"/>
                </a:lnTo>
                <a:lnTo>
                  <a:pt x="404" y="753"/>
                </a:lnTo>
                <a:lnTo>
                  <a:pt x="332" y="753"/>
                </a:lnTo>
                <a:lnTo>
                  <a:pt x="332" y="201"/>
                </a:lnTo>
                <a:lnTo>
                  <a:pt x="501" y="201"/>
                </a:lnTo>
                <a:cubicBezTo>
                  <a:pt x="555" y="201"/>
                  <a:pt x="597" y="214"/>
                  <a:pt x="627" y="240"/>
                </a:cubicBezTo>
                <a:cubicBezTo>
                  <a:pt x="658" y="266"/>
                  <a:pt x="673" y="302"/>
                  <a:pt x="673" y="349"/>
                </a:cubicBezTo>
                <a:cubicBezTo>
                  <a:pt x="673" y="425"/>
                  <a:pt x="632" y="475"/>
                  <a:pt x="550" y="498"/>
                </a:cubicBezTo>
                <a:lnTo>
                  <a:pt x="550" y="499"/>
                </a:lnTo>
                <a:cubicBezTo>
                  <a:pt x="565" y="506"/>
                  <a:pt x="578" y="515"/>
                  <a:pt x="590" y="527"/>
                </a:cubicBezTo>
                <a:cubicBezTo>
                  <a:pt x="601" y="539"/>
                  <a:pt x="615" y="559"/>
                  <a:pt x="633" y="588"/>
                </a:cubicBezTo>
                <a:lnTo>
                  <a:pt x="736" y="753"/>
                </a:lnTo>
                <a:close/>
                <a:moveTo>
                  <a:pt x="404" y="263"/>
                </a:moveTo>
                <a:lnTo>
                  <a:pt x="404" y="458"/>
                </a:lnTo>
                <a:lnTo>
                  <a:pt x="488" y="458"/>
                </a:lnTo>
                <a:cubicBezTo>
                  <a:pt x="521" y="458"/>
                  <a:pt x="547" y="449"/>
                  <a:pt x="567" y="430"/>
                </a:cubicBezTo>
                <a:cubicBezTo>
                  <a:pt x="588" y="411"/>
                  <a:pt x="598" y="386"/>
                  <a:pt x="598" y="355"/>
                </a:cubicBezTo>
                <a:cubicBezTo>
                  <a:pt x="598" y="326"/>
                  <a:pt x="589" y="304"/>
                  <a:pt x="570" y="288"/>
                </a:cubicBezTo>
                <a:cubicBezTo>
                  <a:pt x="552" y="271"/>
                  <a:pt x="525" y="263"/>
                  <a:pt x="489" y="263"/>
                </a:cubicBezTo>
                <a:lnTo>
                  <a:pt x="404" y="263"/>
                </a:lnTo>
                <a:close/>
              </a:path>
            </a:pathLst>
          </a:custGeom>
          <a:solidFill>
            <a:schemeClr val="bg1">
              <a:alpha val="100000"/>
            </a:schemeClr>
          </a:solidFill>
          <a:ln w="9525">
            <a:noFill/>
          </a:ln>
        </p:spPr>
        <p:txBody>
          <a:bodyPr/>
          <a:lstStyle/>
          <a:p>
            <a:endParaRPr lang="zh-CN" altLang="en-US"/>
          </a:p>
        </p:txBody>
      </p:sp>
      <p:sp>
        <p:nvSpPr>
          <p:cNvPr id="30772" name="Freeform 27"/>
          <p:cNvSpPr>
            <a:spLocks noEditPoints="1"/>
          </p:cNvSpPr>
          <p:nvPr/>
        </p:nvSpPr>
        <p:spPr>
          <a:xfrm>
            <a:off x="10467975" y="4516438"/>
            <a:ext cx="652463" cy="519112"/>
          </a:xfrm>
          <a:custGeom>
            <a:avLst/>
            <a:gdLst/>
            <a:ahLst/>
            <a:cxnLst>
              <a:cxn ang="0">
                <a:pos x="25371" y="25431"/>
              </a:cxn>
              <a:cxn ang="0">
                <a:pos x="492624" y="25431"/>
              </a:cxn>
              <a:cxn ang="0">
                <a:pos x="492624" y="70641"/>
              </a:cxn>
              <a:cxn ang="0">
                <a:pos x="234684" y="318593"/>
              </a:cxn>
              <a:cxn ang="0">
                <a:pos x="194513" y="200621"/>
              </a:cxn>
              <a:cxn ang="0">
                <a:pos x="49333" y="194970"/>
              </a:cxn>
              <a:cxn ang="0">
                <a:pos x="199446" y="439389"/>
              </a:cxn>
              <a:cxn ang="0">
                <a:pos x="492624" y="230997"/>
              </a:cxn>
              <a:cxn ang="0">
                <a:pos x="492624" y="493783"/>
              </a:cxn>
              <a:cxn ang="0">
                <a:pos x="25371" y="493783"/>
              </a:cxn>
              <a:cxn ang="0">
                <a:pos x="25371" y="25431"/>
              </a:cxn>
              <a:cxn ang="0">
                <a:pos x="517996" y="46623"/>
              </a:cxn>
              <a:cxn ang="0">
                <a:pos x="560986" y="4945"/>
              </a:cxn>
              <a:cxn ang="0">
                <a:pos x="652604" y="117265"/>
              </a:cxn>
              <a:cxn ang="0">
                <a:pos x="517996" y="212630"/>
              </a:cxn>
              <a:cxn ang="0">
                <a:pos x="517996" y="519214"/>
              </a:cxn>
              <a:cxn ang="0">
                <a:pos x="0" y="519214"/>
              </a:cxn>
              <a:cxn ang="0">
                <a:pos x="0" y="0"/>
              </a:cxn>
              <a:cxn ang="0">
                <a:pos x="517996" y="0"/>
              </a:cxn>
              <a:cxn ang="0">
                <a:pos x="517996" y="46623"/>
              </a:cxn>
            </a:cxnLst>
            <a:rect l="0" t="0" r="0" b="0"/>
            <a:pathLst>
              <a:path w="926" h="735">
                <a:moveTo>
                  <a:pt x="36" y="36"/>
                </a:moveTo>
                <a:lnTo>
                  <a:pt x="699" y="36"/>
                </a:lnTo>
                <a:lnTo>
                  <a:pt x="699" y="100"/>
                </a:lnTo>
                <a:cubicBezTo>
                  <a:pt x="567" y="228"/>
                  <a:pt x="344" y="442"/>
                  <a:pt x="333" y="451"/>
                </a:cubicBezTo>
                <a:cubicBezTo>
                  <a:pt x="317" y="466"/>
                  <a:pt x="276" y="284"/>
                  <a:pt x="276" y="284"/>
                </a:cubicBezTo>
                <a:cubicBezTo>
                  <a:pt x="276" y="284"/>
                  <a:pt x="91" y="278"/>
                  <a:pt x="70" y="276"/>
                </a:cubicBezTo>
                <a:lnTo>
                  <a:pt x="283" y="622"/>
                </a:lnTo>
                <a:lnTo>
                  <a:pt x="699" y="327"/>
                </a:lnTo>
                <a:lnTo>
                  <a:pt x="699" y="699"/>
                </a:lnTo>
                <a:lnTo>
                  <a:pt x="36" y="699"/>
                </a:lnTo>
                <a:lnTo>
                  <a:pt x="36" y="36"/>
                </a:lnTo>
                <a:close/>
                <a:moveTo>
                  <a:pt x="735" y="66"/>
                </a:moveTo>
                <a:lnTo>
                  <a:pt x="796" y="7"/>
                </a:lnTo>
                <a:lnTo>
                  <a:pt x="926" y="166"/>
                </a:lnTo>
                <a:lnTo>
                  <a:pt x="735" y="301"/>
                </a:lnTo>
                <a:lnTo>
                  <a:pt x="735" y="735"/>
                </a:lnTo>
                <a:lnTo>
                  <a:pt x="0" y="735"/>
                </a:lnTo>
                <a:lnTo>
                  <a:pt x="0" y="0"/>
                </a:lnTo>
                <a:lnTo>
                  <a:pt x="735" y="0"/>
                </a:lnTo>
                <a:lnTo>
                  <a:pt x="735" y="66"/>
                </a:lnTo>
                <a:close/>
              </a:path>
            </a:pathLst>
          </a:custGeom>
          <a:solidFill>
            <a:schemeClr val="bg1">
              <a:alpha val="100000"/>
            </a:schemeClr>
          </a:solidFill>
          <a:ln w="9525">
            <a:noFill/>
          </a:ln>
        </p:spPr>
        <p:txBody>
          <a:bodyPr/>
          <a:lstStyle/>
          <a:p>
            <a:endParaRPr lang="zh-CN" altLang="en-US"/>
          </a:p>
        </p:txBody>
      </p:sp>
      <p:sp>
        <p:nvSpPr>
          <p:cNvPr id="30773" name="Freeform 28"/>
          <p:cNvSpPr>
            <a:spLocks noEditPoints="1"/>
          </p:cNvSpPr>
          <p:nvPr/>
        </p:nvSpPr>
        <p:spPr>
          <a:xfrm>
            <a:off x="8580438" y="1862138"/>
            <a:ext cx="531812" cy="728662"/>
          </a:xfrm>
          <a:custGeom>
            <a:avLst/>
            <a:gdLst/>
            <a:ahLst/>
            <a:cxnLst>
              <a:cxn ang="0">
                <a:pos x="69868" y="117657"/>
              </a:cxn>
              <a:cxn ang="0">
                <a:pos x="58576" y="728622"/>
              </a:cxn>
              <a:cxn ang="0">
                <a:pos x="532124" y="178612"/>
              </a:cxn>
              <a:cxn ang="0">
                <a:pos x="491191" y="191370"/>
              </a:cxn>
              <a:cxn ang="0">
                <a:pos x="60693" y="686095"/>
              </a:cxn>
              <a:cxn ang="0">
                <a:pos x="230070" y="77257"/>
              </a:cxn>
              <a:cxn ang="0">
                <a:pos x="302054" y="77257"/>
              </a:cxn>
              <a:cxn ang="0">
                <a:pos x="264651" y="116239"/>
              </a:cxn>
              <a:cxn ang="0">
                <a:pos x="185608" y="79383"/>
              </a:cxn>
              <a:cxn ang="0">
                <a:pos x="97391" y="184282"/>
              </a:cxn>
              <a:cxn ang="0">
                <a:pos x="434027" y="184282"/>
              </a:cxn>
              <a:cxn ang="0">
                <a:pos x="345810" y="79383"/>
              </a:cxn>
              <a:cxn ang="0">
                <a:pos x="185608" y="79383"/>
              </a:cxn>
              <a:cxn ang="0">
                <a:pos x="187725" y="553554"/>
              </a:cxn>
              <a:cxn ang="0">
                <a:pos x="128444" y="569856"/>
              </a:cxn>
              <a:cxn ang="0">
                <a:pos x="115740" y="582614"/>
              </a:cxn>
              <a:cxn ang="0">
                <a:pos x="187725" y="588284"/>
              </a:cxn>
              <a:cxn ang="0">
                <a:pos x="112212" y="625141"/>
              </a:cxn>
              <a:cxn ang="0">
                <a:pos x="206075" y="579070"/>
              </a:cxn>
              <a:cxn ang="0">
                <a:pos x="206075" y="549302"/>
              </a:cxn>
              <a:cxn ang="0">
                <a:pos x="93863" y="554972"/>
              </a:cxn>
              <a:cxn ang="0">
                <a:pos x="182080" y="649239"/>
              </a:cxn>
              <a:cxn ang="0">
                <a:pos x="182080" y="285637"/>
              </a:cxn>
              <a:cxn ang="0">
                <a:pos x="128444" y="302647"/>
              </a:cxn>
              <a:cxn ang="0">
                <a:pos x="147499" y="350135"/>
              </a:cxn>
              <a:cxn ang="0">
                <a:pos x="112212" y="362893"/>
              </a:cxn>
              <a:cxn ang="0">
                <a:pos x="182080" y="267209"/>
              </a:cxn>
              <a:cxn ang="0">
                <a:pos x="93863" y="361476"/>
              </a:cxn>
              <a:cxn ang="0">
                <a:pos x="205369" y="306900"/>
              </a:cxn>
              <a:cxn ang="0">
                <a:pos x="203957" y="282093"/>
              </a:cxn>
              <a:cxn ang="0">
                <a:pos x="187725" y="429518"/>
              </a:cxn>
              <a:cxn ang="0">
                <a:pos x="115740" y="447947"/>
              </a:cxn>
              <a:cxn ang="0">
                <a:pos x="187725" y="496143"/>
              </a:cxn>
              <a:cxn ang="0">
                <a:pos x="205369" y="416052"/>
              </a:cxn>
              <a:cxn ang="0">
                <a:pos x="93863" y="420304"/>
              </a:cxn>
              <a:cxn ang="0">
                <a:pos x="187725" y="514572"/>
              </a:cxn>
              <a:cxn ang="0">
                <a:pos x="246301" y="396915"/>
              </a:cxn>
              <a:cxn ang="0">
                <a:pos x="278059" y="618053"/>
              </a:cxn>
              <a:cxn ang="0">
                <a:pos x="426970" y="571982"/>
              </a:cxn>
              <a:cxn ang="0">
                <a:pos x="272414" y="612383"/>
              </a:cxn>
              <a:cxn ang="0">
                <a:pos x="426970" y="433062"/>
              </a:cxn>
              <a:cxn ang="0">
                <a:pos x="272414" y="350135"/>
              </a:cxn>
              <a:cxn ang="0">
                <a:pos x="272414" y="300521"/>
              </a:cxn>
            </a:cxnLst>
            <a:rect l="0" t="0" r="0" b="0"/>
            <a:pathLst>
              <a:path w="754" h="1028">
                <a:moveTo>
                  <a:pt x="57" y="270"/>
                </a:moveTo>
                <a:cubicBezTo>
                  <a:pt x="57" y="241"/>
                  <a:pt x="71" y="227"/>
                  <a:pt x="99" y="226"/>
                </a:cubicBezTo>
                <a:lnTo>
                  <a:pt x="99" y="166"/>
                </a:lnTo>
                <a:cubicBezTo>
                  <a:pt x="47" y="167"/>
                  <a:pt x="0" y="201"/>
                  <a:pt x="0" y="252"/>
                </a:cubicBezTo>
                <a:lnTo>
                  <a:pt x="0" y="945"/>
                </a:lnTo>
                <a:cubicBezTo>
                  <a:pt x="0" y="987"/>
                  <a:pt x="41" y="1028"/>
                  <a:pt x="83" y="1028"/>
                </a:cubicBezTo>
                <a:lnTo>
                  <a:pt x="670" y="1028"/>
                </a:lnTo>
                <a:cubicBezTo>
                  <a:pt x="712" y="1028"/>
                  <a:pt x="754" y="987"/>
                  <a:pt x="754" y="945"/>
                </a:cubicBezTo>
                <a:lnTo>
                  <a:pt x="754" y="252"/>
                </a:lnTo>
                <a:cubicBezTo>
                  <a:pt x="754" y="201"/>
                  <a:pt x="707" y="167"/>
                  <a:pt x="654" y="166"/>
                </a:cubicBezTo>
                <a:lnTo>
                  <a:pt x="654" y="226"/>
                </a:lnTo>
                <a:cubicBezTo>
                  <a:pt x="683" y="227"/>
                  <a:pt x="696" y="241"/>
                  <a:pt x="696" y="270"/>
                </a:cubicBezTo>
                <a:lnTo>
                  <a:pt x="696" y="926"/>
                </a:lnTo>
                <a:cubicBezTo>
                  <a:pt x="696" y="947"/>
                  <a:pt x="687" y="968"/>
                  <a:pt x="667" y="968"/>
                </a:cubicBezTo>
                <a:lnTo>
                  <a:pt x="86" y="968"/>
                </a:lnTo>
                <a:cubicBezTo>
                  <a:pt x="64" y="968"/>
                  <a:pt x="57" y="944"/>
                  <a:pt x="57" y="921"/>
                </a:cubicBezTo>
                <a:lnTo>
                  <a:pt x="57" y="270"/>
                </a:lnTo>
                <a:close/>
                <a:moveTo>
                  <a:pt x="326" y="109"/>
                </a:moveTo>
                <a:cubicBezTo>
                  <a:pt x="326" y="85"/>
                  <a:pt x="349" y="62"/>
                  <a:pt x="373" y="62"/>
                </a:cubicBezTo>
                <a:lnTo>
                  <a:pt x="381" y="62"/>
                </a:lnTo>
                <a:cubicBezTo>
                  <a:pt x="405" y="62"/>
                  <a:pt x="428" y="85"/>
                  <a:pt x="428" y="109"/>
                </a:cubicBezTo>
                <a:lnTo>
                  <a:pt x="428" y="114"/>
                </a:lnTo>
                <a:cubicBezTo>
                  <a:pt x="428" y="141"/>
                  <a:pt x="405" y="164"/>
                  <a:pt x="378" y="164"/>
                </a:cubicBezTo>
                <a:lnTo>
                  <a:pt x="375" y="164"/>
                </a:lnTo>
                <a:cubicBezTo>
                  <a:pt x="349" y="164"/>
                  <a:pt x="326" y="141"/>
                  <a:pt x="326" y="114"/>
                </a:cubicBezTo>
                <a:lnTo>
                  <a:pt x="326" y="109"/>
                </a:lnTo>
                <a:close/>
                <a:moveTo>
                  <a:pt x="263" y="112"/>
                </a:moveTo>
                <a:lnTo>
                  <a:pt x="180" y="112"/>
                </a:lnTo>
                <a:cubicBezTo>
                  <a:pt x="151" y="112"/>
                  <a:pt x="138" y="125"/>
                  <a:pt x="138" y="153"/>
                </a:cubicBezTo>
                <a:lnTo>
                  <a:pt x="138" y="260"/>
                </a:lnTo>
                <a:cubicBezTo>
                  <a:pt x="138" y="278"/>
                  <a:pt x="150" y="296"/>
                  <a:pt x="167" y="296"/>
                </a:cubicBezTo>
                <a:lnTo>
                  <a:pt x="587" y="296"/>
                </a:lnTo>
                <a:cubicBezTo>
                  <a:pt x="604" y="296"/>
                  <a:pt x="615" y="278"/>
                  <a:pt x="615" y="260"/>
                </a:cubicBezTo>
                <a:lnTo>
                  <a:pt x="615" y="153"/>
                </a:lnTo>
                <a:cubicBezTo>
                  <a:pt x="615" y="125"/>
                  <a:pt x="602" y="112"/>
                  <a:pt x="574" y="112"/>
                </a:cubicBezTo>
                <a:lnTo>
                  <a:pt x="490" y="112"/>
                </a:lnTo>
                <a:cubicBezTo>
                  <a:pt x="490" y="54"/>
                  <a:pt x="441" y="0"/>
                  <a:pt x="386" y="0"/>
                </a:cubicBezTo>
                <a:lnTo>
                  <a:pt x="368" y="0"/>
                </a:lnTo>
                <a:cubicBezTo>
                  <a:pt x="312" y="0"/>
                  <a:pt x="263" y="54"/>
                  <a:pt x="263" y="112"/>
                </a:cubicBezTo>
                <a:close/>
                <a:moveTo>
                  <a:pt x="159" y="788"/>
                </a:moveTo>
                <a:cubicBezTo>
                  <a:pt x="159" y="782"/>
                  <a:pt x="161" y="781"/>
                  <a:pt x="167" y="781"/>
                </a:cubicBezTo>
                <a:lnTo>
                  <a:pt x="266" y="781"/>
                </a:lnTo>
                <a:lnTo>
                  <a:pt x="266" y="788"/>
                </a:lnTo>
                <a:cubicBezTo>
                  <a:pt x="266" y="797"/>
                  <a:pt x="225" y="820"/>
                  <a:pt x="216" y="825"/>
                </a:cubicBezTo>
                <a:cubicBezTo>
                  <a:pt x="209" y="819"/>
                  <a:pt x="194" y="804"/>
                  <a:pt x="182" y="804"/>
                </a:cubicBezTo>
                <a:lnTo>
                  <a:pt x="180" y="804"/>
                </a:lnTo>
                <a:cubicBezTo>
                  <a:pt x="174" y="804"/>
                  <a:pt x="164" y="813"/>
                  <a:pt x="164" y="820"/>
                </a:cubicBezTo>
                <a:lnTo>
                  <a:pt x="164" y="822"/>
                </a:lnTo>
                <a:cubicBezTo>
                  <a:pt x="164" y="829"/>
                  <a:pt x="201" y="869"/>
                  <a:pt x="209" y="869"/>
                </a:cubicBezTo>
                <a:lnTo>
                  <a:pt x="211" y="869"/>
                </a:lnTo>
                <a:cubicBezTo>
                  <a:pt x="217" y="869"/>
                  <a:pt x="258" y="836"/>
                  <a:pt x="266" y="830"/>
                </a:cubicBezTo>
                <a:cubicBezTo>
                  <a:pt x="266" y="844"/>
                  <a:pt x="272" y="890"/>
                  <a:pt x="258" y="890"/>
                </a:cubicBezTo>
                <a:lnTo>
                  <a:pt x="167" y="890"/>
                </a:lnTo>
                <a:cubicBezTo>
                  <a:pt x="161" y="890"/>
                  <a:pt x="159" y="888"/>
                  <a:pt x="159" y="882"/>
                </a:cubicBezTo>
                <a:lnTo>
                  <a:pt x="159" y="788"/>
                </a:lnTo>
                <a:close/>
                <a:moveTo>
                  <a:pt x="258" y="916"/>
                </a:moveTo>
                <a:cubicBezTo>
                  <a:pt x="307" y="916"/>
                  <a:pt x="289" y="862"/>
                  <a:pt x="292" y="817"/>
                </a:cubicBezTo>
                <a:cubicBezTo>
                  <a:pt x="293" y="794"/>
                  <a:pt x="351" y="773"/>
                  <a:pt x="357" y="752"/>
                </a:cubicBezTo>
                <a:lnTo>
                  <a:pt x="349" y="752"/>
                </a:lnTo>
                <a:cubicBezTo>
                  <a:pt x="332" y="752"/>
                  <a:pt x="305" y="768"/>
                  <a:pt x="292" y="775"/>
                </a:cubicBezTo>
                <a:cubicBezTo>
                  <a:pt x="285" y="766"/>
                  <a:pt x="279" y="755"/>
                  <a:pt x="263" y="755"/>
                </a:cubicBezTo>
                <a:lnTo>
                  <a:pt x="162" y="755"/>
                </a:lnTo>
                <a:cubicBezTo>
                  <a:pt x="146" y="755"/>
                  <a:pt x="133" y="768"/>
                  <a:pt x="133" y="783"/>
                </a:cubicBezTo>
                <a:lnTo>
                  <a:pt x="133" y="887"/>
                </a:lnTo>
                <a:cubicBezTo>
                  <a:pt x="133" y="905"/>
                  <a:pt x="149" y="916"/>
                  <a:pt x="167" y="916"/>
                </a:cubicBezTo>
                <a:lnTo>
                  <a:pt x="258" y="916"/>
                </a:lnTo>
                <a:close/>
                <a:moveTo>
                  <a:pt x="159" y="411"/>
                </a:moveTo>
                <a:cubicBezTo>
                  <a:pt x="159" y="405"/>
                  <a:pt x="161" y="403"/>
                  <a:pt x="167" y="403"/>
                </a:cubicBezTo>
                <a:lnTo>
                  <a:pt x="258" y="403"/>
                </a:lnTo>
                <a:cubicBezTo>
                  <a:pt x="264" y="403"/>
                  <a:pt x="266" y="405"/>
                  <a:pt x="266" y="411"/>
                </a:cubicBezTo>
                <a:cubicBezTo>
                  <a:pt x="266" y="417"/>
                  <a:pt x="222" y="447"/>
                  <a:pt x="216" y="447"/>
                </a:cubicBezTo>
                <a:cubicBezTo>
                  <a:pt x="211" y="447"/>
                  <a:pt x="198" y="427"/>
                  <a:pt x="182" y="427"/>
                </a:cubicBezTo>
                <a:cubicBezTo>
                  <a:pt x="175" y="427"/>
                  <a:pt x="164" y="435"/>
                  <a:pt x="164" y="442"/>
                </a:cubicBezTo>
                <a:lnTo>
                  <a:pt x="164" y="445"/>
                </a:lnTo>
                <a:cubicBezTo>
                  <a:pt x="164" y="455"/>
                  <a:pt x="200" y="490"/>
                  <a:pt x="209" y="494"/>
                </a:cubicBezTo>
                <a:lnTo>
                  <a:pt x="266" y="453"/>
                </a:lnTo>
                <a:lnTo>
                  <a:pt x="266" y="512"/>
                </a:lnTo>
                <a:lnTo>
                  <a:pt x="159" y="512"/>
                </a:lnTo>
                <a:lnTo>
                  <a:pt x="159" y="411"/>
                </a:lnTo>
                <a:close/>
                <a:moveTo>
                  <a:pt x="289" y="398"/>
                </a:moveTo>
                <a:cubicBezTo>
                  <a:pt x="286" y="384"/>
                  <a:pt x="275" y="377"/>
                  <a:pt x="258" y="377"/>
                </a:cubicBezTo>
                <a:lnTo>
                  <a:pt x="167" y="377"/>
                </a:lnTo>
                <a:cubicBezTo>
                  <a:pt x="149" y="377"/>
                  <a:pt x="133" y="388"/>
                  <a:pt x="133" y="406"/>
                </a:cubicBezTo>
                <a:lnTo>
                  <a:pt x="133" y="510"/>
                </a:lnTo>
                <a:cubicBezTo>
                  <a:pt x="133" y="525"/>
                  <a:pt x="146" y="538"/>
                  <a:pt x="162" y="538"/>
                </a:cubicBezTo>
                <a:lnTo>
                  <a:pt x="263" y="538"/>
                </a:lnTo>
                <a:cubicBezTo>
                  <a:pt x="304" y="538"/>
                  <a:pt x="292" y="474"/>
                  <a:pt x="291" y="433"/>
                </a:cubicBezTo>
                <a:lnTo>
                  <a:pt x="357" y="377"/>
                </a:lnTo>
                <a:cubicBezTo>
                  <a:pt x="357" y="377"/>
                  <a:pt x="352" y="374"/>
                  <a:pt x="352" y="374"/>
                </a:cubicBezTo>
                <a:cubicBezTo>
                  <a:pt x="326" y="374"/>
                  <a:pt x="305" y="397"/>
                  <a:pt x="289" y="398"/>
                </a:cubicBezTo>
                <a:close/>
                <a:moveTo>
                  <a:pt x="159" y="593"/>
                </a:moveTo>
                <a:lnTo>
                  <a:pt x="266" y="593"/>
                </a:lnTo>
                <a:lnTo>
                  <a:pt x="266" y="606"/>
                </a:lnTo>
                <a:lnTo>
                  <a:pt x="216" y="637"/>
                </a:lnTo>
                <a:lnTo>
                  <a:pt x="183" y="613"/>
                </a:lnTo>
                <a:cubicBezTo>
                  <a:pt x="175" y="618"/>
                  <a:pt x="164" y="620"/>
                  <a:pt x="164" y="632"/>
                </a:cubicBezTo>
                <a:cubicBezTo>
                  <a:pt x="164" y="640"/>
                  <a:pt x="201" y="682"/>
                  <a:pt x="209" y="682"/>
                </a:cubicBezTo>
                <a:cubicBezTo>
                  <a:pt x="221" y="682"/>
                  <a:pt x="252" y="646"/>
                  <a:pt x="266" y="643"/>
                </a:cubicBezTo>
                <a:lnTo>
                  <a:pt x="266" y="700"/>
                </a:lnTo>
                <a:lnTo>
                  <a:pt x="159" y="700"/>
                </a:lnTo>
                <a:lnTo>
                  <a:pt x="159" y="593"/>
                </a:lnTo>
                <a:close/>
                <a:moveTo>
                  <a:pt x="291" y="587"/>
                </a:moveTo>
                <a:cubicBezTo>
                  <a:pt x="287" y="578"/>
                  <a:pt x="281" y="567"/>
                  <a:pt x="266" y="567"/>
                </a:cubicBezTo>
                <a:lnTo>
                  <a:pt x="159" y="567"/>
                </a:lnTo>
                <a:cubicBezTo>
                  <a:pt x="146" y="567"/>
                  <a:pt x="133" y="580"/>
                  <a:pt x="133" y="593"/>
                </a:cubicBezTo>
                <a:lnTo>
                  <a:pt x="133" y="700"/>
                </a:lnTo>
                <a:cubicBezTo>
                  <a:pt x="133" y="713"/>
                  <a:pt x="146" y="726"/>
                  <a:pt x="159" y="726"/>
                </a:cubicBezTo>
                <a:lnTo>
                  <a:pt x="266" y="726"/>
                </a:lnTo>
                <a:cubicBezTo>
                  <a:pt x="304" y="726"/>
                  <a:pt x="292" y="659"/>
                  <a:pt x="291" y="621"/>
                </a:cubicBezTo>
                <a:lnTo>
                  <a:pt x="357" y="565"/>
                </a:lnTo>
                <a:lnTo>
                  <a:pt x="349" y="560"/>
                </a:lnTo>
                <a:lnTo>
                  <a:pt x="291" y="587"/>
                </a:lnTo>
                <a:close/>
                <a:moveTo>
                  <a:pt x="386" y="864"/>
                </a:moveTo>
                <a:cubicBezTo>
                  <a:pt x="386" y="870"/>
                  <a:pt x="388" y="872"/>
                  <a:pt x="394" y="872"/>
                </a:cubicBezTo>
                <a:lnTo>
                  <a:pt x="597" y="872"/>
                </a:lnTo>
                <a:cubicBezTo>
                  <a:pt x="603" y="872"/>
                  <a:pt x="605" y="870"/>
                  <a:pt x="605" y="864"/>
                </a:cubicBezTo>
                <a:lnTo>
                  <a:pt x="605" y="807"/>
                </a:lnTo>
                <a:cubicBezTo>
                  <a:pt x="605" y="801"/>
                  <a:pt x="603" y="799"/>
                  <a:pt x="597" y="799"/>
                </a:cubicBezTo>
                <a:lnTo>
                  <a:pt x="386" y="799"/>
                </a:lnTo>
                <a:lnTo>
                  <a:pt x="386" y="864"/>
                </a:lnTo>
                <a:close/>
                <a:moveTo>
                  <a:pt x="386" y="682"/>
                </a:moveTo>
                <a:lnTo>
                  <a:pt x="605" y="682"/>
                </a:lnTo>
                <a:lnTo>
                  <a:pt x="605" y="611"/>
                </a:lnTo>
                <a:lnTo>
                  <a:pt x="386" y="611"/>
                </a:lnTo>
                <a:lnTo>
                  <a:pt x="386" y="682"/>
                </a:lnTo>
                <a:close/>
                <a:moveTo>
                  <a:pt x="386" y="494"/>
                </a:moveTo>
                <a:lnTo>
                  <a:pt x="545" y="494"/>
                </a:lnTo>
                <a:lnTo>
                  <a:pt x="545" y="424"/>
                </a:lnTo>
                <a:lnTo>
                  <a:pt x="386" y="424"/>
                </a:lnTo>
                <a:lnTo>
                  <a:pt x="386" y="494"/>
                </a:lnTo>
                <a:close/>
              </a:path>
            </a:pathLst>
          </a:custGeom>
          <a:solidFill>
            <a:schemeClr val="bg1">
              <a:alpha val="100000"/>
            </a:schemeClr>
          </a:solidFill>
          <a:ln w="9525">
            <a:noFill/>
          </a:ln>
        </p:spPr>
        <p:txBody>
          <a:bodyPr/>
          <a:lstStyle/>
          <a:p>
            <a:endParaRPr lang="zh-CN" altLang="en-US"/>
          </a:p>
        </p:txBody>
      </p:sp>
      <p:sp>
        <p:nvSpPr>
          <p:cNvPr id="30774" name="Freeform 29"/>
          <p:cNvSpPr>
            <a:spLocks noEditPoints="1"/>
          </p:cNvSpPr>
          <p:nvPr/>
        </p:nvSpPr>
        <p:spPr>
          <a:xfrm>
            <a:off x="4543425" y="1873250"/>
            <a:ext cx="746125" cy="752475"/>
          </a:xfrm>
          <a:custGeom>
            <a:avLst/>
            <a:gdLst/>
            <a:ahLst/>
            <a:cxnLst>
              <a:cxn ang="0">
                <a:pos x="697850" y="442308"/>
              </a:cxn>
              <a:cxn ang="0">
                <a:pos x="745832" y="477693"/>
              </a:cxn>
              <a:cxn ang="0">
                <a:pos x="373269" y="751570"/>
              </a:cxn>
              <a:cxn ang="0">
                <a:pos x="0" y="477693"/>
              </a:cxn>
              <a:cxn ang="0">
                <a:pos x="47982" y="442308"/>
              </a:cxn>
              <a:cxn ang="0">
                <a:pos x="373269" y="681508"/>
              </a:cxn>
              <a:cxn ang="0">
                <a:pos x="697850" y="442308"/>
              </a:cxn>
              <a:cxn ang="0">
                <a:pos x="692911" y="340400"/>
              </a:cxn>
              <a:cxn ang="0">
                <a:pos x="745832" y="380031"/>
              </a:cxn>
              <a:cxn ang="0">
                <a:pos x="373269" y="653908"/>
              </a:cxn>
              <a:cxn ang="0">
                <a:pos x="0" y="380031"/>
              </a:cxn>
              <a:cxn ang="0">
                <a:pos x="52921" y="340400"/>
              </a:cxn>
              <a:cxn ang="0">
                <a:pos x="373269" y="575354"/>
              </a:cxn>
              <a:cxn ang="0">
                <a:pos x="692911" y="340400"/>
              </a:cxn>
              <a:cxn ang="0">
                <a:pos x="373269" y="0"/>
              </a:cxn>
              <a:cxn ang="0">
                <a:pos x="745832" y="273877"/>
              </a:cxn>
              <a:cxn ang="0">
                <a:pos x="373269" y="547754"/>
              </a:cxn>
              <a:cxn ang="0">
                <a:pos x="0" y="273877"/>
              </a:cxn>
              <a:cxn ang="0">
                <a:pos x="373269" y="0"/>
              </a:cxn>
            </a:cxnLst>
            <a:rect l="0" t="0" r="0" b="0"/>
            <a:pathLst>
              <a:path w="1057" h="1062">
                <a:moveTo>
                  <a:pt x="989" y="625"/>
                </a:moveTo>
                <a:lnTo>
                  <a:pt x="1057" y="675"/>
                </a:lnTo>
                <a:lnTo>
                  <a:pt x="529" y="1062"/>
                </a:lnTo>
                <a:lnTo>
                  <a:pt x="0" y="675"/>
                </a:lnTo>
                <a:lnTo>
                  <a:pt x="68" y="625"/>
                </a:lnTo>
                <a:lnTo>
                  <a:pt x="529" y="963"/>
                </a:lnTo>
                <a:lnTo>
                  <a:pt x="989" y="625"/>
                </a:lnTo>
                <a:close/>
                <a:moveTo>
                  <a:pt x="982" y="481"/>
                </a:moveTo>
                <a:lnTo>
                  <a:pt x="1057" y="537"/>
                </a:lnTo>
                <a:lnTo>
                  <a:pt x="529" y="924"/>
                </a:lnTo>
                <a:lnTo>
                  <a:pt x="0" y="537"/>
                </a:lnTo>
                <a:lnTo>
                  <a:pt x="75" y="481"/>
                </a:lnTo>
                <a:lnTo>
                  <a:pt x="529" y="813"/>
                </a:lnTo>
                <a:lnTo>
                  <a:pt x="982" y="481"/>
                </a:lnTo>
                <a:close/>
                <a:moveTo>
                  <a:pt x="529" y="0"/>
                </a:moveTo>
                <a:lnTo>
                  <a:pt x="1057" y="387"/>
                </a:lnTo>
                <a:lnTo>
                  <a:pt x="529" y="774"/>
                </a:lnTo>
                <a:lnTo>
                  <a:pt x="0" y="387"/>
                </a:lnTo>
                <a:lnTo>
                  <a:pt x="529" y="0"/>
                </a:lnTo>
                <a:close/>
              </a:path>
            </a:pathLst>
          </a:custGeom>
          <a:solidFill>
            <a:schemeClr val="bg1">
              <a:alpha val="100000"/>
            </a:schemeClr>
          </a:solidFill>
          <a:ln w="9525">
            <a:noFill/>
          </a:ln>
        </p:spPr>
        <p:txBody>
          <a:bodyPr/>
          <a:lstStyle/>
          <a:p>
            <a:endParaRPr lang="zh-CN" altLang="en-US"/>
          </a:p>
        </p:txBody>
      </p:sp>
      <p:sp>
        <p:nvSpPr>
          <p:cNvPr id="30775" name="Freeform 30"/>
          <p:cNvSpPr>
            <a:spLocks noEditPoints="1"/>
          </p:cNvSpPr>
          <p:nvPr/>
        </p:nvSpPr>
        <p:spPr>
          <a:xfrm>
            <a:off x="2517775" y="1965325"/>
            <a:ext cx="801688" cy="644525"/>
          </a:xfrm>
          <a:custGeom>
            <a:avLst/>
            <a:gdLst/>
            <a:ahLst/>
            <a:cxnLst>
              <a:cxn ang="0">
                <a:pos x="625634" y="133757"/>
              </a:cxn>
              <a:cxn ang="0">
                <a:pos x="769361" y="133757"/>
              </a:cxn>
              <a:cxn ang="0">
                <a:pos x="801770" y="162066"/>
              </a:cxn>
              <a:cxn ang="0">
                <a:pos x="801770" y="511675"/>
              </a:cxn>
              <a:cxn ang="0">
                <a:pos x="769361" y="539983"/>
              </a:cxn>
              <a:cxn ang="0">
                <a:pos x="741179" y="539983"/>
              </a:cxn>
              <a:cxn ang="0">
                <a:pos x="741179" y="645432"/>
              </a:cxn>
              <a:cxn ang="0">
                <a:pos x="631975" y="539983"/>
              </a:cxn>
              <a:cxn ang="0">
                <a:pos x="260681" y="539983"/>
              </a:cxn>
              <a:cxn ang="0">
                <a:pos x="228272" y="511675"/>
              </a:cxn>
              <a:cxn ang="0">
                <a:pos x="228272" y="455058"/>
              </a:cxn>
              <a:cxn ang="0">
                <a:pos x="593225" y="455058"/>
              </a:cxn>
              <a:cxn ang="0">
                <a:pos x="625634" y="426749"/>
              </a:cxn>
              <a:cxn ang="0">
                <a:pos x="625634" y="133757"/>
              </a:cxn>
              <a:cxn ang="0">
                <a:pos x="32409" y="0"/>
              </a:cxn>
              <a:cxn ang="0">
                <a:pos x="541089" y="0"/>
              </a:cxn>
              <a:cxn ang="0">
                <a:pos x="573498" y="27601"/>
              </a:cxn>
              <a:cxn ang="0">
                <a:pos x="573498" y="377210"/>
              </a:cxn>
              <a:cxn ang="0">
                <a:pos x="541089" y="405518"/>
              </a:cxn>
              <a:cxn ang="0">
                <a:pos x="166272" y="405518"/>
              </a:cxn>
              <a:cxn ang="0">
                <a:pos x="54954" y="534321"/>
              </a:cxn>
              <a:cxn ang="0">
                <a:pos x="54954" y="405518"/>
              </a:cxn>
              <a:cxn ang="0">
                <a:pos x="32409" y="405518"/>
              </a:cxn>
              <a:cxn ang="0">
                <a:pos x="0" y="377210"/>
              </a:cxn>
              <a:cxn ang="0">
                <a:pos x="0" y="27601"/>
              </a:cxn>
              <a:cxn ang="0">
                <a:pos x="32409" y="0"/>
              </a:cxn>
            </a:cxnLst>
            <a:rect l="0" t="0" r="0" b="0"/>
            <a:pathLst>
              <a:path w="1138" h="912">
                <a:moveTo>
                  <a:pt x="888" y="189"/>
                </a:moveTo>
                <a:lnTo>
                  <a:pt x="1092" y="189"/>
                </a:lnTo>
                <a:cubicBezTo>
                  <a:pt x="1117" y="189"/>
                  <a:pt x="1138" y="207"/>
                  <a:pt x="1138" y="229"/>
                </a:cubicBezTo>
                <a:lnTo>
                  <a:pt x="1138" y="723"/>
                </a:lnTo>
                <a:cubicBezTo>
                  <a:pt x="1138" y="745"/>
                  <a:pt x="1117" y="763"/>
                  <a:pt x="1092" y="763"/>
                </a:cubicBezTo>
                <a:lnTo>
                  <a:pt x="1052" y="763"/>
                </a:lnTo>
                <a:lnTo>
                  <a:pt x="1052" y="912"/>
                </a:lnTo>
                <a:lnTo>
                  <a:pt x="897" y="763"/>
                </a:lnTo>
                <a:lnTo>
                  <a:pt x="370" y="763"/>
                </a:lnTo>
                <a:cubicBezTo>
                  <a:pt x="345" y="763"/>
                  <a:pt x="324" y="745"/>
                  <a:pt x="324" y="723"/>
                </a:cubicBezTo>
                <a:lnTo>
                  <a:pt x="324" y="643"/>
                </a:lnTo>
                <a:lnTo>
                  <a:pt x="842" y="643"/>
                </a:lnTo>
                <a:cubicBezTo>
                  <a:pt x="867" y="643"/>
                  <a:pt x="888" y="625"/>
                  <a:pt x="888" y="603"/>
                </a:cubicBezTo>
                <a:lnTo>
                  <a:pt x="888" y="189"/>
                </a:lnTo>
                <a:close/>
                <a:moveTo>
                  <a:pt x="46" y="0"/>
                </a:moveTo>
                <a:lnTo>
                  <a:pt x="768" y="0"/>
                </a:lnTo>
                <a:cubicBezTo>
                  <a:pt x="793" y="0"/>
                  <a:pt x="814" y="18"/>
                  <a:pt x="814" y="39"/>
                </a:cubicBezTo>
                <a:lnTo>
                  <a:pt x="814" y="533"/>
                </a:lnTo>
                <a:cubicBezTo>
                  <a:pt x="814" y="555"/>
                  <a:pt x="793" y="573"/>
                  <a:pt x="768" y="573"/>
                </a:cubicBezTo>
                <a:lnTo>
                  <a:pt x="236" y="573"/>
                </a:lnTo>
                <a:lnTo>
                  <a:pt x="78" y="755"/>
                </a:lnTo>
                <a:lnTo>
                  <a:pt x="78" y="573"/>
                </a:lnTo>
                <a:lnTo>
                  <a:pt x="46" y="573"/>
                </a:lnTo>
                <a:cubicBezTo>
                  <a:pt x="21" y="573"/>
                  <a:pt x="0" y="555"/>
                  <a:pt x="0" y="533"/>
                </a:cubicBezTo>
                <a:lnTo>
                  <a:pt x="0" y="39"/>
                </a:lnTo>
                <a:cubicBezTo>
                  <a:pt x="0" y="18"/>
                  <a:pt x="21" y="0"/>
                  <a:pt x="46" y="0"/>
                </a:cubicBezTo>
                <a:close/>
              </a:path>
            </a:pathLst>
          </a:custGeom>
          <a:solidFill>
            <a:schemeClr val="bg1">
              <a:alpha val="100000"/>
            </a:schemeClr>
          </a:solidFill>
          <a:ln w="9525">
            <a:noFill/>
          </a:ln>
        </p:spPr>
        <p:txBody>
          <a:bodyPr/>
          <a:lstStyle/>
          <a:p>
            <a:endParaRPr lang="zh-CN" altLang="en-US"/>
          </a:p>
        </p:txBody>
      </p:sp>
      <p:sp>
        <p:nvSpPr>
          <p:cNvPr id="30776" name="Freeform 31"/>
          <p:cNvSpPr>
            <a:spLocks noEditPoints="1"/>
          </p:cNvSpPr>
          <p:nvPr/>
        </p:nvSpPr>
        <p:spPr>
          <a:xfrm>
            <a:off x="6491288" y="1882775"/>
            <a:ext cx="700087" cy="771525"/>
          </a:xfrm>
          <a:custGeom>
            <a:avLst/>
            <a:gdLst/>
            <a:ahLst/>
            <a:cxnLst>
              <a:cxn ang="0">
                <a:pos x="537816" y="736253"/>
              </a:cxn>
              <a:cxn ang="0">
                <a:pos x="178332" y="736253"/>
              </a:cxn>
              <a:cxn ang="0">
                <a:pos x="161415" y="753952"/>
              </a:cxn>
              <a:cxn ang="0">
                <a:pos x="178332" y="771650"/>
              </a:cxn>
              <a:cxn ang="0">
                <a:pos x="537816" y="771650"/>
              </a:cxn>
              <a:cxn ang="0">
                <a:pos x="555438" y="753952"/>
              </a:cxn>
              <a:cxn ang="0">
                <a:pos x="537816" y="736253"/>
              </a:cxn>
              <a:cxn ang="0">
                <a:pos x="143089" y="327066"/>
              </a:cxn>
              <a:cxn ang="0">
                <a:pos x="380630" y="213797"/>
              </a:cxn>
              <a:cxn ang="0">
                <a:pos x="243885" y="491307"/>
              </a:cxn>
              <a:cxn ang="0">
                <a:pos x="143089" y="327066"/>
              </a:cxn>
              <a:cxn ang="0">
                <a:pos x="597025" y="0"/>
              </a:cxn>
              <a:cxn ang="0">
                <a:pos x="0" y="283882"/>
              </a:cxn>
              <a:cxn ang="0">
                <a:pos x="253048" y="698025"/>
              </a:cxn>
              <a:cxn ang="0">
                <a:pos x="597025" y="0"/>
              </a:cxn>
              <a:cxn ang="0">
                <a:pos x="685134" y="419098"/>
              </a:cxn>
              <a:cxn ang="0">
                <a:pos x="623105" y="356092"/>
              </a:cxn>
              <a:cxn ang="0">
                <a:pos x="602664" y="345473"/>
              </a:cxn>
              <a:cxn ang="0">
                <a:pos x="579403" y="352552"/>
              </a:cxn>
              <a:cxn ang="0">
                <a:pos x="545569" y="386533"/>
              </a:cxn>
              <a:cxn ang="0">
                <a:pos x="655529" y="496971"/>
              </a:cxn>
              <a:cxn ang="0">
                <a:pos x="688658" y="462990"/>
              </a:cxn>
              <a:cxn ang="0">
                <a:pos x="685134" y="419098"/>
              </a:cxn>
              <a:cxn ang="0">
                <a:pos x="374286" y="661212"/>
              </a:cxn>
              <a:cxn ang="0">
                <a:pos x="381335" y="639266"/>
              </a:cxn>
              <a:cxn ang="0">
                <a:pos x="392613" y="605285"/>
              </a:cxn>
              <a:cxn ang="0">
                <a:pos x="415168" y="627939"/>
              </a:cxn>
              <a:cxn ang="0">
                <a:pos x="437724" y="650593"/>
              </a:cxn>
              <a:cxn ang="0">
                <a:pos x="403891" y="661920"/>
              </a:cxn>
              <a:cxn ang="0">
                <a:pos x="382040" y="668999"/>
              </a:cxn>
              <a:cxn ang="0">
                <a:pos x="374286" y="669707"/>
              </a:cxn>
              <a:cxn ang="0">
                <a:pos x="374286" y="661212"/>
              </a:cxn>
              <a:cxn ang="0">
                <a:pos x="347501" y="651301"/>
              </a:cxn>
              <a:cxn ang="0">
                <a:pos x="353845" y="689529"/>
              </a:cxn>
              <a:cxn ang="0">
                <a:pos x="391908" y="695901"/>
              </a:cxn>
              <a:cxn ang="0">
                <a:pos x="413054" y="688822"/>
              </a:cxn>
              <a:cxn ang="0">
                <a:pos x="446888" y="677495"/>
              </a:cxn>
              <a:cxn ang="0">
                <a:pos x="489885" y="663336"/>
              </a:cxn>
              <a:cxn ang="0">
                <a:pos x="457461" y="630771"/>
              </a:cxn>
              <a:cxn ang="0">
                <a:pos x="434905" y="608117"/>
              </a:cxn>
              <a:cxn ang="0">
                <a:pos x="412349" y="585463"/>
              </a:cxn>
              <a:cxn ang="0">
                <a:pos x="379925" y="552898"/>
              </a:cxn>
              <a:cxn ang="0">
                <a:pos x="365828" y="596082"/>
              </a:cxn>
              <a:cxn ang="0">
                <a:pos x="354550" y="630063"/>
              </a:cxn>
              <a:cxn ang="0">
                <a:pos x="347501" y="651301"/>
              </a:cxn>
              <a:cxn ang="0">
                <a:pos x="557552" y="414142"/>
              </a:cxn>
              <a:cxn ang="0">
                <a:pos x="537816" y="394320"/>
              </a:cxn>
              <a:cxn ang="0">
                <a:pos x="518080" y="414142"/>
              </a:cxn>
              <a:cxn ang="0">
                <a:pos x="408825" y="523872"/>
              </a:cxn>
              <a:cxn ang="0">
                <a:pos x="389088" y="543695"/>
              </a:cxn>
              <a:cxn ang="0">
                <a:pos x="408825" y="564225"/>
              </a:cxn>
              <a:cxn ang="0">
                <a:pos x="478607" y="634310"/>
              </a:cxn>
              <a:cxn ang="0">
                <a:pos x="498343" y="654133"/>
              </a:cxn>
              <a:cxn ang="0">
                <a:pos x="518784" y="634310"/>
              </a:cxn>
              <a:cxn ang="0">
                <a:pos x="628039" y="524580"/>
              </a:cxn>
              <a:cxn ang="0">
                <a:pos x="647776" y="504758"/>
              </a:cxn>
              <a:cxn ang="0">
                <a:pos x="628039" y="484228"/>
              </a:cxn>
              <a:cxn ang="0">
                <a:pos x="557552" y="414142"/>
              </a:cxn>
            </a:cxnLst>
            <a:rect l="0" t="0" r="0" b="0"/>
            <a:pathLst>
              <a:path w="993" h="1090">
                <a:moveTo>
                  <a:pt x="763" y="1040"/>
                </a:moveTo>
                <a:lnTo>
                  <a:pt x="253" y="1040"/>
                </a:lnTo>
                <a:cubicBezTo>
                  <a:pt x="240" y="1040"/>
                  <a:pt x="229" y="1051"/>
                  <a:pt x="229" y="1065"/>
                </a:cubicBezTo>
                <a:cubicBezTo>
                  <a:pt x="229" y="1079"/>
                  <a:pt x="240" y="1090"/>
                  <a:pt x="253" y="1090"/>
                </a:cubicBezTo>
                <a:lnTo>
                  <a:pt x="763" y="1090"/>
                </a:lnTo>
                <a:cubicBezTo>
                  <a:pt x="777" y="1090"/>
                  <a:pt x="788" y="1079"/>
                  <a:pt x="788" y="1065"/>
                </a:cubicBezTo>
                <a:cubicBezTo>
                  <a:pt x="788" y="1051"/>
                  <a:pt x="777" y="1040"/>
                  <a:pt x="763" y="1040"/>
                </a:cubicBezTo>
                <a:close/>
                <a:moveTo>
                  <a:pt x="203" y="462"/>
                </a:moveTo>
                <a:lnTo>
                  <a:pt x="540" y="302"/>
                </a:lnTo>
                <a:lnTo>
                  <a:pt x="346" y="694"/>
                </a:lnTo>
                <a:lnTo>
                  <a:pt x="203" y="462"/>
                </a:lnTo>
                <a:close/>
                <a:moveTo>
                  <a:pt x="847" y="0"/>
                </a:moveTo>
                <a:lnTo>
                  <a:pt x="0" y="401"/>
                </a:lnTo>
                <a:lnTo>
                  <a:pt x="359" y="986"/>
                </a:lnTo>
                <a:lnTo>
                  <a:pt x="847" y="0"/>
                </a:lnTo>
                <a:close/>
                <a:moveTo>
                  <a:pt x="972" y="592"/>
                </a:moveTo>
                <a:lnTo>
                  <a:pt x="884" y="503"/>
                </a:lnTo>
                <a:cubicBezTo>
                  <a:pt x="876" y="495"/>
                  <a:pt x="865" y="490"/>
                  <a:pt x="855" y="488"/>
                </a:cubicBezTo>
                <a:cubicBezTo>
                  <a:pt x="842" y="486"/>
                  <a:pt x="830" y="490"/>
                  <a:pt x="822" y="498"/>
                </a:cubicBezTo>
                <a:lnTo>
                  <a:pt x="774" y="546"/>
                </a:lnTo>
                <a:lnTo>
                  <a:pt x="930" y="702"/>
                </a:lnTo>
                <a:lnTo>
                  <a:pt x="977" y="654"/>
                </a:lnTo>
                <a:cubicBezTo>
                  <a:pt x="993" y="638"/>
                  <a:pt x="991" y="611"/>
                  <a:pt x="972" y="592"/>
                </a:cubicBezTo>
                <a:close/>
                <a:moveTo>
                  <a:pt x="531" y="934"/>
                </a:moveTo>
                <a:lnTo>
                  <a:pt x="541" y="903"/>
                </a:lnTo>
                <a:lnTo>
                  <a:pt x="557" y="855"/>
                </a:lnTo>
                <a:lnTo>
                  <a:pt x="589" y="887"/>
                </a:lnTo>
                <a:lnTo>
                  <a:pt x="621" y="919"/>
                </a:lnTo>
                <a:lnTo>
                  <a:pt x="573" y="935"/>
                </a:lnTo>
                <a:lnTo>
                  <a:pt x="542" y="945"/>
                </a:lnTo>
                <a:cubicBezTo>
                  <a:pt x="537" y="948"/>
                  <a:pt x="533" y="948"/>
                  <a:pt x="531" y="946"/>
                </a:cubicBezTo>
                <a:cubicBezTo>
                  <a:pt x="529" y="943"/>
                  <a:pt x="529" y="939"/>
                  <a:pt x="531" y="934"/>
                </a:cubicBezTo>
                <a:close/>
                <a:moveTo>
                  <a:pt x="493" y="920"/>
                </a:moveTo>
                <a:cubicBezTo>
                  <a:pt x="485" y="940"/>
                  <a:pt x="489" y="960"/>
                  <a:pt x="502" y="974"/>
                </a:cubicBezTo>
                <a:cubicBezTo>
                  <a:pt x="516" y="988"/>
                  <a:pt x="536" y="991"/>
                  <a:pt x="556" y="983"/>
                </a:cubicBezTo>
                <a:lnTo>
                  <a:pt x="586" y="973"/>
                </a:lnTo>
                <a:lnTo>
                  <a:pt x="634" y="957"/>
                </a:lnTo>
                <a:lnTo>
                  <a:pt x="695" y="937"/>
                </a:lnTo>
                <a:lnTo>
                  <a:pt x="649" y="891"/>
                </a:lnTo>
                <a:lnTo>
                  <a:pt x="617" y="859"/>
                </a:lnTo>
                <a:lnTo>
                  <a:pt x="585" y="827"/>
                </a:lnTo>
                <a:lnTo>
                  <a:pt x="539" y="781"/>
                </a:lnTo>
                <a:lnTo>
                  <a:pt x="519" y="842"/>
                </a:lnTo>
                <a:lnTo>
                  <a:pt x="503" y="890"/>
                </a:lnTo>
                <a:lnTo>
                  <a:pt x="493" y="920"/>
                </a:lnTo>
                <a:close/>
                <a:moveTo>
                  <a:pt x="791" y="585"/>
                </a:moveTo>
                <a:lnTo>
                  <a:pt x="763" y="557"/>
                </a:lnTo>
                <a:lnTo>
                  <a:pt x="735" y="585"/>
                </a:lnTo>
                <a:lnTo>
                  <a:pt x="580" y="740"/>
                </a:lnTo>
                <a:lnTo>
                  <a:pt x="552" y="768"/>
                </a:lnTo>
                <a:lnTo>
                  <a:pt x="580" y="797"/>
                </a:lnTo>
                <a:lnTo>
                  <a:pt x="679" y="896"/>
                </a:lnTo>
                <a:lnTo>
                  <a:pt x="707" y="924"/>
                </a:lnTo>
                <a:lnTo>
                  <a:pt x="736" y="896"/>
                </a:lnTo>
                <a:lnTo>
                  <a:pt x="891" y="741"/>
                </a:lnTo>
                <a:lnTo>
                  <a:pt x="919" y="713"/>
                </a:lnTo>
                <a:lnTo>
                  <a:pt x="891" y="684"/>
                </a:lnTo>
                <a:lnTo>
                  <a:pt x="791" y="585"/>
                </a:lnTo>
                <a:close/>
              </a:path>
            </a:pathLst>
          </a:custGeom>
          <a:solidFill>
            <a:schemeClr val="bg1">
              <a:alpha val="100000"/>
            </a:schemeClr>
          </a:solidFill>
          <a:ln w="9525">
            <a:noFill/>
          </a:ln>
        </p:spPr>
        <p:txBody>
          <a:bodyPr/>
          <a:lstStyle/>
          <a:p>
            <a:endParaRPr lang="zh-CN" altLang="en-US"/>
          </a:p>
        </p:txBody>
      </p:sp>
      <p:sp>
        <p:nvSpPr>
          <p:cNvPr id="30777" name="Freeform 32"/>
          <p:cNvSpPr>
            <a:spLocks noEditPoints="1"/>
          </p:cNvSpPr>
          <p:nvPr/>
        </p:nvSpPr>
        <p:spPr>
          <a:xfrm>
            <a:off x="6419850" y="4338638"/>
            <a:ext cx="711200" cy="669925"/>
          </a:xfrm>
          <a:custGeom>
            <a:avLst/>
            <a:gdLst/>
            <a:ahLst/>
            <a:cxnLst>
              <a:cxn ang="0">
                <a:pos x="711412" y="344821"/>
              </a:cxn>
              <a:cxn ang="0">
                <a:pos x="672672" y="302338"/>
              </a:cxn>
              <a:cxn ang="0">
                <a:pos x="450091" y="302338"/>
              </a:cxn>
              <a:cxn ang="0">
                <a:pos x="476857" y="128865"/>
              </a:cxn>
              <a:cxn ang="0">
                <a:pos x="437413" y="32570"/>
              </a:cxn>
              <a:cxn ang="0">
                <a:pos x="381768" y="38235"/>
              </a:cxn>
              <a:cxn ang="0">
                <a:pos x="383176" y="155771"/>
              </a:cxn>
              <a:cxn ang="0">
                <a:pos x="283860" y="327827"/>
              </a:cxn>
              <a:cxn ang="0">
                <a:pos x="206380" y="386596"/>
              </a:cxn>
              <a:cxn ang="0">
                <a:pos x="206380" y="621669"/>
              </a:cxn>
              <a:cxn ang="0">
                <a:pos x="262025" y="629457"/>
              </a:cxn>
              <a:cxn ang="0">
                <a:pos x="607165" y="645742"/>
              </a:cxn>
              <a:cxn ang="0">
                <a:pos x="607165" y="645742"/>
              </a:cxn>
              <a:cxn ang="0">
                <a:pos x="642384" y="602551"/>
              </a:cxn>
              <a:cxn ang="0">
                <a:pos x="603644" y="560068"/>
              </a:cxn>
              <a:cxn ang="0">
                <a:pos x="624070" y="560068"/>
              </a:cxn>
              <a:cxn ang="0">
                <a:pos x="662811" y="516877"/>
              </a:cxn>
              <a:cxn ang="0">
                <a:pos x="624070" y="474394"/>
              </a:cxn>
              <a:cxn ang="0">
                <a:pos x="644497" y="474394"/>
              </a:cxn>
              <a:cxn ang="0">
                <a:pos x="683237" y="431203"/>
              </a:cxn>
              <a:cxn ang="0">
                <a:pos x="644497" y="388012"/>
              </a:cxn>
              <a:cxn ang="0">
                <a:pos x="672672" y="388012"/>
              </a:cxn>
              <a:cxn ang="0">
                <a:pos x="711412" y="344821"/>
              </a:cxn>
              <a:cxn ang="0">
                <a:pos x="0" y="368894"/>
              </a:cxn>
              <a:cxn ang="0">
                <a:pos x="38740" y="329952"/>
              </a:cxn>
              <a:cxn ang="0">
                <a:pos x="128899" y="329952"/>
              </a:cxn>
              <a:cxn ang="0">
                <a:pos x="167640" y="368894"/>
              </a:cxn>
              <a:cxn ang="0">
                <a:pos x="167640" y="630165"/>
              </a:cxn>
              <a:cxn ang="0">
                <a:pos x="128899" y="669816"/>
              </a:cxn>
              <a:cxn ang="0">
                <a:pos x="38740" y="669816"/>
              </a:cxn>
              <a:cxn ang="0">
                <a:pos x="0" y="630165"/>
              </a:cxn>
              <a:cxn ang="0">
                <a:pos x="0" y="368894"/>
              </a:cxn>
              <a:cxn ang="0">
                <a:pos x="96498" y="574229"/>
              </a:cxn>
              <a:cxn ang="0">
                <a:pos x="96498" y="574229"/>
              </a:cxn>
              <a:cxn ang="0">
                <a:pos x="67619" y="603259"/>
              </a:cxn>
              <a:cxn ang="0">
                <a:pos x="96498" y="631581"/>
              </a:cxn>
              <a:cxn ang="0">
                <a:pos x="125378" y="603259"/>
              </a:cxn>
              <a:cxn ang="0">
                <a:pos x="96498" y="574229"/>
              </a:cxn>
            </a:cxnLst>
            <a:rect l="0" t="0" r="0" b="0"/>
            <a:pathLst>
              <a:path w="1010" h="946">
                <a:moveTo>
                  <a:pt x="1010" y="487"/>
                </a:moveTo>
                <a:cubicBezTo>
                  <a:pt x="1010" y="454"/>
                  <a:pt x="986" y="427"/>
                  <a:pt x="955" y="427"/>
                </a:cubicBezTo>
                <a:lnTo>
                  <a:pt x="639" y="427"/>
                </a:lnTo>
                <a:cubicBezTo>
                  <a:pt x="682" y="318"/>
                  <a:pt x="677" y="182"/>
                  <a:pt x="677" y="182"/>
                </a:cubicBezTo>
                <a:cubicBezTo>
                  <a:pt x="667" y="111"/>
                  <a:pt x="648" y="70"/>
                  <a:pt x="621" y="46"/>
                </a:cubicBezTo>
                <a:cubicBezTo>
                  <a:pt x="570" y="0"/>
                  <a:pt x="542" y="54"/>
                  <a:pt x="542" y="54"/>
                </a:cubicBezTo>
                <a:cubicBezTo>
                  <a:pt x="542" y="54"/>
                  <a:pt x="561" y="158"/>
                  <a:pt x="544" y="220"/>
                </a:cubicBezTo>
                <a:cubicBezTo>
                  <a:pt x="526" y="282"/>
                  <a:pt x="403" y="463"/>
                  <a:pt x="403" y="463"/>
                </a:cubicBezTo>
                <a:cubicBezTo>
                  <a:pt x="395" y="484"/>
                  <a:pt x="320" y="533"/>
                  <a:pt x="293" y="546"/>
                </a:cubicBezTo>
                <a:lnTo>
                  <a:pt x="293" y="878"/>
                </a:lnTo>
                <a:cubicBezTo>
                  <a:pt x="293" y="878"/>
                  <a:pt x="348" y="877"/>
                  <a:pt x="372" y="889"/>
                </a:cubicBezTo>
                <a:cubicBezTo>
                  <a:pt x="468" y="936"/>
                  <a:pt x="862" y="912"/>
                  <a:pt x="862" y="912"/>
                </a:cubicBezTo>
                <a:cubicBezTo>
                  <a:pt x="862" y="912"/>
                  <a:pt x="862" y="912"/>
                  <a:pt x="862" y="912"/>
                </a:cubicBezTo>
                <a:cubicBezTo>
                  <a:pt x="890" y="909"/>
                  <a:pt x="912" y="883"/>
                  <a:pt x="912" y="851"/>
                </a:cubicBezTo>
                <a:cubicBezTo>
                  <a:pt x="912" y="818"/>
                  <a:pt x="887" y="791"/>
                  <a:pt x="857" y="791"/>
                </a:cubicBezTo>
                <a:lnTo>
                  <a:pt x="886" y="791"/>
                </a:lnTo>
                <a:cubicBezTo>
                  <a:pt x="916" y="791"/>
                  <a:pt x="941" y="764"/>
                  <a:pt x="941" y="730"/>
                </a:cubicBezTo>
                <a:cubicBezTo>
                  <a:pt x="941" y="697"/>
                  <a:pt x="916" y="670"/>
                  <a:pt x="886" y="670"/>
                </a:cubicBezTo>
                <a:lnTo>
                  <a:pt x="915" y="670"/>
                </a:lnTo>
                <a:cubicBezTo>
                  <a:pt x="945" y="670"/>
                  <a:pt x="970" y="642"/>
                  <a:pt x="970" y="609"/>
                </a:cubicBezTo>
                <a:cubicBezTo>
                  <a:pt x="970" y="575"/>
                  <a:pt x="945" y="548"/>
                  <a:pt x="915" y="548"/>
                </a:cubicBezTo>
                <a:lnTo>
                  <a:pt x="955" y="548"/>
                </a:lnTo>
                <a:cubicBezTo>
                  <a:pt x="986" y="548"/>
                  <a:pt x="1010" y="521"/>
                  <a:pt x="1010" y="487"/>
                </a:cubicBezTo>
                <a:close/>
                <a:moveTo>
                  <a:pt x="0" y="521"/>
                </a:moveTo>
                <a:cubicBezTo>
                  <a:pt x="0" y="491"/>
                  <a:pt x="25" y="466"/>
                  <a:pt x="55" y="466"/>
                </a:cubicBezTo>
                <a:lnTo>
                  <a:pt x="183" y="466"/>
                </a:lnTo>
                <a:cubicBezTo>
                  <a:pt x="214" y="466"/>
                  <a:pt x="238" y="491"/>
                  <a:pt x="238" y="521"/>
                </a:cubicBezTo>
                <a:lnTo>
                  <a:pt x="238" y="890"/>
                </a:lnTo>
                <a:cubicBezTo>
                  <a:pt x="238" y="921"/>
                  <a:pt x="214" y="946"/>
                  <a:pt x="183" y="946"/>
                </a:cubicBezTo>
                <a:lnTo>
                  <a:pt x="55" y="946"/>
                </a:lnTo>
                <a:cubicBezTo>
                  <a:pt x="25" y="946"/>
                  <a:pt x="0" y="921"/>
                  <a:pt x="0" y="890"/>
                </a:cubicBezTo>
                <a:lnTo>
                  <a:pt x="0" y="521"/>
                </a:lnTo>
                <a:close/>
                <a:moveTo>
                  <a:pt x="137" y="811"/>
                </a:moveTo>
                <a:lnTo>
                  <a:pt x="137" y="811"/>
                </a:lnTo>
                <a:cubicBezTo>
                  <a:pt x="114" y="811"/>
                  <a:pt x="96" y="829"/>
                  <a:pt x="96" y="852"/>
                </a:cubicBezTo>
                <a:cubicBezTo>
                  <a:pt x="96" y="874"/>
                  <a:pt x="114" y="892"/>
                  <a:pt x="137" y="892"/>
                </a:cubicBezTo>
                <a:cubicBezTo>
                  <a:pt x="159" y="892"/>
                  <a:pt x="178" y="874"/>
                  <a:pt x="178" y="852"/>
                </a:cubicBezTo>
                <a:cubicBezTo>
                  <a:pt x="178" y="829"/>
                  <a:pt x="159" y="811"/>
                  <a:pt x="137" y="811"/>
                </a:cubicBezTo>
                <a:close/>
              </a:path>
            </a:pathLst>
          </a:custGeom>
          <a:solidFill>
            <a:schemeClr val="bg1">
              <a:alpha val="100000"/>
            </a:schemeClr>
          </a:solidFill>
          <a:ln w="9525">
            <a:noFill/>
          </a:ln>
        </p:spPr>
        <p:txBody>
          <a:bodyPr/>
          <a:lstStyle/>
          <a:p>
            <a:endParaRPr lang="zh-CN" altLang="en-US"/>
          </a:p>
        </p:txBody>
      </p:sp>
      <p:sp>
        <p:nvSpPr>
          <p:cNvPr id="112" name="矩形 111"/>
          <p:cNvSpPr/>
          <p:nvPr/>
        </p:nvSpPr>
        <p:spPr>
          <a:xfrm>
            <a:off x="2254250" y="2928938"/>
            <a:ext cx="1350963" cy="369888"/>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mj-ea"/>
                <a:ea typeface="+mj-ea"/>
                <a:cs typeface="+mn-cs"/>
              </a:rPr>
              <a:t>客户咨询</a:t>
            </a:r>
            <a:endParaRPr kumimoji="0" lang="zh-CN" altLang="en-US" sz="1800" b="0" i="0" u="none" strike="noStrike" kern="1200" cap="none" spc="0" normalizeH="0" baseline="0" noProof="0" dirty="0">
              <a:ln>
                <a:noFill/>
              </a:ln>
              <a:solidFill>
                <a:schemeClr val="tx1"/>
              </a:solidFill>
              <a:effectLst/>
              <a:uLnTx/>
              <a:uFillTx/>
              <a:latin typeface="+mj-ea"/>
              <a:ea typeface="+mj-ea"/>
              <a:cs typeface="+mn-cs"/>
            </a:endParaRPr>
          </a:p>
        </p:txBody>
      </p:sp>
      <p:sp>
        <p:nvSpPr>
          <p:cNvPr id="113" name="矩形 112"/>
          <p:cNvSpPr/>
          <p:nvPr/>
        </p:nvSpPr>
        <p:spPr>
          <a:xfrm>
            <a:off x="4233863" y="2928938"/>
            <a:ext cx="1350963" cy="369888"/>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mj-ea"/>
                <a:ea typeface="+mj-ea"/>
                <a:cs typeface="+mn-cs"/>
              </a:rPr>
              <a:t>需求分析</a:t>
            </a:r>
            <a:endParaRPr kumimoji="0" lang="zh-CN" altLang="en-US" sz="1800" b="0" i="0" u="none" strike="noStrike" kern="1200" cap="none" spc="0" normalizeH="0" baseline="0" noProof="0" dirty="0">
              <a:ln>
                <a:noFill/>
              </a:ln>
              <a:solidFill>
                <a:schemeClr val="tx1"/>
              </a:solidFill>
              <a:effectLst/>
              <a:uLnTx/>
              <a:uFillTx/>
              <a:latin typeface="+mj-ea"/>
              <a:ea typeface="+mj-ea"/>
              <a:cs typeface="+mn-cs"/>
            </a:endParaRPr>
          </a:p>
        </p:txBody>
      </p:sp>
      <p:sp>
        <p:nvSpPr>
          <p:cNvPr id="114" name="矩形 113"/>
          <p:cNvSpPr/>
          <p:nvPr/>
        </p:nvSpPr>
        <p:spPr>
          <a:xfrm>
            <a:off x="6107113" y="2928938"/>
            <a:ext cx="1506538" cy="369888"/>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mj-ea"/>
                <a:ea typeface="+mj-ea"/>
                <a:cs typeface="+mn-cs"/>
              </a:rPr>
              <a:t>方案及报价</a:t>
            </a:r>
            <a:endParaRPr kumimoji="0" lang="zh-CN" altLang="en-US" sz="1800" b="0" i="0" u="none" strike="noStrike" kern="1200" cap="none" spc="0" normalizeH="0" baseline="0" noProof="0" dirty="0">
              <a:ln>
                <a:noFill/>
              </a:ln>
              <a:solidFill>
                <a:schemeClr val="tx1"/>
              </a:solidFill>
              <a:effectLst/>
              <a:uLnTx/>
              <a:uFillTx/>
              <a:latin typeface="+mj-ea"/>
              <a:ea typeface="+mj-ea"/>
              <a:cs typeface="+mn-cs"/>
            </a:endParaRPr>
          </a:p>
        </p:txBody>
      </p:sp>
      <p:sp>
        <p:nvSpPr>
          <p:cNvPr id="115" name="矩形 114"/>
          <p:cNvSpPr/>
          <p:nvPr/>
        </p:nvSpPr>
        <p:spPr>
          <a:xfrm>
            <a:off x="8108950" y="2928938"/>
            <a:ext cx="1350963" cy="369888"/>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mj-ea"/>
                <a:ea typeface="+mj-ea"/>
                <a:cs typeface="+mn-cs"/>
              </a:rPr>
              <a:t>签订合同</a:t>
            </a:r>
            <a:endParaRPr kumimoji="0" lang="zh-CN" altLang="en-US" sz="1800" b="0" i="0" u="none" strike="noStrike" kern="1200" cap="none" spc="0" normalizeH="0" baseline="0" noProof="0" dirty="0">
              <a:ln>
                <a:noFill/>
              </a:ln>
              <a:solidFill>
                <a:schemeClr val="tx1"/>
              </a:solidFill>
              <a:effectLst/>
              <a:uLnTx/>
              <a:uFillTx/>
              <a:latin typeface="+mj-ea"/>
              <a:ea typeface="+mj-ea"/>
              <a:cs typeface="+mn-cs"/>
            </a:endParaRPr>
          </a:p>
        </p:txBody>
      </p:sp>
      <p:sp>
        <p:nvSpPr>
          <p:cNvPr id="116" name="矩形 115"/>
          <p:cNvSpPr/>
          <p:nvPr/>
        </p:nvSpPr>
        <p:spPr>
          <a:xfrm>
            <a:off x="9840913" y="2928938"/>
            <a:ext cx="1982788" cy="369888"/>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mj-ea"/>
                <a:ea typeface="+mj-ea"/>
                <a:cs typeface="+mn-cs"/>
              </a:rPr>
              <a:t>项目小组成立</a:t>
            </a:r>
            <a:endParaRPr kumimoji="0" lang="zh-CN" altLang="en-US" sz="1800" b="0" i="0" u="none" strike="noStrike" kern="1200" cap="none" spc="0" normalizeH="0" baseline="0" noProof="0" dirty="0">
              <a:ln>
                <a:noFill/>
              </a:ln>
              <a:solidFill>
                <a:schemeClr val="tx1"/>
              </a:solidFill>
              <a:effectLst/>
              <a:uLnTx/>
              <a:uFillTx/>
              <a:latin typeface="+mj-ea"/>
              <a:ea typeface="+mj-ea"/>
              <a:cs typeface="+mn-cs"/>
            </a:endParaRPr>
          </a:p>
        </p:txBody>
      </p:sp>
      <p:sp>
        <p:nvSpPr>
          <p:cNvPr id="117" name="矩形 116"/>
          <p:cNvSpPr/>
          <p:nvPr/>
        </p:nvSpPr>
        <p:spPr>
          <a:xfrm>
            <a:off x="10177463" y="5440363"/>
            <a:ext cx="1247775" cy="369888"/>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mj-ea"/>
                <a:ea typeface="+mj-ea"/>
                <a:cs typeface="+mn-cs"/>
              </a:rPr>
              <a:t>设计定稿</a:t>
            </a:r>
            <a:endParaRPr kumimoji="0" lang="zh-CN" altLang="en-US" sz="1800" b="0" i="0" u="none" strike="noStrike" kern="1200" cap="none" spc="0" normalizeH="0" baseline="0" noProof="0" dirty="0">
              <a:ln>
                <a:noFill/>
              </a:ln>
              <a:solidFill>
                <a:schemeClr val="tx1"/>
              </a:solidFill>
              <a:effectLst/>
              <a:uLnTx/>
              <a:uFillTx/>
              <a:latin typeface="+mj-ea"/>
              <a:ea typeface="+mj-ea"/>
              <a:cs typeface="+mn-cs"/>
            </a:endParaRPr>
          </a:p>
        </p:txBody>
      </p:sp>
      <p:sp>
        <p:nvSpPr>
          <p:cNvPr id="118" name="矩形 117"/>
          <p:cNvSpPr/>
          <p:nvPr/>
        </p:nvSpPr>
        <p:spPr>
          <a:xfrm>
            <a:off x="8129588" y="5440363"/>
            <a:ext cx="1247775" cy="369888"/>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mj-ea"/>
                <a:ea typeface="+mj-ea"/>
                <a:cs typeface="+mn-cs"/>
              </a:rPr>
              <a:t>后期开发</a:t>
            </a:r>
            <a:endParaRPr kumimoji="0" lang="zh-CN" altLang="en-US" sz="1800" b="0" i="0" u="none" strike="noStrike" kern="1200" cap="none" spc="0" normalizeH="0" baseline="0" noProof="0" dirty="0">
              <a:ln>
                <a:noFill/>
              </a:ln>
              <a:solidFill>
                <a:schemeClr val="tx1"/>
              </a:solidFill>
              <a:effectLst/>
              <a:uLnTx/>
              <a:uFillTx/>
              <a:latin typeface="+mj-ea"/>
              <a:ea typeface="+mj-ea"/>
              <a:cs typeface="+mn-cs"/>
            </a:endParaRPr>
          </a:p>
        </p:txBody>
      </p:sp>
      <p:sp>
        <p:nvSpPr>
          <p:cNvPr id="119" name="矩形 118"/>
          <p:cNvSpPr/>
          <p:nvPr/>
        </p:nvSpPr>
        <p:spPr>
          <a:xfrm>
            <a:off x="6151563" y="5440363"/>
            <a:ext cx="1247775" cy="369888"/>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mj-ea"/>
                <a:ea typeface="+mj-ea"/>
                <a:cs typeface="+mn-cs"/>
              </a:rPr>
              <a:t>项目验收</a:t>
            </a:r>
            <a:endParaRPr kumimoji="0" lang="zh-CN" altLang="en-US" sz="1800" b="0" i="0" u="none" strike="noStrike" kern="1200" cap="none" spc="0" normalizeH="0" baseline="0" noProof="0" dirty="0">
              <a:ln>
                <a:noFill/>
              </a:ln>
              <a:solidFill>
                <a:schemeClr val="tx1"/>
              </a:solidFill>
              <a:effectLst/>
              <a:uLnTx/>
              <a:uFillTx/>
              <a:latin typeface="+mj-ea"/>
              <a:ea typeface="+mj-ea"/>
              <a:cs typeface="+mn-cs"/>
            </a:endParaRPr>
          </a:p>
        </p:txBody>
      </p:sp>
      <p:sp>
        <p:nvSpPr>
          <p:cNvPr id="120" name="矩形 119"/>
          <p:cNvSpPr/>
          <p:nvPr/>
        </p:nvSpPr>
        <p:spPr>
          <a:xfrm>
            <a:off x="4186238" y="5440363"/>
            <a:ext cx="1247775" cy="369888"/>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mj-ea"/>
                <a:ea typeface="+mj-ea"/>
                <a:cs typeface="+mn-cs"/>
              </a:rPr>
              <a:t>售后维护</a:t>
            </a:r>
            <a:endParaRPr kumimoji="0" lang="zh-CN" altLang="en-US" sz="1800" b="0" i="0" u="none" strike="noStrike" kern="1200" cap="none" spc="0" normalizeH="0" baseline="0" noProof="0" dirty="0">
              <a:ln>
                <a:noFill/>
              </a:ln>
              <a:solidFill>
                <a:schemeClr val="tx1"/>
              </a:solidFill>
              <a:effectLst/>
              <a:uLnTx/>
              <a:uFillTx/>
              <a:latin typeface="+mj-ea"/>
              <a:ea typeface="+mj-ea"/>
              <a:cs typeface="+mn-cs"/>
            </a:endParaRP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p:cTn id="7" dur="300" fill="hold"/>
                                        <p:tgtEl>
                                          <p:spTgt spid="112"/>
                                        </p:tgtEl>
                                        <p:attrNameLst>
                                          <p:attrName>ppt_w</p:attrName>
                                        </p:attrNameLst>
                                      </p:cBhvr>
                                      <p:tavLst>
                                        <p:tav tm="0">
                                          <p:val>
                                            <p:fltVal val="0"/>
                                          </p:val>
                                        </p:tav>
                                        <p:tav tm="100000">
                                          <p:val>
                                            <p:strVal val="#ppt_w"/>
                                          </p:val>
                                        </p:tav>
                                      </p:tavLst>
                                    </p:anim>
                                    <p:anim calcmode="lin" valueType="num">
                                      <p:cBhvr>
                                        <p:cTn id="8" dur="300" fill="hold"/>
                                        <p:tgtEl>
                                          <p:spTgt spid="112"/>
                                        </p:tgtEl>
                                        <p:attrNameLst>
                                          <p:attrName>ppt_h</p:attrName>
                                        </p:attrNameLst>
                                      </p:cBhvr>
                                      <p:tavLst>
                                        <p:tav tm="0">
                                          <p:val>
                                            <p:fltVal val="0"/>
                                          </p:val>
                                        </p:tav>
                                        <p:tav tm="100000">
                                          <p:val>
                                            <p:strVal val="#ppt_h"/>
                                          </p:val>
                                        </p:tav>
                                      </p:tavLst>
                                    </p:anim>
                                    <p:anim calcmode="lin" valueType="num">
                                      <p:cBhvr>
                                        <p:cTn id="9" dur="300" fill="hold"/>
                                        <p:tgtEl>
                                          <p:spTgt spid="112"/>
                                        </p:tgtEl>
                                        <p:attrNameLst>
                                          <p:attrName>style.rotation</p:attrName>
                                        </p:attrNameLst>
                                      </p:cBhvr>
                                      <p:tavLst>
                                        <p:tav tm="0">
                                          <p:val>
                                            <p:fltVal val="90"/>
                                          </p:val>
                                        </p:tav>
                                        <p:tav tm="100000">
                                          <p:val>
                                            <p:fltVal val="0"/>
                                          </p:val>
                                        </p:tav>
                                      </p:tavLst>
                                    </p:anim>
                                    <p:animEffect transition="in" filter="fade">
                                      <p:cBhvr>
                                        <p:cTn id="10" dur="300"/>
                                        <p:tgtEl>
                                          <p:spTgt spid="112"/>
                                        </p:tgtEl>
                                      </p:cBhvr>
                                    </p:animEffect>
                                  </p:childTnLst>
                                </p:cTn>
                              </p:par>
                            </p:childTnLst>
                          </p:cTn>
                        </p:par>
                        <p:par>
                          <p:cTn id="11" fill="hold">
                            <p:stCondLst>
                              <p:cond delay="500"/>
                            </p:stCondLst>
                            <p:childTnLst>
                              <p:par>
                                <p:cTn id="12" presetID="31" presetClass="entr" presetSubtype="0" fill="hold" grpId="0" nodeType="afterEffect">
                                  <p:stCondLst>
                                    <p:cond delay="0"/>
                                  </p:stCondLst>
                                  <p:childTnLst>
                                    <p:set>
                                      <p:cBhvr>
                                        <p:cTn id="13" dur="1" fill="hold">
                                          <p:stCondLst>
                                            <p:cond delay="0"/>
                                          </p:stCondLst>
                                        </p:cTn>
                                        <p:tgtEl>
                                          <p:spTgt spid="113"/>
                                        </p:tgtEl>
                                        <p:attrNameLst>
                                          <p:attrName>style.visibility</p:attrName>
                                        </p:attrNameLst>
                                      </p:cBhvr>
                                      <p:to>
                                        <p:strVal val="visible"/>
                                      </p:to>
                                    </p:set>
                                    <p:anim calcmode="lin" valueType="num">
                                      <p:cBhvr>
                                        <p:cTn id="14" dur="300" fill="hold"/>
                                        <p:tgtEl>
                                          <p:spTgt spid="113"/>
                                        </p:tgtEl>
                                        <p:attrNameLst>
                                          <p:attrName>ppt_w</p:attrName>
                                        </p:attrNameLst>
                                      </p:cBhvr>
                                      <p:tavLst>
                                        <p:tav tm="0">
                                          <p:val>
                                            <p:fltVal val="0"/>
                                          </p:val>
                                        </p:tav>
                                        <p:tav tm="100000">
                                          <p:val>
                                            <p:strVal val="#ppt_w"/>
                                          </p:val>
                                        </p:tav>
                                      </p:tavLst>
                                    </p:anim>
                                    <p:anim calcmode="lin" valueType="num">
                                      <p:cBhvr>
                                        <p:cTn id="15" dur="300" fill="hold"/>
                                        <p:tgtEl>
                                          <p:spTgt spid="113"/>
                                        </p:tgtEl>
                                        <p:attrNameLst>
                                          <p:attrName>ppt_h</p:attrName>
                                        </p:attrNameLst>
                                      </p:cBhvr>
                                      <p:tavLst>
                                        <p:tav tm="0">
                                          <p:val>
                                            <p:fltVal val="0"/>
                                          </p:val>
                                        </p:tav>
                                        <p:tav tm="100000">
                                          <p:val>
                                            <p:strVal val="#ppt_h"/>
                                          </p:val>
                                        </p:tav>
                                      </p:tavLst>
                                    </p:anim>
                                    <p:anim calcmode="lin" valueType="num">
                                      <p:cBhvr>
                                        <p:cTn id="16" dur="300" fill="hold"/>
                                        <p:tgtEl>
                                          <p:spTgt spid="113"/>
                                        </p:tgtEl>
                                        <p:attrNameLst>
                                          <p:attrName>style.rotation</p:attrName>
                                        </p:attrNameLst>
                                      </p:cBhvr>
                                      <p:tavLst>
                                        <p:tav tm="0">
                                          <p:val>
                                            <p:fltVal val="90"/>
                                          </p:val>
                                        </p:tav>
                                        <p:tav tm="100000">
                                          <p:val>
                                            <p:fltVal val="0"/>
                                          </p:val>
                                        </p:tav>
                                      </p:tavLst>
                                    </p:anim>
                                    <p:animEffect transition="in" filter="fade">
                                      <p:cBhvr>
                                        <p:cTn id="17" dur="300"/>
                                        <p:tgtEl>
                                          <p:spTgt spid="113"/>
                                        </p:tgtEl>
                                      </p:cBhvr>
                                    </p:animEffect>
                                  </p:childTnLst>
                                </p:cTn>
                              </p:par>
                            </p:childTnLst>
                          </p:cTn>
                        </p:par>
                        <p:par>
                          <p:cTn id="18" fill="hold">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114"/>
                                        </p:tgtEl>
                                        <p:attrNameLst>
                                          <p:attrName>style.visibility</p:attrName>
                                        </p:attrNameLst>
                                      </p:cBhvr>
                                      <p:to>
                                        <p:strVal val="visible"/>
                                      </p:to>
                                    </p:set>
                                    <p:anim calcmode="lin" valueType="num">
                                      <p:cBhvr>
                                        <p:cTn id="21" dur="300" fill="hold"/>
                                        <p:tgtEl>
                                          <p:spTgt spid="114"/>
                                        </p:tgtEl>
                                        <p:attrNameLst>
                                          <p:attrName>ppt_w</p:attrName>
                                        </p:attrNameLst>
                                      </p:cBhvr>
                                      <p:tavLst>
                                        <p:tav tm="0">
                                          <p:val>
                                            <p:fltVal val="0"/>
                                          </p:val>
                                        </p:tav>
                                        <p:tav tm="100000">
                                          <p:val>
                                            <p:strVal val="#ppt_w"/>
                                          </p:val>
                                        </p:tav>
                                      </p:tavLst>
                                    </p:anim>
                                    <p:anim calcmode="lin" valueType="num">
                                      <p:cBhvr>
                                        <p:cTn id="22" dur="300" fill="hold"/>
                                        <p:tgtEl>
                                          <p:spTgt spid="114"/>
                                        </p:tgtEl>
                                        <p:attrNameLst>
                                          <p:attrName>ppt_h</p:attrName>
                                        </p:attrNameLst>
                                      </p:cBhvr>
                                      <p:tavLst>
                                        <p:tav tm="0">
                                          <p:val>
                                            <p:fltVal val="0"/>
                                          </p:val>
                                        </p:tav>
                                        <p:tav tm="100000">
                                          <p:val>
                                            <p:strVal val="#ppt_h"/>
                                          </p:val>
                                        </p:tav>
                                      </p:tavLst>
                                    </p:anim>
                                    <p:anim calcmode="lin" valueType="num">
                                      <p:cBhvr>
                                        <p:cTn id="23" dur="300" fill="hold"/>
                                        <p:tgtEl>
                                          <p:spTgt spid="114"/>
                                        </p:tgtEl>
                                        <p:attrNameLst>
                                          <p:attrName>style.rotation</p:attrName>
                                        </p:attrNameLst>
                                      </p:cBhvr>
                                      <p:tavLst>
                                        <p:tav tm="0">
                                          <p:val>
                                            <p:fltVal val="90"/>
                                          </p:val>
                                        </p:tav>
                                        <p:tav tm="100000">
                                          <p:val>
                                            <p:fltVal val="0"/>
                                          </p:val>
                                        </p:tav>
                                      </p:tavLst>
                                    </p:anim>
                                    <p:animEffect transition="in" filter="fade">
                                      <p:cBhvr>
                                        <p:cTn id="24" dur="300"/>
                                        <p:tgtEl>
                                          <p:spTgt spid="114"/>
                                        </p:tgtEl>
                                      </p:cBhvr>
                                    </p:animEffect>
                                  </p:childTnLst>
                                </p:cTn>
                              </p:par>
                            </p:childTnLst>
                          </p:cTn>
                        </p:par>
                        <p:par>
                          <p:cTn id="25" fill="hold">
                            <p:stCondLst>
                              <p:cond delay="1500"/>
                            </p:stCondLst>
                            <p:childTnLst>
                              <p:par>
                                <p:cTn id="26" presetID="31" presetClass="entr" presetSubtype="0" fill="hold" grpId="0" nodeType="afterEffect">
                                  <p:stCondLst>
                                    <p:cond delay="0"/>
                                  </p:stCondLst>
                                  <p:childTnLst>
                                    <p:set>
                                      <p:cBhvr>
                                        <p:cTn id="27" dur="1" fill="hold">
                                          <p:stCondLst>
                                            <p:cond delay="0"/>
                                          </p:stCondLst>
                                        </p:cTn>
                                        <p:tgtEl>
                                          <p:spTgt spid="115"/>
                                        </p:tgtEl>
                                        <p:attrNameLst>
                                          <p:attrName>style.visibility</p:attrName>
                                        </p:attrNameLst>
                                      </p:cBhvr>
                                      <p:to>
                                        <p:strVal val="visible"/>
                                      </p:to>
                                    </p:set>
                                    <p:anim calcmode="lin" valueType="num">
                                      <p:cBhvr>
                                        <p:cTn id="28" dur="300" fill="hold"/>
                                        <p:tgtEl>
                                          <p:spTgt spid="115"/>
                                        </p:tgtEl>
                                        <p:attrNameLst>
                                          <p:attrName>ppt_w</p:attrName>
                                        </p:attrNameLst>
                                      </p:cBhvr>
                                      <p:tavLst>
                                        <p:tav tm="0">
                                          <p:val>
                                            <p:fltVal val="0"/>
                                          </p:val>
                                        </p:tav>
                                        <p:tav tm="100000">
                                          <p:val>
                                            <p:strVal val="#ppt_w"/>
                                          </p:val>
                                        </p:tav>
                                      </p:tavLst>
                                    </p:anim>
                                    <p:anim calcmode="lin" valueType="num">
                                      <p:cBhvr>
                                        <p:cTn id="29" dur="300" fill="hold"/>
                                        <p:tgtEl>
                                          <p:spTgt spid="115"/>
                                        </p:tgtEl>
                                        <p:attrNameLst>
                                          <p:attrName>ppt_h</p:attrName>
                                        </p:attrNameLst>
                                      </p:cBhvr>
                                      <p:tavLst>
                                        <p:tav tm="0">
                                          <p:val>
                                            <p:fltVal val="0"/>
                                          </p:val>
                                        </p:tav>
                                        <p:tav tm="100000">
                                          <p:val>
                                            <p:strVal val="#ppt_h"/>
                                          </p:val>
                                        </p:tav>
                                      </p:tavLst>
                                    </p:anim>
                                    <p:anim calcmode="lin" valueType="num">
                                      <p:cBhvr>
                                        <p:cTn id="30" dur="300" fill="hold"/>
                                        <p:tgtEl>
                                          <p:spTgt spid="115"/>
                                        </p:tgtEl>
                                        <p:attrNameLst>
                                          <p:attrName>style.rotation</p:attrName>
                                        </p:attrNameLst>
                                      </p:cBhvr>
                                      <p:tavLst>
                                        <p:tav tm="0">
                                          <p:val>
                                            <p:fltVal val="90"/>
                                          </p:val>
                                        </p:tav>
                                        <p:tav tm="100000">
                                          <p:val>
                                            <p:fltVal val="0"/>
                                          </p:val>
                                        </p:tav>
                                      </p:tavLst>
                                    </p:anim>
                                    <p:animEffect transition="in" filter="fade">
                                      <p:cBhvr>
                                        <p:cTn id="31" dur="300"/>
                                        <p:tgtEl>
                                          <p:spTgt spid="115"/>
                                        </p:tgtEl>
                                      </p:cBhvr>
                                    </p:animEffect>
                                  </p:childTnLst>
                                </p:cTn>
                              </p:par>
                            </p:childTnLst>
                          </p:cTn>
                        </p:par>
                        <p:par>
                          <p:cTn id="32" fill="hold">
                            <p:stCondLst>
                              <p:cond delay="2000"/>
                            </p:stCondLst>
                            <p:childTnLst>
                              <p:par>
                                <p:cTn id="33" presetID="31" presetClass="entr" presetSubtype="0" fill="hold" grpId="0" nodeType="afterEffect">
                                  <p:stCondLst>
                                    <p:cond delay="0"/>
                                  </p:stCondLst>
                                  <p:childTnLst>
                                    <p:set>
                                      <p:cBhvr>
                                        <p:cTn id="34" dur="1" fill="hold">
                                          <p:stCondLst>
                                            <p:cond delay="0"/>
                                          </p:stCondLst>
                                        </p:cTn>
                                        <p:tgtEl>
                                          <p:spTgt spid="116"/>
                                        </p:tgtEl>
                                        <p:attrNameLst>
                                          <p:attrName>style.visibility</p:attrName>
                                        </p:attrNameLst>
                                      </p:cBhvr>
                                      <p:to>
                                        <p:strVal val="visible"/>
                                      </p:to>
                                    </p:set>
                                    <p:anim calcmode="lin" valueType="num">
                                      <p:cBhvr>
                                        <p:cTn id="35" dur="300" fill="hold"/>
                                        <p:tgtEl>
                                          <p:spTgt spid="116"/>
                                        </p:tgtEl>
                                        <p:attrNameLst>
                                          <p:attrName>ppt_w</p:attrName>
                                        </p:attrNameLst>
                                      </p:cBhvr>
                                      <p:tavLst>
                                        <p:tav tm="0">
                                          <p:val>
                                            <p:fltVal val="0"/>
                                          </p:val>
                                        </p:tav>
                                        <p:tav tm="100000">
                                          <p:val>
                                            <p:strVal val="#ppt_w"/>
                                          </p:val>
                                        </p:tav>
                                      </p:tavLst>
                                    </p:anim>
                                    <p:anim calcmode="lin" valueType="num">
                                      <p:cBhvr>
                                        <p:cTn id="36" dur="300" fill="hold"/>
                                        <p:tgtEl>
                                          <p:spTgt spid="116"/>
                                        </p:tgtEl>
                                        <p:attrNameLst>
                                          <p:attrName>ppt_h</p:attrName>
                                        </p:attrNameLst>
                                      </p:cBhvr>
                                      <p:tavLst>
                                        <p:tav tm="0">
                                          <p:val>
                                            <p:fltVal val="0"/>
                                          </p:val>
                                        </p:tav>
                                        <p:tav tm="100000">
                                          <p:val>
                                            <p:strVal val="#ppt_h"/>
                                          </p:val>
                                        </p:tav>
                                      </p:tavLst>
                                    </p:anim>
                                    <p:anim calcmode="lin" valueType="num">
                                      <p:cBhvr>
                                        <p:cTn id="37" dur="300" fill="hold"/>
                                        <p:tgtEl>
                                          <p:spTgt spid="116"/>
                                        </p:tgtEl>
                                        <p:attrNameLst>
                                          <p:attrName>style.rotation</p:attrName>
                                        </p:attrNameLst>
                                      </p:cBhvr>
                                      <p:tavLst>
                                        <p:tav tm="0">
                                          <p:val>
                                            <p:fltVal val="90"/>
                                          </p:val>
                                        </p:tav>
                                        <p:tav tm="100000">
                                          <p:val>
                                            <p:fltVal val="0"/>
                                          </p:val>
                                        </p:tav>
                                      </p:tavLst>
                                    </p:anim>
                                    <p:animEffect transition="in" filter="fade">
                                      <p:cBhvr>
                                        <p:cTn id="38" dur="300"/>
                                        <p:tgtEl>
                                          <p:spTgt spid="116"/>
                                        </p:tgtEl>
                                      </p:cBhvr>
                                    </p:animEffect>
                                  </p:childTnLst>
                                </p:cTn>
                              </p:par>
                            </p:childTnLst>
                          </p:cTn>
                        </p:par>
                        <p:par>
                          <p:cTn id="39" fill="hold">
                            <p:stCondLst>
                              <p:cond delay="2500"/>
                            </p:stCondLst>
                            <p:childTnLst>
                              <p:par>
                                <p:cTn id="40" presetID="31" presetClass="entr" presetSubtype="0" fill="hold" grpId="0" nodeType="afterEffect">
                                  <p:stCondLst>
                                    <p:cond delay="0"/>
                                  </p:stCondLst>
                                  <p:childTnLst>
                                    <p:set>
                                      <p:cBhvr>
                                        <p:cTn id="41" dur="1" fill="hold">
                                          <p:stCondLst>
                                            <p:cond delay="0"/>
                                          </p:stCondLst>
                                        </p:cTn>
                                        <p:tgtEl>
                                          <p:spTgt spid="117"/>
                                        </p:tgtEl>
                                        <p:attrNameLst>
                                          <p:attrName>style.visibility</p:attrName>
                                        </p:attrNameLst>
                                      </p:cBhvr>
                                      <p:to>
                                        <p:strVal val="visible"/>
                                      </p:to>
                                    </p:set>
                                    <p:anim calcmode="lin" valueType="num">
                                      <p:cBhvr>
                                        <p:cTn id="42" dur="300" fill="hold"/>
                                        <p:tgtEl>
                                          <p:spTgt spid="117"/>
                                        </p:tgtEl>
                                        <p:attrNameLst>
                                          <p:attrName>ppt_w</p:attrName>
                                        </p:attrNameLst>
                                      </p:cBhvr>
                                      <p:tavLst>
                                        <p:tav tm="0">
                                          <p:val>
                                            <p:fltVal val="0"/>
                                          </p:val>
                                        </p:tav>
                                        <p:tav tm="100000">
                                          <p:val>
                                            <p:strVal val="#ppt_w"/>
                                          </p:val>
                                        </p:tav>
                                      </p:tavLst>
                                    </p:anim>
                                    <p:anim calcmode="lin" valueType="num">
                                      <p:cBhvr>
                                        <p:cTn id="43" dur="300" fill="hold"/>
                                        <p:tgtEl>
                                          <p:spTgt spid="117"/>
                                        </p:tgtEl>
                                        <p:attrNameLst>
                                          <p:attrName>ppt_h</p:attrName>
                                        </p:attrNameLst>
                                      </p:cBhvr>
                                      <p:tavLst>
                                        <p:tav tm="0">
                                          <p:val>
                                            <p:fltVal val="0"/>
                                          </p:val>
                                        </p:tav>
                                        <p:tav tm="100000">
                                          <p:val>
                                            <p:strVal val="#ppt_h"/>
                                          </p:val>
                                        </p:tav>
                                      </p:tavLst>
                                    </p:anim>
                                    <p:anim calcmode="lin" valueType="num">
                                      <p:cBhvr>
                                        <p:cTn id="44" dur="300" fill="hold"/>
                                        <p:tgtEl>
                                          <p:spTgt spid="117"/>
                                        </p:tgtEl>
                                        <p:attrNameLst>
                                          <p:attrName>style.rotation</p:attrName>
                                        </p:attrNameLst>
                                      </p:cBhvr>
                                      <p:tavLst>
                                        <p:tav tm="0">
                                          <p:val>
                                            <p:fltVal val="90"/>
                                          </p:val>
                                        </p:tav>
                                        <p:tav tm="100000">
                                          <p:val>
                                            <p:fltVal val="0"/>
                                          </p:val>
                                        </p:tav>
                                      </p:tavLst>
                                    </p:anim>
                                    <p:animEffect transition="in" filter="fade">
                                      <p:cBhvr>
                                        <p:cTn id="45" dur="300"/>
                                        <p:tgtEl>
                                          <p:spTgt spid="117"/>
                                        </p:tgtEl>
                                      </p:cBhvr>
                                    </p:animEffect>
                                  </p:childTnLst>
                                </p:cTn>
                              </p:par>
                            </p:childTnLst>
                          </p:cTn>
                        </p:par>
                        <p:par>
                          <p:cTn id="46" fill="hold">
                            <p:stCondLst>
                              <p:cond delay="3000"/>
                            </p:stCondLst>
                            <p:childTnLst>
                              <p:par>
                                <p:cTn id="47" presetID="31" presetClass="entr" presetSubtype="0" fill="hold" grpId="0" nodeType="afterEffect">
                                  <p:stCondLst>
                                    <p:cond delay="0"/>
                                  </p:stCondLst>
                                  <p:childTnLst>
                                    <p:set>
                                      <p:cBhvr>
                                        <p:cTn id="48" dur="1" fill="hold">
                                          <p:stCondLst>
                                            <p:cond delay="0"/>
                                          </p:stCondLst>
                                        </p:cTn>
                                        <p:tgtEl>
                                          <p:spTgt spid="118"/>
                                        </p:tgtEl>
                                        <p:attrNameLst>
                                          <p:attrName>style.visibility</p:attrName>
                                        </p:attrNameLst>
                                      </p:cBhvr>
                                      <p:to>
                                        <p:strVal val="visible"/>
                                      </p:to>
                                    </p:set>
                                    <p:anim calcmode="lin" valueType="num">
                                      <p:cBhvr>
                                        <p:cTn id="49" dur="300" fill="hold"/>
                                        <p:tgtEl>
                                          <p:spTgt spid="118"/>
                                        </p:tgtEl>
                                        <p:attrNameLst>
                                          <p:attrName>ppt_w</p:attrName>
                                        </p:attrNameLst>
                                      </p:cBhvr>
                                      <p:tavLst>
                                        <p:tav tm="0">
                                          <p:val>
                                            <p:fltVal val="0"/>
                                          </p:val>
                                        </p:tav>
                                        <p:tav tm="100000">
                                          <p:val>
                                            <p:strVal val="#ppt_w"/>
                                          </p:val>
                                        </p:tav>
                                      </p:tavLst>
                                    </p:anim>
                                    <p:anim calcmode="lin" valueType="num">
                                      <p:cBhvr>
                                        <p:cTn id="50" dur="300" fill="hold"/>
                                        <p:tgtEl>
                                          <p:spTgt spid="118"/>
                                        </p:tgtEl>
                                        <p:attrNameLst>
                                          <p:attrName>ppt_h</p:attrName>
                                        </p:attrNameLst>
                                      </p:cBhvr>
                                      <p:tavLst>
                                        <p:tav tm="0">
                                          <p:val>
                                            <p:fltVal val="0"/>
                                          </p:val>
                                        </p:tav>
                                        <p:tav tm="100000">
                                          <p:val>
                                            <p:strVal val="#ppt_h"/>
                                          </p:val>
                                        </p:tav>
                                      </p:tavLst>
                                    </p:anim>
                                    <p:anim calcmode="lin" valueType="num">
                                      <p:cBhvr>
                                        <p:cTn id="51" dur="300" fill="hold"/>
                                        <p:tgtEl>
                                          <p:spTgt spid="118"/>
                                        </p:tgtEl>
                                        <p:attrNameLst>
                                          <p:attrName>style.rotation</p:attrName>
                                        </p:attrNameLst>
                                      </p:cBhvr>
                                      <p:tavLst>
                                        <p:tav tm="0">
                                          <p:val>
                                            <p:fltVal val="90"/>
                                          </p:val>
                                        </p:tav>
                                        <p:tav tm="100000">
                                          <p:val>
                                            <p:fltVal val="0"/>
                                          </p:val>
                                        </p:tav>
                                      </p:tavLst>
                                    </p:anim>
                                    <p:animEffect transition="in" filter="fade">
                                      <p:cBhvr>
                                        <p:cTn id="52" dur="300"/>
                                        <p:tgtEl>
                                          <p:spTgt spid="118"/>
                                        </p:tgtEl>
                                      </p:cBhvr>
                                    </p:animEffect>
                                  </p:childTnLst>
                                </p:cTn>
                              </p:par>
                            </p:childTnLst>
                          </p:cTn>
                        </p:par>
                        <p:par>
                          <p:cTn id="53" fill="hold">
                            <p:stCondLst>
                              <p:cond delay="3500"/>
                            </p:stCondLst>
                            <p:childTnLst>
                              <p:par>
                                <p:cTn id="54" presetID="31" presetClass="entr" presetSubtype="0" fill="hold" grpId="0" nodeType="afterEffect">
                                  <p:stCondLst>
                                    <p:cond delay="0"/>
                                  </p:stCondLst>
                                  <p:childTnLst>
                                    <p:set>
                                      <p:cBhvr>
                                        <p:cTn id="55" dur="1" fill="hold">
                                          <p:stCondLst>
                                            <p:cond delay="0"/>
                                          </p:stCondLst>
                                        </p:cTn>
                                        <p:tgtEl>
                                          <p:spTgt spid="119"/>
                                        </p:tgtEl>
                                        <p:attrNameLst>
                                          <p:attrName>style.visibility</p:attrName>
                                        </p:attrNameLst>
                                      </p:cBhvr>
                                      <p:to>
                                        <p:strVal val="visible"/>
                                      </p:to>
                                    </p:set>
                                    <p:anim calcmode="lin" valueType="num">
                                      <p:cBhvr>
                                        <p:cTn id="56" dur="300" fill="hold"/>
                                        <p:tgtEl>
                                          <p:spTgt spid="119"/>
                                        </p:tgtEl>
                                        <p:attrNameLst>
                                          <p:attrName>ppt_w</p:attrName>
                                        </p:attrNameLst>
                                      </p:cBhvr>
                                      <p:tavLst>
                                        <p:tav tm="0">
                                          <p:val>
                                            <p:fltVal val="0"/>
                                          </p:val>
                                        </p:tav>
                                        <p:tav tm="100000">
                                          <p:val>
                                            <p:strVal val="#ppt_w"/>
                                          </p:val>
                                        </p:tav>
                                      </p:tavLst>
                                    </p:anim>
                                    <p:anim calcmode="lin" valueType="num">
                                      <p:cBhvr>
                                        <p:cTn id="57" dur="300" fill="hold"/>
                                        <p:tgtEl>
                                          <p:spTgt spid="119"/>
                                        </p:tgtEl>
                                        <p:attrNameLst>
                                          <p:attrName>ppt_h</p:attrName>
                                        </p:attrNameLst>
                                      </p:cBhvr>
                                      <p:tavLst>
                                        <p:tav tm="0">
                                          <p:val>
                                            <p:fltVal val="0"/>
                                          </p:val>
                                        </p:tav>
                                        <p:tav tm="100000">
                                          <p:val>
                                            <p:strVal val="#ppt_h"/>
                                          </p:val>
                                        </p:tav>
                                      </p:tavLst>
                                    </p:anim>
                                    <p:anim calcmode="lin" valueType="num">
                                      <p:cBhvr>
                                        <p:cTn id="58" dur="300" fill="hold"/>
                                        <p:tgtEl>
                                          <p:spTgt spid="119"/>
                                        </p:tgtEl>
                                        <p:attrNameLst>
                                          <p:attrName>style.rotation</p:attrName>
                                        </p:attrNameLst>
                                      </p:cBhvr>
                                      <p:tavLst>
                                        <p:tav tm="0">
                                          <p:val>
                                            <p:fltVal val="90"/>
                                          </p:val>
                                        </p:tav>
                                        <p:tav tm="100000">
                                          <p:val>
                                            <p:fltVal val="0"/>
                                          </p:val>
                                        </p:tav>
                                      </p:tavLst>
                                    </p:anim>
                                    <p:animEffect transition="in" filter="fade">
                                      <p:cBhvr>
                                        <p:cTn id="59" dur="300"/>
                                        <p:tgtEl>
                                          <p:spTgt spid="119"/>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120"/>
                                        </p:tgtEl>
                                        <p:attrNameLst>
                                          <p:attrName>style.visibility</p:attrName>
                                        </p:attrNameLst>
                                      </p:cBhvr>
                                      <p:to>
                                        <p:strVal val="visible"/>
                                      </p:to>
                                    </p:set>
                                    <p:anim calcmode="lin" valueType="num">
                                      <p:cBhvr>
                                        <p:cTn id="63" dur="300" fill="hold"/>
                                        <p:tgtEl>
                                          <p:spTgt spid="120"/>
                                        </p:tgtEl>
                                        <p:attrNameLst>
                                          <p:attrName>ppt_w</p:attrName>
                                        </p:attrNameLst>
                                      </p:cBhvr>
                                      <p:tavLst>
                                        <p:tav tm="0">
                                          <p:val>
                                            <p:fltVal val="0"/>
                                          </p:val>
                                        </p:tav>
                                        <p:tav tm="100000">
                                          <p:val>
                                            <p:strVal val="#ppt_w"/>
                                          </p:val>
                                        </p:tav>
                                      </p:tavLst>
                                    </p:anim>
                                    <p:anim calcmode="lin" valueType="num">
                                      <p:cBhvr>
                                        <p:cTn id="64" dur="300" fill="hold"/>
                                        <p:tgtEl>
                                          <p:spTgt spid="120"/>
                                        </p:tgtEl>
                                        <p:attrNameLst>
                                          <p:attrName>ppt_h</p:attrName>
                                        </p:attrNameLst>
                                      </p:cBhvr>
                                      <p:tavLst>
                                        <p:tav tm="0">
                                          <p:val>
                                            <p:fltVal val="0"/>
                                          </p:val>
                                        </p:tav>
                                        <p:tav tm="100000">
                                          <p:val>
                                            <p:strVal val="#ppt_h"/>
                                          </p:val>
                                        </p:tav>
                                      </p:tavLst>
                                    </p:anim>
                                    <p:anim calcmode="lin" valueType="num">
                                      <p:cBhvr>
                                        <p:cTn id="65" dur="300" fill="hold"/>
                                        <p:tgtEl>
                                          <p:spTgt spid="120"/>
                                        </p:tgtEl>
                                        <p:attrNameLst>
                                          <p:attrName>style.rotation</p:attrName>
                                        </p:attrNameLst>
                                      </p:cBhvr>
                                      <p:tavLst>
                                        <p:tav tm="0">
                                          <p:val>
                                            <p:fltVal val="90"/>
                                          </p:val>
                                        </p:tav>
                                        <p:tav tm="100000">
                                          <p:val>
                                            <p:fltVal val="0"/>
                                          </p:val>
                                        </p:tav>
                                      </p:tavLst>
                                    </p:anim>
                                    <p:animEffect transition="in" filter="fade">
                                      <p:cBhvr>
                                        <p:cTn id="66" dur="3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p:bldP spid="114" grpId="0"/>
      <p:bldP spid="115" grpId="0"/>
      <p:bldP spid="116" grpId="0"/>
      <p:bldP spid="117" grpId="0"/>
      <p:bldP spid="118" grpId="0"/>
      <p:bldP spid="119" grpId="0"/>
      <p:bldP spid="1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31747"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31748" name="组合 20"/>
          <p:cNvGrpSpPr/>
          <p:nvPr/>
        </p:nvGrpSpPr>
        <p:grpSpPr>
          <a:xfrm>
            <a:off x="9632950" y="287338"/>
            <a:ext cx="276225" cy="288925"/>
            <a:chOff x="8181567" y="391614"/>
            <a:chExt cx="420096" cy="437973"/>
          </a:xfrm>
        </p:grpSpPr>
        <p:sp>
          <p:nvSpPr>
            <p:cNvPr id="31787"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1788"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31749" name="组合 23"/>
          <p:cNvGrpSpPr/>
          <p:nvPr/>
        </p:nvGrpSpPr>
        <p:grpSpPr>
          <a:xfrm>
            <a:off x="11296650" y="287338"/>
            <a:ext cx="277813" cy="288925"/>
            <a:chOff x="10486350" y="391614"/>
            <a:chExt cx="421373" cy="437973"/>
          </a:xfrm>
        </p:grpSpPr>
        <p:sp>
          <p:nvSpPr>
            <p:cNvPr id="31785"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1786"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31750"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31751"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31752"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31753" name="组合 29"/>
          <p:cNvGrpSpPr/>
          <p:nvPr/>
        </p:nvGrpSpPr>
        <p:grpSpPr>
          <a:xfrm>
            <a:off x="10475913" y="287338"/>
            <a:ext cx="276225" cy="288925"/>
            <a:chOff x="9338428" y="391614"/>
            <a:chExt cx="420096" cy="437973"/>
          </a:xfrm>
        </p:grpSpPr>
        <p:sp>
          <p:nvSpPr>
            <p:cNvPr id="31783"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1784"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31754"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758"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31759"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服务流程</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31760"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31761"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联系我们</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31762"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31763"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后记</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31764" name="Freeform 5"/>
          <p:cNvSpPr/>
          <p:nvPr/>
        </p:nvSpPr>
        <p:spPr>
          <a:xfrm>
            <a:off x="1773238" y="1854200"/>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pic>
        <p:nvPicPr>
          <p:cNvPr id="31765" name="图片 71"/>
          <p:cNvPicPr/>
          <p:nvPr/>
        </p:nvPicPr>
        <p:blipFill>
          <a:blip r:embed="rId1" cstate="email"/>
          <a:stretch>
            <a:fillRect/>
          </a:stretch>
        </p:blipFill>
        <p:spPr>
          <a:xfrm>
            <a:off x="3605213" y="749300"/>
            <a:ext cx="26987" cy="388938"/>
          </a:xfrm>
          <a:prstGeom prst="rect">
            <a:avLst/>
          </a:prstGeom>
          <a:noFill/>
          <a:ln w="9525">
            <a:noFill/>
          </a:ln>
        </p:spPr>
      </p:pic>
      <p:pic>
        <p:nvPicPr>
          <p:cNvPr id="31766" name="图片 72"/>
          <p:cNvPicPr/>
          <p:nvPr/>
        </p:nvPicPr>
        <p:blipFill>
          <a:blip r:embed="rId1" cstate="email"/>
          <a:stretch>
            <a:fillRect/>
          </a:stretch>
        </p:blipFill>
        <p:spPr>
          <a:xfrm>
            <a:off x="5294313" y="749300"/>
            <a:ext cx="26987" cy="388938"/>
          </a:xfrm>
          <a:prstGeom prst="rect">
            <a:avLst/>
          </a:prstGeom>
          <a:noFill/>
          <a:ln w="9525">
            <a:noFill/>
          </a:ln>
        </p:spPr>
      </p:pic>
      <p:pic>
        <p:nvPicPr>
          <p:cNvPr id="31767" name="图片 73"/>
          <p:cNvPicPr/>
          <p:nvPr/>
        </p:nvPicPr>
        <p:blipFill>
          <a:blip r:embed="rId1" cstate="email"/>
          <a:stretch>
            <a:fillRect/>
          </a:stretch>
        </p:blipFill>
        <p:spPr>
          <a:xfrm>
            <a:off x="7035800" y="749300"/>
            <a:ext cx="26988" cy="388938"/>
          </a:xfrm>
          <a:prstGeom prst="rect">
            <a:avLst/>
          </a:prstGeom>
          <a:noFill/>
          <a:ln w="9525">
            <a:noFill/>
          </a:ln>
        </p:spPr>
      </p:pic>
      <p:sp>
        <p:nvSpPr>
          <p:cNvPr id="31768" name="Rectangle 14"/>
          <p:cNvSpPr/>
          <p:nvPr/>
        </p:nvSpPr>
        <p:spPr>
          <a:xfrm>
            <a:off x="7138988" y="1135063"/>
            <a:ext cx="1620837"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1769" name="TextBox 75"/>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1770" name="TextBox 76"/>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主营业务</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1771" name="TextBox 77"/>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企业优势</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1772" name="TextBox 78"/>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联系我们</a:t>
            </a:r>
            <a:endParaRPr lang="zh-CN" altLang="en-US" b="1" dirty="0">
              <a:solidFill>
                <a:srgbClr val="44A6BA"/>
              </a:solidFill>
              <a:latin typeface="微软雅黑" panose="020B0503020204020204" pitchFamily="34" charset="-122"/>
              <a:ea typeface="微软雅黑" panose="020B0503020204020204" pitchFamily="34" charset="-122"/>
            </a:endParaRPr>
          </a:p>
        </p:txBody>
      </p:sp>
      <p:pic>
        <p:nvPicPr>
          <p:cNvPr id="31773" name="图片 79"/>
          <p:cNvPicPr/>
          <p:nvPr/>
        </p:nvPicPr>
        <p:blipFill>
          <a:blip r:embed="rId1" cstate="email"/>
          <a:stretch>
            <a:fillRect/>
          </a:stretch>
        </p:blipFill>
        <p:spPr>
          <a:xfrm>
            <a:off x="1947863" y="749300"/>
            <a:ext cx="26987" cy="388938"/>
          </a:xfrm>
          <a:prstGeom prst="rect">
            <a:avLst/>
          </a:prstGeom>
          <a:noFill/>
          <a:ln w="9525">
            <a:noFill/>
          </a:ln>
        </p:spPr>
      </p:pic>
      <p:pic>
        <p:nvPicPr>
          <p:cNvPr id="31774" name="图片 80"/>
          <p:cNvPicPr/>
          <p:nvPr/>
        </p:nvPicPr>
        <p:blipFill>
          <a:blip r:embed="rId1" cstate="email"/>
          <a:stretch>
            <a:fillRect/>
          </a:stretch>
        </p:blipFill>
        <p:spPr>
          <a:xfrm>
            <a:off x="8855075" y="749300"/>
            <a:ext cx="26988" cy="388938"/>
          </a:xfrm>
          <a:prstGeom prst="rect">
            <a:avLst/>
          </a:prstGeom>
          <a:noFill/>
          <a:ln w="9525">
            <a:noFill/>
          </a:ln>
        </p:spPr>
      </p:pic>
      <p:sp>
        <p:nvSpPr>
          <p:cNvPr id="37" name="矩形 36"/>
          <p:cNvSpPr/>
          <p:nvPr/>
        </p:nvSpPr>
        <p:spPr>
          <a:xfrm>
            <a:off x="6027738" y="1998663"/>
            <a:ext cx="5530850" cy="3140075"/>
          </a:xfrm>
          <a:prstGeom prst="rect">
            <a:avLst/>
          </a:prstGeom>
          <a:noFill/>
        </p:spPr>
        <p:txBody>
          <a:bodyPr wrap="square" rtlCol="0">
            <a:spAutoFit/>
          </a:bodyPr>
          <a:lstStyle/>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chemeClr val="tx1"/>
                </a:solidFill>
                <a:effectLst/>
                <a:uLnTx/>
                <a:uFillTx/>
                <a:latin typeface="+mj-ea"/>
                <a:ea typeface="+mj-ea"/>
                <a:cs typeface="+mn-cs"/>
              </a:rPr>
              <a:t>公司总部：</a:t>
            </a:r>
            <a:r>
              <a:rPr kumimoji="0" lang="en-US" altLang="zh-CN" sz="1600" b="0" i="0" u="none" strike="noStrike" kern="1200" cap="none" spc="0" normalizeH="0" baseline="0" noProof="0" dirty="0">
                <a:ln>
                  <a:noFill/>
                </a:ln>
                <a:solidFill>
                  <a:schemeClr val="tx1"/>
                </a:solidFill>
                <a:effectLst/>
                <a:uLnTx/>
                <a:uFillTx/>
                <a:latin typeface="+mj-ea"/>
                <a:ea typeface="+mj-ea"/>
                <a:cs typeface="+mn-cs"/>
              </a:rPr>
              <a:t>DOCERGROUP ITALY INTERNATIONAL S.R.L.</a:t>
            </a:r>
            <a:endParaRPr kumimoji="0" lang="en-US" altLang="zh-CN" sz="1600" b="0" i="0" u="none" strike="noStrike" kern="1200" cap="none" spc="0" normalizeH="0" baseline="0" noProof="0" dirty="0">
              <a:ln>
                <a:noFill/>
              </a:ln>
              <a:solidFill>
                <a:schemeClr val="tx1"/>
              </a:solidFill>
              <a:effectLst/>
              <a:uLnTx/>
              <a:uFillTx/>
              <a:latin typeface="+mj-ea"/>
              <a:ea typeface="+mj-ea"/>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chemeClr val="tx1"/>
                </a:solidFill>
                <a:effectLst/>
                <a:uLnTx/>
                <a:uFillTx/>
                <a:latin typeface="+mj-ea"/>
                <a:ea typeface="+mj-ea"/>
                <a:cs typeface="+mn-cs"/>
              </a:rPr>
              <a:t>中国运营总部：</a:t>
            </a:r>
            <a:r>
              <a:rPr kumimoji="0" lang="zh-CN" altLang="en-US" sz="1600" b="0" i="0" u="none" strike="noStrike" kern="1200" cap="none" spc="0" normalizeH="0" baseline="0" noProof="0" dirty="0">
                <a:ln>
                  <a:noFill/>
                </a:ln>
                <a:solidFill>
                  <a:schemeClr val="tx1"/>
                </a:solidFill>
                <a:effectLst/>
                <a:uLnTx/>
                <a:uFillTx/>
                <a:latin typeface="+mj-ea"/>
                <a:ea typeface="+mj-ea"/>
                <a:cs typeface="+mn-cs"/>
              </a:rPr>
              <a:t>广州某某某某发展有限公司</a:t>
            </a:r>
            <a:endParaRPr kumimoji="0" lang="zh-CN" altLang="en-US" sz="1600" b="0" i="0" u="none" strike="noStrike" kern="1200" cap="none" spc="0" normalizeH="0" baseline="0" noProof="0" dirty="0">
              <a:ln>
                <a:noFill/>
              </a:ln>
              <a:solidFill>
                <a:schemeClr val="tx1"/>
              </a:solidFill>
              <a:effectLst/>
              <a:uLnTx/>
              <a:uFillTx/>
              <a:latin typeface="+mj-ea"/>
              <a:ea typeface="+mj-ea"/>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chemeClr val="tx1"/>
                </a:solidFill>
                <a:effectLst/>
                <a:uLnTx/>
                <a:uFillTx/>
                <a:latin typeface="+mj-ea"/>
                <a:ea typeface="+mj-ea"/>
                <a:cs typeface="+mn-cs"/>
              </a:rPr>
              <a:t>公司地址：</a:t>
            </a:r>
            <a:r>
              <a:rPr kumimoji="0" lang="zh-CN" altLang="en-US" sz="1600" b="0" i="0" u="none" strike="noStrike" kern="1200" cap="none" spc="0" normalizeH="0" baseline="0" noProof="0" dirty="0">
                <a:ln>
                  <a:noFill/>
                </a:ln>
                <a:solidFill>
                  <a:schemeClr val="tx1"/>
                </a:solidFill>
                <a:effectLst/>
                <a:uLnTx/>
                <a:uFillTx/>
                <a:latin typeface="+mj-ea"/>
                <a:ea typeface="+mj-ea"/>
                <a:cs typeface="+mn-cs"/>
              </a:rPr>
              <a:t>广州市某某路棠景街</a:t>
            </a:r>
            <a:r>
              <a:rPr kumimoji="0" lang="en-US" altLang="zh-CN" sz="1600" b="0" i="0" u="none" strike="noStrike" kern="1200" cap="none" spc="0" normalizeH="0" baseline="0" noProof="0" dirty="0">
                <a:ln>
                  <a:noFill/>
                </a:ln>
                <a:solidFill>
                  <a:schemeClr val="tx1"/>
                </a:solidFill>
                <a:effectLst/>
                <a:uLnTx/>
                <a:uFillTx/>
                <a:latin typeface="+mj-ea"/>
                <a:ea typeface="+mj-ea"/>
                <a:cs typeface="+mn-cs"/>
              </a:rPr>
              <a:t>XX</a:t>
            </a:r>
            <a:r>
              <a:rPr kumimoji="0" lang="zh-CN" altLang="en-US" sz="1600" b="0" i="0" u="none" strike="noStrike" kern="1200" cap="none" spc="0" normalizeH="0" baseline="0" noProof="0" dirty="0">
                <a:ln>
                  <a:noFill/>
                </a:ln>
                <a:solidFill>
                  <a:schemeClr val="tx1"/>
                </a:solidFill>
                <a:effectLst/>
                <a:uLnTx/>
                <a:uFillTx/>
                <a:latin typeface="+mj-ea"/>
                <a:ea typeface="+mj-ea"/>
                <a:cs typeface="+mn-cs"/>
              </a:rPr>
              <a:t>号某某大厦</a:t>
            </a:r>
            <a:r>
              <a:rPr kumimoji="0" lang="en-US" altLang="zh-CN" sz="1600" b="0" i="0" u="none" strike="noStrike" kern="1200" cap="none" spc="0" normalizeH="0" baseline="0" noProof="0" dirty="0">
                <a:ln>
                  <a:noFill/>
                </a:ln>
                <a:solidFill>
                  <a:schemeClr val="tx1"/>
                </a:solidFill>
                <a:effectLst/>
                <a:uLnTx/>
                <a:uFillTx/>
                <a:latin typeface="+mj-ea"/>
                <a:ea typeface="+mj-ea"/>
                <a:cs typeface="+mn-cs"/>
              </a:rPr>
              <a:t>7</a:t>
            </a:r>
            <a:r>
              <a:rPr kumimoji="0" lang="zh-CN" altLang="en-US" sz="1600" b="0" i="0" u="none" strike="noStrike" kern="1200" cap="none" spc="0" normalizeH="0" baseline="0" noProof="0" dirty="0">
                <a:ln>
                  <a:noFill/>
                </a:ln>
                <a:solidFill>
                  <a:schemeClr val="tx1"/>
                </a:solidFill>
                <a:effectLst/>
                <a:uLnTx/>
                <a:uFillTx/>
                <a:latin typeface="+mj-ea"/>
                <a:ea typeface="+mj-ea"/>
                <a:cs typeface="+mn-cs"/>
              </a:rPr>
              <a:t>楼</a:t>
            </a:r>
            <a:endParaRPr kumimoji="0" lang="zh-CN" altLang="en-US" sz="1600" b="0" i="0" u="none" strike="noStrike" kern="1200" cap="none" spc="0" normalizeH="0" baseline="0" noProof="0" dirty="0">
              <a:ln>
                <a:noFill/>
              </a:ln>
              <a:solidFill>
                <a:schemeClr val="tx1"/>
              </a:solidFill>
              <a:effectLst/>
              <a:uLnTx/>
              <a:uFillTx/>
              <a:latin typeface="+mj-ea"/>
              <a:ea typeface="+mj-ea"/>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chemeClr val="tx1"/>
                </a:solidFill>
                <a:effectLst/>
                <a:uLnTx/>
                <a:uFillTx/>
                <a:latin typeface="+mj-ea"/>
                <a:ea typeface="+mj-ea"/>
                <a:cs typeface="+mn-cs"/>
              </a:rPr>
              <a:t>电话：</a:t>
            </a:r>
            <a:r>
              <a:rPr kumimoji="0" lang="en-US" altLang="zh-CN" sz="1600" b="0" i="0" u="none" strike="noStrike" kern="1200" cap="none" spc="0" normalizeH="0" baseline="0" noProof="0" dirty="0">
                <a:ln>
                  <a:noFill/>
                </a:ln>
                <a:solidFill>
                  <a:schemeClr val="tx1"/>
                </a:solidFill>
                <a:effectLst/>
                <a:uLnTx/>
                <a:uFillTx/>
                <a:latin typeface="+mj-ea"/>
                <a:ea typeface="+mj-ea"/>
                <a:cs typeface="+mn-cs"/>
              </a:rPr>
              <a:t>020-86688888</a:t>
            </a:r>
            <a:endParaRPr kumimoji="0" lang="en-US" altLang="zh-CN" sz="1600" b="0" i="0" u="none" strike="noStrike" kern="1200" cap="none" spc="0" normalizeH="0" baseline="0" noProof="0" dirty="0">
              <a:ln>
                <a:noFill/>
              </a:ln>
              <a:solidFill>
                <a:schemeClr val="tx1"/>
              </a:solidFill>
              <a:effectLst/>
              <a:uLnTx/>
              <a:uFillTx/>
              <a:latin typeface="+mj-ea"/>
              <a:ea typeface="+mj-ea"/>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chemeClr val="tx1"/>
                </a:solidFill>
                <a:effectLst/>
                <a:uLnTx/>
                <a:uFillTx/>
                <a:latin typeface="+mj-ea"/>
                <a:ea typeface="+mj-ea"/>
                <a:cs typeface="+mn-cs"/>
              </a:rPr>
              <a:t>传真：</a:t>
            </a:r>
            <a:r>
              <a:rPr kumimoji="0" lang="en-US" altLang="zh-CN" sz="1600" b="0" i="0" u="none" strike="noStrike" kern="1200" cap="none" spc="0" normalizeH="0" baseline="0" noProof="0" dirty="0">
                <a:ln>
                  <a:noFill/>
                </a:ln>
                <a:solidFill>
                  <a:schemeClr val="tx1"/>
                </a:solidFill>
                <a:effectLst/>
                <a:uLnTx/>
                <a:uFillTx/>
                <a:latin typeface="+mj-ea"/>
                <a:ea typeface="+mj-ea"/>
                <a:cs typeface="+mn-cs"/>
              </a:rPr>
              <a:t>020-86688889</a:t>
            </a:r>
            <a:endParaRPr kumimoji="0" lang="en-US" altLang="zh-CN" sz="1600" b="0" i="0" u="none" strike="noStrike" kern="1200" cap="none" spc="0" normalizeH="0" baseline="0" noProof="0" dirty="0">
              <a:ln>
                <a:noFill/>
              </a:ln>
              <a:solidFill>
                <a:schemeClr val="tx1"/>
              </a:solidFill>
              <a:effectLst/>
              <a:uLnTx/>
              <a:uFillTx/>
              <a:latin typeface="+mj-ea"/>
              <a:ea typeface="+mj-ea"/>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600" b="1" i="0" u="none" strike="noStrike" kern="1200" cap="none" spc="0" normalizeH="0" baseline="0" noProof="0" dirty="0">
                <a:ln>
                  <a:noFill/>
                </a:ln>
                <a:solidFill>
                  <a:schemeClr val="tx1"/>
                </a:solidFill>
                <a:effectLst/>
                <a:uLnTx/>
                <a:uFillTx/>
                <a:latin typeface="+mj-ea"/>
                <a:ea typeface="+mj-ea"/>
                <a:cs typeface="+mn-cs"/>
              </a:rPr>
              <a:t>E-Mail</a:t>
            </a:r>
            <a:r>
              <a:rPr kumimoji="0" lang="zh-CN" altLang="en-US" sz="16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1600" b="0" i="0" u="none" strike="noStrike" kern="1200" cap="none" spc="0" normalizeH="0" baseline="0" noProof="0" dirty="0">
                <a:ln>
                  <a:noFill/>
                </a:ln>
                <a:solidFill>
                  <a:schemeClr val="tx1"/>
                </a:solidFill>
                <a:effectLst/>
                <a:uLnTx/>
                <a:uFillTx/>
                <a:latin typeface="+mj-ea"/>
                <a:ea typeface="+mj-ea"/>
                <a:cs typeface="+mn-cs"/>
              </a:rPr>
              <a:t>某某某某</a:t>
            </a:r>
            <a:r>
              <a:rPr kumimoji="0" lang="en-US" altLang="zh-CN" sz="1600" b="0" i="0" u="none" strike="noStrike" kern="1200" cap="none" spc="0" normalizeH="0" baseline="0" noProof="0" dirty="0">
                <a:ln>
                  <a:noFill/>
                </a:ln>
                <a:solidFill>
                  <a:schemeClr val="tx1"/>
                </a:solidFill>
                <a:effectLst/>
                <a:uLnTx/>
                <a:uFillTx/>
                <a:latin typeface="+mj-ea"/>
                <a:ea typeface="+mj-ea"/>
                <a:cs typeface="+mn-cs"/>
              </a:rPr>
              <a:t>@</a:t>
            </a:r>
            <a:r>
              <a:rPr kumimoji="0" lang="zh-CN" altLang="en-US" sz="1600" b="0" i="0" u="none" strike="noStrike" kern="1200" cap="none" spc="0" normalizeH="0" baseline="0" noProof="0" dirty="0">
                <a:ln>
                  <a:noFill/>
                </a:ln>
                <a:solidFill>
                  <a:schemeClr val="tx1"/>
                </a:solidFill>
                <a:effectLst/>
                <a:uLnTx/>
                <a:uFillTx/>
                <a:latin typeface="+mj-ea"/>
                <a:ea typeface="+mj-ea"/>
                <a:cs typeface="+mn-cs"/>
              </a:rPr>
              <a:t>某某某某某某</a:t>
            </a:r>
            <a:r>
              <a:rPr kumimoji="0" lang="en-US" altLang="zh-CN" sz="1600" b="0" i="0" u="none" strike="noStrike" kern="1200" cap="none" spc="0" normalizeH="0" baseline="0" noProof="0" dirty="0">
                <a:ln>
                  <a:noFill/>
                </a:ln>
                <a:solidFill>
                  <a:schemeClr val="tx1"/>
                </a:solidFill>
                <a:effectLst/>
                <a:uLnTx/>
                <a:uFillTx/>
                <a:latin typeface="+mj-ea"/>
                <a:ea typeface="+mj-ea"/>
                <a:cs typeface="+mn-cs"/>
              </a:rPr>
              <a:t>.com</a:t>
            </a:r>
            <a:r>
              <a:rPr kumimoji="0" lang="zh-CN" altLang="en-US" sz="1600" b="0" i="0" u="none" strike="noStrike" kern="1200" cap="none" spc="0" normalizeH="0" baseline="0" noProof="0" dirty="0">
                <a:ln>
                  <a:noFill/>
                </a:ln>
                <a:solidFill>
                  <a:schemeClr val="tx1"/>
                </a:solidFill>
                <a:effectLst/>
                <a:uLnTx/>
                <a:uFillTx/>
                <a:latin typeface="+mj-ea"/>
                <a:ea typeface="+mj-ea"/>
                <a:cs typeface="+mn-cs"/>
              </a:rPr>
              <a:t>　</a:t>
            </a:r>
            <a:endParaRPr kumimoji="0" lang="zh-CN" altLang="en-US" sz="1600" b="0" i="0" u="none" strike="noStrike" kern="1200" cap="none" spc="0" normalizeH="0" baseline="0" noProof="0" dirty="0">
              <a:ln>
                <a:noFill/>
              </a:ln>
              <a:solidFill>
                <a:schemeClr val="tx1"/>
              </a:solidFill>
              <a:effectLst/>
              <a:uLnTx/>
              <a:uFillTx/>
              <a:latin typeface="+mj-ea"/>
              <a:ea typeface="+mj-ea"/>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chemeClr val="tx1"/>
                </a:solidFill>
                <a:effectLst/>
                <a:uLnTx/>
                <a:uFillTx/>
                <a:latin typeface="+mj-ea"/>
                <a:ea typeface="+mj-ea"/>
                <a:cs typeface="+mn-cs"/>
              </a:rPr>
              <a:t>网址</a:t>
            </a:r>
            <a:r>
              <a:rPr kumimoji="0" lang="zh-CN" altLang="en-US" sz="1600" b="1" i="0" u="none" strike="noStrike" kern="1200" cap="none" spc="0" normalizeH="0" baseline="0" noProof="0" dirty="0" smtClean="0">
                <a:ln>
                  <a:noFill/>
                </a:ln>
                <a:solidFill>
                  <a:schemeClr val="tx1"/>
                </a:solidFill>
                <a:effectLst/>
                <a:uLnTx/>
                <a:uFillTx/>
                <a:latin typeface="+mj-ea"/>
                <a:ea typeface="+mj-ea"/>
                <a:cs typeface="+mn-cs"/>
              </a:rPr>
              <a:t>：</a:t>
            </a:r>
            <a:r>
              <a:rPr kumimoji="0" lang="en-US" altLang="zh-CN" sz="1600" b="1" i="0" u="none" strike="noStrike" kern="1200" cap="none" spc="0" normalizeH="0" baseline="0" noProof="0" dirty="0" smtClean="0">
                <a:ln>
                  <a:noFill/>
                </a:ln>
                <a:solidFill>
                  <a:schemeClr val="tx1"/>
                </a:solidFill>
                <a:effectLst/>
                <a:uLnTx/>
                <a:uFillTx/>
                <a:latin typeface="+mj-ea"/>
                <a:ea typeface="+mj-ea"/>
                <a:cs typeface="+mn-cs"/>
              </a:rPr>
              <a:t>www.1ppt.com</a:t>
            </a:r>
            <a:r>
              <a:rPr kumimoji="0" lang="zh-CN" altLang="en-US" sz="1600" b="0" i="0" u="none" strike="noStrike" kern="1200" cap="none" spc="0" normalizeH="0" baseline="0" noProof="0" dirty="0">
                <a:ln>
                  <a:noFill/>
                </a:ln>
                <a:solidFill>
                  <a:schemeClr val="tx1"/>
                </a:solidFill>
                <a:effectLst/>
                <a:uLnTx/>
                <a:uFillTx/>
                <a:latin typeface="+mj-ea"/>
                <a:ea typeface="+mj-ea"/>
                <a:cs typeface="+mn-cs"/>
              </a:rPr>
              <a:t>　</a:t>
            </a:r>
            <a:endParaRPr kumimoji="0" lang="en-US" altLang="zh-CN" sz="1600" b="0" i="0" u="none" strike="noStrike" kern="1200" cap="none" spc="0" normalizeH="0" baseline="0" noProof="0" dirty="0">
              <a:ln>
                <a:noFill/>
              </a:ln>
              <a:solidFill>
                <a:schemeClr val="tx1"/>
              </a:solidFill>
              <a:effectLst/>
              <a:uLnTx/>
              <a:uFillTx/>
              <a:latin typeface="+mj-ea"/>
              <a:ea typeface="+mj-ea"/>
              <a:cs typeface="+mn-cs"/>
            </a:endParaRPr>
          </a:p>
          <a:p>
            <a:pPr marL="0" marR="0" lvl="0" indent="0" algn="just"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chemeClr val="tx1"/>
                </a:solidFill>
                <a:effectLst/>
                <a:uLnTx/>
                <a:uFillTx/>
                <a:latin typeface="+mj-ea"/>
                <a:ea typeface="+mj-ea"/>
                <a:cs typeface="+mn-cs"/>
              </a:rPr>
              <a:t>全国服务热线：</a:t>
            </a:r>
            <a:r>
              <a:rPr kumimoji="0" lang="en-US" altLang="zh-CN" sz="1600" b="0" i="0" u="none" strike="noStrike" kern="1200" cap="none" spc="0" normalizeH="0" baseline="0" noProof="0" dirty="0">
                <a:ln>
                  <a:noFill/>
                </a:ln>
                <a:solidFill>
                  <a:schemeClr val="tx1"/>
                </a:solidFill>
                <a:effectLst/>
                <a:uLnTx/>
                <a:uFillTx/>
                <a:latin typeface="+mj-ea"/>
                <a:ea typeface="+mj-ea"/>
                <a:cs typeface="+mn-cs"/>
              </a:rPr>
              <a:t>4008888887</a:t>
            </a:r>
            <a:endParaRPr kumimoji="0" lang="zh-CN" altLang="zh-CN" sz="1600" b="0" i="0" u="none" strike="noStrike" kern="1200" cap="none" spc="0" normalizeH="0" baseline="0" noProof="0" dirty="0">
              <a:ln>
                <a:noFill/>
              </a:ln>
              <a:solidFill>
                <a:schemeClr val="tx1"/>
              </a:solidFill>
              <a:effectLst/>
              <a:uLnTx/>
              <a:uFillTx/>
              <a:latin typeface="+mj-ea"/>
              <a:ea typeface="+mj-ea"/>
              <a:cs typeface="+mn-cs"/>
            </a:endParaRPr>
          </a:p>
        </p:txBody>
      </p:sp>
      <p:sp>
        <p:nvSpPr>
          <p:cNvPr id="38" name="Oval 5"/>
          <p:cNvSpPr>
            <a:spLocks noChangeArrowheads="1"/>
          </p:cNvSpPr>
          <p:nvPr/>
        </p:nvSpPr>
        <p:spPr bwMode="auto">
          <a:xfrm>
            <a:off x="2381250" y="2249488"/>
            <a:ext cx="3175000" cy="3178175"/>
          </a:xfrm>
          <a:prstGeom prst="ellipse">
            <a:avLst/>
          </a:prstGeom>
          <a:solidFill>
            <a:schemeClr val="bg2">
              <a:lumMod val="20000"/>
              <a:lumOff val="80000"/>
            </a:schemeClr>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Oval 6"/>
          <p:cNvSpPr/>
          <p:nvPr/>
        </p:nvSpPr>
        <p:spPr>
          <a:xfrm>
            <a:off x="2579688" y="2447925"/>
            <a:ext cx="2776537" cy="2779713"/>
          </a:xfrm>
          <a:prstGeom prst="ellipse">
            <a:avLst/>
          </a:prstGeom>
          <a:blipFill rotWithShape="1">
            <a:blip r:embed="rId2" cstate="email"/>
            <a:stretch>
              <a:fillRect/>
            </a:stretch>
          </a:blipFill>
          <a:ln w="9525">
            <a:noFill/>
          </a:ln>
        </p:spPr>
        <p:txBody>
          <a:bodyPr/>
          <a:lstStyle/>
          <a:p>
            <a:pPr lvl="0" eaLnBrk="1" hangingPunct="1"/>
            <a:endParaRPr lang="zh-CN" altLang="en-US" sz="1600" dirty="0">
              <a:latin typeface="Arial" panose="020B0604020202020204" pitchFamily="34" charset="0"/>
              <a:ea typeface="宋体" panose="02010600030101010101" pitchFamily="2" charset="-122"/>
            </a:endParaRPr>
          </a:p>
        </p:txBody>
      </p:sp>
      <p:grpSp>
        <p:nvGrpSpPr>
          <p:cNvPr id="40" name="组合 39"/>
          <p:cNvGrpSpPr/>
          <p:nvPr/>
        </p:nvGrpSpPr>
        <p:grpSpPr>
          <a:xfrm>
            <a:off x="4813300" y="4603750"/>
            <a:ext cx="542925" cy="542925"/>
            <a:chOff x="4188850" y="2345123"/>
            <a:chExt cx="780177" cy="780177"/>
          </a:xfrm>
        </p:grpSpPr>
        <p:sp>
          <p:nvSpPr>
            <p:cNvPr id="31781" name="Oval 9"/>
            <p:cNvSpPr/>
            <p:nvPr/>
          </p:nvSpPr>
          <p:spPr>
            <a:xfrm>
              <a:off x="4188850" y="2345123"/>
              <a:ext cx="780177" cy="780177"/>
            </a:xfrm>
            <a:prstGeom prst="ellipse">
              <a:avLst/>
            </a:prstGeom>
            <a:solidFill>
              <a:schemeClr val="tx2"/>
            </a:solidFill>
            <a:ln w="9525">
              <a:noFill/>
            </a:ln>
          </p:spPr>
          <p:txBody>
            <a:bodyPr/>
            <a:lstStyle/>
            <a:p>
              <a:pPr lvl="0" eaLnBrk="1" hangingPunct="1"/>
              <a:endParaRPr lang="zh-CN" altLang="en-US" sz="1600" dirty="0">
                <a:latin typeface="Arial" panose="020B0604020202020204" pitchFamily="34" charset="0"/>
                <a:ea typeface="宋体" panose="02010600030101010101" pitchFamily="2" charset="-122"/>
              </a:endParaRPr>
            </a:p>
          </p:txBody>
        </p:sp>
        <p:sp>
          <p:nvSpPr>
            <p:cNvPr id="31782" name="Freeform 10"/>
            <p:cNvSpPr>
              <a:spLocks noEditPoints="1"/>
            </p:cNvSpPr>
            <p:nvPr/>
          </p:nvSpPr>
          <p:spPr>
            <a:xfrm>
              <a:off x="4407652" y="2426898"/>
              <a:ext cx="358041" cy="576845"/>
            </a:xfrm>
            <a:custGeom>
              <a:avLst/>
              <a:gdLst/>
              <a:ahLst/>
              <a:cxnLst>
                <a:cxn ang="0">
                  <a:pos x="177340" y="379503"/>
                </a:cxn>
                <a:cxn ang="0">
                  <a:pos x="179021" y="379503"/>
                </a:cxn>
                <a:cxn ang="0">
                  <a:pos x="180701" y="379503"/>
                </a:cxn>
                <a:cxn ang="0">
                  <a:pos x="266430" y="293483"/>
                </a:cxn>
                <a:cxn ang="0">
                  <a:pos x="266430" y="86021"/>
                </a:cxn>
                <a:cxn ang="0">
                  <a:pos x="180701" y="0"/>
                </a:cxn>
                <a:cxn ang="0">
                  <a:pos x="179021" y="0"/>
                </a:cxn>
                <a:cxn ang="0">
                  <a:pos x="177340" y="0"/>
                </a:cxn>
                <a:cxn ang="0">
                  <a:pos x="91611" y="86021"/>
                </a:cxn>
                <a:cxn ang="0">
                  <a:pos x="91611" y="293483"/>
                </a:cxn>
                <a:cxn ang="0">
                  <a:pos x="177340" y="379503"/>
                </a:cxn>
                <a:cxn ang="0">
                  <a:pos x="358041" y="295169"/>
                </a:cxn>
                <a:cxn ang="0">
                  <a:pos x="358041" y="189752"/>
                </a:cxn>
                <a:cxn ang="0">
                  <a:pos x="310975" y="189752"/>
                </a:cxn>
                <a:cxn ang="0">
                  <a:pos x="310975" y="295169"/>
                </a:cxn>
                <a:cxn ang="0">
                  <a:pos x="182382" y="424200"/>
                </a:cxn>
                <a:cxn ang="0">
                  <a:pos x="179861" y="424200"/>
                </a:cxn>
                <a:cxn ang="0">
                  <a:pos x="179021" y="424200"/>
                </a:cxn>
                <a:cxn ang="0">
                  <a:pos x="178180" y="424200"/>
                </a:cxn>
                <a:cxn ang="0">
                  <a:pos x="175659" y="424200"/>
                </a:cxn>
                <a:cxn ang="0">
                  <a:pos x="47907" y="295169"/>
                </a:cxn>
                <a:cxn ang="0">
                  <a:pos x="47907" y="189752"/>
                </a:cxn>
                <a:cxn ang="0">
                  <a:pos x="0" y="189752"/>
                </a:cxn>
                <a:cxn ang="0">
                  <a:pos x="0" y="295169"/>
                </a:cxn>
                <a:cxn ang="0">
                  <a:pos x="151285" y="469741"/>
                </a:cxn>
                <a:cxn ang="0">
                  <a:pos x="151285" y="546485"/>
                </a:cxn>
                <a:cxn ang="0">
                  <a:pos x="43705" y="576845"/>
                </a:cxn>
                <a:cxn ang="0">
                  <a:pos x="315177" y="576845"/>
                </a:cxn>
                <a:cxn ang="0">
                  <a:pos x="206756" y="545641"/>
                </a:cxn>
                <a:cxn ang="0">
                  <a:pos x="206756" y="469741"/>
                </a:cxn>
                <a:cxn ang="0">
                  <a:pos x="358041" y="295169"/>
                </a:cxn>
              </a:cxnLst>
              <a:rect l="0" t="0" r="0" b="0"/>
              <a:pathLst>
                <a:path w="426" h="684">
                  <a:moveTo>
                    <a:pt x="211" y="450"/>
                  </a:moveTo>
                  <a:cubicBezTo>
                    <a:pt x="212" y="450"/>
                    <a:pt x="212" y="450"/>
                    <a:pt x="213" y="450"/>
                  </a:cubicBezTo>
                  <a:cubicBezTo>
                    <a:pt x="214" y="450"/>
                    <a:pt x="214" y="450"/>
                    <a:pt x="215" y="450"/>
                  </a:cubicBezTo>
                  <a:cubicBezTo>
                    <a:pt x="271" y="450"/>
                    <a:pt x="317" y="404"/>
                    <a:pt x="317" y="348"/>
                  </a:cubicBezTo>
                  <a:lnTo>
                    <a:pt x="317" y="102"/>
                  </a:lnTo>
                  <a:cubicBezTo>
                    <a:pt x="317" y="45"/>
                    <a:pt x="271" y="0"/>
                    <a:pt x="215" y="0"/>
                  </a:cubicBezTo>
                  <a:cubicBezTo>
                    <a:pt x="214" y="0"/>
                    <a:pt x="214" y="0"/>
                    <a:pt x="213" y="0"/>
                  </a:cubicBezTo>
                  <a:cubicBezTo>
                    <a:pt x="213" y="0"/>
                    <a:pt x="212" y="0"/>
                    <a:pt x="211" y="0"/>
                  </a:cubicBezTo>
                  <a:cubicBezTo>
                    <a:pt x="155" y="0"/>
                    <a:pt x="109" y="45"/>
                    <a:pt x="109" y="102"/>
                  </a:cubicBezTo>
                  <a:lnTo>
                    <a:pt x="109" y="348"/>
                  </a:lnTo>
                  <a:cubicBezTo>
                    <a:pt x="109" y="404"/>
                    <a:pt x="155" y="450"/>
                    <a:pt x="211" y="450"/>
                  </a:cubicBezTo>
                  <a:close/>
                  <a:moveTo>
                    <a:pt x="426" y="350"/>
                  </a:moveTo>
                  <a:lnTo>
                    <a:pt x="426" y="225"/>
                  </a:lnTo>
                  <a:cubicBezTo>
                    <a:pt x="426" y="190"/>
                    <a:pt x="370" y="189"/>
                    <a:pt x="370" y="225"/>
                  </a:cubicBezTo>
                  <a:lnTo>
                    <a:pt x="370" y="350"/>
                  </a:lnTo>
                  <a:cubicBezTo>
                    <a:pt x="370" y="434"/>
                    <a:pt x="301" y="503"/>
                    <a:pt x="217" y="503"/>
                  </a:cubicBezTo>
                  <a:cubicBezTo>
                    <a:pt x="216" y="503"/>
                    <a:pt x="215" y="503"/>
                    <a:pt x="214" y="503"/>
                  </a:cubicBezTo>
                  <a:lnTo>
                    <a:pt x="213" y="503"/>
                  </a:lnTo>
                  <a:lnTo>
                    <a:pt x="212" y="503"/>
                  </a:lnTo>
                  <a:cubicBezTo>
                    <a:pt x="211" y="503"/>
                    <a:pt x="210" y="503"/>
                    <a:pt x="209" y="503"/>
                  </a:cubicBezTo>
                  <a:cubicBezTo>
                    <a:pt x="125" y="503"/>
                    <a:pt x="57" y="434"/>
                    <a:pt x="57" y="350"/>
                  </a:cubicBezTo>
                  <a:lnTo>
                    <a:pt x="57" y="225"/>
                  </a:lnTo>
                  <a:cubicBezTo>
                    <a:pt x="57" y="190"/>
                    <a:pt x="0" y="189"/>
                    <a:pt x="0" y="225"/>
                  </a:cubicBezTo>
                  <a:cubicBezTo>
                    <a:pt x="0" y="242"/>
                    <a:pt x="0" y="350"/>
                    <a:pt x="0" y="350"/>
                  </a:cubicBezTo>
                  <a:cubicBezTo>
                    <a:pt x="0" y="456"/>
                    <a:pt x="78" y="543"/>
                    <a:pt x="180" y="557"/>
                  </a:cubicBezTo>
                  <a:lnTo>
                    <a:pt x="180" y="648"/>
                  </a:lnTo>
                  <a:lnTo>
                    <a:pt x="52" y="684"/>
                  </a:lnTo>
                  <a:lnTo>
                    <a:pt x="375" y="684"/>
                  </a:lnTo>
                  <a:lnTo>
                    <a:pt x="246" y="647"/>
                  </a:lnTo>
                  <a:lnTo>
                    <a:pt x="246" y="557"/>
                  </a:lnTo>
                  <a:cubicBezTo>
                    <a:pt x="348" y="543"/>
                    <a:pt x="426" y="456"/>
                    <a:pt x="426" y="350"/>
                  </a:cubicBezTo>
                  <a:close/>
                </a:path>
              </a:pathLst>
            </a:custGeom>
            <a:solidFill>
              <a:srgbClr val="FFFFFF">
                <a:alpha val="100000"/>
              </a:srgbClr>
            </a:solidFill>
            <a:ln w="9525">
              <a:noFill/>
            </a:ln>
          </p:spPr>
          <p:txBody>
            <a:bodyPr/>
            <a:lstStyle/>
            <a:p>
              <a:endParaRPr lang="zh-CN" altLang="en-US"/>
            </a:p>
          </p:txBody>
        </p:sp>
      </p:grpSp>
      <p:pic>
        <p:nvPicPr>
          <p:cNvPr id="43" name="Picture 2"/>
          <p:cNvPicPr>
            <a:picLocks noChangeAspect="1"/>
          </p:cNvPicPr>
          <p:nvPr/>
        </p:nvPicPr>
        <p:blipFill>
          <a:blip r:embed="rId3" cstate="email"/>
          <a:stretch>
            <a:fillRect/>
          </a:stretch>
        </p:blipFill>
        <p:spPr>
          <a:xfrm>
            <a:off x="9940245" y="3729492"/>
            <a:ext cx="1592262" cy="1592262"/>
          </a:xfrm>
          <a:prstGeom prst="rect">
            <a:avLst/>
          </a:prstGeom>
          <a:noFill/>
          <a:ln w="9525">
            <a:noFill/>
          </a:ln>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1)">
                                      <p:cBhvr>
                                        <p:cTn id="7" dur="1000"/>
                                        <p:tgtEl>
                                          <p:spTgt spid="39"/>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heel(1)">
                                      <p:cBhvr>
                                        <p:cTn id="10" dur="1000"/>
                                        <p:tgtEl>
                                          <p:spTgt spid="38"/>
                                        </p:tgtEl>
                                      </p:cBhvr>
                                    </p:animEffect>
                                  </p:childTnLst>
                                </p:cTn>
                              </p:par>
                            </p:childTnLst>
                          </p:cTn>
                        </p:par>
                        <p:par>
                          <p:cTn id="11" fill="hold">
                            <p:stCondLst>
                              <p:cond delay="1000"/>
                            </p:stCondLst>
                            <p:childTnLst>
                              <p:par>
                                <p:cTn id="12" presetID="52" presetClass="entr" presetSubtype="0"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Scale>
                                      <p:cBhvr>
                                        <p:cTn id="14" dur="8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800" decel="50000" fill="hold">
                                          <p:stCondLst>
                                            <p:cond delay="0"/>
                                          </p:stCondLst>
                                        </p:cTn>
                                        <p:tgtEl>
                                          <p:spTgt spid="40"/>
                                        </p:tgtEl>
                                        <p:attrNameLst>
                                          <p:attrName>ppt_x</p:attrName>
                                          <p:attrName>ppt_y</p:attrName>
                                        </p:attrNameLst>
                                      </p:cBhvr>
                                    </p:animMotion>
                                    <p:animEffect transition="in" filter="fade">
                                      <p:cBhvr>
                                        <p:cTn id="16" dur="800"/>
                                        <p:tgtEl>
                                          <p:spTgt spid="40"/>
                                        </p:tgtEl>
                                      </p:cBhvr>
                                    </p:animEffect>
                                  </p:childTnLst>
                                </p:cTn>
                              </p:par>
                            </p:childTnLst>
                          </p:cTn>
                        </p:par>
                        <p:par>
                          <p:cTn id="17" fill="hold">
                            <p:stCondLst>
                              <p:cond delay="2000"/>
                            </p:stCondLst>
                            <p:childTnLst>
                              <p:par>
                                <p:cTn id="18" presetID="22" presetClass="entr" presetSubtype="1"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up)">
                                      <p:cBhvr>
                                        <p:cTn id="20" dur="500"/>
                                        <p:tgtEl>
                                          <p:spTgt spid="37"/>
                                        </p:tgtEl>
                                      </p:cBhvr>
                                    </p:animEffect>
                                  </p:childTnLst>
                                </p:cTn>
                              </p:par>
                              <p:par>
                                <p:cTn id="21" presetID="42" presetClass="entr" presetSubtype="0"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1000"/>
                                        <p:tgtEl>
                                          <p:spTgt spid="43"/>
                                        </p:tgtEl>
                                      </p:cBhvr>
                                    </p:animEffect>
                                    <p:anim calcmode="lin" valueType="num">
                                      <p:cBhvr>
                                        <p:cTn id="24" dur="1000" fill="hold"/>
                                        <p:tgtEl>
                                          <p:spTgt spid="43"/>
                                        </p:tgtEl>
                                        <p:attrNameLst>
                                          <p:attrName>ppt_x</p:attrName>
                                        </p:attrNameLst>
                                      </p:cBhvr>
                                      <p:tavLst>
                                        <p:tav tm="0">
                                          <p:val>
                                            <p:strVal val="#ppt_x"/>
                                          </p:val>
                                        </p:tav>
                                        <p:tav tm="100000">
                                          <p:val>
                                            <p:strVal val="#ppt_x"/>
                                          </p:val>
                                        </p:tav>
                                      </p:tavLst>
                                    </p:anim>
                                    <p:anim calcmode="lin" valueType="num">
                                      <p:cBhvr>
                                        <p:cTn id="2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animBg="1"/>
      <p:bldP spid="3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35843"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35844" name="组合 20"/>
          <p:cNvGrpSpPr/>
          <p:nvPr/>
        </p:nvGrpSpPr>
        <p:grpSpPr>
          <a:xfrm>
            <a:off x="9632950" y="287338"/>
            <a:ext cx="276225" cy="288925"/>
            <a:chOff x="8181567" y="391614"/>
            <a:chExt cx="420096" cy="437973"/>
          </a:xfrm>
        </p:grpSpPr>
        <p:sp>
          <p:nvSpPr>
            <p:cNvPr id="35891"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5892"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35845" name="组合 23"/>
          <p:cNvGrpSpPr/>
          <p:nvPr/>
        </p:nvGrpSpPr>
        <p:grpSpPr>
          <a:xfrm>
            <a:off x="11296650" y="287338"/>
            <a:ext cx="277813" cy="288925"/>
            <a:chOff x="10486350" y="391614"/>
            <a:chExt cx="421373" cy="437973"/>
          </a:xfrm>
        </p:grpSpPr>
        <p:sp>
          <p:nvSpPr>
            <p:cNvPr id="35889"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5890"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35846"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35847"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35848"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35849" name="组合 29"/>
          <p:cNvGrpSpPr/>
          <p:nvPr/>
        </p:nvGrpSpPr>
        <p:grpSpPr>
          <a:xfrm>
            <a:off x="10475913" y="287338"/>
            <a:ext cx="276225" cy="288925"/>
            <a:chOff x="9338428" y="391614"/>
            <a:chExt cx="420096" cy="437973"/>
          </a:xfrm>
        </p:grpSpPr>
        <p:sp>
          <p:nvSpPr>
            <p:cNvPr id="35887"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5888"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35850"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854"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35855"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备用图形</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35856"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35857"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备用图形</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35858"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35859"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备用图形</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35860" name="Freeform 5"/>
          <p:cNvSpPr/>
          <p:nvPr/>
        </p:nvSpPr>
        <p:spPr>
          <a:xfrm>
            <a:off x="1773238" y="1854200"/>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pic>
        <p:nvPicPr>
          <p:cNvPr id="35861" name="图片 71"/>
          <p:cNvPicPr/>
          <p:nvPr/>
        </p:nvPicPr>
        <p:blipFill>
          <a:blip r:embed="rId1" cstate="email"/>
          <a:stretch>
            <a:fillRect/>
          </a:stretch>
        </p:blipFill>
        <p:spPr>
          <a:xfrm>
            <a:off x="3605213" y="749300"/>
            <a:ext cx="26987" cy="388938"/>
          </a:xfrm>
          <a:prstGeom prst="rect">
            <a:avLst/>
          </a:prstGeom>
          <a:noFill/>
          <a:ln w="9525">
            <a:noFill/>
          </a:ln>
        </p:spPr>
      </p:pic>
      <p:pic>
        <p:nvPicPr>
          <p:cNvPr id="35862" name="图片 72"/>
          <p:cNvPicPr/>
          <p:nvPr/>
        </p:nvPicPr>
        <p:blipFill>
          <a:blip r:embed="rId1" cstate="email"/>
          <a:stretch>
            <a:fillRect/>
          </a:stretch>
        </p:blipFill>
        <p:spPr>
          <a:xfrm>
            <a:off x="5294313" y="749300"/>
            <a:ext cx="26987" cy="388938"/>
          </a:xfrm>
          <a:prstGeom prst="rect">
            <a:avLst/>
          </a:prstGeom>
          <a:noFill/>
          <a:ln w="9525">
            <a:noFill/>
          </a:ln>
        </p:spPr>
      </p:pic>
      <p:pic>
        <p:nvPicPr>
          <p:cNvPr id="35863" name="图片 73"/>
          <p:cNvPicPr/>
          <p:nvPr/>
        </p:nvPicPr>
        <p:blipFill>
          <a:blip r:embed="rId1" cstate="email"/>
          <a:stretch>
            <a:fillRect/>
          </a:stretch>
        </p:blipFill>
        <p:spPr>
          <a:xfrm>
            <a:off x="7035800" y="749300"/>
            <a:ext cx="26988" cy="388938"/>
          </a:xfrm>
          <a:prstGeom prst="rect">
            <a:avLst/>
          </a:prstGeom>
          <a:noFill/>
          <a:ln w="9525">
            <a:noFill/>
          </a:ln>
        </p:spPr>
      </p:pic>
      <p:sp>
        <p:nvSpPr>
          <p:cNvPr id="35864" name="Rectangle 14"/>
          <p:cNvSpPr/>
          <p:nvPr/>
        </p:nvSpPr>
        <p:spPr>
          <a:xfrm>
            <a:off x="7138988" y="1135063"/>
            <a:ext cx="1620837"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5865" name="TextBox 75"/>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5866" name="TextBox 76"/>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主营业务</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5867" name="TextBox 77"/>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企业优势</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5868" name="TextBox 78"/>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联系我们</a:t>
            </a:r>
            <a:endParaRPr lang="zh-CN" altLang="en-US" b="1" dirty="0">
              <a:solidFill>
                <a:srgbClr val="44A6BA"/>
              </a:solidFill>
              <a:latin typeface="微软雅黑" panose="020B0503020204020204" pitchFamily="34" charset="-122"/>
              <a:ea typeface="微软雅黑" panose="020B0503020204020204" pitchFamily="34" charset="-122"/>
            </a:endParaRPr>
          </a:p>
        </p:txBody>
      </p:sp>
      <p:pic>
        <p:nvPicPr>
          <p:cNvPr id="35869" name="图片 79"/>
          <p:cNvPicPr/>
          <p:nvPr/>
        </p:nvPicPr>
        <p:blipFill>
          <a:blip r:embed="rId1" cstate="email"/>
          <a:stretch>
            <a:fillRect/>
          </a:stretch>
        </p:blipFill>
        <p:spPr>
          <a:xfrm>
            <a:off x="1947863" y="749300"/>
            <a:ext cx="26987" cy="388938"/>
          </a:xfrm>
          <a:prstGeom prst="rect">
            <a:avLst/>
          </a:prstGeom>
          <a:noFill/>
          <a:ln w="9525">
            <a:noFill/>
          </a:ln>
        </p:spPr>
      </p:pic>
      <p:pic>
        <p:nvPicPr>
          <p:cNvPr id="35870" name="图片 80"/>
          <p:cNvPicPr/>
          <p:nvPr/>
        </p:nvPicPr>
        <p:blipFill>
          <a:blip r:embed="rId1" cstate="email"/>
          <a:stretch>
            <a:fillRect/>
          </a:stretch>
        </p:blipFill>
        <p:spPr>
          <a:xfrm>
            <a:off x="8855075" y="749300"/>
            <a:ext cx="26988" cy="388938"/>
          </a:xfrm>
          <a:prstGeom prst="rect">
            <a:avLst/>
          </a:prstGeom>
          <a:noFill/>
          <a:ln w="9525">
            <a:noFill/>
          </a:ln>
        </p:spPr>
      </p:pic>
      <p:sp>
        <p:nvSpPr>
          <p:cNvPr id="47" name="Freeform 6"/>
          <p:cNvSpPr/>
          <p:nvPr/>
        </p:nvSpPr>
        <p:spPr>
          <a:xfrm>
            <a:off x="4954588" y="1462088"/>
            <a:ext cx="2222500" cy="1425575"/>
          </a:xfrm>
          <a:custGeom>
            <a:avLst/>
            <a:gdLst/>
            <a:ahLst/>
            <a:cxnLst>
              <a:cxn ang="0">
                <a:pos x="2180739" y="442871"/>
              </a:cxn>
              <a:cxn ang="0">
                <a:pos x="2180739" y="969647"/>
              </a:cxn>
              <a:cxn ang="0">
                <a:pos x="1379190" y="1341746"/>
              </a:cxn>
              <a:cxn ang="0">
                <a:pos x="0" y="713555"/>
              </a:cxn>
              <a:cxn ang="0">
                <a:pos x="1371897" y="100686"/>
              </a:cxn>
              <a:cxn ang="0">
                <a:pos x="2180739" y="442871"/>
              </a:cxn>
            </a:cxnLst>
            <a:rect l="0" t="0" r="0" b="0"/>
            <a:pathLst>
              <a:path w="3047" h="1956">
                <a:moveTo>
                  <a:pt x="2990" y="607"/>
                </a:moveTo>
                <a:cubicBezTo>
                  <a:pt x="3047" y="858"/>
                  <a:pt x="3042" y="1098"/>
                  <a:pt x="2990" y="1329"/>
                </a:cubicBezTo>
                <a:cubicBezTo>
                  <a:pt x="2837" y="1815"/>
                  <a:pt x="2451" y="1956"/>
                  <a:pt x="1891" y="1839"/>
                </a:cubicBezTo>
                <a:cubicBezTo>
                  <a:pt x="1293" y="1681"/>
                  <a:pt x="602" y="1394"/>
                  <a:pt x="0" y="978"/>
                </a:cubicBezTo>
                <a:cubicBezTo>
                  <a:pt x="579" y="605"/>
                  <a:pt x="1233" y="284"/>
                  <a:pt x="1881" y="138"/>
                </a:cubicBezTo>
                <a:cubicBezTo>
                  <a:pt x="2502" y="0"/>
                  <a:pt x="2850" y="183"/>
                  <a:pt x="2990" y="607"/>
                </a:cubicBezTo>
                <a:close/>
              </a:path>
            </a:pathLst>
          </a:custGeom>
          <a:solidFill>
            <a:schemeClr val="tx1">
              <a:alpha val="100000"/>
            </a:schemeClr>
          </a:solidFill>
          <a:ln w="11" cap="flat" cmpd="sng">
            <a:solidFill>
              <a:srgbClr val="FFFFFF">
                <a:alpha val="100000"/>
              </a:srgbClr>
            </a:solidFill>
            <a:prstDash val="solid"/>
            <a:miter lim="800000"/>
            <a:headEnd type="none" w="med" len="med"/>
            <a:tailEnd type="none" w="med" len="med"/>
          </a:ln>
        </p:spPr>
        <p:txBody>
          <a:bodyPr/>
          <a:lstStyle/>
          <a:p>
            <a:endParaRPr lang="zh-CN" altLang="en-US"/>
          </a:p>
        </p:txBody>
      </p:sp>
      <p:sp>
        <p:nvSpPr>
          <p:cNvPr id="49" name="Freeform 7"/>
          <p:cNvSpPr/>
          <p:nvPr/>
        </p:nvSpPr>
        <p:spPr>
          <a:xfrm>
            <a:off x="4941888" y="3724275"/>
            <a:ext cx="2222500" cy="1425575"/>
          </a:xfrm>
          <a:custGeom>
            <a:avLst/>
            <a:gdLst/>
            <a:ahLst/>
            <a:cxnLst>
              <a:cxn ang="0">
                <a:pos x="2180739" y="441731"/>
              </a:cxn>
              <a:cxn ang="0">
                <a:pos x="2180739" y="968746"/>
              </a:cxn>
              <a:cxn ang="0">
                <a:pos x="1379190" y="1339770"/>
              </a:cxn>
              <a:cxn ang="0">
                <a:pos x="0" y="712892"/>
              </a:cxn>
              <a:cxn ang="0">
                <a:pos x="1371897" y="100592"/>
              </a:cxn>
              <a:cxn ang="0">
                <a:pos x="2180739" y="441731"/>
              </a:cxn>
            </a:cxnLst>
            <a:rect l="0" t="0" r="0" b="0"/>
            <a:pathLst>
              <a:path w="3047" h="1956">
                <a:moveTo>
                  <a:pt x="2990" y="606"/>
                </a:moveTo>
                <a:cubicBezTo>
                  <a:pt x="3047" y="858"/>
                  <a:pt x="3042" y="1098"/>
                  <a:pt x="2990" y="1329"/>
                </a:cubicBezTo>
                <a:cubicBezTo>
                  <a:pt x="2837" y="1814"/>
                  <a:pt x="2451" y="1956"/>
                  <a:pt x="1891" y="1838"/>
                </a:cubicBezTo>
                <a:cubicBezTo>
                  <a:pt x="1293" y="1680"/>
                  <a:pt x="602" y="1394"/>
                  <a:pt x="0" y="978"/>
                </a:cubicBezTo>
                <a:cubicBezTo>
                  <a:pt x="579" y="605"/>
                  <a:pt x="1233" y="283"/>
                  <a:pt x="1881" y="138"/>
                </a:cubicBezTo>
                <a:cubicBezTo>
                  <a:pt x="2502" y="0"/>
                  <a:pt x="2850" y="182"/>
                  <a:pt x="2990" y="606"/>
                </a:cubicBezTo>
                <a:close/>
              </a:path>
            </a:pathLst>
          </a:custGeom>
          <a:solidFill>
            <a:schemeClr val="accent1">
              <a:alpha val="100000"/>
            </a:schemeClr>
          </a:solidFill>
          <a:ln w="11" cap="flat" cmpd="sng">
            <a:solidFill>
              <a:srgbClr val="FFFFFF">
                <a:alpha val="100000"/>
              </a:srgbClr>
            </a:solidFill>
            <a:prstDash val="solid"/>
            <a:miter lim="800000"/>
            <a:headEnd type="none" w="med" len="med"/>
            <a:tailEnd type="none" w="med" len="med"/>
          </a:ln>
        </p:spPr>
        <p:txBody>
          <a:bodyPr/>
          <a:lstStyle/>
          <a:p>
            <a:endParaRPr lang="zh-CN" altLang="en-US"/>
          </a:p>
        </p:txBody>
      </p:sp>
      <p:sp>
        <p:nvSpPr>
          <p:cNvPr id="50" name="Freeform 8"/>
          <p:cNvSpPr/>
          <p:nvPr/>
        </p:nvSpPr>
        <p:spPr>
          <a:xfrm>
            <a:off x="6481763" y="2625725"/>
            <a:ext cx="2222500" cy="1425575"/>
          </a:xfrm>
          <a:custGeom>
            <a:avLst/>
            <a:gdLst/>
            <a:ahLst/>
            <a:cxnLst>
              <a:cxn ang="0">
                <a:pos x="41573" y="442460"/>
              </a:cxn>
              <a:cxn ang="0">
                <a:pos x="41573" y="969475"/>
              </a:cxn>
              <a:cxn ang="0">
                <a:pos x="843851" y="1340499"/>
              </a:cxn>
              <a:cxn ang="0">
                <a:pos x="2222312" y="712892"/>
              </a:cxn>
              <a:cxn ang="0">
                <a:pos x="851145" y="101321"/>
              </a:cxn>
              <a:cxn ang="0">
                <a:pos x="41573" y="442460"/>
              </a:cxn>
            </a:cxnLst>
            <a:rect l="0" t="0" r="0" b="0"/>
            <a:pathLst>
              <a:path w="3047" h="1956">
                <a:moveTo>
                  <a:pt x="57" y="607"/>
                </a:moveTo>
                <a:cubicBezTo>
                  <a:pt x="0" y="859"/>
                  <a:pt x="6" y="1098"/>
                  <a:pt x="57" y="1330"/>
                </a:cubicBezTo>
                <a:cubicBezTo>
                  <a:pt x="211" y="1815"/>
                  <a:pt x="596" y="1956"/>
                  <a:pt x="1157" y="1839"/>
                </a:cubicBezTo>
                <a:cubicBezTo>
                  <a:pt x="1755" y="1681"/>
                  <a:pt x="2446" y="1395"/>
                  <a:pt x="3047" y="978"/>
                </a:cubicBezTo>
                <a:cubicBezTo>
                  <a:pt x="2469" y="605"/>
                  <a:pt x="1814" y="284"/>
                  <a:pt x="1167" y="139"/>
                </a:cubicBezTo>
                <a:cubicBezTo>
                  <a:pt x="545" y="0"/>
                  <a:pt x="198" y="183"/>
                  <a:pt x="57" y="607"/>
                </a:cubicBezTo>
                <a:close/>
              </a:path>
            </a:pathLst>
          </a:custGeom>
          <a:solidFill>
            <a:schemeClr val="bg1">
              <a:alpha val="100000"/>
            </a:schemeClr>
          </a:solidFill>
          <a:ln w="28575" cap="flat" cmpd="sng">
            <a:solidFill>
              <a:srgbClr val="FFFFFF">
                <a:alpha val="100000"/>
              </a:srgbClr>
            </a:solidFill>
            <a:prstDash val="solid"/>
            <a:miter lim="800000"/>
            <a:headEnd type="none" w="med" len="med"/>
            <a:tailEnd type="none" w="med" len="med"/>
          </a:ln>
        </p:spPr>
        <p:txBody>
          <a:bodyPr/>
          <a:lstStyle/>
          <a:p>
            <a:endParaRPr lang="zh-CN" altLang="en-US"/>
          </a:p>
        </p:txBody>
      </p:sp>
      <p:sp>
        <p:nvSpPr>
          <p:cNvPr id="51" name="Freeform 9"/>
          <p:cNvSpPr/>
          <p:nvPr/>
        </p:nvSpPr>
        <p:spPr>
          <a:xfrm>
            <a:off x="6481763" y="4903788"/>
            <a:ext cx="2222500" cy="1427162"/>
          </a:xfrm>
          <a:custGeom>
            <a:avLst/>
            <a:gdLst/>
            <a:ahLst/>
            <a:cxnLst>
              <a:cxn ang="0">
                <a:pos x="41573" y="442141"/>
              </a:cxn>
              <a:cxn ang="0">
                <a:pos x="41573" y="969647"/>
              </a:cxn>
              <a:cxn ang="0">
                <a:pos x="843851" y="1341016"/>
              </a:cxn>
              <a:cxn ang="0">
                <a:pos x="2222312" y="713555"/>
              </a:cxn>
              <a:cxn ang="0">
                <a:pos x="851145" y="100686"/>
              </a:cxn>
              <a:cxn ang="0">
                <a:pos x="41573" y="442141"/>
              </a:cxn>
            </a:cxnLst>
            <a:rect l="0" t="0" r="0" b="0"/>
            <a:pathLst>
              <a:path w="3047" h="1956">
                <a:moveTo>
                  <a:pt x="57" y="606"/>
                </a:moveTo>
                <a:cubicBezTo>
                  <a:pt x="0" y="858"/>
                  <a:pt x="6" y="1098"/>
                  <a:pt x="57" y="1329"/>
                </a:cubicBezTo>
                <a:cubicBezTo>
                  <a:pt x="211" y="1814"/>
                  <a:pt x="596" y="1956"/>
                  <a:pt x="1157" y="1838"/>
                </a:cubicBezTo>
                <a:cubicBezTo>
                  <a:pt x="1755" y="1681"/>
                  <a:pt x="2446" y="1394"/>
                  <a:pt x="3047" y="978"/>
                </a:cubicBezTo>
                <a:cubicBezTo>
                  <a:pt x="2469" y="605"/>
                  <a:pt x="1814" y="284"/>
                  <a:pt x="1167" y="138"/>
                </a:cubicBezTo>
                <a:cubicBezTo>
                  <a:pt x="545" y="0"/>
                  <a:pt x="198" y="182"/>
                  <a:pt x="57" y="606"/>
                </a:cubicBezTo>
                <a:close/>
              </a:path>
            </a:pathLst>
          </a:custGeom>
          <a:solidFill>
            <a:schemeClr val="tx2">
              <a:alpha val="100000"/>
            </a:schemeClr>
          </a:solidFill>
          <a:ln w="28575" cap="flat" cmpd="sng">
            <a:solidFill>
              <a:srgbClr val="FFFFFF">
                <a:alpha val="100000"/>
              </a:srgbClr>
            </a:solidFill>
            <a:prstDash val="solid"/>
            <a:miter lim="800000"/>
            <a:headEnd type="none" w="med" len="med"/>
            <a:tailEnd type="none" w="med" len="med"/>
          </a:ln>
        </p:spPr>
        <p:txBody>
          <a:bodyPr/>
          <a:lstStyle/>
          <a:p>
            <a:endParaRPr lang="zh-CN" altLang="en-US"/>
          </a:p>
        </p:txBody>
      </p:sp>
      <p:sp>
        <p:nvSpPr>
          <p:cNvPr id="52" name="Freeform 10"/>
          <p:cNvSpPr>
            <a:spLocks noEditPoints="1"/>
          </p:cNvSpPr>
          <p:nvPr/>
        </p:nvSpPr>
        <p:spPr>
          <a:xfrm>
            <a:off x="7229475" y="2159000"/>
            <a:ext cx="214313" cy="215900"/>
          </a:xfrm>
          <a:custGeom>
            <a:avLst/>
            <a:gdLst/>
            <a:ahLst/>
            <a:cxnLst>
              <a:cxn ang="0">
                <a:pos x="107167" y="0"/>
              </a:cxn>
              <a:cxn ang="0">
                <a:pos x="215064" y="107166"/>
              </a:cxn>
              <a:cxn ang="0">
                <a:pos x="107167" y="215062"/>
              </a:cxn>
              <a:cxn ang="0">
                <a:pos x="0" y="107166"/>
              </a:cxn>
              <a:cxn ang="0">
                <a:pos x="107167" y="0"/>
              </a:cxn>
              <a:cxn ang="0">
                <a:pos x="90400" y="182985"/>
              </a:cxn>
              <a:cxn ang="0">
                <a:pos x="123935" y="182985"/>
              </a:cxn>
              <a:cxn ang="0">
                <a:pos x="123935" y="124663"/>
              </a:cxn>
              <a:cxn ang="0">
                <a:pos x="182258" y="124663"/>
              </a:cxn>
              <a:cxn ang="0">
                <a:pos x="182258" y="90399"/>
              </a:cxn>
              <a:cxn ang="0">
                <a:pos x="123935" y="90399"/>
              </a:cxn>
              <a:cxn ang="0">
                <a:pos x="123935" y="32077"/>
              </a:cxn>
              <a:cxn ang="0">
                <a:pos x="90400" y="32077"/>
              </a:cxn>
              <a:cxn ang="0">
                <a:pos x="90400" y="90399"/>
              </a:cxn>
              <a:cxn ang="0">
                <a:pos x="32077" y="90399"/>
              </a:cxn>
              <a:cxn ang="0">
                <a:pos x="32077" y="124663"/>
              </a:cxn>
              <a:cxn ang="0">
                <a:pos x="90400" y="124663"/>
              </a:cxn>
              <a:cxn ang="0">
                <a:pos x="90400" y="182985"/>
              </a:cxn>
            </a:cxnLst>
            <a:rect l="0" t="0" r="0" b="0"/>
            <a:pathLst>
              <a:path w="295" h="295">
                <a:moveTo>
                  <a:pt x="147" y="0"/>
                </a:moveTo>
                <a:cubicBezTo>
                  <a:pt x="229" y="0"/>
                  <a:pt x="295" y="66"/>
                  <a:pt x="295" y="147"/>
                </a:cubicBezTo>
                <a:cubicBezTo>
                  <a:pt x="295" y="229"/>
                  <a:pt x="229" y="295"/>
                  <a:pt x="147" y="295"/>
                </a:cubicBezTo>
                <a:cubicBezTo>
                  <a:pt x="66" y="295"/>
                  <a:pt x="0" y="229"/>
                  <a:pt x="0" y="147"/>
                </a:cubicBezTo>
                <a:cubicBezTo>
                  <a:pt x="0" y="66"/>
                  <a:pt x="66" y="0"/>
                  <a:pt x="147" y="0"/>
                </a:cubicBezTo>
                <a:close/>
                <a:moveTo>
                  <a:pt x="124" y="251"/>
                </a:moveTo>
                <a:lnTo>
                  <a:pt x="170" y="251"/>
                </a:lnTo>
                <a:lnTo>
                  <a:pt x="170" y="171"/>
                </a:lnTo>
                <a:lnTo>
                  <a:pt x="250" y="171"/>
                </a:lnTo>
                <a:lnTo>
                  <a:pt x="250" y="124"/>
                </a:lnTo>
                <a:lnTo>
                  <a:pt x="170" y="124"/>
                </a:lnTo>
                <a:lnTo>
                  <a:pt x="170" y="44"/>
                </a:lnTo>
                <a:lnTo>
                  <a:pt x="124" y="44"/>
                </a:lnTo>
                <a:lnTo>
                  <a:pt x="124" y="124"/>
                </a:lnTo>
                <a:lnTo>
                  <a:pt x="44" y="124"/>
                </a:lnTo>
                <a:lnTo>
                  <a:pt x="44" y="171"/>
                </a:lnTo>
                <a:lnTo>
                  <a:pt x="124" y="171"/>
                </a:lnTo>
                <a:lnTo>
                  <a:pt x="124" y="251"/>
                </a:lnTo>
                <a:close/>
              </a:path>
            </a:pathLst>
          </a:custGeom>
          <a:solidFill>
            <a:schemeClr val="tx1">
              <a:alpha val="100000"/>
            </a:schemeClr>
          </a:solidFill>
          <a:ln w="9525">
            <a:noFill/>
          </a:ln>
        </p:spPr>
        <p:txBody>
          <a:bodyPr/>
          <a:lstStyle/>
          <a:p>
            <a:endParaRPr lang="zh-CN" altLang="en-US"/>
          </a:p>
        </p:txBody>
      </p:sp>
      <p:sp>
        <p:nvSpPr>
          <p:cNvPr id="59" name="Freeform 11"/>
          <p:cNvSpPr>
            <a:spLocks noEditPoints="1"/>
          </p:cNvSpPr>
          <p:nvPr/>
        </p:nvSpPr>
        <p:spPr>
          <a:xfrm>
            <a:off x="6232525" y="3233738"/>
            <a:ext cx="214313" cy="215900"/>
          </a:xfrm>
          <a:custGeom>
            <a:avLst/>
            <a:gdLst/>
            <a:ahLst/>
            <a:cxnLst>
              <a:cxn ang="0">
                <a:pos x="107897" y="0"/>
              </a:cxn>
              <a:cxn ang="0">
                <a:pos x="215064" y="108195"/>
              </a:cxn>
              <a:cxn ang="0">
                <a:pos x="107897" y="216390"/>
              </a:cxn>
              <a:cxn ang="0">
                <a:pos x="0" y="108195"/>
              </a:cxn>
              <a:cxn ang="0">
                <a:pos x="107897" y="0"/>
              </a:cxn>
              <a:cxn ang="0">
                <a:pos x="90400" y="183493"/>
              </a:cxn>
              <a:cxn ang="0">
                <a:pos x="124664" y="183493"/>
              </a:cxn>
              <a:cxn ang="0">
                <a:pos x="124664" y="125009"/>
              </a:cxn>
              <a:cxn ang="0">
                <a:pos x="182987" y="125009"/>
              </a:cxn>
              <a:cxn ang="0">
                <a:pos x="182987" y="91381"/>
              </a:cxn>
              <a:cxn ang="0">
                <a:pos x="124664" y="91381"/>
              </a:cxn>
              <a:cxn ang="0">
                <a:pos x="124664" y="32897"/>
              </a:cxn>
              <a:cxn ang="0">
                <a:pos x="90400" y="32897"/>
              </a:cxn>
              <a:cxn ang="0">
                <a:pos x="90400" y="91381"/>
              </a:cxn>
              <a:cxn ang="0">
                <a:pos x="32077" y="91381"/>
              </a:cxn>
              <a:cxn ang="0">
                <a:pos x="32077" y="125009"/>
              </a:cxn>
              <a:cxn ang="0">
                <a:pos x="90400" y="125009"/>
              </a:cxn>
              <a:cxn ang="0">
                <a:pos x="90400" y="183493"/>
              </a:cxn>
            </a:cxnLst>
            <a:rect l="0" t="0" r="0" b="0"/>
            <a:pathLst>
              <a:path w="295" h="296">
                <a:moveTo>
                  <a:pt x="148" y="0"/>
                </a:moveTo>
                <a:cubicBezTo>
                  <a:pt x="229" y="0"/>
                  <a:pt x="295" y="66"/>
                  <a:pt x="295" y="148"/>
                </a:cubicBezTo>
                <a:cubicBezTo>
                  <a:pt x="295" y="229"/>
                  <a:pt x="229" y="296"/>
                  <a:pt x="148" y="296"/>
                </a:cubicBezTo>
                <a:cubicBezTo>
                  <a:pt x="66" y="296"/>
                  <a:pt x="0" y="229"/>
                  <a:pt x="0" y="148"/>
                </a:cubicBezTo>
                <a:cubicBezTo>
                  <a:pt x="0" y="66"/>
                  <a:pt x="66" y="0"/>
                  <a:pt x="148" y="0"/>
                </a:cubicBezTo>
                <a:close/>
                <a:moveTo>
                  <a:pt x="124" y="251"/>
                </a:moveTo>
                <a:lnTo>
                  <a:pt x="171" y="251"/>
                </a:lnTo>
                <a:lnTo>
                  <a:pt x="171" y="171"/>
                </a:lnTo>
                <a:lnTo>
                  <a:pt x="251" y="171"/>
                </a:lnTo>
                <a:lnTo>
                  <a:pt x="251" y="125"/>
                </a:lnTo>
                <a:lnTo>
                  <a:pt x="171" y="125"/>
                </a:lnTo>
                <a:lnTo>
                  <a:pt x="171" y="45"/>
                </a:lnTo>
                <a:lnTo>
                  <a:pt x="124" y="45"/>
                </a:lnTo>
                <a:lnTo>
                  <a:pt x="124" y="125"/>
                </a:lnTo>
                <a:lnTo>
                  <a:pt x="44" y="125"/>
                </a:lnTo>
                <a:lnTo>
                  <a:pt x="44" y="171"/>
                </a:lnTo>
                <a:lnTo>
                  <a:pt x="124" y="171"/>
                </a:lnTo>
                <a:lnTo>
                  <a:pt x="124" y="251"/>
                </a:lnTo>
                <a:close/>
              </a:path>
            </a:pathLst>
          </a:custGeom>
          <a:solidFill>
            <a:schemeClr val="bg1">
              <a:alpha val="100000"/>
            </a:schemeClr>
          </a:solidFill>
          <a:ln w="9525">
            <a:noFill/>
          </a:ln>
        </p:spPr>
        <p:txBody>
          <a:bodyPr/>
          <a:lstStyle/>
          <a:p>
            <a:endParaRPr lang="zh-CN" altLang="en-US"/>
          </a:p>
        </p:txBody>
      </p:sp>
      <p:sp>
        <p:nvSpPr>
          <p:cNvPr id="60" name="Freeform 12"/>
          <p:cNvSpPr>
            <a:spLocks noEditPoints="1"/>
          </p:cNvSpPr>
          <p:nvPr/>
        </p:nvSpPr>
        <p:spPr>
          <a:xfrm>
            <a:off x="7194550" y="4329113"/>
            <a:ext cx="214313" cy="215900"/>
          </a:xfrm>
          <a:custGeom>
            <a:avLst/>
            <a:gdLst/>
            <a:ahLst/>
            <a:cxnLst>
              <a:cxn ang="0">
                <a:pos x="107167" y="0"/>
              </a:cxn>
              <a:cxn ang="0">
                <a:pos x="215064" y="107166"/>
              </a:cxn>
              <a:cxn ang="0">
                <a:pos x="107167" y="215062"/>
              </a:cxn>
              <a:cxn ang="0">
                <a:pos x="0" y="107166"/>
              </a:cxn>
              <a:cxn ang="0">
                <a:pos x="107167" y="0"/>
              </a:cxn>
              <a:cxn ang="0">
                <a:pos x="90400" y="182256"/>
              </a:cxn>
              <a:cxn ang="0">
                <a:pos x="124664" y="182256"/>
              </a:cxn>
              <a:cxn ang="0">
                <a:pos x="124664" y="123934"/>
              </a:cxn>
              <a:cxn ang="0">
                <a:pos x="182987" y="123934"/>
              </a:cxn>
              <a:cxn ang="0">
                <a:pos x="182987" y="90399"/>
              </a:cxn>
              <a:cxn ang="0">
                <a:pos x="124664" y="90399"/>
              </a:cxn>
              <a:cxn ang="0">
                <a:pos x="124664" y="32077"/>
              </a:cxn>
              <a:cxn ang="0">
                <a:pos x="90400" y="32077"/>
              </a:cxn>
              <a:cxn ang="0">
                <a:pos x="90400" y="90399"/>
              </a:cxn>
              <a:cxn ang="0">
                <a:pos x="32077" y="90399"/>
              </a:cxn>
              <a:cxn ang="0">
                <a:pos x="32077" y="123934"/>
              </a:cxn>
              <a:cxn ang="0">
                <a:pos x="90400" y="123934"/>
              </a:cxn>
              <a:cxn ang="0">
                <a:pos x="90400" y="182256"/>
              </a:cxn>
            </a:cxnLst>
            <a:rect l="0" t="0" r="0" b="0"/>
            <a:pathLst>
              <a:path w="295" h="295">
                <a:moveTo>
                  <a:pt x="147" y="0"/>
                </a:moveTo>
                <a:cubicBezTo>
                  <a:pt x="229" y="0"/>
                  <a:pt x="295" y="66"/>
                  <a:pt x="295" y="147"/>
                </a:cubicBezTo>
                <a:cubicBezTo>
                  <a:pt x="295" y="229"/>
                  <a:pt x="229" y="295"/>
                  <a:pt x="147" y="295"/>
                </a:cubicBezTo>
                <a:cubicBezTo>
                  <a:pt x="66" y="295"/>
                  <a:pt x="0" y="229"/>
                  <a:pt x="0" y="147"/>
                </a:cubicBezTo>
                <a:cubicBezTo>
                  <a:pt x="0" y="66"/>
                  <a:pt x="66" y="0"/>
                  <a:pt x="147" y="0"/>
                </a:cubicBezTo>
                <a:close/>
                <a:moveTo>
                  <a:pt x="124" y="250"/>
                </a:moveTo>
                <a:lnTo>
                  <a:pt x="171" y="250"/>
                </a:lnTo>
                <a:lnTo>
                  <a:pt x="171" y="170"/>
                </a:lnTo>
                <a:lnTo>
                  <a:pt x="251" y="170"/>
                </a:lnTo>
                <a:lnTo>
                  <a:pt x="251" y="124"/>
                </a:lnTo>
                <a:lnTo>
                  <a:pt x="171" y="124"/>
                </a:lnTo>
                <a:lnTo>
                  <a:pt x="171" y="44"/>
                </a:lnTo>
                <a:lnTo>
                  <a:pt x="124" y="44"/>
                </a:lnTo>
                <a:lnTo>
                  <a:pt x="124" y="124"/>
                </a:lnTo>
                <a:lnTo>
                  <a:pt x="44" y="124"/>
                </a:lnTo>
                <a:lnTo>
                  <a:pt x="44" y="170"/>
                </a:lnTo>
                <a:lnTo>
                  <a:pt x="124" y="170"/>
                </a:lnTo>
                <a:lnTo>
                  <a:pt x="124" y="250"/>
                </a:lnTo>
                <a:close/>
              </a:path>
            </a:pathLst>
          </a:custGeom>
          <a:solidFill>
            <a:srgbClr val="6F7376">
              <a:alpha val="100000"/>
            </a:srgbClr>
          </a:solidFill>
          <a:ln w="9525">
            <a:noFill/>
          </a:ln>
        </p:spPr>
        <p:txBody>
          <a:bodyPr/>
          <a:lstStyle/>
          <a:p>
            <a:endParaRPr lang="zh-CN" altLang="en-US"/>
          </a:p>
        </p:txBody>
      </p:sp>
      <p:sp>
        <p:nvSpPr>
          <p:cNvPr id="61" name="Freeform 13"/>
          <p:cNvSpPr>
            <a:spLocks noEditPoints="1"/>
          </p:cNvSpPr>
          <p:nvPr/>
        </p:nvSpPr>
        <p:spPr>
          <a:xfrm>
            <a:off x="6205538" y="5519738"/>
            <a:ext cx="215900" cy="215900"/>
          </a:xfrm>
          <a:custGeom>
            <a:avLst/>
            <a:gdLst/>
            <a:ahLst/>
            <a:cxnLst>
              <a:cxn ang="0">
                <a:pos x="107828" y="0"/>
              </a:cxn>
              <a:cxn ang="0">
                <a:pos x="216390" y="107896"/>
              </a:cxn>
              <a:cxn ang="0">
                <a:pos x="107828" y="215062"/>
              </a:cxn>
              <a:cxn ang="0">
                <a:pos x="0" y="107896"/>
              </a:cxn>
              <a:cxn ang="0">
                <a:pos x="107828" y="0"/>
              </a:cxn>
              <a:cxn ang="0">
                <a:pos x="90957" y="182985"/>
              </a:cxn>
              <a:cxn ang="0">
                <a:pos x="124699" y="182985"/>
              </a:cxn>
              <a:cxn ang="0">
                <a:pos x="124699" y="124663"/>
              </a:cxn>
              <a:cxn ang="0">
                <a:pos x="183381" y="124663"/>
              </a:cxn>
              <a:cxn ang="0">
                <a:pos x="183381" y="91128"/>
              </a:cxn>
              <a:cxn ang="0">
                <a:pos x="124699" y="91128"/>
              </a:cxn>
              <a:cxn ang="0">
                <a:pos x="124699" y="32806"/>
              </a:cxn>
              <a:cxn ang="0">
                <a:pos x="90957" y="32806"/>
              </a:cxn>
              <a:cxn ang="0">
                <a:pos x="90957" y="91128"/>
              </a:cxn>
              <a:cxn ang="0">
                <a:pos x="32275" y="91128"/>
              </a:cxn>
              <a:cxn ang="0">
                <a:pos x="32275" y="124663"/>
              </a:cxn>
              <a:cxn ang="0">
                <a:pos x="90957" y="124663"/>
              </a:cxn>
              <a:cxn ang="0">
                <a:pos x="90957" y="182985"/>
              </a:cxn>
            </a:cxnLst>
            <a:rect l="0" t="0" r="0" b="0"/>
            <a:pathLst>
              <a:path w="295" h="295">
                <a:moveTo>
                  <a:pt x="147" y="0"/>
                </a:moveTo>
                <a:cubicBezTo>
                  <a:pt x="229" y="0"/>
                  <a:pt x="295" y="66"/>
                  <a:pt x="295" y="148"/>
                </a:cubicBezTo>
                <a:cubicBezTo>
                  <a:pt x="295" y="229"/>
                  <a:pt x="229" y="295"/>
                  <a:pt x="147" y="295"/>
                </a:cubicBezTo>
                <a:cubicBezTo>
                  <a:pt x="66" y="295"/>
                  <a:pt x="0" y="229"/>
                  <a:pt x="0" y="148"/>
                </a:cubicBezTo>
                <a:cubicBezTo>
                  <a:pt x="0" y="66"/>
                  <a:pt x="66" y="0"/>
                  <a:pt x="147" y="0"/>
                </a:cubicBezTo>
                <a:close/>
                <a:moveTo>
                  <a:pt x="124" y="251"/>
                </a:moveTo>
                <a:lnTo>
                  <a:pt x="170" y="251"/>
                </a:lnTo>
                <a:lnTo>
                  <a:pt x="170" y="171"/>
                </a:lnTo>
                <a:lnTo>
                  <a:pt x="250" y="171"/>
                </a:lnTo>
                <a:lnTo>
                  <a:pt x="250" y="125"/>
                </a:lnTo>
                <a:lnTo>
                  <a:pt x="170" y="125"/>
                </a:lnTo>
                <a:lnTo>
                  <a:pt x="170" y="45"/>
                </a:lnTo>
                <a:lnTo>
                  <a:pt x="124" y="45"/>
                </a:lnTo>
                <a:lnTo>
                  <a:pt x="124" y="125"/>
                </a:lnTo>
                <a:lnTo>
                  <a:pt x="44" y="125"/>
                </a:lnTo>
                <a:lnTo>
                  <a:pt x="44" y="171"/>
                </a:lnTo>
                <a:lnTo>
                  <a:pt x="124" y="171"/>
                </a:lnTo>
                <a:lnTo>
                  <a:pt x="124" y="251"/>
                </a:lnTo>
                <a:close/>
              </a:path>
            </a:pathLst>
          </a:custGeom>
          <a:solidFill>
            <a:schemeClr val="bg2">
              <a:alpha val="100000"/>
            </a:schemeClr>
          </a:solidFill>
          <a:ln w="9525">
            <a:noFill/>
          </a:ln>
        </p:spPr>
        <p:txBody>
          <a:bodyPr/>
          <a:lstStyle/>
          <a:p>
            <a:endParaRPr lang="zh-CN" altLang="en-US"/>
          </a:p>
        </p:txBody>
      </p:sp>
      <p:sp>
        <p:nvSpPr>
          <p:cNvPr id="62" name="TextBox 61"/>
          <p:cNvSpPr txBox="1"/>
          <p:nvPr/>
        </p:nvSpPr>
        <p:spPr>
          <a:xfrm>
            <a:off x="5591175" y="1879600"/>
            <a:ext cx="1563688" cy="70802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accent2"/>
                </a:solidFill>
                <a:effectLst/>
                <a:uLnTx/>
                <a:uFillTx/>
                <a:latin typeface="+mj-ea"/>
                <a:ea typeface="+mj-ea"/>
                <a:cs typeface="+mn-cs"/>
              </a:rPr>
              <a:t>区域市场表现不均衡</a:t>
            </a:r>
            <a:endParaRPr kumimoji="0" lang="zh-CN" altLang="en-US" sz="2000" b="1" i="0" u="none" strike="noStrike" kern="1200" cap="none" spc="0" normalizeH="0" baseline="0" noProof="0" dirty="0">
              <a:ln>
                <a:noFill/>
              </a:ln>
              <a:solidFill>
                <a:schemeClr val="accent2"/>
              </a:solidFill>
              <a:effectLst/>
              <a:uLnTx/>
              <a:uFillTx/>
              <a:latin typeface="+mj-ea"/>
              <a:ea typeface="+mj-ea"/>
              <a:cs typeface="+mn-cs"/>
            </a:endParaRPr>
          </a:p>
        </p:txBody>
      </p:sp>
      <p:sp>
        <p:nvSpPr>
          <p:cNvPr id="63" name="TextBox 62"/>
          <p:cNvSpPr txBox="1"/>
          <p:nvPr/>
        </p:nvSpPr>
        <p:spPr>
          <a:xfrm>
            <a:off x="7443788" y="1962150"/>
            <a:ext cx="3032125" cy="584200"/>
          </a:xfrm>
          <a:prstGeom prst="rect">
            <a:avLst/>
          </a:prstGeom>
          <a:noFill/>
          <a:ln w="9525">
            <a:noFill/>
          </a:ln>
        </p:spPr>
        <p:txBody>
          <a:bodyPr>
            <a:spAutoFit/>
          </a:bodyPr>
          <a:lstStyle/>
          <a:p>
            <a:pPr lvl="0" eaLnBrk="1" hangingPunct="1"/>
            <a:r>
              <a:rPr lang="zh-CN" altLang="en-US" sz="1600" dirty="0">
                <a:latin typeface="微软雅黑" panose="020B0503020204020204" pitchFamily="34" charset="-122"/>
                <a:ea typeface="微软雅黑" panose="020B0503020204020204" pitchFamily="34" charset="-122"/>
              </a:rPr>
              <a:t>某某地区的销量占据了某市的一半以上，区域市场表现极不均衡。</a:t>
            </a:r>
            <a:endParaRPr lang="zh-CN" altLang="en-US" sz="1600" dirty="0">
              <a:latin typeface="微软雅黑" panose="020B0503020204020204" pitchFamily="34" charset="-122"/>
              <a:ea typeface="微软雅黑" panose="020B0503020204020204" pitchFamily="34" charset="-122"/>
            </a:endParaRPr>
          </a:p>
        </p:txBody>
      </p:sp>
      <p:sp>
        <p:nvSpPr>
          <p:cNvPr id="64" name="TextBox 63"/>
          <p:cNvSpPr txBox="1"/>
          <p:nvPr/>
        </p:nvSpPr>
        <p:spPr>
          <a:xfrm>
            <a:off x="6494463" y="3173413"/>
            <a:ext cx="1746250" cy="400050"/>
          </a:xfrm>
          <a:prstGeom prst="rect">
            <a:avLst/>
          </a:prstGeom>
          <a:noFill/>
          <a:ln w="9525">
            <a:noFill/>
          </a:ln>
        </p:spPr>
        <p:txBody>
          <a:bodyPr>
            <a:spAutoFit/>
          </a:bodyPr>
          <a:lstStyle/>
          <a:p>
            <a:pPr lvl="0" algn="ctr" eaLnBrk="1" hangingPunct="1"/>
            <a:r>
              <a:rPr lang="zh-CN" altLang="en-US" sz="2000" b="1" dirty="0">
                <a:solidFill>
                  <a:schemeClr val="accent2"/>
                </a:solidFill>
                <a:latin typeface="微软雅黑" panose="020B0503020204020204" pitchFamily="34" charset="-122"/>
                <a:ea typeface="微软雅黑" panose="020B0503020204020204" pitchFamily="34" charset="-122"/>
              </a:rPr>
              <a:t>货款回笼较慢</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3003550" y="2944813"/>
            <a:ext cx="3201988" cy="831850"/>
          </a:xfrm>
          <a:prstGeom prst="rect">
            <a:avLst/>
          </a:prstGeom>
          <a:noFill/>
          <a:ln w="9525">
            <a:noFill/>
          </a:ln>
        </p:spPr>
        <p:txBody>
          <a:bodyPr>
            <a:spAutoFit/>
          </a:bodyPr>
          <a:lstStyle/>
          <a:p>
            <a:pPr lvl="0" eaLnBrk="1" hangingPunct="1"/>
            <a:r>
              <a:rPr lang="zh-CN" altLang="en-US" sz="1600" dirty="0">
                <a:latin typeface="微软雅黑" panose="020B0503020204020204" pitchFamily="34" charset="-122"/>
                <a:ea typeface="微软雅黑" panose="020B0503020204020204" pitchFamily="34" charset="-122"/>
              </a:rPr>
              <a:t>回款问题一直是困扰着我们的大问题，本季度在新政策剌激下依然没有大的改观。</a:t>
            </a:r>
            <a:endParaRPr lang="zh-CN" altLang="en-US" sz="1600" dirty="0">
              <a:latin typeface="微软雅黑" panose="020B0503020204020204" pitchFamily="34" charset="-122"/>
              <a:ea typeface="微软雅黑" panose="020B0503020204020204" pitchFamily="34" charset="-122"/>
            </a:endParaRPr>
          </a:p>
        </p:txBody>
      </p:sp>
      <p:sp>
        <p:nvSpPr>
          <p:cNvPr id="66" name="TextBox 65"/>
          <p:cNvSpPr txBox="1"/>
          <p:nvPr/>
        </p:nvSpPr>
        <p:spPr>
          <a:xfrm>
            <a:off x="5591175" y="4195763"/>
            <a:ext cx="1563688" cy="708025"/>
          </a:xfrm>
          <a:prstGeom prst="rect">
            <a:avLst/>
          </a:prstGeom>
          <a:noFill/>
          <a:ln w="9525">
            <a:noFill/>
          </a:ln>
        </p:spPr>
        <p:txBody>
          <a:bodyPr>
            <a:spAutoFit/>
          </a:bodyPr>
          <a:lstStyle/>
          <a:p>
            <a:pPr lvl="0" algn="ctr" eaLnBrk="1" hangingPunct="1"/>
            <a:r>
              <a:rPr lang="zh-CN" altLang="en-US" sz="2000" b="1" dirty="0">
                <a:solidFill>
                  <a:schemeClr val="accent2"/>
                </a:solidFill>
                <a:latin typeface="微软雅黑" panose="020B0503020204020204" pitchFamily="34" charset="-122"/>
                <a:ea typeface="微软雅黑" panose="020B0503020204020204" pitchFamily="34" charset="-122"/>
              </a:rPr>
              <a:t>经销商投诉率升高</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7443788" y="4284663"/>
            <a:ext cx="3032125" cy="585787"/>
          </a:xfrm>
          <a:prstGeom prst="rect">
            <a:avLst/>
          </a:prstGeom>
          <a:noFill/>
          <a:ln w="9525">
            <a:noFill/>
          </a:ln>
        </p:spPr>
        <p:txBody>
          <a:bodyPr>
            <a:spAutoFit/>
          </a:bodyPr>
          <a:lstStyle/>
          <a:p>
            <a:pPr lvl="0" eaLnBrk="1" hangingPunct="1"/>
            <a:r>
              <a:rPr lang="zh-CN" altLang="en-US" sz="1600" dirty="0">
                <a:latin typeface="微软雅黑" panose="020B0503020204020204" pitchFamily="34" charset="-122"/>
                <a:ea typeface="微软雅黑" panose="020B0503020204020204" pitchFamily="34" charset="-122"/>
              </a:rPr>
              <a:t>本季度投诉率同比增加了</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个百分点。</a:t>
            </a:r>
            <a:endParaRPr lang="zh-CN" altLang="en-US" sz="1600" dirty="0">
              <a:latin typeface="微软雅黑" panose="020B0503020204020204" pitchFamily="34" charset="-122"/>
              <a:ea typeface="微软雅黑" panose="020B0503020204020204" pitchFamily="34" charset="-122"/>
            </a:endParaRPr>
          </a:p>
        </p:txBody>
      </p:sp>
      <p:sp>
        <p:nvSpPr>
          <p:cNvPr id="68" name="TextBox 67"/>
          <p:cNvSpPr txBox="1"/>
          <p:nvPr/>
        </p:nvSpPr>
        <p:spPr>
          <a:xfrm>
            <a:off x="6494463" y="5448300"/>
            <a:ext cx="1746250" cy="400050"/>
          </a:xfrm>
          <a:prstGeom prst="rect">
            <a:avLst/>
          </a:prstGeom>
          <a:noFill/>
          <a:ln w="9525">
            <a:noFill/>
          </a:ln>
        </p:spPr>
        <p:txBody>
          <a:bodyPr>
            <a:spAutoFit/>
          </a:bodyPr>
          <a:lstStyle/>
          <a:p>
            <a:pPr lvl="0" algn="ctr" eaLnBrk="1" hangingPunct="1"/>
            <a:r>
              <a:rPr lang="zh-CN" altLang="en-US" sz="2000" b="1" dirty="0">
                <a:solidFill>
                  <a:schemeClr val="accent2"/>
                </a:solidFill>
                <a:latin typeface="微软雅黑" panose="020B0503020204020204" pitchFamily="34" charset="-122"/>
                <a:ea typeface="微软雅黑" panose="020B0503020204020204" pitchFamily="34" charset="-122"/>
              </a:rPr>
              <a:t>新品表现不力</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3003550" y="5310188"/>
            <a:ext cx="3201988" cy="584200"/>
          </a:xfrm>
          <a:prstGeom prst="rect">
            <a:avLst/>
          </a:prstGeom>
          <a:noFill/>
          <a:ln w="9525">
            <a:noFill/>
          </a:ln>
        </p:spPr>
        <p:txBody>
          <a:bodyPr>
            <a:spAutoFit/>
          </a:bodyPr>
          <a:lstStyle/>
          <a:p>
            <a:pPr lvl="0" eaLnBrk="1" hangingPunct="1"/>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月上市的新品表现平淡，影响了整体业绩的增长。</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0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30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1+#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31" presetClass="entr" presetSubtype="0" fill="hold" grpId="0" nodeType="after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p:cTn id="24" dur="400" fill="hold"/>
                                        <p:tgtEl>
                                          <p:spTgt spid="62"/>
                                        </p:tgtEl>
                                        <p:attrNameLst>
                                          <p:attrName>ppt_w</p:attrName>
                                        </p:attrNameLst>
                                      </p:cBhvr>
                                      <p:tavLst>
                                        <p:tav tm="0">
                                          <p:val>
                                            <p:fltVal val="0"/>
                                          </p:val>
                                        </p:tav>
                                        <p:tav tm="100000">
                                          <p:val>
                                            <p:strVal val="#ppt_w"/>
                                          </p:val>
                                        </p:tav>
                                      </p:tavLst>
                                    </p:anim>
                                    <p:anim calcmode="lin" valueType="num">
                                      <p:cBhvr>
                                        <p:cTn id="25" dur="400" fill="hold"/>
                                        <p:tgtEl>
                                          <p:spTgt spid="62"/>
                                        </p:tgtEl>
                                        <p:attrNameLst>
                                          <p:attrName>ppt_h</p:attrName>
                                        </p:attrNameLst>
                                      </p:cBhvr>
                                      <p:tavLst>
                                        <p:tav tm="0">
                                          <p:val>
                                            <p:fltVal val="0"/>
                                          </p:val>
                                        </p:tav>
                                        <p:tav tm="100000">
                                          <p:val>
                                            <p:strVal val="#ppt_h"/>
                                          </p:val>
                                        </p:tav>
                                      </p:tavLst>
                                    </p:anim>
                                    <p:anim calcmode="lin" valueType="num">
                                      <p:cBhvr>
                                        <p:cTn id="26" dur="400" fill="hold"/>
                                        <p:tgtEl>
                                          <p:spTgt spid="62"/>
                                        </p:tgtEl>
                                        <p:attrNameLst>
                                          <p:attrName>style.rotation</p:attrName>
                                        </p:attrNameLst>
                                      </p:cBhvr>
                                      <p:tavLst>
                                        <p:tav tm="0">
                                          <p:val>
                                            <p:fltVal val="90"/>
                                          </p:val>
                                        </p:tav>
                                        <p:tav tm="100000">
                                          <p:val>
                                            <p:fltVal val="0"/>
                                          </p:val>
                                        </p:tav>
                                      </p:tavLst>
                                    </p:anim>
                                    <p:animEffect transition="in" filter="fade">
                                      <p:cBhvr>
                                        <p:cTn id="27" dur="400"/>
                                        <p:tgtEl>
                                          <p:spTgt spid="62"/>
                                        </p:tgtEl>
                                      </p:cBhvr>
                                    </p:animEffect>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p:cTn id="31" dur="500" fill="hold"/>
                                        <p:tgtEl>
                                          <p:spTgt spid="52"/>
                                        </p:tgtEl>
                                        <p:attrNameLst>
                                          <p:attrName>ppt_w</p:attrName>
                                        </p:attrNameLst>
                                      </p:cBhvr>
                                      <p:tavLst>
                                        <p:tav tm="0">
                                          <p:val>
                                            <p:fltVal val="0"/>
                                          </p:val>
                                        </p:tav>
                                        <p:tav tm="100000">
                                          <p:val>
                                            <p:strVal val="#ppt_w"/>
                                          </p:val>
                                        </p:tav>
                                      </p:tavLst>
                                    </p:anim>
                                    <p:anim calcmode="lin" valueType="num">
                                      <p:cBhvr>
                                        <p:cTn id="32" dur="500" fill="hold"/>
                                        <p:tgtEl>
                                          <p:spTgt spid="52"/>
                                        </p:tgtEl>
                                        <p:attrNameLst>
                                          <p:attrName>ppt_h</p:attrName>
                                        </p:attrNameLst>
                                      </p:cBhvr>
                                      <p:tavLst>
                                        <p:tav tm="0">
                                          <p:val>
                                            <p:fltVal val="0"/>
                                          </p:val>
                                        </p:tav>
                                        <p:tav tm="100000">
                                          <p:val>
                                            <p:strVal val="#ppt_h"/>
                                          </p:val>
                                        </p:tav>
                                      </p:tavLst>
                                    </p:anim>
                                    <p:animEffect transition="in" filter="fade">
                                      <p:cBhvr>
                                        <p:cTn id="33" dur="500"/>
                                        <p:tgtEl>
                                          <p:spTgt spid="52"/>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wipe(left)">
                                      <p:cBhvr>
                                        <p:cTn id="37" dur="500"/>
                                        <p:tgtEl>
                                          <p:spTgt spid="63"/>
                                        </p:tgtEl>
                                      </p:cBhvr>
                                    </p:animEffect>
                                  </p:childTnLst>
                                </p:cTn>
                              </p:par>
                            </p:childTnLst>
                          </p:cTn>
                        </p:par>
                        <p:par>
                          <p:cTn id="38" fill="hold">
                            <p:stCondLst>
                              <p:cond delay="2000"/>
                            </p:stCondLst>
                            <p:childTnLst>
                              <p:par>
                                <p:cTn id="39" presetID="31" presetClass="entr" presetSubtype="0" fill="hold" grpId="0" nodeType="afterEffect">
                                  <p:stCondLst>
                                    <p:cond delay="0"/>
                                  </p:stCondLst>
                                  <p:childTnLst>
                                    <p:set>
                                      <p:cBhvr>
                                        <p:cTn id="40" dur="1" fill="hold">
                                          <p:stCondLst>
                                            <p:cond delay="0"/>
                                          </p:stCondLst>
                                        </p:cTn>
                                        <p:tgtEl>
                                          <p:spTgt spid="64"/>
                                        </p:tgtEl>
                                        <p:attrNameLst>
                                          <p:attrName>style.visibility</p:attrName>
                                        </p:attrNameLst>
                                      </p:cBhvr>
                                      <p:to>
                                        <p:strVal val="visible"/>
                                      </p:to>
                                    </p:set>
                                    <p:anim calcmode="lin" valueType="num">
                                      <p:cBhvr>
                                        <p:cTn id="41" dur="400" fill="hold"/>
                                        <p:tgtEl>
                                          <p:spTgt spid="64"/>
                                        </p:tgtEl>
                                        <p:attrNameLst>
                                          <p:attrName>ppt_w</p:attrName>
                                        </p:attrNameLst>
                                      </p:cBhvr>
                                      <p:tavLst>
                                        <p:tav tm="0">
                                          <p:val>
                                            <p:fltVal val="0"/>
                                          </p:val>
                                        </p:tav>
                                        <p:tav tm="100000">
                                          <p:val>
                                            <p:strVal val="#ppt_w"/>
                                          </p:val>
                                        </p:tav>
                                      </p:tavLst>
                                    </p:anim>
                                    <p:anim calcmode="lin" valueType="num">
                                      <p:cBhvr>
                                        <p:cTn id="42" dur="400" fill="hold"/>
                                        <p:tgtEl>
                                          <p:spTgt spid="64"/>
                                        </p:tgtEl>
                                        <p:attrNameLst>
                                          <p:attrName>ppt_h</p:attrName>
                                        </p:attrNameLst>
                                      </p:cBhvr>
                                      <p:tavLst>
                                        <p:tav tm="0">
                                          <p:val>
                                            <p:fltVal val="0"/>
                                          </p:val>
                                        </p:tav>
                                        <p:tav tm="100000">
                                          <p:val>
                                            <p:strVal val="#ppt_h"/>
                                          </p:val>
                                        </p:tav>
                                      </p:tavLst>
                                    </p:anim>
                                    <p:anim calcmode="lin" valueType="num">
                                      <p:cBhvr>
                                        <p:cTn id="43" dur="400" fill="hold"/>
                                        <p:tgtEl>
                                          <p:spTgt spid="64"/>
                                        </p:tgtEl>
                                        <p:attrNameLst>
                                          <p:attrName>style.rotation</p:attrName>
                                        </p:attrNameLst>
                                      </p:cBhvr>
                                      <p:tavLst>
                                        <p:tav tm="0">
                                          <p:val>
                                            <p:fltVal val="90"/>
                                          </p:val>
                                        </p:tav>
                                        <p:tav tm="100000">
                                          <p:val>
                                            <p:fltVal val="0"/>
                                          </p:val>
                                        </p:tav>
                                      </p:tavLst>
                                    </p:anim>
                                    <p:animEffect transition="in" filter="fade">
                                      <p:cBhvr>
                                        <p:cTn id="44" dur="400"/>
                                        <p:tgtEl>
                                          <p:spTgt spid="64"/>
                                        </p:tgtEl>
                                      </p:cBhvr>
                                    </p:animEffect>
                                  </p:childTnLst>
                                </p:cTn>
                              </p:par>
                            </p:childTnLst>
                          </p:cTn>
                        </p:par>
                        <p:par>
                          <p:cTn id="45" fill="hold">
                            <p:stCondLst>
                              <p:cond delay="2500"/>
                            </p:stCondLst>
                            <p:childTnLst>
                              <p:par>
                                <p:cTn id="46" presetID="53" presetClass="entr" presetSubtype="16" fill="hold" nodeType="after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p:cTn id="48" dur="500" fill="hold"/>
                                        <p:tgtEl>
                                          <p:spTgt spid="59"/>
                                        </p:tgtEl>
                                        <p:attrNameLst>
                                          <p:attrName>ppt_w</p:attrName>
                                        </p:attrNameLst>
                                      </p:cBhvr>
                                      <p:tavLst>
                                        <p:tav tm="0">
                                          <p:val>
                                            <p:fltVal val="0"/>
                                          </p:val>
                                        </p:tav>
                                        <p:tav tm="100000">
                                          <p:val>
                                            <p:strVal val="#ppt_w"/>
                                          </p:val>
                                        </p:tav>
                                      </p:tavLst>
                                    </p:anim>
                                    <p:anim calcmode="lin" valueType="num">
                                      <p:cBhvr>
                                        <p:cTn id="49" dur="500" fill="hold"/>
                                        <p:tgtEl>
                                          <p:spTgt spid="59"/>
                                        </p:tgtEl>
                                        <p:attrNameLst>
                                          <p:attrName>ppt_h</p:attrName>
                                        </p:attrNameLst>
                                      </p:cBhvr>
                                      <p:tavLst>
                                        <p:tav tm="0">
                                          <p:val>
                                            <p:fltVal val="0"/>
                                          </p:val>
                                        </p:tav>
                                        <p:tav tm="100000">
                                          <p:val>
                                            <p:strVal val="#ppt_h"/>
                                          </p:val>
                                        </p:tav>
                                      </p:tavLst>
                                    </p:anim>
                                    <p:animEffect transition="in" filter="fade">
                                      <p:cBhvr>
                                        <p:cTn id="50" dur="500"/>
                                        <p:tgtEl>
                                          <p:spTgt spid="59"/>
                                        </p:tgtEl>
                                      </p:cBhvr>
                                    </p:animEffect>
                                  </p:childTnLst>
                                </p:cTn>
                              </p:par>
                            </p:childTnLst>
                          </p:cTn>
                        </p:par>
                        <p:par>
                          <p:cTn id="51" fill="hold">
                            <p:stCondLst>
                              <p:cond delay="3000"/>
                            </p:stCondLst>
                            <p:childTnLst>
                              <p:par>
                                <p:cTn id="52" presetID="22" presetClass="entr" presetSubtype="2" fill="hold" grpId="0" nodeType="after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wipe(right)">
                                      <p:cBhvr>
                                        <p:cTn id="54" dur="500"/>
                                        <p:tgtEl>
                                          <p:spTgt spid="65"/>
                                        </p:tgtEl>
                                      </p:cBhvr>
                                    </p:animEffect>
                                  </p:childTnLst>
                                </p:cTn>
                              </p:par>
                            </p:childTnLst>
                          </p:cTn>
                        </p:par>
                        <p:par>
                          <p:cTn id="55" fill="hold">
                            <p:stCondLst>
                              <p:cond delay="3500"/>
                            </p:stCondLst>
                            <p:childTnLst>
                              <p:par>
                                <p:cTn id="56" presetID="31" presetClass="entr" presetSubtype="0" fill="hold" grpId="0" nodeType="afterEffect">
                                  <p:stCondLst>
                                    <p:cond delay="0"/>
                                  </p:stCondLst>
                                  <p:childTnLst>
                                    <p:set>
                                      <p:cBhvr>
                                        <p:cTn id="57" dur="1" fill="hold">
                                          <p:stCondLst>
                                            <p:cond delay="0"/>
                                          </p:stCondLst>
                                        </p:cTn>
                                        <p:tgtEl>
                                          <p:spTgt spid="66"/>
                                        </p:tgtEl>
                                        <p:attrNameLst>
                                          <p:attrName>style.visibility</p:attrName>
                                        </p:attrNameLst>
                                      </p:cBhvr>
                                      <p:to>
                                        <p:strVal val="visible"/>
                                      </p:to>
                                    </p:set>
                                    <p:anim calcmode="lin" valueType="num">
                                      <p:cBhvr>
                                        <p:cTn id="58" dur="400" fill="hold"/>
                                        <p:tgtEl>
                                          <p:spTgt spid="66"/>
                                        </p:tgtEl>
                                        <p:attrNameLst>
                                          <p:attrName>ppt_w</p:attrName>
                                        </p:attrNameLst>
                                      </p:cBhvr>
                                      <p:tavLst>
                                        <p:tav tm="0">
                                          <p:val>
                                            <p:fltVal val="0"/>
                                          </p:val>
                                        </p:tav>
                                        <p:tav tm="100000">
                                          <p:val>
                                            <p:strVal val="#ppt_w"/>
                                          </p:val>
                                        </p:tav>
                                      </p:tavLst>
                                    </p:anim>
                                    <p:anim calcmode="lin" valueType="num">
                                      <p:cBhvr>
                                        <p:cTn id="59" dur="400" fill="hold"/>
                                        <p:tgtEl>
                                          <p:spTgt spid="66"/>
                                        </p:tgtEl>
                                        <p:attrNameLst>
                                          <p:attrName>ppt_h</p:attrName>
                                        </p:attrNameLst>
                                      </p:cBhvr>
                                      <p:tavLst>
                                        <p:tav tm="0">
                                          <p:val>
                                            <p:fltVal val="0"/>
                                          </p:val>
                                        </p:tav>
                                        <p:tav tm="100000">
                                          <p:val>
                                            <p:strVal val="#ppt_h"/>
                                          </p:val>
                                        </p:tav>
                                      </p:tavLst>
                                    </p:anim>
                                    <p:anim calcmode="lin" valueType="num">
                                      <p:cBhvr>
                                        <p:cTn id="60" dur="400" fill="hold"/>
                                        <p:tgtEl>
                                          <p:spTgt spid="66"/>
                                        </p:tgtEl>
                                        <p:attrNameLst>
                                          <p:attrName>style.rotation</p:attrName>
                                        </p:attrNameLst>
                                      </p:cBhvr>
                                      <p:tavLst>
                                        <p:tav tm="0">
                                          <p:val>
                                            <p:fltVal val="90"/>
                                          </p:val>
                                        </p:tav>
                                        <p:tav tm="100000">
                                          <p:val>
                                            <p:fltVal val="0"/>
                                          </p:val>
                                        </p:tav>
                                      </p:tavLst>
                                    </p:anim>
                                    <p:animEffect transition="in" filter="fade">
                                      <p:cBhvr>
                                        <p:cTn id="61" dur="400"/>
                                        <p:tgtEl>
                                          <p:spTgt spid="66"/>
                                        </p:tgtEl>
                                      </p:cBhvr>
                                    </p:animEffect>
                                  </p:childTnLst>
                                </p:cTn>
                              </p:par>
                            </p:childTnLst>
                          </p:cTn>
                        </p:par>
                        <p:par>
                          <p:cTn id="62" fill="hold">
                            <p:stCondLst>
                              <p:cond delay="4000"/>
                            </p:stCondLst>
                            <p:childTnLst>
                              <p:par>
                                <p:cTn id="63" presetID="53" presetClass="entr" presetSubtype="16" fill="hold" nodeType="afterEffect">
                                  <p:stCondLst>
                                    <p:cond delay="0"/>
                                  </p:stCondLst>
                                  <p:childTnLst>
                                    <p:set>
                                      <p:cBhvr>
                                        <p:cTn id="64" dur="1" fill="hold">
                                          <p:stCondLst>
                                            <p:cond delay="0"/>
                                          </p:stCondLst>
                                        </p:cTn>
                                        <p:tgtEl>
                                          <p:spTgt spid="60"/>
                                        </p:tgtEl>
                                        <p:attrNameLst>
                                          <p:attrName>style.visibility</p:attrName>
                                        </p:attrNameLst>
                                      </p:cBhvr>
                                      <p:to>
                                        <p:strVal val="visible"/>
                                      </p:to>
                                    </p:set>
                                    <p:anim calcmode="lin" valueType="num">
                                      <p:cBhvr>
                                        <p:cTn id="65" dur="500" fill="hold"/>
                                        <p:tgtEl>
                                          <p:spTgt spid="60"/>
                                        </p:tgtEl>
                                        <p:attrNameLst>
                                          <p:attrName>ppt_w</p:attrName>
                                        </p:attrNameLst>
                                      </p:cBhvr>
                                      <p:tavLst>
                                        <p:tav tm="0">
                                          <p:val>
                                            <p:fltVal val="0"/>
                                          </p:val>
                                        </p:tav>
                                        <p:tav tm="100000">
                                          <p:val>
                                            <p:strVal val="#ppt_w"/>
                                          </p:val>
                                        </p:tav>
                                      </p:tavLst>
                                    </p:anim>
                                    <p:anim calcmode="lin" valueType="num">
                                      <p:cBhvr>
                                        <p:cTn id="66" dur="500" fill="hold"/>
                                        <p:tgtEl>
                                          <p:spTgt spid="60"/>
                                        </p:tgtEl>
                                        <p:attrNameLst>
                                          <p:attrName>ppt_h</p:attrName>
                                        </p:attrNameLst>
                                      </p:cBhvr>
                                      <p:tavLst>
                                        <p:tav tm="0">
                                          <p:val>
                                            <p:fltVal val="0"/>
                                          </p:val>
                                        </p:tav>
                                        <p:tav tm="100000">
                                          <p:val>
                                            <p:strVal val="#ppt_h"/>
                                          </p:val>
                                        </p:tav>
                                      </p:tavLst>
                                    </p:anim>
                                    <p:animEffect transition="in" filter="fade">
                                      <p:cBhvr>
                                        <p:cTn id="67" dur="500"/>
                                        <p:tgtEl>
                                          <p:spTgt spid="60"/>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67"/>
                                        </p:tgtEl>
                                        <p:attrNameLst>
                                          <p:attrName>style.visibility</p:attrName>
                                        </p:attrNameLst>
                                      </p:cBhvr>
                                      <p:to>
                                        <p:strVal val="visible"/>
                                      </p:to>
                                    </p:set>
                                    <p:animEffect transition="in" filter="wipe(left)">
                                      <p:cBhvr>
                                        <p:cTn id="71" dur="500"/>
                                        <p:tgtEl>
                                          <p:spTgt spid="67"/>
                                        </p:tgtEl>
                                      </p:cBhvr>
                                    </p:animEffect>
                                  </p:childTnLst>
                                </p:cTn>
                              </p:par>
                            </p:childTnLst>
                          </p:cTn>
                        </p:par>
                        <p:par>
                          <p:cTn id="72" fill="hold">
                            <p:stCondLst>
                              <p:cond delay="5000"/>
                            </p:stCondLst>
                            <p:childTnLst>
                              <p:par>
                                <p:cTn id="73" presetID="31" presetClass="entr" presetSubtype="0"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400" fill="hold"/>
                                        <p:tgtEl>
                                          <p:spTgt spid="68"/>
                                        </p:tgtEl>
                                        <p:attrNameLst>
                                          <p:attrName>ppt_w</p:attrName>
                                        </p:attrNameLst>
                                      </p:cBhvr>
                                      <p:tavLst>
                                        <p:tav tm="0">
                                          <p:val>
                                            <p:fltVal val="0"/>
                                          </p:val>
                                        </p:tav>
                                        <p:tav tm="100000">
                                          <p:val>
                                            <p:strVal val="#ppt_w"/>
                                          </p:val>
                                        </p:tav>
                                      </p:tavLst>
                                    </p:anim>
                                    <p:anim calcmode="lin" valueType="num">
                                      <p:cBhvr>
                                        <p:cTn id="76" dur="400" fill="hold"/>
                                        <p:tgtEl>
                                          <p:spTgt spid="68"/>
                                        </p:tgtEl>
                                        <p:attrNameLst>
                                          <p:attrName>ppt_h</p:attrName>
                                        </p:attrNameLst>
                                      </p:cBhvr>
                                      <p:tavLst>
                                        <p:tav tm="0">
                                          <p:val>
                                            <p:fltVal val="0"/>
                                          </p:val>
                                        </p:tav>
                                        <p:tav tm="100000">
                                          <p:val>
                                            <p:strVal val="#ppt_h"/>
                                          </p:val>
                                        </p:tav>
                                      </p:tavLst>
                                    </p:anim>
                                    <p:anim calcmode="lin" valueType="num">
                                      <p:cBhvr>
                                        <p:cTn id="77" dur="400" fill="hold"/>
                                        <p:tgtEl>
                                          <p:spTgt spid="68"/>
                                        </p:tgtEl>
                                        <p:attrNameLst>
                                          <p:attrName>style.rotation</p:attrName>
                                        </p:attrNameLst>
                                      </p:cBhvr>
                                      <p:tavLst>
                                        <p:tav tm="0">
                                          <p:val>
                                            <p:fltVal val="90"/>
                                          </p:val>
                                        </p:tav>
                                        <p:tav tm="100000">
                                          <p:val>
                                            <p:fltVal val="0"/>
                                          </p:val>
                                        </p:tav>
                                      </p:tavLst>
                                    </p:anim>
                                    <p:animEffect transition="in" filter="fade">
                                      <p:cBhvr>
                                        <p:cTn id="78" dur="400"/>
                                        <p:tgtEl>
                                          <p:spTgt spid="68"/>
                                        </p:tgtEl>
                                      </p:cBhvr>
                                    </p:animEffect>
                                  </p:childTnLst>
                                </p:cTn>
                              </p:par>
                            </p:childTnLst>
                          </p:cTn>
                        </p:par>
                        <p:par>
                          <p:cTn id="79" fill="hold">
                            <p:stCondLst>
                              <p:cond delay="5500"/>
                            </p:stCondLst>
                            <p:childTnLst>
                              <p:par>
                                <p:cTn id="80" presetID="53" presetClass="entr" presetSubtype="16" fill="hold" nodeType="afterEffect">
                                  <p:stCondLst>
                                    <p:cond delay="0"/>
                                  </p:stCondLst>
                                  <p:childTnLst>
                                    <p:set>
                                      <p:cBhvr>
                                        <p:cTn id="81" dur="1" fill="hold">
                                          <p:stCondLst>
                                            <p:cond delay="0"/>
                                          </p:stCondLst>
                                        </p:cTn>
                                        <p:tgtEl>
                                          <p:spTgt spid="61"/>
                                        </p:tgtEl>
                                        <p:attrNameLst>
                                          <p:attrName>style.visibility</p:attrName>
                                        </p:attrNameLst>
                                      </p:cBhvr>
                                      <p:to>
                                        <p:strVal val="visible"/>
                                      </p:to>
                                    </p:set>
                                    <p:anim calcmode="lin" valueType="num">
                                      <p:cBhvr>
                                        <p:cTn id="82" dur="500" fill="hold"/>
                                        <p:tgtEl>
                                          <p:spTgt spid="61"/>
                                        </p:tgtEl>
                                        <p:attrNameLst>
                                          <p:attrName>ppt_w</p:attrName>
                                        </p:attrNameLst>
                                      </p:cBhvr>
                                      <p:tavLst>
                                        <p:tav tm="0">
                                          <p:val>
                                            <p:fltVal val="0"/>
                                          </p:val>
                                        </p:tav>
                                        <p:tav tm="100000">
                                          <p:val>
                                            <p:strVal val="#ppt_w"/>
                                          </p:val>
                                        </p:tav>
                                      </p:tavLst>
                                    </p:anim>
                                    <p:anim calcmode="lin" valueType="num">
                                      <p:cBhvr>
                                        <p:cTn id="83" dur="500" fill="hold"/>
                                        <p:tgtEl>
                                          <p:spTgt spid="61"/>
                                        </p:tgtEl>
                                        <p:attrNameLst>
                                          <p:attrName>ppt_h</p:attrName>
                                        </p:attrNameLst>
                                      </p:cBhvr>
                                      <p:tavLst>
                                        <p:tav tm="0">
                                          <p:val>
                                            <p:fltVal val="0"/>
                                          </p:val>
                                        </p:tav>
                                        <p:tav tm="100000">
                                          <p:val>
                                            <p:strVal val="#ppt_h"/>
                                          </p:val>
                                        </p:tav>
                                      </p:tavLst>
                                    </p:anim>
                                    <p:animEffect transition="in" filter="fade">
                                      <p:cBhvr>
                                        <p:cTn id="84" dur="500"/>
                                        <p:tgtEl>
                                          <p:spTgt spid="61"/>
                                        </p:tgtEl>
                                      </p:cBhvr>
                                    </p:animEffect>
                                  </p:childTnLst>
                                </p:cTn>
                              </p:par>
                            </p:childTnLst>
                          </p:cTn>
                        </p:par>
                        <p:par>
                          <p:cTn id="85" fill="hold">
                            <p:stCondLst>
                              <p:cond delay="6000"/>
                            </p:stCondLst>
                            <p:childTnLst>
                              <p:par>
                                <p:cTn id="86" presetID="22" presetClass="entr" presetSubtype="2" fill="hold" grpId="0" nodeType="afterEffect">
                                  <p:stCondLst>
                                    <p:cond delay="0"/>
                                  </p:stCondLst>
                                  <p:childTnLst>
                                    <p:set>
                                      <p:cBhvr>
                                        <p:cTn id="87" dur="1" fill="hold">
                                          <p:stCondLst>
                                            <p:cond delay="0"/>
                                          </p:stCondLst>
                                        </p:cTn>
                                        <p:tgtEl>
                                          <p:spTgt spid="70"/>
                                        </p:tgtEl>
                                        <p:attrNameLst>
                                          <p:attrName>style.visibility</p:attrName>
                                        </p:attrNameLst>
                                      </p:cBhvr>
                                      <p:to>
                                        <p:strVal val="visible"/>
                                      </p:to>
                                    </p:set>
                                    <p:animEffect transition="in" filter="wipe(right)">
                                      <p:cBhvr>
                                        <p:cTn id="88"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P spid="66" grpId="0"/>
      <p:bldP spid="67" grpId="0"/>
      <p:bldP spid="68" grpId="0"/>
      <p:bldP spid="7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36867"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36868" name="组合 20"/>
          <p:cNvGrpSpPr/>
          <p:nvPr/>
        </p:nvGrpSpPr>
        <p:grpSpPr>
          <a:xfrm>
            <a:off x="9632950" y="287338"/>
            <a:ext cx="276225" cy="288925"/>
            <a:chOff x="8181567" y="391614"/>
            <a:chExt cx="420096" cy="437973"/>
          </a:xfrm>
        </p:grpSpPr>
        <p:sp>
          <p:nvSpPr>
            <p:cNvPr id="36912"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6913"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36869" name="组合 23"/>
          <p:cNvGrpSpPr/>
          <p:nvPr/>
        </p:nvGrpSpPr>
        <p:grpSpPr>
          <a:xfrm>
            <a:off x="11296650" y="287338"/>
            <a:ext cx="277813" cy="288925"/>
            <a:chOff x="10486350" y="391614"/>
            <a:chExt cx="421373" cy="437973"/>
          </a:xfrm>
        </p:grpSpPr>
        <p:sp>
          <p:nvSpPr>
            <p:cNvPr id="36910"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6911"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36870"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36871"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36872"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36873" name="组合 29"/>
          <p:cNvGrpSpPr/>
          <p:nvPr/>
        </p:nvGrpSpPr>
        <p:grpSpPr>
          <a:xfrm>
            <a:off x="10475913" y="287338"/>
            <a:ext cx="276225" cy="288925"/>
            <a:chOff x="9338428" y="391614"/>
            <a:chExt cx="420096" cy="437973"/>
          </a:xfrm>
        </p:grpSpPr>
        <p:sp>
          <p:nvSpPr>
            <p:cNvPr id="36908"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6909"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36874"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878"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36879"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备用图形</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36880"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36881"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备用图形</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36882"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36883"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备用图形</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36884" name="Freeform 5"/>
          <p:cNvSpPr/>
          <p:nvPr/>
        </p:nvSpPr>
        <p:spPr>
          <a:xfrm>
            <a:off x="1773238" y="1854200"/>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pic>
        <p:nvPicPr>
          <p:cNvPr id="36885" name="图片 71"/>
          <p:cNvPicPr/>
          <p:nvPr/>
        </p:nvPicPr>
        <p:blipFill>
          <a:blip r:embed="rId1" cstate="email"/>
          <a:stretch>
            <a:fillRect/>
          </a:stretch>
        </p:blipFill>
        <p:spPr>
          <a:xfrm>
            <a:off x="3605213" y="749300"/>
            <a:ext cx="26987" cy="388938"/>
          </a:xfrm>
          <a:prstGeom prst="rect">
            <a:avLst/>
          </a:prstGeom>
          <a:noFill/>
          <a:ln w="9525">
            <a:noFill/>
          </a:ln>
        </p:spPr>
      </p:pic>
      <p:pic>
        <p:nvPicPr>
          <p:cNvPr id="36886" name="图片 72"/>
          <p:cNvPicPr/>
          <p:nvPr/>
        </p:nvPicPr>
        <p:blipFill>
          <a:blip r:embed="rId1" cstate="email"/>
          <a:stretch>
            <a:fillRect/>
          </a:stretch>
        </p:blipFill>
        <p:spPr>
          <a:xfrm>
            <a:off x="5294313" y="749300"/>
            <a:ext cx="26987" cy="388938"/>
          </a:xfrm>
          <a:prstGeom prst="rect">
            <a:avLst/>
          </a:prstGeom>
          <a:noFill/>
          <a:ln w="9525">
            <a:noFill/>
          </a:ln>
        </p:spPr>
      </p:pic>
      <p:pic>
        <p:nvPicPr>
          <p:cNvPr id="36887" name="图片 73"/>
          <p:cNvPicPr/>
          <p:nvPr/>
        </p:nvPicPr>
        <p:blipFill>
          <a:blip r:embed="rId1" cstate="email"/>
          <a:stretch>
            <a:fillRect/>
          </a:stretch>
        </p:blipFill>
        <p:spPr>
          <a:xfrm>
            <a:off x="7035800" y="749300"/>
            <a:ext cx="26988" cy="388938"/>
          </a:xfrm>
          <a:prstGeom prst="rect">
            <a:avLst/>
          </a:prstGeom>
          <a:noFill/>
          <a:ln w="9525">
            <a:noFill/>
          </a:ln>
        </p:spPr>
      </p:pic>
      <p:sp>
        <p:nvSpPr>
          <p:cNvPr id="36888" name="Rectangle 14"/>
          <p:cNvSpPr/>
          <p:nvPr/>
        </p:nvSpPr>
        <p:spPr>
          <a:xfrm>
            <a:off x="7138988" y="1135063"/>
            <a:ext cx="1620837"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6889" name="TextBox 75"/>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6890" name="TextBox 76"/>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主营业务</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6891" name="TextBox 77"/>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企业优势</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6892" name="TextBox 78"/>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联系我们</a:t>
            </a:r>
            <a:endParaRPr lang="zh-CN" altLang="en-US" b="1" dirty="0">
              <a:solidFill>
                <a:srgbClr val="44A6BA"/>
              </a:solidFill>
              <a:latin typeface="微软雅黑" panose="020B0503020204020204" pitchFamily="34" charset="-122"/>
              <a:ea typeface="微软雅黑" panose="020B0503020204020204" pitchFamily="34" charset="-122"/>
            </a:endParaRPr>
          </a:p>
        </p:txBody>
      </p:sp>
      <p:pic>
        <p:nvPicPr>
          <p:cNvPr id="36893" name="图片 79"/>
          <p:cNvPicPr/>
          <p:nvPr/>
        </p:nvPicPr>
        <p:blipFill>
          <a:blip r:embed="rId1" cstate="email"/>
          <a:stretch>
            <a:fillRect/>
          </a:stretch>
        </p:blipFill>
        <p:spPr>
          <a:xfrm>
            <a:off x="1947863" y="749300"/>
            <a:ext cx="26987" cy="388938"/>
          </a:xfrm>
          <a:prstGeom prst="rect">
            <a:avLst/>
          </a:prstGeom>
          <a:noFill/>
          <a:ln w="9525">
            <a:noFill/>
          </a:ln>
        </p:spPr>
      </p:pic>
      <p:pic>
        <p:nvPicPr>
          <p:cNvPr id="36894" name="图片 80"/>
          <p:cNvPicPr/>
          <p:nvPr/>
        </p:nvPicPr>
        <p:blipFill>
          <a:blip r:embed="rId1" cstate="email"/>
          <a:stretch>
            <a:fillRect/>
          </a:stretch>
        </p:blipFill>
        <p:spPr>
          <a:xfrm>
            <a:off x="8855075" y="749300"/>
            <a:ext cx="26988" cy="388938"/>
          </a:xfrm>
          <a:prstGeom prst="rect">
            <a:avLst/>
          </a:prstGeom>
          <a:noFill/>
          <a:ln w="9525">
            <a:noFill/>
          </a:ln>
        </p:spPr>
      </p:pic>
      <p:sp>
        <p:nvSpPr>
          <p:cNvPr id="71" name="Freeform 6"/>
          <p:cNvSpPr/>
          <p:nvPr/>
        </p:nvSpPr>
        <p:spPr bwMode="auto">
          <a:xfrm>
            <a:off x="4935538" y="1817688"/>
            <a:ext cx="4198938" cy="4195763"/>
          </a:xfrm>
          <a:custGeom>
            <a:avLst/>
            <a:gdLst>
              <a:gd name="T0" fmla="*/ 6059 w 8687"/>
              <a:gd name="T1" fmla="*/ 947 h 8686"/>
              <a:gd name="T2" fmla="*/ 7739 w 8687"/>
              <a:gd name="T3" fmla="*/ 6059 h 8686"/>
              <a:gd name="T4" fmla="*/ 2628 w 8687"/>
              <a:gd name="T5" fmla="*/ 7739 h 8686"/>
              <a:gd name="T6" fmla="*/ 948 w 8687"/>
              <a:gd name="T7" fmla="*/ 2627 h 8686"/>
              <a:gd name="T8" fmla="*/ 6059 w 8687"/>
              <a:gd name="T9" fmla="*/ 947 h 8686"/>
            </a:gdLst>
            <a:ahLst/>
            <a:cxnLst>
              <a:cxn ang="0">
                <a:pos x="T0" y="T1"/>
              </a:cxn>
              <a:cxn ang="0">
                <a:pos x="T2" y="T3"/>
              </a:cxn>
              <a:cxn ang="0">
                <a:pos x="T4" y="T5"/>
              </a:cxn>
              <a:cxn ang="0">
                <a:pos x="T6" y="T7"/>
              </a:cxn>
              <a:cxn ang="0">
                <a:pos x="T8" y="T9"/>
              </a:cxn>
            </a:cxnLst>
            <a:rect l="0" t="0" r="r" b="b"/>
            <a:pathLst>
              <a:path w="8687" h="8686">
                <a:moveTo>
                  <a:pt x="6059" y="947"/>
                </a:moveTo>
                <a:cubicBezTo>
                  <a:pt x="7934" y="1895"/>
                  <a:pt x="8687" y="4184"/>
                  <a:pt x="7739" y="6059"/>
                </a:cubicBezTo>
                <a:cubicBezTo>
                  <a:pt x="6792" y="7934"/>
                  <a:pt x="4503" y="8686"/>
                  <a:pt x="2628" y="7739"/>
                </a:cubicBezTo>
                <a:cubicBezTo>
                  <a:pt x="753" y="6791"/>
                  <a:pt x="0" y="4502"/>
                  <a:pt x="948" y="2627"/>
                </a:cubicBezTo>
                <a:cubicBezTo>
                  <a:pt x="1895" y="752"/>
                  <a:pt x="4184" y="0"/>
                  <a:pt x="6059" y="947"/>
                </a:cubicBezTo>
                <a:close/>
              </a:path>
            </a:pathLst>
          </a:custGeom>
          <a:noFill/>
          <a:ln w="12700" cap="flat">
            <a:solidFill>
              <a:schemeClr val="bg2">
                <a:lumMod val="60000"/>
                <a:lumOff val="4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accent3"/>
              </a:solidFill>
              <a:effectLst/>
              <a:uLnTx/>
              <a:uFillTx/>
              <a:latin typeface="Arial" panose="020B0604020202020204" pitchFamily="34" charset="0"/>
              <a:ea typeface="宋体" panose="02010600030101010101" pitchFamily="2" charset="-122"/>
              <a:cs typeface="+mn-cs"/>
            </a:endParaRPr>
          </a:p>
        </p:txBody>
      </p:sp>
      <p:sp>
        <p:nvSpPr>
          <p:cNvPr id="82" name="Freeform 8"/>
          <p:cNvSpPr/>
          <p:nvPr/>
        </p:nvSpPr>
        <p:spPr bwMode="auto">
          <a:xfrm>
            <a:off x="7423150" y="1647825"/>
            <a:ext cx="1154113" cy="1152525"/>
          </a:xfrm>
          <a:custGeom>
            <a:avLst/>
            <a:gdLst>
              <a:gd name="T0" fmla="*/ 1664 w 2386"/>
              <a:gd name="T1" fmla="*/ 260 h 2385"/>
              <a:gd name="T2" fmla="*/ 2126 w 2386"/>
              <a:gd name="T3" fmla="*/ 1664 h 2385"/>
              <a:gd name="T4" fmla="*/ 722 w 2386"/>
              <a:gd name="T5" fmla="*/ 2125 h 2385"/>
              <a:gd name="T6" fmla="*/ 261 w 2386"/>
              <a:gd name="T7" fmla="*/ 722 h 2385"/>
              <a:gd name="T8" fmla="*/ 1664 w 2386"/>
              <a:gd name="T9" fmla="*/ 260 h 2385"/>
            </a:gdLst>
            <a:ahLst/>
            <a:cxnLst>
              <a:cxn ang="0">
                <a:pos x="T0" y="T1"/>
              </a:cxn>
              <a:cxn ang="0">
                <a:pos x="T2" y="T3"/>
              </a:cxn>
              <a:cxn ang="0">
                <a:pos x="T4" y="T5"/>
              </a:cxn>
              <a:cxn ang="0">
                <a:pos x="T6" y="T7"/>
              </a:cxn>
              <a:cxn ang="0">
                <a:pos x="T8" y="T9"/>
              </a:cxn>
            </a:cxnLst>
            <a:rect l="0" t="0" r="r" b="b"/>
            <a:pathLst>
              <a:path w="2386" h="2385">
                <a:moveTo>
                  <a:pt x="1664" y="260"/>
                </a:moveTo>
                <a:cubicBezTo>
                  <a:pt x="2179" y="520"/>
                  <a:pt x="2386" y="1149"/>
                  <a:pt x="2126" y="1664"/>
                </a:cubicBezTo>
                <a:cubicBezTo>
                  <a:pt x="1865" y="2179"/>
                  <a:pt x="1237" y="2385"/>
                  <a:pt x="722" y="2125"/>
                </a:cubicBezTo>
                <a:cubicBezTo>
                  <a:pt x="207" y="1865"/>
                  <a:pt x="0" y="1236"/>
                  <a:pt x="261" y="722"/>
                </a:cubicBezTo>
                <a:cubicBezTo>
                  <a:pt x="521" y="207"/>
                  <a:pt x="1149" y="0"/>
                  <a:pt x="1664" y="26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accent3"/>
              </a:solidFill>
              <a:effectLst/>
              <a:uLnTx/>
              <a:uFillTx/>
              <a:latin typeface="Arial" panose="020B0604020202020204" pitchFamily="34" charset="0"/>
              <a:ea typeface="宋体" panose="02010600030101010101" pitchFamily="2" charset="-122"/>
              <a:cs typeface="+mn-cs"/>
            </a:endParaRPr>
          </a:p>
        </p:txBody>
      </p:sp>
      <p:sp>
        <p:nvSpPr>
          <p:cNvPr id="83" name="Freeform 9"/>
          <p:cNvSpPr/>
          <p:nvPr/>
        </p:nvSpPr>
        <p:spPr bwMode="auto">
          <a:xfrm>
            <a:off x="7559675" y="4827588"/>
            <a:ext cx="1154113" cy="1152525"/>
          </a:xfrm>
          <a:custGeom>
            <a:avLst/>
            <a:gdLst>
              <a:gd name="T0" fmla="*/ 1664 w 2386"/>
              <a:gd name="T1" fmla="*/ 260 h 2385"/>
              <a:gd name="T2" fmla="*/ 2125 w 2386"/>
              <a:gd name="T3" fmla="*/ 1664 h 2385"/>
              <a:gd name="T4" fmla="*/ 722 w 2386"/>
              <a:gd name="T5" fmla="*/ 2125 h 2385"/>
              <a:gd name="T6" fmla="*/ 260 w 2386"/>
              <a:gd name="T7" fmla="*/ 721 h 2385"/>
              <a:gd name="T8" fmla="*/ 1664 w 2386"/>
              <a:gd name="T9" fmla="*/ 260 h 2385"/>
            </a:gdLst>
            <a:ahLst/>
            <a:cxnLst>
              <a:cxn ang="0">
                <a:pos x="T0" y="T1"/>
              </a:cxn>
              <a:cxn ang="0">
                <a:pos x="T2" y="T3"/>
              </a:cxn>
              <a:cxn ang="0">
                <a:pos x="T4" y="T5"/>
              </a:cxn>
              <a:cxn ang="0">
                <a:pos x="T6" y="T7"/>
              </a:cxn>
              <a:cxn ang="0">
                <a:pos x="T8" y="T9"/>
              </a:cxn>
            </a:cxnLst>
            <a:rect l="0" t="0" r="r" b="b"/>
            <a:pathLst>
              <a:path w="2386" h="2385">
                <a:moveTo>
                  <a:pt x="1664" y="260"/>
                </a:moveTo>
                <a:cubicBezTo>
                  <a:pt x="2179" y="520"/>
                  <a:pt x="2386" y="1149"/>
                  <a:pt x="2125" y="1664"/>
                </a:cubicBezTo>
                <a:cubicBezTo>
                  <a:pt x="1865" y="2179"/>
                  <a:pt x="1237" y="2385"/>
                  <a:pt x="722" y="2125"/>
                </a:cubicBezTo>
                <a:cubicBezTo>
                  <a:pt x="207" y="1865"/>
                  <a:pt x="0" y="1236"/>
                  <a:pt x="260" y="721"/>
                </a:cubicBezTo>
                <a:cubicBezTo>
                  <a:pt x="521" y="207"/>
                  <a:pt x="1149" y="0"/>
                  <a:pt x="1664" y="260"/>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accent3"/>
              </a:solidFill>
              <a:effectLst/>
              <a:uLnTx/>
              <a:uFillTx/>
              <a:latin typeface="Arial" panose="020B0604020202020204" pitchFamily="34" charset="0"/>
              <a:ea typeface="宋体" panose="02010600030101010101" pitchFamily="2" charset="-122"/>
              <a:cs typeface="+mn-cs"/>
            </a:endParaRPr>
          </a:p>
        </p:txBody>
      </p:sp>
      <p:sp>
        <p:nvSpPr>
          <p:cNvPr id="84" name="Freeform 10"/>
          <p:cNvSpPr/>
          <p:nvPr/>
        </p:nvSpPr>
        <p:spPr bwMode="auto">
          <a:xfrm>
            <a:off x="4208463" y="3479800"/>
            <a:ext cx="1152525" cy="1152525"/>
          </a:xfrm>
          <a:custGeom>
            <a:avLst/>
            <a:gdLst>
              <a:gd name="T0" fmla="*/ 1664 w 2385"/>
              <a:gd name="T1" fmla="*/ 260 h 2385"/>
              <a:gd name="T2" fmla="*/ 2125 w 2385"/>
              <a:gd name="T3" fmla="*/ 1664 h 2385"/>
              <a:gd name="T4" fmla="*/ 722 w 2385"/>
              <a:gd name="T5" fmla="*/ 2125 h 2385"/>
              <a:gd name="T6" fmla="*/ 260 w 2385"/>
              <a:gd name="T7" fmla="*/ 722 h 2385"/>
              <a:gd name="T8" fmla="*/ 1664 w 2385"/>
              <a:gd name="T9" fmla="*/ 260 h 2385"/>
            </a:gdLst>
            <a:ahLst/>
            <a:cxnLst>
              <a:cxn ang="0">
                <a:pos x="T0" y="T1"/>
              </a:cxn>
              <a:cxn ang="0">
                <a:pos x="T2" y="T3"/>
              </a:cxn>
              <a:cxn ang="0">
                <a:pos x="T4" y="T5"/>
              </a:cxn>
              <a:cxn ang="0">
                <a:pos x="T6" y="T7"/>
              </a:cxn>
              <a:cxn ang="0">
                <a:pos x="T8" y="T9"/>
              </a:cxn>
            </a:cxnLst>
            <a:rect l="0" t="0" r="r" b="b"/>
            <a:pathLst>
              <a:path w="2385" h="2385">
                <a:moveTo>
                  <a:pt x="1664" y="260"/>
                </a:moveTo>
                <a:cubicBezTo>
                  <a:pt x="2179" y="521"/>
                  <a:pt x="2385" y="1149"/>
                  <a:pt x="2125" y="1664"/>
                </a:cubicBezTo>
                <a:cubicBezTo>
                  <a:pt x="1865" y="2179"/>
                  <a:pt x="1236" y="2385"/>
                  <a:pt x="722" y="2125"/>
                </a:cubicBezTo>
                <a:cubicBezTo>
                  <a:pt x="207" y="1865"/>
                  <a:pt x="0" y="1237"/>
                  <a:pt x="260" y="722"/>
                </a:cubicBezTo>
                <a:cubicBezTo>
                  <a:pt x="520" y="207"/>
                  <a:pt x="1149" y="0"/>
                  <a:pt x="1664" y="260"/>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accent3"/>
              </a:solidFill>
              <a:effectLst/>
              <a:uLnTx/>
              <a:uFillTx/>
              <a:latin typeface="Arial" panose="020B0604020202020204" pitchFamily="34" charset="0"/>
              <a:ea typeface="宋体" panose="02010600030101010101" pitchFamily="2" charset="-122"/>
              <a:cs typeface="+mn-cs"/>
            </a:endParaRPr>
          </a:p>
        </p:txBody>
      </p:sp>
      <p:sp>
        <p:nvSpPr>
          <p:cNvPr id="85" name="矩形 84"/>
          <p:cNvSpPr/>
          <p:nvPr/>
        </p:nvSpPr>
        <p:spPr>
          <a:xfrm>
            <a:off x="7521575" y="1871663"/>
            <a:ext cx="949325" cy="70802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accent2"/>
                </a:solidFill>
                <a:effectLst/>
                <a:uLnTx/>
                <a:uFillTx/>
                <a:latin typeface="+mn-ea"/>
                <a:ea typeface="+mn-ea"/>
                <a:cs typeface="+mn-cs"/>
              </a:rPr>
              <a:t>向一线倾斜</a:t>
            </a:r>
            <a:endParaRPr kumimoji="0" lang="zh-CN" altLang="en-US" sz="2000" b="0" i="0" u="none" strike="noStrike" kern="1200" cap="none" spc="0" normalizeH="0" baseline="0" noProof="0" dirty="0">
              <a:ln>
                <a:noFill/>
              </a:ln>
              <a:solidFill>
                <a:schemeClr val="accent2"/>
              </a:solidFill>
              <a:effectLst/>
              <a:uLnTx/>
              <a:uFillTx/>
              <a:latin typeface="+mn-ea"/>
              <a:ea typeface="+mn-ea"/>
              <a:cs typeface="+mn-cs"/>
            </a:endParaRPr>
          </a:p>
        </p:txBody>
      </p:sp>
      <p:sp>
        <p:nvSpPr>
          <p:cNvPr id="86" name="矩形 85"/>
          <p:cNvSpPr/>
          <p:nvPr/>
        </p:nvSpPr>
        <p:spPr>
          <a:xfrm>
            <a:off x="4303713" y="3741738"/>
            <a:ext cx="949325" cy="70802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accent2"/>
                </a:solidFill>
                <a:effectLst/>
                <a:uLnTx/>
                <a:uFillTx/>
                <a:latin typeface="+mn-ea"/>
                <a:ea typeface="+mn-ea"/>
                <a:cs typeface="+mn-cs"/>
              </a:rPr>
              <a:t>重视网络部门</a:t>
            </a:r>
            <a:endParaRPr kumimoji="0" lang="zh-CN" altLang="en-US" sz="2000" b="0" i="0" u="none" strike="noStrike" kern="1200" cap="none" spc="0" normalizeH="0" baseline="0" noProof="0" dirty="0">
              <a:ln>
                <a:noFill/>
              </a:ln>
              <a:solidFill>
                <a:schemeClr val="accent2"/>
              </a:solidFill>
              <a:effectLst/>
              <a:uLnTx/>
              <a:uFillTx/>
              <a:latin typeface="+mn-ea"/>
              <a:ea typeface="+mn-ea"/>
              <a:cs typeface="+mn-cs"/>
            </a:endParaRPr>
          </a:p>
        </p:txBody>
      </p:sp>
      <p:sp>
        <p:nvSpPr>
          <p:cNvPr id="87" name="矩形 86"/>
          <p:cNvSpPr/>
          <p:nvPr/>
        </p:nvSpPr>
        <p:spPr>
          <a:xfrm>
            <a:off x="7653338" y="5072063"/>
            <a:ext cx="949325" cy="70802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accent2"/>
                </a:solidFill>
                <a:effectLst/>
                <a:uLnTx/>
                <a:uFillTx/>
                <a:latin typeface="+mn-ea"/>
                <a:ea typeface="+mn-ea"/>
                <a:cs typeface="+mn-cs"/>
              </a:rPr>
              <a:t>向南部倾斜</a:t>
            </a:r>
            <a:endParaRPr kumimoji="0" lang="zh-CN" altLang="en-US" sz="2000" b="0" i="0" u="none" strike="noStrike" kern="1200" cap="none" spc="0" normalizeH="0" baseline="0" noProof="0" dirty="0">
              <a:ln>
                <a:noFill/>
              </a:ln>
              <a:solidFill>
                <a:schemeClr val="accent2"/>
              </a:solidFill>
              <a:effectLst/>
              <a:uLnTx/>
              <a:uFillTx/>
              <a:latin typeface="+mn-ea"/>
              <a:ea typeface="+mn-ea"/>
              <a:cs typeface="+mn-cs"/>
            </a:endParaRPr>
          </a:p>
        </p:txBody>
      </p:sp>
      <p:sp>
        <p:nvSpPr>
          <p:cNvPr id="88" name="Freeform 7"/>
          <p:cNvSpPr/>
          <p:nvPr/>
        </p:nvSpPr>
        <p:spPr bwMode="auto">
          <a:xfrm>
            <a:off x="5880100" y="2759075"/>
            <a:ext cx="2312988" cy="2312988"/>
          </a:xfrm>
          <a:custGeom>
            <a:avLst/>
            <a:gdLst>
              <a:gd name="T0" fmla="*/ 2992 w 4289"/>
              <a:gd name="T1" fmla="*/ 468 h 4290"/>
              <a:gd name="T2" fmla="*/ 3821 w 4289"/>
              <a:gd name="T3" fmla="*/ 2992 h 4290"/>
              <a:gd name="T4" fmla="*/ 1297 w 4289"/>
              <a:gd name="T5" fmla="*/ 3822 h 4290"/>
              <a:gd name="T6" fmla="*/ 468 w 4289"/>
              <a:gd name="T7" fmla="*/ 1298 h 4290"/>
              <a:gd name="T8" fmla="*/ 2992 w 4289"/>
              <a:gd name="T9" fmla="*/ 468 h 4290"/>
            </a:gdLst>
            <a:ahLst/>
            <a:cxnLst>
              <a:cxn ang="0">
                <a:pos x="T0" y="T1"/>
              </a:cxn>
              <a:cxn ang="0">
                <a:pos x="T2" y="T3"/>
              </a:cxn>
              <a:cxn ang="0">
                <a:pos x="T4" y="T5"/>
              </a:cxn>
              <a:cxn ang="0">
                <a:pos x="T6" y="T7"/>
              </a:cxn>
              <a:cxn ang="0">
                <a:pos x="T8" y="T9"/>
              </a:cxn>
            </a:cxnLst>
            <a:rect l="0" t="0" r="r" b="b"/>
            <a:pathLst>
              <a:path w="4289" h="4290">
                <a:moveTo>
                  <a:pt x="2992" y="468"/>
                </a:moveTo>
                <a:cubicBezTo>
                  <a:pt x="3918" y="936"/>
                  <a:pt x="4289" y="2066"/>
                  <a:pt x="3821" y="2992"/>
                </a:cubicBezTo>
                <a:cubicBezTo>
                  <a:pt x="3353" y="3918"/>
                  <a:pt x="2223" y="4290"/>
                  <a:pt x="1297" y="3822"/>
                </a:cubicBezTo>
                <a:cubicBezTo>
                  <a:pt x="371" y="3354"/>
                  <a:pt x="0" y="2224"/>
                  <a:pt x="468" y="1298"/>
                </a:cubicBezTo>
                <a:cubicBezTo>
                  <a:pt x="935" y="372"/>
                  <a:pt x="2066" y="0"/>
                  <a:pt x="2992" y="468"/>
                </a:cubicBezTo>
                <a:close/>
              </a:path>
            </a:pathLst>
          </a:custGeom>
          <a:solidFill>
            <a:schemeClr val="tx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accent3"/>
              </a:solidFill>
              <a:effectLst/>
              <a:uLnTx/>
              <a:uFillTx/>
              <a:latin typeface="Arial" panose="020B0604020202020204" pitchFamily="34" charset="0"/>
              <a:ea typeface="宋体" panose="02010600030101010101" pitchFamily="2" charset="-122"/>
              <a:cs typeface="+mn-cs"/>
            </a:endParaRPr>
          </a:p>
        </p:txBody>
      </p:sp>
      <p:sp>
        <p:nvSpPr>
          <p:cNvPr id="89" name="矩形 88"/>
          <p:cNvSpPr/>
          <p:nvPr/>
        </p:nvSpPr>
        <p:spPr>
          <a:xfrm>
            <a:off x="6350000" y="4078288"/>
            <a:ext cx="1371600" cy="70802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accent2"/>
                </a:solidFill>
                <a:effectLst/>
                <a:uLnTx/>
                <a:uFillTx/>
                <a:latin typeface="+mn-ea"/>
                <a:ea typeface="+mn-ea"/>
                <a:cs typeface="+mn-cs"/>
              </a:rPr>
              <a:t>人力分配情况</a:t>
            </a:r>
            <a:endParaRPr kumimoji="0" lang="zh-CN" altLang="en-US" sz="2000" b="0" i="0" u="none" strike="noStrike" kern="1200" cap="none" spc="0" normalizeH="0" baseline="0" noProof="0" dirty="0">
              <a:ln>
                <a:noFill/>
              </a:ln>
              <a:solidFill>
                <a:schemeClr val="accent2"/>
              </a:solidFill>
              <a:effectLst/>
              <a:uLnTx/>
              <a:uFillTx/>
              <a:latin typeface="+mn-ea"/>
              <a:ea typeface="+mn-ea"/>
              <a:cs typeface="+mn-cs"/>
            </a:endParaRPr>
          </a:p>
        </p:txBody>
      </p:sp>
      <p:sp>
        <p:nvSpPr>
          <p:cNvPr id="90" name="TextBox 89"/>
          <p:cNvSpPr txBox="1"/>
          <p:nvPr/>
        </p:nvSpPr>
        <p:spPr>
          <a:xfrm>
            <a:off x="8759825" y="1700213"/>
            <a:ext cx="2641600" cy="831850"/>
          </a:xfrm>
          <a:prstGeom prst="rect">
            <a:avLst/>
          </a:prstGeom>
          <a:noFill/>
          <a:ln w="9525">
            <a:noFill/>
          </a:ln>
        </p:spPr>
        <p:txBody>
          <a:bodyPr>
            <a:spAutoFit/>
          </a:bodyPr>
          <a:lstStyle/>
          <a:p>
            <a:pPr lvl="0" algn="just" eaLnBrk="1" hangingPunct="1"/>
            <a:r>
              <a:rPr lang="zh-CN" altLang="en-US" sz="1600" dirty="0">
                <a:solidFill>
                  <a:schemeClr val="bg2"/>
                </a:solidFill>
                <a:latin typeface="微软雅黑" panose="020B0503020204020204" pitchFamily="34" charset="-122"/>
                <a:ea typeface="微软雅黑" panose="020B0503020204020204" pitchFamily="34" charset="-122"/>
              </a:rPr>
              <a:t>在人力资源分配上，更重视一线销售人员的数量，待遇和诉求。</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91" name="TextBox 90"/>
          <p:cNvSpPr txBox="1"/>
          <p:nvPr/>
        </p:nvSpPr>
        <p:spPr>
          <a:xfrm>
            <a:off x="8759825" y="5072063"/>
            <a:ext cx="2433638" cy="831850"/>
          </a:xfrm>
          <a:prstGeom prst="rect">
            <a:avLst/>
          </a:prstGeom>
          <a:noFill/>
          <a:ln w="9525">
            <a:noFill/>
          </a:ln>
        </p:spPr>
        <p:txBody>
          <a:bodyPr>
            <a:spAutoFit/>
          </a:bodyPr>
          <a:lstStyle/>
          <a:p>
            <a:pPr lvl="0" algn="just" eaLnBrk="1" hangingPunct="1"/>
            <a:r>
              <a:rPr lang="zh-CN" altLang="en-US" sz="1600" dirty="0">
                <a:solidFill>
                  <a:schemeClr val="bg2"/>
                </a:solidFill>
                <a:latin typeface="微软雅黑" panose="020B0503020204020204" pitchFamily="34" charset="-122"/>
                <a:ea typeface="微软雅黑" panose="020B0503020204020204" pitchFamily="34" charset="-122"/>
              </a:rPr>
              <a:t>南方市场是公司重点市场，且有较大提升空间，人力分配向南部倾斜。</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92" name="TextBox 91"/>
          <p:cNvSpPr txBox="1"/>
          <p:nvPr/>
        </p:nvSpPr>
        <p:spPr>
          <a:xfrm>
            <a:off x="2254250" y="3459163"/>
            <a:ext cx="1912938" cy="1570037"/>
          </a:xfrm>
          <a:prstGeom prst="rect">
            <a:avLst/>
          </a:prstGeom>
          <a:noFill/>
          <a:ln w="9525">
            <a:noFill/>
          </a:ln>
        </p:spPr>
        <p:txBody>
          <a:bodyPr>
            <a:spAutoFit/>
          </a:bodyPr>
          <a:lstStyle/>
          <a:p>
            <a:pPr lvl="0" algn="just" eaLnBrk="1" hangingPunct="1"/>
            <a:r>
              <a:rPr lang="zh-CN" altLang="en-US" sz="1600" dirty="0">
                <a:solidFill>
                  <a:schemeClr val="bg2"/>
                </a:solidFill>
                <a:latin typeface="微软雅黑" panose="020B0503020204020204" pitchFamily="34" charset="-122"/>
                <a:ea typeface="微软雅黑" panose="020B0503020204020204" pitchFamily="34" charset="-122"/>
              </a:rPr>
              <a:t>网络销售部近年发展较快，比重稳步提升。未来有望成为销售主力，目前的人力投入是重要且必要的。</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36907" name="Freeform 41"/>
          <p:cNvSpPr>
            <a:spLocks noEditPoints="1"/>
          </p:cNvSpPr>
          <p:nvPr/>
        </p:nvSpPr>
        <p:spPr>
          <a:xfrm>
            <a:off x="6589713" y="3109913"/>
            <a:ext cx="890587" cy="854075"/>
          </a:xfrm>
          <a:custGeom>
            <a:avLst/>
            <a:gdLst/>
            <a:ahLst/>
            <a:cxnLst>
              <a:cxn ang="0">
                <a:pos x="593634" y="330751"/>
              </a:cxn>
              <a:cxn ang="0">
                <a:pos x="582299" y="354987"/>
              </a:cxn>
              <a:cxn ang="0">
                <a:pos x="578049" y="372095"/>
              </a:cxn>
              <a:cxn ang="0">
                <a:pos x="579466" y="403459"/>
              </a:cxn>
              <a:cxn ang="0">
                <a:pos x="590800" y="434823"/>
              </a:cxn>
              <a:cxn ang="0">
                <a:pos x="600718" y="449080"/>
              </a:cxn>
              <a:cxn ang="0">
                <a:pos x="624803" y="470465"/>
              </a:cxn>
              <a:cxn ang="0">
                <a:pos x="641804" y="477593"/>
              </a:cxn>
              <a:cxn ang="0">
                <a:pos x="677224" y="285130"/>
              </a:cxn>
              <a:cxn ang="0">
                <a:pos x="636137" y="295110"/>
              </a:cxn>
              <a:cxn ang="0">
                <a:pos x="613469" y="307940"/>
              </a:cxn>
              <a:cxn ang="0">
                <a:pos x="602134" y="319346"/>
              </a:cxn>
              <a:cxn ang="0">
                <a:pos x="544046" y="99796"/>
              </a:cxn>
              <a:cxn ang="0">
                <a:pos x="444871" y="199591"/>
              </a:cxn>
              <a:cxn ang="0">
                <a:pos x="536962" y="403459"/>
              </a:cxn>
              <a:cxn ang="0">
                <a:pos x="536962" y="362115"/>
              </a:cxn>
              <a:cxn ang="0">
                <a:pos x="508626" y="219550"/>
              </a:cxn>
              <a:cxn ang="0">
                <a:pos x="352780" y="384926"/>
              </a:cxn>
              <a:cxn ang="0">
                <a:pos x="444871" y="564557"/>
              </a:cxn>
              <a:cxn ang="0">
                <a:pos x="399534" y="570260"/>
              </a:cxn>
              <a:cxn ang="0">
                <a:pos x="378282" y="544598"/>
              </a:cxn>
              <a:cxn ang="0">
                <a:pos x="364114" y="533193"/>
              </a:cxn>
              <a:cxn ang="0">
                <a:pos x="303192" y="507531"/>
              </a:cxn>
              <a:cxn ang="0">
                <a:pos x="276273" y="504680"/>
              </a:cxn>
              <a:cxn ang="0">
                <a:pos x="0" y="855390"/>
              </a:cxn>
              <a:cxn ang="0">
                <a:pos x="117593" y="647245"/>
              </a:cxn>
              <a:cxn ang="0">
                <a:pos x="306026" y="647245"/>
              </a:cxn>
              <a:cxn ang="0">
                <a:pos x="426453" y="855390"/>
              </a:cxn>
              <a:cxn ang="0">
                <a:pos x="399534" y="570260"/>
              </a:cxn>
              <a:cxn ang="0">
                <a:pos x="613469" y="504680"/>
              </a:cxn>
              <a:cxn ang="0">
                <a:pos x="585133" y="507531"/>
              </a:cxn>
              <a:cxn ang="0">
                <a:pos x="511460" y="544598"/>
              </a:cxn>
              <a:cxn ang="0">
                <a:pos x="500126" y="557429"/>
              </a:cxn>
              <a:cxn ang="0">
                <a:pos x="551130" y="855390"/>
              </a:cxn>
              <a:cxn ang="0">
                <a:pos x="580883" y="855390"/>
              </a:cxn>
              <a:cxn ang="0">
                <a:pos x="799068" y="647245"/>
              </a:cxn>
              <a:cxn ang="0">
                <a:pos x="889742" y="655799"/>
              </a:cxn>
              <a:cxn ang="0">
                <a:pos x="212518" y="484721"/>
              </a:cxn>
              <a:cxn ang="0">
                <a:pos x="263522" y="470465"/>
              </a:cxn>
              <a:cxn ang="0">
                <a:pos x="277690" y="460485"/>
              </a:cxn>
              <a:cxn ang="0">
                <a:pos x="306026" y="420567"/>
              </a:cxn>
              <a:cxn ang="0">
                <a:pos x="310276" y="402033"/>
              </a:cxn>
              <a:cxn ang="0">
                <a:pos x="310276" y="367818"/>
              </a:cxn>
              <a:cxn ang="0">
                <a:pos x="303192" y="343582"/>
              </a:cxn>
              <a:cxn ang="0">
                <a:pos x="294692" y="329325"/>
              </a:cxn>
              <a:cxn ang="0">
                <a:pos x="276273" y="309366"/>
              </a:cxn>
              <a:cxn ang="0">
                <a:pos x="263522" y="299387"/>
              </a:cxn>
              <a:cxn ang="0">
                <a:pos x="212518" y="285130"/>
              </a:cxn>
            </a:cxnLst>
            <a:rect l="0" t="0" r="0" b="0"/>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accent2">
              <a:alpha val="100000"/>
            </a:schemeClr>
          </a:solidFill>
          <a:ln w="9525">
            <a:noFill/>
          </a:ln>
        </p:spPr>
        <p:txBody>
          <a:bodyPr/>
          <a:lstStyle/>
          <a:p>
            <a:endParaRPr lang="zh-CN" altLang="en-US"/>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500" fill="hold"/>
                                        <p:tgtEl>
                                          <p:spTgt spid="88"/>
                                        </p:tgtEl>
                                        <p:attrNameLst>
                                          <p:attrName>ppt_w</p:attrName>
                                        </p:attrNameLst>
                                      </p:cBhvr>
                                      <p:tavLst>
                                        <p:tav tm="0">
                                          <p:val>
                                            <p:fltVal val="0"/>
                                          </p:val>
                                        </p:tav>
                                        <p:tav tm="100000">
                                          <p:val>
                                            <p:strVal val="#ppt_w"/>
                                          </p:val>
                                        </p:tav>
                                      </p:tavLst>
                                    </p:anim>
                                    <p:anim calcmode="lin" valueType="num">
                                      <p:cBhvr>
                                        <p:cTn id="8" dur="500" fill="hold"/>
                                        <p:tgtEl>
                                          <p:spTgt spid="88"/>
                                        </p:tgtEl>
                                        <p:attrNameLst>
                                          <p:attrName>ppt_h</p:attrName>
                                        </p:attrNameLst>
                                      </p:cBhvr>
                                      <p:tavLst>
                                        <p:tav tm="0">
                                          <p:val>
                                            <p:fltVal val="0"/>
                                          </p:val>
                                        </p:tav>
                                        <p:tav tm="100000">
                                          <p:val>
                                            <p:strVal val="#ppt_h"/>
                                          </p:val>
                                        </p:tav>
                                      </p:tavLst>
                                    </p:anim>
                                    <p:animEffect transition="in" filter="fade">
                                      <p:cBhvr>
                                        <p:cTn id="9" dur="500"/>
                                        <p:tgtEl>
                                          <p:spTgt spid="88"/>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89"/>
                                        </p:tgtEl>
                                        <p:attrNameLst>
                                          <p:attrName>style.visibility</p:attrName>
                                        </p:attrNameLst>
                                      </p:cBhvr>
                                      <p:to>
                                        <p:strVal val="visible"/>
                                      </p:to>
                                    </p:set>
                                    <p:anim by="(-#ppt_w*2)" calcmode="lin" valueType="num">
                                      <p:cBhvr rctx="PPT">
                                        <p:cTn id="13" dur="250" autoRev="1" fill="hold">
                                          <p:stCondLst>
                                            <p:cond delay="0"/>
                                          </p:stCondLst>
                                        </p:cTn>
                                        <p:tgtEl>
                                          <p:spTgt spid="89"/>
                                        </p:tgtEl>
                                        <p:attrNameLst>
                                          <p:attrName>ppt_w</p:attrName>
                                        </p:attrNameLst>
                                      </p:cBhvr>
                                    </p:anim>
                                    <p:anim by="(#ppt_w*0.50)" calcmode="lin" valueType="num">
                                      <p:cBhvr>
                                        <p:cTn id="14" dur="250" decel="50000" autoRev="1" fill="hold">
                                          <p:stCondLst>
                                            <p:cond delay="0"/>
                                          </p:stCondLst>
                                        </p:cTn>
                                        <p:tgtEl>
                                          <p:spTgt spid="89"/>
                                        </p:tgtEl>
                                        <p:attrNameLst>
                                          <p:attrName>ppt_x</p:attrName>
                                        </p:attrNameLst>
                                      </p:cBhvr>
                                    </p:anim>
                                    <p:anim from="(-#ppt_h/2)" to="(#ppt_y)" calcmode="lin" valueType="num">
                                      <p:cBhvr>
                                        <p:cTn id="15" dur="500" fill="hold">
                                          <p:stCondLst>
                                            <p:cond delay="0"/>
                                          </p:stCondLst>
                                        </p:cTn>
                                        <p:tgtEl>
                                          <p:spTgt spid="89"/>
                                        </p:tgtEl>
                                        <p:attrNameLst>
                                          <p:attrName>ppt_y</p:attrName>
                                        </p:attrNameLst>
                                      </p:cBhvr>
                                    </p:anim>
                                    <p:animRot by="21600000">
                                      <p:cBhvr>
                                        <p:cTn id="16" dur="500" fill="hold">
                                          <p:stCondLst>
                                            <p:cond delay="0"/>
                                          </p:stCondLst>
                                        </p:cTn>
                                        <p:tgtEl>
                                          <p:spTgt spid="89"/>
                                        </p:tgtEl>
                                        <p:attrNameLst>
                                          <p:attrName>r</p:attrName>
                                        </p:attrNameLst>
                                      </p:cBhvr>
                                    </p:animRot>
                                  </p:childTnLst>
                                </p:cTn>
                              </p:par>
                            </p:childTnLst>
                          </p:cTn>
                        </p:par>
                        <p:par>
                          <p:cTn id="17" fill="hold">
                            <p:stCondLst>
                              <p:cond delay="1250"/>
                            </p:stCondLst>
                            <p:childTnLst>
                              <p:par>
                                <p:cTn id="18" presetID="21" presetClass="entr" presetSubtype="1" fill="hold" nodeType="afterEffect">
                                  <p:stCondLst>
                                    <p:cond delay="0"/>
                                  </p:stCondLst>
                                  <p:childTnLst>
                                    <p:set>
                                      <p:cBhvr>
                                        <p:cTn id="19" dur="1" fill="hold">
                                          <p:stCondLst>
                                            <p:cond delay="0"/>
                                          </p:stCondLst>
                                        </p:cTn>
                                        <p:tgtEl>
                                          <p:spTgt spid="71"/>
                                        </p:tgtEl>
                                        <p:attrNameLst>
                                          <p:attrName>style.visibility</p:attrName>
                                        </p:attrNameLst>
                                      </p:cBhvr>
                                      <p:to>
                                        <p:strVal val="visible"/>
                                      </p:to>
                                    </p:set>
                                    <p:animEffect transition="in" filter="wheel(1)">
                                      <p:cBhvr>
                                        <p:cTn id="20" dur="1000"/>
                                        <p:tgtEl>
                                          <p:spTgt spid="71"/>
                                        </p:tgtEl>
                                      </p:cBhvr>
                                    </p:animEffect>
                                  </p:childTnLst>
                                </p:cTn>
                              </p:par>
                            </p:childTnLst>
                          </p:cTn>
                        </p:par>
                        <p:par>
                          <p:cTn id="21" fill="hold">
                            <p:stCondLst>
                              <p:cond delay="2250"/>
                            </p:stCondLst>
                            <p:childTnLst>
                              <p:par>
                                <p:cTn id="22" presetID="1" presetClass="entr" presetSubtype="0" fill="hold" nodeType="afterEffect">
                                  <p:stCondLst>
                                    <p:cond delay="0"/>
                                  </p:stCondLst>
                                  <p:childTnLst>
                                    <p:set>
                                      <p:cBhvr>
                                        <p:cTn id="23" dur="1" fill="hold">
                                          <p:stCondLst>
                                            <p:cond delay="0"/>
                                          </p:stCondLst>
                                        </p:cTn>
                                        <p:tgtEl>
                                          <p:spTgt spid="82"/>
                                        </p:tgtEl>
                                        <p:attrNameLst>
                                          <p:attrName>style.visibility</p:attrName>
                                        </p:attrNameLst>
                                      </p:cBhvr>
                                      <p:to>
                                        <p:strVal val="visible"/>
                                      </p:to>
                                    </p:set>
                                  </p:childTnLst>
                                </p:cTn>
                              </p:par>
                              <p:par>
                                <p:cTn id="24" presetID="56" presetClass="path" presetSubtype="0" accel="50000" decel="50000" fill="hold" nodeType="withEffect">
                                  <p:stCondLst>
                                    <p:cond delay="0"/>
                                  </p:stCondLst>
                                  <p:childTnLst>
                                    <p:animMotion origin="layout" path="M -1.11111E-6 4.79186E-6 L -0.09531 0.28862 " pathEditMode="relative" rAng="0" ptsTypes="AA">
                                      <p:cBhvr>
                                        <p:cTn id="25" dur="500" spd="-100000" fill="hold"/>
                                        <p:tgtEl>
                                          <p:spTgt spid="82"/>
                                        </p:tgtEl>
                                        <p:attrNameLst>
                                          <p:attrName>ppt_x</p:attrName>
                                          <p:attrName>ppt_y</p:attrName>
                                        </p:attrNameLst>
                                      </p:cBhvr>
                                      <p:rCtr x="-4800" y="14400"/>
                                    </p:animMotion>
                                  </p:childTnLst>
                                </p:cTn>
                              </p:par>
                              <p:par>
                                <p:cTn id="26" presetID="1" presetClass="entr" presetSubtype="0" fill="hold" nodeType="withEffect">
                                  <p:stCondLst>
                                    <p:cond delay="100"/>
                                  </p:stCondLst>
                                  <p:childTnLst>
                                    <p:set>
                                      <p:cBhvr>
                                        <p:cTn id="27" dur="1" fill="hold">
                                          <p:stCondLst>
                                            <p:cond delay="0"/>
                                          </p:stCondLst>
                                        </p:cTn>
                                        <p:tgtEl>
                                          <p:spTgt spid="83"/>
                                        </p:tgtEl>
                                        <p:attrNameLst>
                                          <p:attrName>style.visibility</p:attrName>
                                        </p:attrNameLst>
                                      </p:cBhvr>
                                      <p:to>
                                        <p:strVal val="visible"/>
                                      </p:to>
                                    </p:set>
                                  </p:childTnLst>
                                </p:cTn>
                              </p:par>
                              <p:par>
                                <p:cTn id="28" presetID="56" presetClass="path" presetSubtype="0" accel="50000" decel="50000" fill="hold" nodeType="withEffect">
                                  <p:stCondLst>
                                    <p:cond delay="100"/>
                                  </p:stCondLst>
                                  <p:childTnLst>
                                    <p:animMotion origin="layout" path="M -4.72222E-6 -9.15819E-7 L -0.12048 -0.27081 " pathEditMode="relative" rAng="0" ptsTypes="AA">
                                      <p:cBhvr>
                                        <p:cTn id="29" dur="500" spd="-100000" fill="hold"/>
                                        <p:tgtEl>
                                          <p:spTgt spid="83"/>
                                        </p:tgtEl>
                                        <p:attrNameLst>
                                          <p:attrName>ppt_x</p:attrName>
                                          <p:attrName>ppt_y</p:attrName>
                                        </p:attrNameLst>
                                      </p:cBhvr>
                                      <p:rCtr x="-6000" y="-13600"/>
                                    </p:animMotion>
                                  </p:childTnLst>
                                </p:cTn>
                              </p:par>
                              <p:par>
                                <p:cTn id="30" presetID="1" presetClass="entr" presetSubtype="0" fill="hold" nodeType="withEffect">
                                  <p:stCondLst>
                                    <p:cond delay="200"/>
                                  </p:stCondLst>
                                  <p:childTnLst>
                                    <p:set>
                                      <p:cBhvr>
                                        <p:cTn id="31" dur="1" fill="hold">
                                          <p:stCondLst>
                                            <p:cond delay="0"/>
                                          </p:stCondLst>
                                        </p:cTn>
                                        <p:tgtEl>
                                          <p:spTgt spid="84"/>
                                        </p:tgtEl>
                                        <p:attrNameLst>
                                          <p:attrName>style.visibility</p:attrName>
                                        </p:attrNameLst>
                                      </p:cBhvr>
                                      <p:to>
                                        <p:strVal val="visible"/>
                                      </p:to>
                                    </p:set>
                                  </p:childTnLst>
                                </p:cTn>
                              </p:par>
                              <p:par>
                                <p:cTn id="32" presetID="56" presetClass="path" presetSubtype="0" accel="50000" decel="50000" fill="hold" nodeType="withEffect">
                                  <p:stCondLst>
                                    <p:cond delay="200"/>
                                  </p:stCondLst>
                                  <p:childTnLst>
                                    <p:animMotion origin="layout" path="M 1.38889E-6 -1.90564E-6 L 0.25625 -0.01734 " pathEditMode="relative" rAng="0" ptsTypes="AA">
                                      <p:cBhvr>
                                        <p:cTn id="33" dur="500" spd="-100000" fill="hold"/>
                                        <p:tgtEl>
                                          <p:spTgt spid="84"/>
                                        </p:tgtEl>
                                        <p:attrNameLst>
                                          <p:attrName>ppt_x</p:attrName>
                                          <p:attrName>ppt_y</p:attrName>
                                        </p:attrNameLst>
                                      </p:cBhvr>
                                      <p:rCtr x="12800" y="-900"/>
                                    </p:animMotion>
                                  </p:childTnLst>
                                </p:cTn>
                              </p:par>
                            </p:childTnLst>
                          </p:cTn>
                        </p:par>
                        <p:par>
                          <p:cTn id="34" fill="hold">
                            <p:stCondLst>
                              <p:cond delay="2250"/>
                            </p:stCondLst>
                            <p:childTnLst>
                              <p:par>
                                <p:cTn id="35" presetID="31" presetClass="entr" presetSubtype="0" fill="hold" grpId="0" nodeType="afterEffect">
                                  <p:stCondLst>
                                    <p:cond delay="0"/>
                                  </p:stCondLst>
                                  <p:childTnLst>
                                    <p:set>
                                      <p:cBhvr>
                                        <p:cTn id="36" dur="1" fill="hold">
                                          <p:stCondLst>
                                            <p:cond delay="0"/>
                                          </p:stCondLst>
                                        </p:cTn>
                                        <p:tgtEl>
                                          <p:spTgt spid="86"/>
                                        </p:tgtEl>
                                        <p:attrNameLst>
                                          <p:attrName>style.visibility</p:attrName>
                                        </p:attrNameLst>
                                      </p:cBhvr>
                                      <p:to>
                                        <p:strVal val="visible"/>
                                      </p:to>
                                    </p:set>
                                    <p:anim calcmode="lin" valueType="num">
                                      <p:cBhvr>
                                        <p:cTn id="37" dur="400" fill="hold"/>
                                        <p:tgtEl>
                                          <p:spTgt spid="86"/>
                                        </p:tgtEl>
                                        <p:attrNameLst>
                                          <p:attrName>ppt_w</p:attrName>
                                        </p:attrNameLst>
                                      </p:cBhvr>
                                      <p:tavLst>
                                        <p:tav tm="0">
                                          <p:val>
                                            <p:fltVal val="0"/>
                                          </p:val>
                                        </p:tav>
                                        <p:tav tm="100000">
                                          <p:val>
                                            <p:strVal val="#ppt_w"/>
                                          </p:val>
                                        </p:tav>
                                      </p:tavLst>
                                    </p:anim>
                                    <p:anim calcmode="lin" valueType="num">
                                      <p:cBhvr>
                                        <p:cTn id="38" dur="400" fill="hold"/>
                                        <p:tgtEl>
                                          <p:spTgt spid="86"/>
                                        </p:tgtEl>
                                        <p:attrNameLst>
                                          <p:attrName>ppt_h</p:attrName>
                                        </p:attrNameLst>
                                      </p:cBhvr>
                                      <p:tavLst>
                                        <p:tav tm="0">
                                          <p:val>
                                            <p:fltVal val="0"/>
                                          </p:val>
                                        </p:tav>
                                        <p:tav tm="100000">
                                          <p:val>
                                            <p:strVal val="#ppt_h"/>
                                          </p:val>
                                        </p:tav>
                                      </p:tavLst>
                                    </p:anim>
                                    <p:anim calcmode="lin" valueType="num">
                                      <p:cBhvr>
                                        <p:cTn id="39" dur="400" fill="hold"/>
                                        <p:tgtEl>
                                          <p:spTgt spid="86"/>
                                        </p:tgtEl>
                                        <p:attrNameLst>
                                          <p:attrName>style.rotation</p:attrName>
                                        </p:attrNameLst>
                                      </p:cBhvr>
                                      <p:tavLst>
                                        <p:tav tm="0">
                                          <p:val>
                                            <p:fltVal val="90"/>
                                          </p:val>
                                        </p:tav>
                                        <p:tav tm="100000">
                                          <p:val>
                                            <p:fltVal val="0"/>
                                          </p:val>
                                        </p:tav>
                                      </p:tavLst>
                                    </p:anim>
                                    <p:animEffect transition="in" filter="fade">
                                      <p:cBhvr>
                                        <p:cTn id="40" dur="400"/>
                                        <p:tgtEl>
                                          <p:spTgt spid="8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85"/>
                                        </p:tgtEl>
                                        <p:attrNameLst>
                                          <p:attrName>style.visibility</p:attrName>
                                        </p:attrNameLst>
                                      </p:cBhvr>
                                      <p:to>
                                        <p:strVal val="visible"/>
                                      </p:to>
                                    </p:set>
                                    <p:anim calcmode="lin" valueType="num">
                                      <p:cBhvr>
                                        <p:cTn id="43" dur="400" fill="hold"/>
                                        <p:tgtEl>
                                          <p:spTgt spid="85"/>
                                        </p:tgtEl>
                                        <p:attrNameLst>
                                          <p:attrName>ppt_w</p:attrName>
                                        </p:attrNameLst>
                                      </p:cBhvr>
                                      <p:tavLst>
                                        <p:tav tm="0">
                                          <p:val>
                                            <p:fltVal val="0"/>
                                          </p:val>
                                        </p:tav>
                                        <p:tav tm="100000">
                                          <p:val>
                                            <p:strVal val="#ppt_w"/>
                                          </p:val>
                                        </p:tav>
                                      </p:tavLst>
                                    </p:anim>
                                    <p:anim calcmode="lin" valueType="num">
                                      <p:cBhvr>
                                        <p:cTn id="44" dur="400" fill="hold"/>
                                        <p:tgtEl>
                                          <p:spTgt spid="85"/>
                                        </p:tgtEl>
                                        <p:attrNameLst>
                                          <p:attrName>ppt_h</p:attrName>
                                        </p:attrNameLst>
                                      </p:cBhvr>
                                      <p:tavLst>
                                        <p:tav tm="0">
                                          <p:val>
                                            <p:fltVal val="0"/>
                                          </p:val>
                                        </p:tav>
                                        <p:tav tm="100000">
                                          <p:val>
                                            <p:strVal val="#ppt_h"/>
                                          </p:val>
                                        </p:tav>
                                      </p:tavLst>
                                    </p:anim>
                                    <p:anim calcmode="lin" valueType="num">
                                      <p:cBhvr>
                                        <p:cTn id="45" dur="400" fill="hold"/>
                                        <p:tgtEl>
                                          <p:spTgt spid="85"/>
                                        </p:tgtEl>
                                        <p:attrNameLst>
                                          <p:attrName>style.rotation</p:attrName>
                                        </p:attrNameLst>
                                      </p:cBhvr>
                                      <p:tavLst>
                                        <p:tav tm="0">
                                          <p:val>
                                            <p:fltVal val="90"/>
                                          </p:val>
                                        </p:tav>
                                        <p:tav tm="100000">
                                          <p:val>
                                            <p:fltVal val="0"/>
                                          </p:val>
                                        </p:tav>
                                      </p:tavLst>
                                    </p:anim>
                                    <p:animEffect transition="in" filter="fade">
                                      <p:cBhvr>
                                        <p:cTn id="46" dur="400"/>
                                        <p:tgtEl>
                                          <p:spTgt spid="85"/>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87"/>
                                        </p:tgtEl>
                                        <p:attrNameLst>
                                          <p:attrName>style.visibility</p:attrName>
                                        </p:attrNameLst>
                                      </p:cBhvr>
                                      <p:to>
                                        <p:strVal val="visible"/>
                                      </p:to>
                                    </p:set>
                                    <p:anim calcmode="lin" valueType="num">
                                      <p:cBhvr>
                                        <p:cTn id="49" dur="400" fill="hold"/>
                                        <p:tgtEl>
                                          <p:spTgt spid="87"/>
                                        </p:tgtEl>
                                        <p:attrNameLst>
                                          <p:attrName>ppt_w</p:attrName>
                                        </p:attrNameLst>
                                      </p:cBhvr>
                                      <p:tavLst>
                                        <p:tav tm="0">
                                          <p:val>
                                            <p:fltVal val="0"/>
                                          </p:val>
                                        </p:tav>
                                        <p:tav tm="100000">
                                          <p:val>
                                            <p:strVal val="#ppt_w"/>
                                          </p:val>
                                        </p:tav>
                                      </p:tavLst>
                                    </p:anim>
                                    <p:anim calcmode="lin" valueType="num">
                                      <p:cBhvr>
                                        <p:cTn id="50" dur="400" fill="hold"/>
                                        <p:tgtEl>
                                          <p:spTgt spid="87"/>
                                        </p:tgtEl>
                                        <p:attrNameLst>
                                          <p:attrName>ppt_h</p:attrName>
                                        </p:attrNameLst>
                                      </p:cBhvr>
                                      <p:tavLst>
                                        <p:tav tm="0">
                                          <p:val>
                                            <p:fltVal val="0"/>
                                          </p:val>
                                        </p:tav>
                                        <p:tav tm="100000">
                                          <p:val>
                                            <p:strVal val="#ppt_h"/>
                                          </p:val>
                                        </p:tav>
                                      </p:tavLst>
                                    </p:anim>
                                    <p:anim calcmode="lin" valueType="num">
                                      <p:cBhvr>
                                        <p:cTn id="51" dur="400" fill="hold"/>
                                        <p:tgtEl>
                                          <p:spTgt spid="87"/>
                                        </p:tgtEl>
                                        <p:attrNameLst>
                                          <p:attrName>style.rotation</p:attrName>
                                        </p:attrNameLst>
                                      </p:cBhvr>
                                      <p:tavLst>
                                        <p:tav tm="0">
                                          <p:val>
                                            <p:fltVal val="90"/>
                                          </p:val>
                                        </p:tav>
                                        <p:tav tm="100000">
                                          <p:val>
                                            <p:fltVal val="0"/>
                                          </p:val>
                                        </p:tav>
                                      </p:tavLst>
                                    </p:anim>
                                    <p:animEffect transition="in" filter="fade">
                                      <p:cBhvr>
                                        <p:cTn id="52" dur="400"/>
                                        <p:tgtEl>
                                          <p:spTgt spid="87"/>
                                        </p:tgtEl>
                                      </p:cBhvr>
                                    </p:animEffect>
                                  </p:childTnLst>
                                </p:cTn>
                              </p:par>
                            </p:childTnLst>
                          </p:cTn>
                        </p:par>
                        <p:par>
                          <p:cTn id="53" fill="hold">
                            <p:stCondLst>
                              <p:cond delay="2750"/>
                            </p:stCondLst>
                            <p:childTnLst>
                              <p:par>
                                <p:cTn id="54" presetID="22" presetClass="entr" presetSubtype="8" fill="hold" grpId="0" nodeType="afterEffect">
                                  <p:stCondLst>
                                    <p:cond delay="0"/>
                                  </p:stCondLst>
                                  <p:childTnLst>
                                    <p:set>
                                      <p:cBhvr>
                                        <p:cTn id="55" dur="1" fill="hold">
                                          <p:stCondLst>
                                            <p:cond delay="0"/>
                                          </p:stCondLst>
                                        </p:cTn>
                                        <p:tgtEl>
                                          <p:spTgt spid="90"/>
                                        </p:tgtEl>
                                        <p:attrNameLst>
                                          <p:attrName>style.visibility</p:attrName>
                                        </p:attrNameLst>
                                      </p:cBhvr>
                                      <p:to>
                                        <p:strVal val="visible"/>
                                      </p:to>
                                    </p:set>
                                    <p:animEffect transition="in" filter="wipe(left)">
                                      <p:cBhvr>
                                        <p:cTn id="56" dur="500"/>
                                        <p:tgtEl>
                                          <p:spTgt spid="90"/>
                                        </p:tgtEl>
                                      </p:cBhvr>
                                    </p:animEffect>
                                  </p:childTnLst>
                                </p:cTn>
                              </p:par>
                            </p:childTnLst>
                          </p:cTn>
                        </p:par>
                        <p:par>
                          <p:cTn id="57" fill="hold">
                            <p:stCondLst>
                              <p:cond delay="3250"/>
                            </p:stCondLst>
                            <p:childTnLst>
                              <p:par>
                                <p:cTn id="58" presetID="22" presetClass="entr" presetSubtype="8" fill="hold" grpId="0" nodeType="afterEffect">
                                  <p:stCondLst>
                                    <p:cond delay="0"/>
                                  </p:stCondLst>
                                  <p:childTnLst>
                                    <p:set>
                                      <p:cBhvr>
                                        <p:cTn id="59" dur="1" fill="hold">
                                          <p:stCondLst>
                                            <p:cond delay="0"/>
                                          </p:stCondLst>
                                        </p:cTn>
                                        <p:tgtEl>
                                          <p:spTgt spid="91"/>
                                        </p:tgtEl>
                                        <p:attrNameLst>
                                          <p:attrName>style.visibility</p:attrName>
                                        </p:attrNameLst>
                                      </p:cBhvr>
                                      <p:to>
                                        <p:strVal val="visible"/>
                                      </p:to>
                                    </p:set>
                                    <p:animEffect transition="in" filter="wipe(left)">
                                      <p:cBhvr>
                                        <p:cTn id="60" dur="500"/>
                                        <p:tgtEl>
                                          <p:spTgt spid="91"/>
                                        </p:tgtEl>
                                      </p:cBhvr>
                                    </p:animEffect>
                                  </p:childTnLst>
                                </p:cTn>
                              </p:par>
                            </p:childTnLst>
                          </p:cTn>
                        </p:par>
                        <p:par>
                          <p:cTn id="61" fill="hold">
                            <p:stCondLst>
                              <p:cond delay="3750"/>
                            </p:stCondLst>
                            <p:childTnLst>
                              <p:par>
                                <p:cTn id="62" presetID="22" presetClass="entr" presetSubtype="2" fill="hold" grpId="0" nodeType="afterEffect">
                                  <p:stCondLst>
                                    <p:cond delay="0"/>
                                  </p:stCondLst>
                                  <p:childTnLst>
                                    <p:set>
                                      <p:cBhvr>
                                        <p:cTn id="63" dur="1" fill="hold">
                                          <p:stCondLst>
                                            <p:cond delay="0"/>
                                          </p:stCondLst>
                                        </p:cTn>
                                        <p:tgtEl>
                                          <p:spTgt spid="92"/>
                                        </p:tgtEl>
                                        <p:attrNameLst>
                                          <p:attrName>style.visibility</p:attrName>
                                        </p:attrNameLst>
                                      </p:cBhvr>
                                      <p:to>
                                        <p:strVal val="visible"/>
                                      </p:to>
                                    </p:set>
                                    <p:animEffect transition="in" filter="wipe(right)">
                                      <p:cBhvr>
                                        <p:cTn id="64"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89" grpId="0"/>
      <p:bldP spid="90" grpId="0"/>
      <p:bldP spid="91" grpId="0"/>
      <p:bldP spid="9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37891"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37892" name="组合 20"/>
          <p:cNvGrpSpPr/>
          <p:nvPr/>
        </p:nvGrpSpPr>
        <p:grpSpPr>
          <a:xfrm>
            <a:off x="9632950" y="287338"/>
            <a:ext cx="276225" cy="288925"/>
            <a:chOff x="8181567" y="391614"/>
            <a:chExt cx="420096" cy="437973"/>
          </a:xfrm>
        </p:grpSpPr>
        <p:sp>
          <p:nvSpPr>
            <p:cNvPr id="37943"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7944"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37893" name="组合 23"/>
          <p:cNvGrpSpPr/>
          <p:nvPr/>
        </p:nvGrpSpPr>
        <p:grpSpPr>
          <a:xfrm>
            <a:off x="11296650" y="287338"/>
            <a:ext cx="277813" cy="288925"/>
            <a:chOff x="10486350" y="391614"/>
            <a:chExt cx="421373" cy="437973"/>
          </a:xfrm>
        </p:grpSpPr>
        <p:sp>
          <p:nvSpPr>
            <p:cNvPr id="37941"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7942"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37894"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37895"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37896"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37897" name="组合 29"/>
          <p:cNvGrpSpPr/>
          <p:nvPr/>
        </p:nvGrpSpPr>
        <p:grpSpPr>
          <a:xfrm>
            <a:off x="10475913" y="287338"/>
            <a:ext cx="276225" cy="288925"/>
            <a:chOff x="9338428" y="391614"/>
            <a:chExt cx="420096" cy="437973"/>
          </a:xfrm>
        </p:grpSpPr>
        <p:sp>
          <p:nvSpPr>
            <p:cNvPr id="37939"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7940"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37898"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902"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37903"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备用图形</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37904"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37905"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备用图形</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37906"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37907"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备用图形</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37908" name="Freeform 5"/>
          <p:cNvSpPr/>
          <p:nvPr/>
        </p:nvSpPr>
        <p:spPr>
          <a:xfrm>
            <a:off x="1773238" y="1854200"/>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pic>
        <p:nvPicPr>
          <p:cNvPr id="37909" name="图片 71"/>
          <p:cNvPicPr/>
          <p:nvPr/>
        </p:nvPicPr>
        <p:blipFill>
          <a:blip r:embed="rId1" cstate="email"/>
          <a:stretch>
            <a:fillRect/>
          </a:stretch>
        </p:blipFill>
        <p:spPr>
          <a:xfrm>
            <a:off x="3605213" y="749300"/>
            <a:ext cx="26987" cy="388938"/>
          </a:xfrm>
          <a:prstGeom prst="rect">
            <a:avLst/>
          </a:prstGeom>
          <a:noFill/>
          <a:ln w="9525">
            <a:noFill/>
          </a:ln>
        </p:spPr>
      </p:pic>
      <p:pic>
        <p:nvPicPr>
          <p:cNvPr id="37910" name="图片 72"/>
          <p:cNvPicPr/>
          <p:nvPr/>
        </p:nvPicPr>
        <p:blipFill>
          <a:blip r:embed="rId1" cstate="email"/>
          <a:stretch>
            <a:fillRect/>
          </a:stretch>
        </p:blipFill>
        <p:spPr>
          <a:xfrm>
            <a:off x="5294313" y="749300"/>
            <a:ext cx="26987" cy="388938"/>
          </a:xfrm>
          <a:prstGeom prst="rect">
            <a:avLst/>
          </a:prstGeom>
          <a:noFill/>
          <a:ln w="9525">
            <a:noFill/>
          </a:ln>
        </p:spPr>
      </p:pic>
      <p:pic>
        <p:nvPicPr>
          <p:cNvPr id="37911" name="图片 73"/>
          <p:cNvPicPr/>
          <p:nvPr/>
        </p:nvPicPr>
        <p:blipFill>
          <a:blip r:embed="rId1" cstate="email"/>
          <a:stretch>
            <a:fillRect/>
          </a:stretch>
        </p:blipFill>
        <p:spPr>
          <a:xfrm>
            <a:off x="7035800" y="749300"/>
            <a:ext cx="26988" cy="388938"/>
          </a:xfrm>
          <a:prstGeom prst="rect">
            <a:avLst/>
          </a:prstGeom>
          <a:noFill/>
          <a:ln w="9525">
            <a:noFill/>
          </a:ln>
        </p:spPr>
      </p:pic>
      <p:sp>
        <p:nvSpPr>
          <p:cNvPr id="37912" name="Rectangle 14"/>
          <p:cNvSpPr/>
          <p:nvPr/>
        </p:nvSpPr>
        <p:spPr>
          <a:xfrm>
            <a:off x="7138988" y="1135063"/>
            <a:ext cx="1620837"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7913" name="TextBox 75"/>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7914" name="TextBox 76"/>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主营业务</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7915" name="TextBox 77"/>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企业优势</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7916" name="TextBox 78"/>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联系我们</a:t>
            </a:r>
            <a:endParaRPr lang="zh-CN" altLang="en-US" b="1" dirty="0">
              <a:solidFill>
                <a:srgbClr val="44A6BA"/>
              </a:solidFill>
              <a:latin typeface="微软雅黑" panose="020B0503020204020204" pitchFamily="34" charset="-122"/>
              <a:ea typeface="微软雅黑" panose="020B0503020204020204" pitchFamily="34" charset="-122"/>
            </a:endParaRPr>
          </a:p>
        </p:txBody>
      </p:sp>
      <p:pic>
        <p:nvPicPr>
          <p:cNvPr id="37917" name="图片 79"/>
          <p:cNvPicPr/>
          <p:nvPr/>
        </p:nvPicPr>
        <p:blipFill>
          <a:blip r:embed="rId1" cstate="email"/>
          <a:stretch>
            <a:fillRect/>
          </a:stretch>
        </p:blipFill>
        <p:spPr>
          <a:xfrm>
            <a:off x="1947863" y="749300"/>
            <a:ext cx="26987" cy="388938"/>
          </a:xfrm>
          <a:prstGeom prst="rect">
            <a:avLst/>
          </a:prstGeom>
          <a:noFill/>
          <a:ln w="9525">
            <a:noFill/>
          </a:ln>
        </p:spPr>
      </p:pic>
      <p:pic>
        <p:nvPicPr>
          <p:cNvPr id="37918" name="图片 80"/>
          <p:cNvPicPr/>
          <p:nvPr/>
        </p:nvPicPr>
        <p:blipFill>
          <a:blip r:embed="rId1" cstate="email"/>
          <a:stretch>
            <a:fillRect/>
          </a:stretch>
        </p:blipFill>
        <p:spPr>
          <a:xfrm>
            <a:off x="8855075" y="749300"/>
            <a:ext cx="26988" cy="388938"/>
          </a:xfrm>
          <a:prstGeom prst="rect">
            <a:avLst/>
          </a:prstGeom>
          <a:noFill/>
          <a:ln w="9525">
            <a:noFill/>
          </a:ln>
        </p:spPr>
      </p:pic>
      <p:sp>
        <p:nvSpPr>
          <p:cNvPr id="37919" name="Freeform 5"/>
          <p:cNvSpPr/>
          <p:nvPr/>
        </p:nvSpPr>
        <p:spPr>
          <a:xfrm>
            <a:off x="6604000" y="1546225"/>
            <a:ext cx="1582738" cy="1677988"/>
          </a:xfrm>
          <a:custGeom>
            <a:avLst/>
            <a:gdLst/>
            <a:ahLst/>
            <a:cxnLst>
              <a:cxn ang="0">
                <a:pos x="1583502" y="0"/>
              </a:cxn>
              <a:cxn ang="0">
                <a:pos x="1249873" y="157850"/>
              </a:cxn>
              <a:cxn ang="0">
                <a:pos x="495153" y="157850"/>
              </a:cxn>
              <a:cxn ang="0">
                <a:pos x="0" y="716343"/>
              </a:cxn>
              <a:cxn ang="0">
                <a:pos x="0" y="1677602"/>
              </a:cxn>
              <a:cxn ang="0">
                <a:pos x="330102" y="1478696"/>
              </a:cxn>
              <a:cxn ang="0">
                <a:pos x="1009350" y="1478696"/>
              </a:cxn>
              <a:cxn ang="0">
                <a:pos x="1579975" y="971877"/>
              </a:cxn>
              <a:cxn ang="0">
                <a:pos x="1583502" y="0"/>
              </a:cxn>
            </a:cxnLst>
            <a:rect l="0" t="0" r="0" b="0"/>
            <a:pathLst>
              <a:path w="2245" h="2370">
                <a:moveTo>
                  <a:pt x="2245" y="0"/>
                </a:moveTo>
                <a:cubicBezTo>
                  <a:pt x="2134" y="114"/>
                  <a:pt x="1990" y="199"/>
                  <a:pt x="1772" y="223"/>
                </a:cubicBezTo>
                <a:cubicBezTo>
                  <a:pt x="1415" y="223"/>
                  <a:pt x="1058" y="223"/>
                  <a:pt x="702" y="223"/>
                </a:cubicBezTo>
                <a:cubicBezTo>
                  <a:pt x="409" y="254"/>
                  <a:pt x="2" y="616"/>
                  <a:pt x="0" y="1012"/>
                </a:cubicBezTo>
                <a:cubicBezTo>
                  <a:pt x="0" y="1465"/>
                  <a:pt x="0" y="1917"/>
                  <a:pt x="0" y="2370"/>
                </a:cubicBezTo>
                <a:cubicBezTo>
                  <a:pt x="101" y="2221"/>
                  <a:pt x="241" y="2112"/>
                  <a:pt x="468" y="2089"/>
                </a:cubicBezTo>
                <a:cubicBezTo>
                  <a:pt x="789" y="2089"/>
                  <a:pt x="1110" y="2089"/>
                  <a:pt x="1431" y="2089"/>
                </a:cubicBezTo>
                <a:cubicBezTo>
                  <a:pt x="1798" y="2064"/>
                  <a:pt x="2087" y="1870"/>
                  <a:pt x="2240" y="1373"/>
                </a:cubicBezTo>
                <a:cubicBezTo>
                  <a:pt x="2242" y="916"/>
                  <a:pt x="2243" y="458"/>
                  <a:pt x="2245" y="0"/>
                </a:cubicBezTo>
                <a:close/>
              </a:path>
            </a:pathLst>
          </a:custGeom>
          <a:solidFill>
            <a:schemeClr val="tx1">
              <a:alpha val="100000"/>
            </a:schemeClr>
          </a:solidFill>
          <a:ln w="9">
            <a:noFill/>
          </a:ln>
        </p:spPr>
        <p:txBody>
          <a:bodyPr/>
          <a:lstStyle/>
          <a:p>
            <a:endParaRPr lang="zh-CN" altLang="en-US"/>
          </a:p>
        </p:txBody>
      </p:sp>
      <p:sp>
        <p:nvSpPr>
          <p:cNvPr id="37920" name="Freeform 6"/>
          <p:cNvSpPr/>
          <p:nvPr/>
        </p:nvSpPr>
        <p:spPr>
          <a:xfrm>
            <a:off x="6778625" y="3446463"/>
            <a:ext cx="1141413" cy="1211262"/>
          </a:xfrm>
          <a:custGeom>
            <a:avLst/>
            <a:gdLst/>
            <a:ahLst/>
            <a:cxnLst>
              <a:cxn ang="0">
                <a:pos x="1142200" y="0"/>
              </a:cxn>
              <a:cxn ang="0">
                <a:pos x="901922" y="113890"/>
              </a:cxn>
              <a:cxn ang="0">
                <a:pos x="357246" y="113890"/>
              </a:cxn>
              <a:cxn ang="0">
                <a:pos x="0" y="517101"/>
              </a:cxn>
              <a:cxn ang="0">
                <a:pos x="0" y="1210342"/>
              </a:cxn>
              <a:cxn ang="0">
                <a:pos x="238164" y="1066742"/>
              </a:cxn>
              <a:cxn ang="0">
                <a:pos x="727879" y="1066742"/>
              </a:cxn>
              <a:cxn ang="0">
                <a:pos x="1140086" y="701022"/>
              </a:cxn>
              <a:cxn ang="0">
                <a:pos x="1142200" y="0"/>
              </a:cxn>
            </a:cxnLst>
            <a:rect l="0" t="0" r="0" b="0"/>
            <a:pathLst>
              <a:path w="1621" h="1711">
                <a:moveTo>
                  <a:pt x="1621" y="0"/>
                </a:moveTo>
                <a:cubicBezTo>
                  <a:pt x="1541" y="82"/>
                  <a:pt x="1437" y="144"/>
                  <a:pt x="1280" y="161"/>
                </a:cubicBezTo>
                <a:cubicBezTo>
                  <a:pt x="1022" y="161"/>
                  <a:pt x="764" y="161"/>
                  <a:pt x="507" y="161"/>
                </a:cubicBezTo>
                <a:cubicBezTo>
                  <a:pt x="295" y="183"/>
                  <a:pt x="1" y="444"/>
                  <a:pt x="0" y="731"/>
                </a:cubicBezTo>
                <a:cubicBezTo>
                  <a:pt x="0" y="1057"/>
                  <a:pt x="0" y="1384"/>
                  <a:pt x="0" y="1711"/>
                </a:cubicBezTo>
                <a:cubicBezTo>
                  <a:pt x="73" y="1604"/>
                  <a:pt x="174" y="1525"/>
                  <a:pt x="338" y="1508"/>
                </a:cubicBezTo>
                <a:cubicBezTo>
                  <a:pt x="570" y="1508"/>
                  <a:pt x="801" y="1508"/>
                  <a:pt x="1033" y="1508"/>
                </a:cubicBezTo>
                <a:cubicBezTo>
                  <a:pt x="1298" y="1490"/>
                  <a:pt x="1507" y="1350"/>
                  <a:pt x="1618" y="991"/>
                </a:cubicBezTo>
                <a:cubicBezTo>
                  <a:pt x="1619" y="661"/>
                  <a:pt x="1620" y="331"/>
                  <a:pt x="1621" y="0"/>
                </a:cubicBezTo>
                <a:close/>
              </a:path>
            </a:pathLst>
          </a:custGeom>
          <a:solidFill>
            <a:schemeClr val="accent1">
              <a:alpha val="100000"/>
            </a:schemeClr>
          </a:solidFill>
          <a:ln w="9">
            <a:noFill/>
          </a:ln>
        </p:spPr>
        <p:txBody>
          <a:bodyPr/>
          <a:lstStyle/>
          <a:p>
            <a:endParaRPr lang="zh-CN" altLang="en-US"/>
          </a:p>
        </p:txBody>
      </p:sp>
      <p:sp>
        <p:nvSpPr>
          <p:cNvPr id="37921" name="Freeform 7"/>
          <p:cNvSpPr/>
          <p:nvPr/>
        </p:nvSpPr>
        <p:spPr>
          <a:xfrm>
            <a:off x="5343525" y="4086225"/>
            <a:ext cx="1144588" cy="1208088"/>
          </a:xfrm>
          <a:custGeom>
            <a:avLst/>
            <a:gdLst/>
            <a:ahLst/>
            <a:cxnLst>
              <a:cxn ang="0">
                <a:pos x="0" y="0"/>
              </a:cxn>
              <a:cxn ang="0">
                <a:pos x="241325" y="113096"/>
              </a:cxn>
              <a:cxn ang="0">
                <a:pos x="786069" y="113096"/>
              </a:cxn>
              <a:cxn ang="0">
                <a:pos x="1143822" y="516002"/>
              </a:cxn>
              <a:cxn ang="0">
                <a:pos x="1143822" y="1208718"/>
              </a:cxn>
              <a:cxn ang="0">
                <a:pos x="905320" y="1065934"/>
              </a:cxn>
              <a:cxn ang="0">
                <a:pos x="414909" y="1065934"/>
              </a:cxn>
              <a:cxn ang="0">
                <a:pos x="2823" y="700491"/>
              </a:cxn>
              <a:cxn ang="0">
                <a:pos x="0" y="0"/>
              </a:cxn>
            </a:cxnLst>
            <a:rect l="0" t="0" r="0" b="0"/>
            <a:pathLst>
              <a:path w="1621" h="1710">
                <a:moveTo>
                  <a:pt x="0" y="0"/>
                </a:moveTo>
                <a:cubicBezTo>
                  <a:pt x="80" y="81"/>
                  <a:pt x="184" y="143"/>
                  <a:pt x="342" y="160"/>
                </a:cubicBezTo>
                <a:cubicBezTo>
                  <a:pt x="599" y="160"/>
                  <a:pt x="857" y="160"/>
                  <a:pt x="1114" y="160"/>
                </a:cubicBezTo>
                <a:cubicBezTo>
                  <a:pt x="1326" y="182"/>
                  <a:pt x="1620" y="444"/>
                  <a:pt x="1621" y="730"/>
                </a:cubicBezTo>
                <a:cubicBezTo>
                  <a:pt x="1621" y="1057"/>
                  <a:pt x="1621" y="1384"/>
                  <a:pt x="1621" y="1710"/>
                </a:cubicBezTo>
                <a:cubicBezTo>
                  <a:pt x="1548" y="1603"/>
                  <a:pt x="1447" y="1524"/>
                  <a:pt x="1283" y="1508"/>
                </a:cubicBezTo>
                <a:cubicBezTo>
                  <a:pt x="1052" y="1508"/>
                  <a:pt x="820" y="1508"/>
                  <a:pt x="588" y="1508"/>
                </a:cubicBezTo>
                <a:cubicBezTo>
                  <a:pt x="323" y="1490"/>
                  <a:pt x="114" y="1350"/>
                  <a:pt x="4" y="991"/>
                </a:cubicBezTo>
                <a:cubicBezTo>
                  <a:pt x="2" y="661"/>
                  <a:pt x="1" y="330"/>
                  <a:pt x="0" y="0"/>
                </a:cubicBezTo>
                <a:close/>
              </a:path>
            </a:pathLst>
          </a:custGeom>
          <a:solidFill>
            <a:schemeClr val="tx2">
              <a:alpha val="100000"/>
            </a:schemeClr>
          </a:solidFill>
          <a:ln w="9">
            <a:noFill/>
          </a:ln>
        </p:spPr>
        <p:txBody>
          <a:bodyPr/>
          <a:lstStyle/>
          <a:p>
            <a:endParaRPr lang="zh-CN" altLang="en-US"/>
          </a:p>
        </p:txBody>
      </p:sp>
      <p:sp>
        <p:nvSpPr>
          <p:cNvPr id="37922" name="Freeform 8"/>
          <p:cNvSpPr/>
          <p:nvPr/>
        </p:nvSpPr>
        <p:spPr>
          <a:xfrm>
            <a:off x="5040313" y="2282825"/>
            <a:ext cx="1293812" cy="1371600"/>
          </a:xfrm>
          <a:custGeom>
            <a:avLst/>
            <a:gdLst/>
            <a:ahLst/>
            <a:cxnLst>
              <a:cxn ang="0">
                <a:pos x="0" y="0"/>
              </a:cxn>
              <a:cxn ang="0">
                <a:pos x="273053" y="128815"/>
              </a:cxn>
              <a:cxn ang="0">
                <a:pos x="889715" y="128815"/>
              </a:cxn>
              <a:cxn ang="0">
                <a:pos x="1294708" y="585331"/>
              </a:cxn>
              <a:cxn ang="0">
                <a:pos x="1294708" y="1370962"/>
              </a:cxn>
              <a:cxn ang="0">
                <a:pos x="1025183" y="1208174"/>
              </a:cxn>
              <a:cxn ang="0">
                <a:pos x="469905" y="1208174"/>
              </a:cxn>
              <a:cxn ang="0">
                <a:pos x="2822" y="794125"/>
              </a:cxn>
              <a:cxn ang="0">
                <a:pos x="0" y="0"/>
              </a:cxn>
            </a:cxnLst>
            <a:rect l="0" t="0" r="0" b="0"/>
            <a:pathLst>
              <a:path w="1835" h="1937">
                <a:moveTo>
                  <a:pt x="0" y="0"/>
                </a:moveTo>
                <a:cubicBezTo>
                  <a:pt x="91" y="93"/>
                  <a:pt x="209" y="163"/>
                  <a:pt x="387" y="182"/>
                </a:cubicBezTo>
                <a:cubicBezTo>
                  <a:pt x="678" y="182"/>
                  <a:pt x="970" y="182"/>
                  <a:pt x="1261" y="182"/>
                </a:cubicBezTo>
                <a:cubicBezTo>
                  <a:pt x="1501" y="207"/>
                  <a:pt x="1834" y="503"/>
                  <a:pt x="1835" y="827"/>
                </a:cubicBezTo>
                <a:cubicBezTo>
                  <a:pt x="1835" y="1197"/>
                  <a:pt x="1835" y="1567"/>
                  <a:pt x="1835" y="1937"/>
                </a:cubicBezTo>
                <a:cubicBezTo>
                  <a:pt x="1753" y="1816"/>
                  <a:pt x="1638" y="1726"/>
                  <a:pt x="1453" y="1707"/>
                </a:cubicBezTo>
                <a:cubicBezTo>
                  <a:pt x="1190" y="1707"/>
                  <a:pt x="928" y="1707"/>
                  <a:pt x="666" y="1707"/>
                </a:cubicBezTo>
                <a:cubicBezTo>
                  <a:pt x="366" y="1687"/>
                  <a:pt x="129" y="1529"/>
                  <a:pt x="4" y="1122"/>
                </a:cubicBezTo>
                <a:cubicBezTo>
                  <a:pt x="3" y="748"/>
                  <a:pt x="1" y="374"/>
                  <a:pt x="0" y="0"/>
                </a:cubicBezTo>
                <a:close/>
              </a:path>
            </a:pathLst>
          </a:custGeom>
          <a:solidFill>
            <a:schemeClr val="bg1">
              <a:alpha val="100000"/>
            </a:schemeClr>
          </a:solidFill>
          <a:ln w="9">
            <a:noFill/>
          </a:ln>
        </p:spPr>
        <p:txBody>
          <a:bodyPr/>
          <a:lstStyle/>
          <a:p>
            <a:endParaRPr lang="zh-CN" altLang="en-US"/>
          </a:p>
        </p:txBody>
      </p:sp>
      <p:sp>
        <p:nvSpPr>
          <p:cNvPr id="37923" name="Freeform 9"/>
          <p:cNvSpPr/>
          <p:nvPr/>
        </p:nvSpPr>
        <p:spPr>
          <a:xfrm>
            <a:off x="6638925" y="5164138"/>
            <a:ext cx="1009650" cy="1068387"/>
          </a:xfrm>
          <a:custGeom>
            <a:avLst/>
            <a:gdLst/>
            <a:ahLst/>
            <a:cxnLst>
              <a:cxn ang="0">
                <a:pos x="1010782" y="0"/>
              </a:cxn>
              <a:cxn ang="0">
                <a:pos x="797912" y="100347"/>
              </a:cxn>
              <a:cxn ang="0">
                <a:pos x="316486" y="100347"/>
              </a:cxn>
              <a:cxn ang="0">
                <a:pos x="0" y="456508"/>
              </a:cxn>
              <a:cxn ang="0">
                <a:pos x="0" y="1069190"/>
              </a:cxn>
              <a:cxn ang="0">
                <a:pos x="210756" y="942696"/>
              </a:cxn>
              <a:cxn ang="0">
                <a:pos x="644250" y="942696"/>
              </a:cxn>
              <a:cxn ang="0">
                <a:pos x="1008667" y="619749"/>
              </a:cxn>
              <a:cxn ang="0">
                <a:pos x="1010782" y="0"/>
              </a:cxn>
            </a:cxnLst>
            <a:rect l="0" t="0" r="0" b="0"/>
            <a:pathLst>
              <a:path w="1434" h="1513">
                <a:moveTo>
                  <a:pt x="1434" y="0"/>
                </a:moveTo>
                <a:cubicBezTo>
                  <a:pt x="1364" y="73"/>
                  <a:pt x="1271" y="127"/>
                  <a:pt x="1132" y="142"/>
                </a:cubicBezTo>
                <a:cubicBezTo>
                  <a:pt x="904" y="142"/>
                  <a:pt x="677" y="142"/>
                  <a:pt x="449" y="142"/>
                </a:cubicBezTo>
                <a:cubicBezTo>
                  <a:pt x="262" y="162"/>
                  <a:pt x="2" y="393"/>
                  <a:pt x="0" y="646"/>
                </a:cubicBezTo>
                <a:cubicBezTo>
                  <a:pt x="0" y="935"/>
                  <a:pt x="0" y="1224"/>
                  <a:pt x="0" y="1513"/>
                </a:cubicBezTo>
                <a:cubicBezTo>
                  <a:pt x="65" y="1419"/>
                  <a:pt x="155" y="1349"/>
                  <a:pt x="299" y="1334"/>
                </a:cubicBezTo>
                <a:cubicBezTo>
                  <a:pt x="504" y="1334"/>
                  <a:pt x="709" y="1334"/>
                  <a:pt x="914" y="1334"/>
                </a:cubicBezTo>
                <a:cubicBezTo>
                  <a:pt x="1149" y="1318"/>
                  <a:pt x="1334" y="1194"/>
                  <a:pt x="1431" y="877"/>
                </a:cubicBezTo>
                <a:cubicBezTo>
                  <a:pt x="1432" y="585"/>
                  <a:pt x="1433" y="292"/>
                  <a:pt x="1434" y="0"/>
                </a:cubicBezTo>
                <a:close/>
              </a:path>
            </a:pathLst>
          </a:custGeom>
          <a:solidFill>
            <a:schemeClr val="bg2">
              <a:alpha val="100000"/>
            </a:schemeClr>
          </a:solidFill>
          <a:ln w="9">
            <a:noFill/>
          </a:ln>
        </p:spPr>
        <p:txBody>
          <a:bodyPr/>
          <a:lstStyle/>
          <a:p>
            <a:endParaRPr lang="zh-CN" altLang="en-US"/>
          </a:p>
        </p:txBody>
      </p:sp>
      <p:sp>
        <p:nvSpPr>
          <p:cNvPr id="42" name="TextBox 41"/>
          <p:cNvSpPr txBox="1"/>
          <p:nvPr/>
        </p:nvSpPr>
        <p:spPr>
          <a:xfrm>
            <a:off x="7002463" y="2068513"/>
            <a:ext cx="758825" cy="58420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0" i="0" u="none" strike="noStrike" kern="1200" cap="none" spc="0" normalizeH="0" baseline="0" noProof="0" dirty="0">
                <a:ln>
                  <a:noFill/>
                </a:ln>
                <a:solidFill>
                  <a:schemeClr val="accent2"/>
                </a:solidFill>
                <a:effectLst/>
                <a:uLnTx/>
                <a:uFillTx/>
                <a:latin typeface="+mj-ea"/>
                <a:ea typeface="+mj-ea"/>
                <a:cs typeface="+mn-cs"/>
              </a:rPr>
              <a:t>01</a:t>
            </a:r>
            <a:endParaRPr kumimoji="0" lang="zh-CN" altLang="en-US" sz="3200" b="0" i="0" u="none" strike="noStrike" kern="1200" cap="none" spc="0" normalizeH="0" baseline="0" noProof="0" dirty="0">
              <a:ln>
                <a:noFill/>
              </a:ln>
              <a:solidFill>
                <a:schemeClr val="accent2"/>
              </a:solidFill>
              <a:effectLst/>
              <a:uLnTx/>
              <a:uFillTx/>
              <a:latin typeface="+mj-ea"/>
              <a:ea typeface="+mj-ea"/>
              <a:cs typeface="+mn-cs"/>
            </a:endParaRPr>
          </a:p>
        </p:txBody>
      </p:sp>
      <p:sp>
        <p:nvSpPr>
          <p:cNvPr id="43" name="TextBox 42"/>
          <p:cNvSpPr txBox="1"/>
          <p:nvPr/>
        </p:nvSpPr>
        <p:spPr>
          <a:xfrm>
            <a:off x="5381625" y="2651125"/>
            <a:ext cx="758825" cy="58578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0" i="0" u="none" strike="noStrike" kern="1200" cap="none" spc="0" normalizeH="0" baseline="0" noProof="0" dirty="0">
                <a:ln>
                  <a:noFill/>
                </a:ln>
                <a:solidFill>
                  <a:schemeClr val="accent2"/>
                </a:solidFill>
                <a:effectLst/>
                <a:uLnTx/>
                <a:uFillTx/>
                <a:latin typeface="+mj-ea"/>
                <a:ea typeface="+mj-ea"/>
                <a:cs typeface="+mn-cs"/>
              </a:rPr>
              <a:t>02</a:t>
            </a:r>
            <a:endParaRPr kumimoji="0" lang="zh-CN" altLang="en-US" sz="3200" b="0" i="0" u="none" strike="noStrike" kern="1200" cap="none" spc="0" normalizeH="0" baseline="0" noProof="0" dirty="0">
              <a:ln>
                <a:noFill/>
              </a:ln>
              <a:solidFill>
                <a:schemeClr val="accent2"/>
              </a:solidFill>
              <a:effectLst/>
              <a:uLnTx/>
              <a:uFillTx/>
              <a:latin typeface="+mj-ea"/>
              <a:ea typeface="+mj-ea"/>
              <a:cs typeface="+mn-cs"/>
            </a:endParaRPr>
          </a:p>
        </p:txBody>
      </p:sp>
      <p:sp>
        <p:nvSpPr>
          <p:cNvPr id="44" name="TextBox 43"/>
          <p:cNvSpPr txBox="1"/>
          <p:nvPr/>
        </p:nvSpPr>
        <p:spPr>
          <a:xfrm>
            <a:off x="7045325" y="3694113"/>
            <a:ext cx="760413" cy="58578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0" i="0" u="none" strike="noStrike" kern="1200" cap="none" spc="0" normalizeH="0" baseline="0" noProof="0" dirty="0">
                <a:ln>
                  <a:noFill/>
                </a:ln>
                <a:solidFill>
                  <a:schemeClr val="accent2"/>
                </a:solidFill>
                <a:effectLst/>
                <a:uLnTx/>
                <a:uFillTx/>
                <a:latin typeface="+mj-ea"/>
                <a:ea typeface="+mj-ea"/>
                <a:cs typeface="+mn-cs"/>
              </a:rPr>
              <a:t>03</a:t>
            </a:r>
            <a:endParaRPr kumimoji="0" lang="zh-CN" altLang="en-US" sz="3200" b="0" i="0" u="none" strike="noStrike" kern="1200" cap="none" spc="0" normalizeH="0" baseline="0" noProof="0" dirty="0">
              <a:ln>
                <a:noFill/>
              </a:ln>
              <a:solidFill>
                <a:schemeClr val="accent2"/>
              </a:solidFill>
              <a:effectLst/>
              <a:uLnTx/>
              <a:uFillTx/>
              <a:latin typeface="+mj-ea"/>
              <a:ea typeface="+mj-ea"/>
              <a:cs typeface="+mn-cs"/>
            </a:endParaRPr>
          </a:p>
        </p:txBody>
      </p:sp>
      <p:sp>
        <p:nvSpPr>
          <p:cNvPr id="47" name="TextBox 46"/>
          <p:cNvSpPr txBox="1"/>
          <p:nvPr/>
        </p:nvSpPr>
        <p:spPr>
          <a:xfrm>
            <a:off x="5605463" y="4395788"/>
            <a:ext cx="758825" cy="58420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0" i="0" u="none" strike="noStrike" kern="1200" cap="none" spc="0" normalizeH="0" baseline="0" noProof="0" dirty="0">
                <a:ln>
                  <a:noFill/>
                </a:ln>
                <a:solidFill>
                  <a:schemeClr val="accent2"/>
                </a:solidFill>
                <a:effectLst/>
                <a:uLnTx/>
                <a:uFillTx/>
                <a:latin typeface="+mj-ea"/>
                <a:ea typeface="+mj-ea"/>
                <a:cs typeface="+mn-cs"/>
              </a:rPr>
              <a:t>04</a:t>
            </a:r>
            <a:endParaRPr kumimoji="0" lang="zh-CN" altLang="en-US" sz="3200" b="0" i="0" u="none" strike="noStrike" kern="1200" cap="none" spc="0" normalizeH="0" baseline="0" noProof="0" dirty="0">
              <a:ln>
                <a:noFill/>
              </a:ln>
              <a:solidFill>
                <a:schemeClr val="accent2"/>
              </a:solidFill>
              <a:effectLst/>
              <a:uLnTx/>
              <a:uFillTx/>
              <a:latin typeface="+mj-ea"/>
              <a:ea typeface="+mj-ea"/>
              <a:cs typeface="+mn-cs"/>
            </a:endParaRPr>
          </a:p>
        </p:txBody>
      </p:sp>
      <p:sp>
        <p:nvSpPr>
          <p:cNvPr id="49" name="TextBox 48"/>
          <p:cNvSpPr txBox="1"/>
          <p:nvPr/>
        </p:nvSpPr>
        <p:spPr>
          <a:xfrm>
            <a:off x="6802438" y="5387975"/>
            <a:ext cx="758825" cy="58578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0" i="0" u="none" strike="noStrike" kern="1200" cap="none" spc="0" normalizeH="0" baseline="0" noProof="0" dirty="0">
                <a:ln>
                  <a:noFill/>
                </a:ln>
                <a:solidFill>
                  <a:schemeClr val="accent2"/>
                </a:solidFill>
                <a:effectLst/>
                <a:uLnTx/>
                <a:uFillTx/>
                <a:latin typeface="+mj-ea"/>
                <a:ea typeface="+mj-ea"/>
                <a:cs typeface="+mn-cs"/>
              </a:rPr>
              <a:t>05</a:t>
            </a:r>
            <a:endParaRPr kumimoji="0" lang="zh-CN" altLang="en-US" sz="3200" b="0" i="0" u="none" strike="noStrike" kern="1200" cap="none" spc="0" normalizeH="0" baseline="0" noProof="0" dirty="0">
              <a:ln>
                <a:noFill/>
              </a:ln>
              <a:solidFill>
                <a:schemeClr val="accent2"/>
              </a:solidFill>
              <a:effectLst/>
              <a:uLnTx/>
              <a:uFillTx/>
              <a:latin typeface="+mj-ea"/>
              <a:ea typeface="+mj-ea"/>
              <a:cs typeface="+mn-cs"/>
            </a:endParaRPr>
          </a:p>
        </p:txBody>
      </p:sp>
      <p:sp>
        <p:nvSpPr>
          <p:cNvPr id="50" name="TextBox 49"/>
          <p:cNvSpPr txBox="1"/>
          <p:nvPr/>
        </p:nvSpPr>
        <p:spPr>
          <a:xfrm>
            <a:off x="8405813" y="1568450"/>
            <a:ext cx="1612900" cy="36988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j-ea"/>
                <a:ea typeface="+mj-ea"/>
                <a:cs typeface="+mn-cs"/>
              </a:rPr>
              <a:t>避免费用陷井</a:t>
            </a:r>
            <a:endParaRPr kumimoji="0" lang="zh-CN" altLang="en-US" sz="1800" b="1" i="0" u="none" strike="noStrike" kern="1200" cap="none" spc="0" normalizeH="0" baseline="0" noProof="0" dirty="0">
              <a:ln>
                <a:noFill/>
              </a:ln>
              <a:solidFill>
                <a:schemeClr val="tx1"/>
              </a:solidFill>
              <a:effectLst/>
              <a:uLnTx/>
              <a:uFillTx/>
              <a:latin typeface="+mj-ea"/>
              <a:ea typeface="+mj-ea"/>
              <a:cs typeface="+mn-cs"/>
            </a:endParaRPr>
          </a:p>
        </p:txBody>
      </p:sp>
      <p:sp>
        <p:nvSpPr>
          <p:cNvPr id="51" name="TextBox 50"/>
          <p:cNvSpPr txBox="1"/>
          <p:nvPr/>
        </p:nvSpPr>
        <p:spPr>
          <a:xfrm>
            <a:off x="8405813" y="1865313"/>
            <a:ext cx="2952750" cy="830262"/>
          </a:xfrm>
          <a:prstGeom prst="rect">
            <a:avLst/>
          </a:prstGeom>
          <a:noFill/>
          <a:ln w="9525">
            <a:noFill/>
          </a:ln>
        </p:spPr>
        <p:txBody>
          <a:bodyPr>
            <a:spAutoFit/>
          </a:bodyPr>
          <a:lstStyle/>
          <a:p>
            <a:pPr lvl="0" algn="just" eaLnBrk="1" hangingPunct="1"/>
            <a:r>
              <a:rPr lang="zh-CN" altLang="en-US" sz="1600" dirty="0">
                <a:latin typeface="微软雅黑" panose="020B0503020204020204" pitchFamily="34" charset="-122"/>
                <a:ea typeface="微软雅黑" panose="020B0503020204020204" pitchFamily="34" charset="-122"/>
              </a:rPr>
              <a:t>公司提出市场费用承包政策之后，最大限度防止了费用陷阱，费用超支现象得以控制。</a:t>
            </a:r>
            <a:endParaRPr lang="zh-CN" altLang="en-US" sz="1600" dirty="0">
              <a:latin typeface="微软雅黑" panose="020B0503020204020204" pitchFamily="34" charset="-122"/>
              <a:ea typeface="微软雅黑" panose="020B0503020204020204" pitchFamily="34" charset="-122"/>
            </a:endParaRPr>
          </a:p>
        </p:txBody>
      </p:sp>
      <p:sp>
        <p:nvSpPr>
          <p:cNvPr id="52" name="TextBox 51"/>
          <p:cNvSpPr txBox="1"/>
          <p:nvPr/>
        </p:nvSpPr>
        <p:spPr>
          <a:xfrm>
            <a:off x="8107363" y="3376613"/>
            <a:ext cx="1612900" cy="36988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j-ea"/>
                <a:ea typeface="+mj-ea"/>
                <a:cs typeface="+mn-cs"/>
              </a:rPr>
              <a:t>数据不精确</a:t>
            </a:r>
            <a:endParaRPr kumimoji="0" lang="zh-CN" altLang="en-US" sz="1800" b="1" i="0" u="none" strike="noStrike" kern="1200" cap="none" spc="0" normalizeH="0" baseline="0" noProof="0" dirty="0">
              <a:ln>
                <a:noFill/>
              </a:ln>
              <a:solidFill>
                <a:schemeClr val="tx1"/>
              </a:solidFill>
              <a:effectLst/>
              <a:uLnTx/>
              <a:uFillTx/>
              <a:latin typeface="+mj-ea"/>
              <a:ea typeface="+mj-ea"/>
              <a:cs typeface="+mn-cs"/>
            </a:endParaRPr>
          </a:p>
        </p:txBody>
      </p:sp>
      <p:sp>
        <p:nvSpPr>
          <p:cNvPr id="59" name="TextBox 58"/>
          <p:cNvSpPr txBox="1"/>
          <p:nvPr/>
        </p:nvSpPr>
        <p:spPr>
          <a:xfrm>
            <a:off x="8107363" y="3689350"/>
            <a:ext cx="2954337" cy="584200"/>
          </a:xfrm>
          <a:prstGeom prst="rect">
            <a:avLst/>
          </a:prstGeom>
          <a:noFill/>
          <a:ln w="9525">
            <a:noFill/>
          </a:ln>
        </p:spPr>
        <p:txBody>
          <a:bodyPr>
            <a:spAutoFit/>
          </a:bodyPr>
          <a:lstStyle/>
          <a:p>
            <a:pPr lvl="0" algn="just" eaLnBrk="1" hangingPunct="1"/>
            <a:r>
              <a:rPr lang="zh-CN" altLang="en-US" sz="1600" dirty="0">
                <a:latin typeface="微软雅黑" panose="020B0503020204020204" pitchFamily="34" charset="-122"/>
                <a:ea typeface="微软雅黑" panose="020B0503020204020204" pitchFamily="34" charset="-122"/>
              </a:rPr>
              <a:t>营销部没有数据统计的支持，对费用的控制较为盲目。</a:t>
            </a:r>
            <a:endParaRPr lang="zh-CN" altLang="en-US" sz="1600" dirty="0">
              <a:latin typeface="微软雅黑" panose="020B0503020204020204" pitchFamily="34" charset="-122"/>
              <a:ea typeface="微软雅黑" panose="020B0503020204020204" pitchFamily="34" charset="-122"/>
            </a:endParaRPr>
          </a:p>
        </p:txBody>
      </p:sp>
      <p:sp>
        <p:nvSpPr>
          <p:cNvPr id="60" name="TextBox 59"/>
          <p:cNvSpPr txBox="1"/>
          <p:nvPr/>
        </p:nvSpPr>
        <p:spPr>
          <a:xfrm>
            <a:off x="7927975" y="5073650"/>
            <a:ext cx="2360613" cy="36988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j-ea"/>
                <a:ea typeface="+mj-ea"/>
                <a:cs typeface="+mn-cs"/>
              </a:rPr>
              <a:t>成本控制流程需提升</a:t>
            </a:r>
            <a:endParaRPr kumimoji="0" lang="zh-CN" altLang="en-US" sz="1800" b="1" i="0" u="none" strike="noStrike" kern="1200" cap="none" spc="0" normalizeH="0" baseline="0" noProof="0" dirty="0">
              <a:ln>
                <a:noFill/>
              </a:ln>
              <a:solidFill>
                <a:schemeClr val="tx1"/>
              </a:solidFill>
              <a:effectLst/>
              <a:uLnTx/>
              <a:uFillTx/>
              <a:latin typeface="+mj-ea"/>
              <a:ea typeface="+mj-ea"/>
              <a:cs typeface="+mn-cs"/>
            </a:endParaRPr>
          </a:p>
        </p:txBody>
      </p:sp>
      <p:sp>
        <p:nvSpPr>
          <p:cNvPr id="61" name="TextBox 60"/>
          <p:cNvSpPr txBox="1"/>
          <p:nvPr/>
        </p:nvSpPr>
        <p:spPr>
          <a:xfrm>
            <a:off x="7886700" y="5408613"/>
            <a:ext cx="2952750" cy="831850"/>
          </a:xfrm>
          <a:prstGeom prst="rect">
            <a:avLst/>
          </a:prstGeom>
          <a:noFill/>
          <a:ln w="9525">
            <a:noFill/>
          </a:ln>
        </p:spPr>
        <p:txBody>
          <a:bodyPr>
            <a:spAutoFit/>
          </a:bodyPr>
          <a:lstStyle/>
          <a:p>
            <a:pPr lvl="0" algn="just" eaLnBrk="1" hangingPunct="1"/>
            <a:r>
              <a:rPr lang="zh-CN" altLang="en-US" sz="1600" dirty="0">
                <a:latin typeface="微软雅黑" panose="020B0503020204020204" pitchFamily="34" charset="-122"/>
                <a:ea typeface="微软雅黑" panose="020B0503020204020204" pitchFamily="34" charset="-122"/>
              </a:rPr>
              <a:t>个别人员管理观念陈旧、保守，不能主动遵从层级化管理，因此整个管理缺乏科学的流程。</a:t>
            </a:r>
            <a:endParaRPr lang="zh-CN" altLang="en-US" sz="1600" dirty="0">
              <a:latin typeface="微软雅黑" panose="020B0503020204020204" pitchFamily="34" charset="-122"/>
              <a:ea typeface="微软雅黑" panose="020B0503020204020204" pitchFamily="34" charset="-122"/>
            </a:endParaRPr>
          </a:p>
        </p:txBody>
      </p:sp>
      <p:sp>
        <p:nvSpPr>
          <p:cNvPr id="62" name="TextBox 61"/>
          <p:cNvSpPr txBox="1"/>
          <p:nvPr/>
        </p:nvSpPr>
        <p:spPr>
          <a:xfrm>
            <a:off x="2565400" y="2262188"/>
            <a:ext cx="2336800" cy="369888"/>
          </a:xfrm>
          <a:prstGeom prst="rect">
            <a:avLst/>
          </a:prstGeom>
          <a:noFill/>
        </p:spPr>
        <p:txBody>
          <a:bodyPr wrap="square" rtlCol="0">
            <a:spAutoFit/>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j-ea"/>
                <a:ea typeface="+mj-ea"/>
                <a:cs typeface="+mn-cs"/>
              </a:rPr>
              <a:t>销售人员积极性提高</a:t>
            </a:r>
            <a:endParaRPr kumimoji="0" lang="zh-CN" altLang="en-US" sz="1800" b="1" i="0" u="none" strike="noStrike" kern="1200" cap="none" spc="0" normalizeH="0" baseline="0" noProof="0" dirty="0">
              <a:ln>
                <a:noFill/>
              </a:ln>
              <a:solidFill>
                <a:schemeClr val="tx1"/>
              </a:solidFill>
              <a:effectLst/>
              <a:uLnTx/>
              <a:uFillTx/>
              <a:latin typeface="+mj-ea"/>
              <a:ea typeface="+mj-ea"/>
              <a:cs typeface="+mn-cs"/>
            </a:endParaRPr>
          </a:p>
        </p:txBody>
      </p:sp>
      <p:sp>
        <p:nvSpPr>
          <p:cNvPr id="63" name="TextBox 62"/>
          <p:cNvSpPr txBox="1"/>
          <p:nvPr/>
        </p:nvSpPr>
        <p:spPr>
          <a:xfrm>
            <a:off x="2235200" y="2636838"/>
            <a:ext cx="2768600" cy="1076325"/>
          </a:xfrm>
          <a:prstGeom prst="rect">
            <a:avLst/>
          </a:prstGeom>
          <a:noFill/>
          <a:ln w="9525">
            <a:noFill/>
          </a:ln>
        </p:spPr>
        <p:txBody>
          <a:bodyPr>
            <a:spAutoFit/>
          </a:bodyPr>
          <a:lstStyle/>
          <a:p>
            <a:pPr lvl="0" algn="just" eaLnBrk="1" hangingPunct="1"/>
            <a:r>
              <a:rPr lang="zh-CN" altLang="en-US" sz="1600" dirty="0">
                <a:latin typeface="微软雅黑" panose="020B0503020204020204" pitchFamily="34" charset="-122"/>
                <a:ea typeface="微软雅黑" panose="020B0503020204020204" pitchFamily="34" charset="-122"/>
              </a:rPr>
              <a:t>公司调整并制定了销售人员新的待遇方案，公司的固定风险降低了，人员的竞争意识和挑战性加强。</a:t>
            </a:r>
            <a:endParaRPr lang="zh-CN" altLang="en-US" sz="1600" dirty="0">
              <a:latin typeface="微软雅黑" panose="020B0503020204020204" pitchFamily="34" charset="-122"/>
              <a:ea typeface="微软雅黑" panose="020B0503020204020204" pitchFamily="34" charset="-122"/>
            </a:endParaRPr>
          </a:p>
        </p:txBody>
      </p:sp>
      <p:sp>
        <p:nvSpPr>
          <p:cNvPr id="64" name="TextBox 63"/>
          <p:cNvSpPr txBox="1"/>
          <p:nvPr/>
        </p:nvSpPr>
        <p:spPr>
          <a:xfrm>
            <a:off x="3605213" y="4108450"/>
            <a:ext cx="1612900" cy="369888"/>
          </a:xfrm>
          <a:prstGeom prst="rect">
            <a:avLst/>
          </a:prstGeom>
          <a:noFill/>
        </p:spPr>
        <p:txBody>
          <a:bodyPr wrap="square" rtlCol="0">
            <a:spAutoFit/>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j-ea"/>
                <a:ea typeface="+mj-ea"/>
                <a:cs typeface="+mn-cs"/>
              </a:rPr>
              <a:t>管理无法加强</a:t>
            </a:r>
            <a:endParaRPr kumimoji="0" lang="zh-CN" altLang="en-US" sz="1800" b="1" i="0" u="none" strike="noStrike" kern="1200" cap="none" spc="0" normalizeH="0" baseline="0" noProof="0" dirty="0">
              <a:ln>
                <a:noFill/>
              </a:ln>
              <a:solidFill>
                <a:schemeClr val="tx1"/>
              </a:solidFill>
              <a:effectLst/>
              <a:uLnTx/>
              <a:uFillTx/>
              <a:latin typeface="+mj-ea"/>
              <a:ea typeface="+mj-ea"/>
              <a:cs typeface="+mn-cs"/>
            </a:endParaRPr>
          </a:p>
        </p:txBody>
      </p:sp>
      <p:sp>
        <p:nvSpPr>
          <p:cNvPr id="65" name="TextBox 64"/>
          <p:cNvSpPr txBox="1"/>
          <p:nvPr/>
        </p:nvSpPr>
        <p:spPr>
          <a:xfrm>
            <a:off x="2484438" y="4483100"/>
            <a:ext cx="2768600" cy="1076325"/>
          </a:xfrm>
          <a:prstGeom prst="rect">
            <a:avLst/>
          </a:prstGeom>
          <a:noFill/>
          <a:ln w="9525">
            <a:noFill/>
          </a:ln>
        </p:spPr>
        <p:txBody>
          <a:bodyPr>
            <a:spAutoFit/>
          </a:bodyPr>
          <a:lstStyle/>
          <a:p>
            <a:pPr lvl="0" algn="just" eaLnBrk="1" hangingPunct="1"/>
            <a:r>
              <a:rPr lang="zh-CN" altLang="en-US" sz="1600" dirty="0">
                <a:latin typeface="微软雅黑" panose="020B0503020204020204" pitchFamily="34" charset="-122"/>
                <a:ea typeface="微软雅黑" panose="020B0503020204020204" pitchFamily="34" charset="-122"/>
              </a:rPr>
              <a:t>市场支持费用和人员费用报销等，营销部存在“知情难，无审批”的歧形现象，管理无法加强。</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right)">
                                      <p:cBhvr>
                                        <p:cTn id="7" dur="500"/>
                                        <p:tgtEl>
                                          <p:spTgt spid="5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right)">
                                      <p:cBhvr>
                                        <p:cTn id="10" dur="500"/>
                                        <p:tgtEl>
                                          <p:spTgt spid="51"/>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wipe(right)">
                                      <p:cBhvr>
                                        <p:cTn id="14" dur="500"/>
                                        <p:tgtEl>
                                          <p:spTgt spid="52"/>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right)">
                                      <p:cBhvr>
                                        <p:cTn id="17" dur="500"/>
                                        <p:tgtEl>
                                          <p:spTgt spid="59"/>
                                        </p:tgtEl>
                                      </p:cBhvr>
                                    </p:animEffect>
                                  </p:childTnLst>
                                </p:cTn>
                              </p:par>
                            </p:childTnLst>
                          </p:cTn>
                        </p:par>
                        <p:par>
                          <p:cTn id="18" fill="hold">
                            <p:stCondLst>
                              <p:cond delay="1000"/>
                            </p:stCondLst>
                            <p:childTnLst>
                              <p:par>
                                <p:cTn id="19" presetID="22" presetClass="entr" presetSubtype="2"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right)">
                                      <p:cBhvr>
                                        <p:cTn id="21" dur="500"/>
                                        <p:tgtEl>
                                          <p:spTgt spid="60"/>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right)">
                                      <p:cBhvr>
                                        <p:cTn id="24" dur="500"/>
                                        <p:tgtEl>
                                          <p:spTgt spid="61"/>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wipe(right)">
                                      <p:cBhvr>
                                        <p:cTn id="28" dur="500"/>
                                        <p:tgtEl>
                                          <p:spTgt spid="62"/>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wipe(right)">
                                      <p:cBhvr>
                                        <p:cTn id="31" dur="500"/>
                                        <p:tgtEl>
                                          <p:spTgt spid="63"/>
                                        </p:tgtEl>
                                      </p:cBhvr>
                                    </p:animEffect>
                                  </p:childTnLst>
                                </p:cTn>
                              </p:par>
                            </p:childTnLst>
                          </p:cTn>
                        </p:par>
                        <p:par>
                          <p:cTn id="32" fill="hold">
                            <p:stCondLst>
                              <p:cond delay="2000"/>
                            </p:stCondLst>
                            <p:childTnLst>
                              <p:par>
                                <p:cTn id="33" presetID="22" presetClass="entr" presetSubtype="2"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right)">
                                      <p:cBhvr>
                                        <p:cTn id="35" dur="500"/>
                                        <p:tgtEl>
                                          <p:spTgt spid="64"/>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wipe(right)">
                                      <p:cBhvr>
                                        <p:cTn id="3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9" grpId="0"/>
      <p:bldP spid="60" grpId="0"/>
      <p:bldP spid="61" grpId="0"/>
      <p:bldP spid="62" grpId="0"/>
      <p:bldP spid="63" grpId="0"/>
      <p:bldP spid="64" grpId="0"/>
      <p:bldP spid="6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1" name="Freeform 5"/>
          <p:cNvSpPr/>
          <p:nvPr/>
        </p:nvSpPr>
        <p:spPr>
          <a:xfrm rot="-5400000">
            <a:off x="5702300" y="-627062"/>
            <a:ext cx="1212850" cy="2476500"/>
          </a:xfrm>
          <a:custGeom>
            <a:avLst/>
            <a:gdLst/>
            <a:ahLst/>
            <a:cxnLst>
              <a:cxn ang="0">
                <a:pos x="1212850" y="2476500"/>
              </a:cxn>
              <a:cxn ang="0">
                <a:pos x="19017" y="1273020"/>
              </a:cxn>
              <a:cxn ang="0">
                <a:pos x="19017" y="1202770"/>
              </a:cxn>
              <a:cxn ang="0">
                <a:pos x="1212850" y="0"/>
              </a:cxn>
              <a:cxn ang="0">
                <a:pos x="1212850" y="2476500"/>
              </a:cxn>
            </a:cxnLst>
            <a:rect l="0" t="0" r="0" b="0"/>
            <a:pathLst>
              <a:path w="1722" h="3490">
                <a:moveTo>
                  <a:pt x="1722" y="3490"/>
                </a:moveTo>
                <a:lnTo>
                  <a:pt x="27" y="1794"/>
                </a:lnTo>
                <a:cubicBezTo>
                  <a:pt x="0" y="1767"/>
                  <a:pt x="0" y="1723"/>
                  <a:pt x="27" y="1695"/>
                </a:cubicBezTo>
                <a:lnTo>
                  <a:pt x="1722" y="0"/>
                </a:lnTo>
                <a:lnTo>
                  <a:pt x="1722" y="3490"/>
                </a:lnTo>
                <a:close/>
              </a:path>
            </a:pathLst>
          </a:custGeom>
          <a:solidFill>
            <a:schemeClr val="accent1">
              <a:alpha val="100000"/>
            </a:schemeClr>
          </a:solidFill>
          <a:ln w="9525">
            <a:noFill/>
          </a:ln>
        </p:spPr>
        <p:txBody>
          <a:bodyPr/>
          <a:lstStyle/>
          <a:p>
            <a:endParaRPr lang="zh-CN" altLang="en-US"/>
          </a:p>
        </p:txBody>
      </p:sp>
      <p:sp>
        <p:nvSpPr>
          <p:cNvPr id="24" name="Freeform 6"/>
          <p:cNvSpPr/>
          <p:nvPr/>
        </p:nvSpPr>
        <p:spPr>
          <a:xfrm rot="-5400000">
            <a:off x="5351463" y="-628650"/>
            <a:ext cx="1209675" cy="2476500"/>
          </a:xfrm>
          <a:custGeom>
            <a:avLst/>
            <a:gdLst/>
            <a:ahLst/>
            <a:cxnLst>
              <a:cxn ang="0">
                <a:pos x="1209675" y="2476500"/>
              </a:cxn>
              <a:cxn ang="0">
                <a:pos x="22532" y="1279407"/>
              </a:cxn>
              <a:cxn ang="0">
                <a:pos x="22532" y="1197093"/>
              </a:cxn>
              <a:cxn ang="0">
                <a:pos x="1209675" y="0"/>
              </a:cxn>
              <a:cxn ang="0">
                <a:pos x="1209675" y="2476500"/>
              </a:cxn>
            </a:cxnLst>
            <a:rect l="0" t="0" r="0" b="0"/>
            <a:pathLst>
              <a:path w="1718" h="3490">
                <a:moveTo>
                  <a:pt x="1718" y="3490"/>
                </a:moveTo>
                <a:lnTo>
                  <a:pt x="32" y="1803"/>
                </a:lnTo>
                <a:cubicBezTo>
                  <a:pt x="0" y="1771"/>
                  <a:pt x="0" y="1719"/>
                  <a:pt x="32" y="1687"/>
                </a:cubicBezTo>
                <a:lnTo>
                  <a:pt x="1718" y="0"/>
                </a:lnTo>
                <a:lnTo>
                  <a:pt x="1718" y="3490"/>
                </a:lnTo>
                <a:close/>
              </a:path>
            </a:pathLst>
          </a:custGeom>
          <a:solidFill>
            <a:schemeClr val="bg1">
              <a:alpha val="100000"/>
            </a:schemeClr>
          </a:solidFill>
          <a:ln w="9525">
            <a:noFill/>
          </a:ln>
        </p:spPr>
        <p:txBody>
          <a:bodyPr/>
          <a:lstStyle/>
          <a:p>
            <a:endParaRPr lang="zh-CN" altLang="en-US"/>
          </a:p>
        </p:txBody>
      </p:sp>
      <p:sp>
        <p:nvSpPr>
          <p:cNvPr id="26" name="TextBox 25"/>
          <p:cNvSpPr txBox="1"/>
          <p:nvPr/>
        </p:nvSpPr>
        <p:spPr>
          <a:xfrm>
            <a:off x="3625850" y="4918075"/>
            <a:ext cx="1481138" cy="40005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accent2"/>
                </a:solidFill>
                <a:effectLst/>
                <a:uLnTx/>
                <a:uFillTx/>
                <a:latin typeface="+mn-ea"/>
                <a:ea typeface="+mn-ea"/>
                <a:cs typeface="+mn-cs"/>
              </a:rPr>
              <a:t>企业概况</a:t>
            </a:r>
            <a:endParaRPr kumimoji="0" lang="zh-CN" altLang="en-US" sz="2000" b="0" i="0" u="none" strike="noStrike" kern="1200" cap="none" spc="0" normalizeH="0" baseline="0" noProof="0" dirty="0">
              <a:ln>
                <a:noFill/>
              </a:ln>
              <a:solidFill>
                <a:schemeClr val="accent2"/>
              </a:solidFill>
              <a:effectLst/>
              <a:uLnTx/>
              <a:uFillTx/>
              <a:latin typeface="+mn-ea"/>
              <a:ea typeface="+mn-ea"/>
              <a:cs typeface="+mn-cs"/>
            </a:endParaRPr>
          </a:p>
        </p:txBody>
      </p:sp>
      <p:sp>
        <p:nvSpPr>
          <p:cNvPr id="27" name="TextBox 26"/>
          <p:cNvSpPr txBox="1"/>
          <p:nvPr/>
        </p:nvSpPr>
        <p:spPr>
          <a:xfrm>
            <a:off x="5467350" y="4918075"/>
            <a:ext cx="1611313" cy="400050"/>
          </a:xfrm>
          <a:prstGeom prst="rect">
            <a:avLst/>
          </a:prstGeom>
          <a:noFill/>
          <a:ln w="9525">
            <a:noFill/>
          </a:ln>
        </p:spPr>
        <p:txBody>
          <a:bodyPr>
            <a:spAutoFit/>
          </a:bodyPr>
          <a:lstStyle/>
          <a:p>
            <a:pPr lvl="0" eaLnBrk="1" hangingPunct="1"/>
            <a:r>
              <a:rPr lang="zh-CN" altLang="en-US" sz="2000" dirty="0">
                <a:solidFill>
                  <a:schemeClr val="accent2"/>
                </a:solidFill>
                <a:latin typeface="微软雅黑" panose="020B0503020204020204" pitchFamily="34" charset="-122"/>
                <a:ea typeface="微软雅黑" panose="020B0503020204020204" pitchFamily="34" charset="-122"/>
              </a:rPr>
              <a:t>组织构架</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30" name="Freeform 21"/>
          <p:cNvSpPr>
            <a:spLocks noEditPoints="1"/>
          </p:cNvSpPr>
          <p:nvPr/>
        </p:nvSpPr>
        <p:spPr>
          <a:xfrm>
            <a:off x="3344863" y="4983163"/>
            <a:ext cx="266700" cy="268287"/>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
        <p:nvSpPr>
          <p:cNvPr id="31" name="Freeform 22"/>
          <p:cNvSpPr>
            <a:spLocks noEditPoints="1"/>
          </p:cNvSpPr>
          <p:nvPr/>
        </p:nvSpPr>
        <p:spPr>
          <a:xfrm>
            <a:off x="5170488" y="4983163"/>
            <a:ext cx="266700" cy="268287"/>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
        <p:nvSpPr>
          <p:cNvPr id="32" name="矩形 31"/>
          <p:cNvSpPr/>
          <p:nvPr/>
        </p:nvSpPr>
        <p:spPr>
          <a:xfrm>
            <a:off x="2590800" y="3644900"/>
            <a:ext cx="7016750" cy="1108075"/>
          </a:xfrm>
          <a:prstGeom prst="rect">
            <a:avLst/>
          </a:prstGeom>
          <a:noFill/>
          <a:ln>
            <a:noFill/>
          </a:ln>
        </p:spPr>
        <p:txBody>
          <a:bodyPr vert="horz" wrap="square" lIns="0" tIns="0" rIns="0" bIns="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7200" b="1" i="0" u="none" strike="noStrike" kern="1200" cap="none" spc="0" normalizeH="0" baseline="0" noProof="0" dirty="0">
                <a:ln>
                  <a:noFill/>
                </a:ln>
                <a:solidFill>
                  <a:schemeClr val="accent2"/>
                </a:solidFill>
                <a:effectLst/>
                <a:uLnTx/>
                <a:uFillTx/>
                <a:latin typeface="+mj-ea"/>
                <a:ea typeface="+mj-ea"/>
                <a:cs typeface="+mn-cs"/>
              </a:rPr>
              <a:t>公司简介</a:t>
            </a:r>
            <a:endParaRPr kumimoji="0" lang="zh-CN" altLang="en-US" sz="7200" b="1" i="0" u="none" strike="noStrike" kern="1200" cap="none" spc="0" normalizeH="0" baseline="0" noProof="0" dirty="0">
              <a:ln>
                <a:noFill/>
              </a:ln>
              <a:solidFill>
                <a:schemeClr val="accent2"/>
              </a:solidFill>
              <a:effectLst/>
              <a:uLnTx/>
              <a:uFillTx/>
              <a:latin typeface="+mj-ea"/>
              <a:ea typeface="+mj-ea"/>
              <a:cs typeface="+mn-cs"/>
            </a:endParaRPr>
          </a:p>
        </p:txBody>
      </p:sp>
      <p:sp>
        <p:nvSpPr>
          <p:cNvPr id="14" name="TextBox 13"/>
          <p:cNvSpPr txBox="1"/>
          <p:nvPr/>
        </p:nvSpPr>
        <p:spPr>
          <a:xfrm>
            <a:off x="7554913" y="4918075"/>
            <a:ext cx="2027237" cy="400050"/>
          </a:xfrm>
          <a:prstGeom prst="rect">
            <a:avLst/>
          </a:prstGeom>
          <a:noFill/>
          <a:ln w="9525">
            <a:noFill/>
          </a:ln>
        </p:spPr>
        <p:txBody>
          <a:bodyPr>
            <a:spAutoFit/>
          </a:bodyPr>
          <a:lstStyle/>
          <a:p>
            <a:pPr lvl="0" eaLnBrk="1" hangingPunct="1"/>
            <a:r>
              <a:rPr lang="zh-CN" altLang="en-US" sz="2000" dirty="0">
                <a:solidFill>
                  <a:schemeClr val="accent2"/>
                </a:solidFill>
                <a:latin typeface="微软雅黑" panose="020B0503020204020204" pitchFamily="34" charset="-122"/>
                <a:ea typeface="微软雅黑" panose="020B0503020204020204" pitchFamily="34" charset="-122"/>
              </a:rPr>
              <a:t>企业文化</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15" name="Freeform 22"/>
          <p:cNvSpPr>
            <a:spLocks noEditPoints="1"/>
          </p:cNvSpPr>
          <p:nvPr/>
        </p:nvSpPr>
        <p:spPr>
          <a:xfrm>
            <a:off x="7258050" y="4983163"/>
            <a:ext cx="266700" cy="268287"/>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
        <p:nvSpPr>
          <p:cNvPr id="23" name="TextBox 22"/>
          <p:cNvSpPr txBox="1"/>
          <p:nvPr/>
        </p:nvSpPr>
        <p:spPr>
          <a:xfrm>
            <a:off x="3625850" y="5375275"/>
            <a:ext cx="1481138" cy="40005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chemeClr val="accent2"/>
                </a:solidFill>
                <a:effectLst/>
                <a:uLnTx/>
                <a:uFillTx/>
                <a:latin typeface="+mn-ea"/>
                <a:ea typeface="+mn-ea"/>
                <a:cs typeface="+mn-cs"/>
              </a:rPr>
              <a:t>发展历程</a:t>
            </a:r>
            <a:endParaRPr kumimoji="0" lang="zh-CN" altLang="en-US" sz="2000" b="0" i="0" u="none" strike="noStrike" kern="1200" cap="none" spc="0" normalizeH="0" baseline="0" noProof="0" dirty="0">
              <a:ln>
                <a:noFill/>
              </a:ln>
              <a:solidFill>
                <a:schemeClr val="accent2"/>
              </a:solidFill>
              <a:effectLst/>
              <a:uLnTx/>
              <a:uFillTx/>
              <a:latin typeface="+mn-ea"/>
              <a:ea typeface="+mn-ea"/>
              <a:cs typeface="+mn-cs"/>
            </a:endParaRPr>
          </a:p>
        </p:txBody>
      </p:sp>
      <p:sp>
        <p:nvSpPr>
          <p:cNvPr id="25" name="TextBox 24"/>
          <p:cNvSpPr txBox="1"/>
          <p:nvPr/>
        </p:nvSpPr>
        <p:spPr>
          <a:xfrm>
            <a:off x="5467350" y="5375275"/>
            <a:ext cx="1611313" cy="400050"/>
          </a:xfrm>
          <a:prstGeom prst="rect">
            <a:avLst/>
          </a:prstGeom>
          <a:noFill/>
          <a:ln w="9525">
            <a:noFill/>
          </a:ln>
        </p:spPr>
        <p:txBody>
          <a:bodyPr>
            <a:spAutoFit/>
          </a:bodyPr>
          <a:lstStyle/>
          <a:p>
            <a:pPr lvl="0" eaLnBrk="1" hangingPunct="1"/>
            <a:r>
              <a:rPr lang="zh-CN" altLang="en-US" sz="2000" dirty="0">
                <a:solidFill>
                  <a:schemeClr val="accent2"/>
                </a:solidFill>
                <a:latin typeface="微软雅黑" panose="020B0503020204020204" pitchFamily="34" charset="-122"/>
                <a:ea typeface="微软雅黑" panose="020B0503020204020204" pitchFamily="34" charset="-122"/>
              </a:rPr>
              <a:t>荣誉</a:t>
            </a:r>
            <a:r>
              <a:rPr lang="en-US" altLang="zh-CN" sz="2000" dirty="0">
                <a:solidFill>
                  <a:schemeClr val="accent2"/>
                </a:solidFill>
                <a:latin typeface="微软雅黑" panose="020B0503020204020204" pitchFamily="34" charset="-122"/>
                <a:ea typeface="微软雅黑" panose="020B0503020204020204" pitchFamily="34" charset="-122"/>
              </a:rPr>
              <a:t>&amp;</a:t>
            </a:r>
            <a:r>
              <a:rPr lang="zh-CN" altLang="en-US" sz="2000" dirty="0">
                <a:solidFill>
                  <a:schemeClr val="accent2"/>
                </a:solidFill>
                <a:latin typeface="微软雅黑" panose="020B0503020204020204" pitchFamily="34" charset="-122"/>
                <a:ea typeface="微软雅黑" panose="020B0503020204020204" pitchFamily="34" charset="-122"/>
              </a:rPr>
              <a:t>资质</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28" name="Freeform 21"/>
          <p:cNvSpPr>
            <a:spLocks noEditPoints="1"/>
          </p:cNvSpPr>
          <p:nvPr/>
        </p:nvSpPr>
        <p:spPr>
          <a:xfrm>
            <a:off x="3344863" y="5440363"/>
            <a:ext cx="266700" cy="268287"/>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
        <p:nvSpPr>
          <p:cNvPr id="29" name="Freeform 22"/>
          <p:cNvSpPr>
            <a:spLocks noEditPoints="1"/>
          </p:cNvSpPr>
          <p:nvPr/>
        </p:nvSpPr>
        <p:spPr>
          <a:xfrm>
            <a:off x="5170488" y="5440363"/>
            <a:ext cx="266700" cy="268287"/>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
        <p:nvSpPr>
          <p:cNvPr id="33" name="TextBox 32"/>
          <p:cNvSpPr txBox="1"/>
          <p:nvPr/>
        </p:nvSpPr>
        <p:spPr>
          <a:xfrm>
            <a:off x="7554913" y="5375275"/>
            <a:ext cx="2027237" cy="400050"/>
          </a:xfrm>
          <a:prstGeom prst="rect">
            <a:avLst/>
          </a:prstGeom>
          <a:noFill/>
          <a:ln w="9525">
            <a:noFill/>
          </a:ln>
        </p:spPr>
        <p:txBody>
          <a:bodyPr>
            <a:spAutoFit/>
          </a:bodyPr>
          <a:lstStyle/>
          <a:p>
            <a:pPr lvl="0" eaLnBrk="1" hangingPunct="1"/>
            <a:r>
              <a:rPr lang="zh-CN" altLang="en-US" sz="2000" dirty="0">
                <a:solidFill>
                  <a:schemeClr val="accent2"/>
                </a:solidFill>
                <a:latin typeface="微软雅黑" panose="020B0503020204020204" pitchFamily="34" charset="-122"/>
                <a:ea typeface="微软雅黑" panose="020B0503020204020204" pitchFamily="34" charset="-122"/>
              </a:rPr>
              <a:t>合作伙伴</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34" name="Freeform 22"/>
          <p:cNvSpPr>
            <a:spLocks noEditPoints="1"/>
          </p:cNvSpPr>
          <p:nvPr/>
        </p:nvSpPr>
        <p:spPr>
          <a:xfrm>
            <a:off x="7258050" y="5440363"/>
            <a:ext cx="266700" cy="268287"/>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alpha val="100000"/>
            </a:schemeClr>
          </a:solidFill>
          <a:ln w="9525">
            <a:noFill/>
          </a:ln>
        </p:spPr>
        <p:txBody>
          <a:bodyPr/>
          <a:lstStyle/>
          <a:p>
            <a:endParaRPr lang="zh-CN" altLang="en-US"/>
          </a:p>
        </p:txBody>
      </p:sp>
      <p:sp>
        <p:nvSpPr>
          <p:cNvPr id="2" name="椭圆 1"/>
          <p:cNvSpPr/>
          <p:nvPr/>
        </p:nvSpPr>
        <p:spPr>
          <a:xfrm>
            <a:off x="5119688" y="1398588"/>
            <a:ext cx="1958975" cy="1958975"/>
          </a:xfrm>
          <a:prstGeom prst="ellipse">
            <a:avLst/>
          </a:prstGeom>
          <a:solidFill>
            <a:schemeClr val="bg1"/>
          </a:solidFill>
          <a:ln w="9525" cap="flat" cmpd="sng">
            <a:solidFill>
              <a:schemeClr val="tx1"/>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20" name="Freeform 8"/>
          <p:cNvSpPr>
            <a:spLocks noEditPoints="1"/>
          </p:cNvSpPr>
          <p:nvPr/>
        </p:nvSpPr>
        <p:spPr>
          <a:xfrm>
            <a:off x="5357813" y="1733550"/>
            <a:ext cx="1482725" cy="1289050"/>
          </a:xfrm>
          <a:custGeom>
            <a:avLst/>
            <a:gdLst/>
            <a:ahLst/>
            <a:cxnLst>
              <a:cxn ang="0">
                <a:pos x="741645" y="1512"/>
              </a:cxn>
              <a:cxn ang="0">
                <a:pos x="741645" y="1512"/>
              </a:cxn>
              <a:cxn ang="0">
                <a:pos x="696606" y="15119"/>
              </a:cxn>
              <a:cxn ang="0">
                <a:pos x="39034" y="503456"/>
              </a:cxn>
              <a:cxn ang="0">
                <a:pos x="24021" y="604752"/>
              </a:cxn>
              <a:cxn ang="0">
                <a:pos x="36031" y="621383"/>
              </a:cxn>
              <a:cxn ang="0">
                <a:pos x="136619" y="636502"/>
              </a:cxn>
              <a:cxn ang="0">
                <a:pos x="741645" y="188985"/>
              </a:cxn>
              <a:cxn ang="0">
                <a:pos x="1346671" y="636502"/>
              </a:cxn>
              <a:cxn ang="0">
                <a:pos x="1447259" y="621383"/>
              </a:cxn>
              <a:cxn ang="0">
                <a:pos x="1459269" y="604752"/>
              </a:cxn>
              <a:cxn ang="0">
                <a:pos x="1444256" y="503456"/>
              </a:cxn>
              <a:cxn ang="0">
                <a:pos x="1223564" y="338661"/>
              </a:cxn>
              <a:cxn ang="0">
                <a:pos x="1223564" y="96760"/>
              </a:cxn>
              <a:cxn ang="0">
                <a:pos x="1193538" y="66523"/>
              </a:cxn>
              <a:cxn ang="0">
                <a:pos x="1073434" y="66523"/>
              </a:cxn>
              <a:cxn ang="0">
                <a:pos x="1044909" y="96760"/>
              </a:cxn>
              <a:cxn ang="0">
                <a:pos x="1044909" y="205616"/>
              </a:cxn>
              <a:cxn ang="0">
                <a:pos x="786684" y="15119"/>
              </a:cxn>
              <a:cxn ang="0">
                <a:pos x="741645" y="1512"/>
              </a:cxn>
              <a:cxn ang="0">
                <a:pos x="1198042" y="634990"/>
              </a:cxn>
              <a:cxn ang="0">
                <a:pos x="776175" y="332614"/>
              </a:cxn>
              <a:cxn ang="0">
                <a:pos x="741645" y="320519"/>
              </a:cxn>
              <a:cxn ang="0">
                <a:pos x="707115" y="332614"/>
              </a:cxn>
              <a:cxn ang="0">
                <a:pos x="286749" y="634990"/>
              </a:cxn>
              <a:cxn ang="0">
                <a:pos x="261227" y="683370"/>
              </a:cxn>
              <a:cxn ang="0">
                <a:pos x="261227" y="1136934"/>
              </a:cxn>
              <a:cxn ang="0">
                <a:pos x="411358" y="1288122"/>
              </a:cxn>
              <a:cxn ang="0">
                <a:pos x="579504" y="1288122"/>
              </a:cxn>
              <a:cxn ang="0">
                <a:pos x="579504" y="985746"/>
              </a:cxn>
              <a:cxn ang="0">
                <a:pos x="639556" y="925271"/>
              </a:cxn>
              <a:cxn ang="0">
                <a:pos x="843734" y="925271"/>
              </a:cxn>
              <a:cxn ang="0">
                <a:pos x="903786" y="985746"/>
              </a:cxn>
              <a:cxn ang="0">
                <a:pos x="903786" y="1288122"/>
              </a:cxn>
              <a:cxn ang="0">
                <a:pos x="1071932" y="1288122"/>
              </a:cxn>
              <a:cxn ang="0">
                <a:pos x="1222063" y="1136934"/>
              </a:cxn>
              <a:cxn ang="0">
                <a:pos x="1222063" y="683370"/>
              </a:cxn>
              <a:cxn ang="0">
                <a:pos x="1198042" y="634990"/>
              </a:cxn>
            </a:cxnLst>
            <a:rect l="0" t="0" r="0" b="0"/>
            <a:pathLst>
              <a:path w="988" h="852">
                <a:moveTo>
                  <a:pt x="494" y="1"/>
                </a:moveTo>
                <a:lnTo>
                  <a:pt x="494" y="1"/>
                </a:lnTo>
                <a:cubicBezTo>
                  <a:pt x="484" y="0"/>
                  <a:pt x="473" y="3"/>
                  <a:pt x="464" y="10"/>
                </a:cubicBezTo>
                <a:lnTo>
                  <a:pt x="26" y="333"/>
                </a:lnTo>
                <a:cubicBezTo>
                  <a:pt x="5" y="348"/>
                  <a:pt x="0" y="379"/>
                  <a:pt x="16" y="400"/>
                </a:cubicBezTo>
                <a:lnTo>
                  <a:pt x="24" y="411"/>
                </a:lnTo>
                <a:cubicBezTo>
                  <a:pt x="40" y="432"/>
                  <a:pt x="70" y="437"/>
                  <a:pt x="91" y="421"/>
                </a:cubicBezTo>
                <a:lnTo>
                  <a:pt x="494" y="125"/>
                </a:lnTo>
                <a:lnTo>
                  <a:pt x="897" y="421"/>
                </a:lnTo>
                <a:cubicBezTo>
                  <a:pt x="918" y="437"/>
                  <a:pt x="948" y="432"/>
                  <a:pt x="964" y="411"/>
                </a:cubicBezTo>
                <a:lnTo>
                  <a:pt x="972" y="400"/>
                </a:lnTo>
                <a:cubicBezTo>
                  <a:pt x="988" y="379"/>
                  <a:pt x="983" y="348"/>
                  <a:pt x="962" y="333"/>
                </a:cubicBezTo>
                <a:lnTo>
                  <a:pt x="815" y="224"/>
                </a:lnTo>
                <a:lnTo>
                  <a:pt x="815" y="64"/>
                </a:lnTo>
                <a:cubicBezTo>
                  <a:pt x="815" y="53"/>
                  <a:pt x="806" y="44"/>
                  <a:pt x="795" y="44"/>
                </a:cubicBezTo>
                <a:lnTo>
                  <a:pt x="715" y="44"/>
                </a:lnTo>
                <a:cubicBezTo>
                  <a:pt x="704" y="44"/>
                  <a:pt x="696" y="53"/>
                  <a:pt x="696" y="64"/>
                </a:cubicBezTo>
                <a:lnTo>
                  <a:pt x="696" y="136"/>
                </a:lnTo>
                <a:lnTo>
                  <a:pt x="524" y="10"/>
                </a:lnTo>
                <a:cubicBezTo>
                  <a:pt x="515" y="3"/>
                  <a:pt x="504" y="0"/>
                  <a:pt x="494" y="1"/>
                </a:cubicBezTo>
                <a:close/>
                <a:moveTo>
                  <a:pt x="798" y="420"/>
                </a:moveTo>
                <a:lnTo>
                  <a:pt x="517" y="220"/>
                </a:lnTo>
                <a:cubicBezTo>
                  <a:pt x="510" y="215"/>
                  <a:pt x="502" y="212"/>
                  <a:pt x="494" y="212"/>
                </a:cubicBezTo>
                <a:cubicBezTo>
                  <a:pt x="486" y="212"/>
                  <a:pt x="478" y="215"/>
                  <a:pt x="471" y="220"/>
                </a:cubicBezTo>
                <a:lnTo>
                  <a:pt x="191" y="420"/>
                </a:lnTo>
                <a:cubicBezTo>
                  <a:pt x="180" y="427"/>
                  <a:pt x="174" y="439"/>
                  <a:pt x="174" y="452"/>
                </a:cubicBezTo>
                <a:lnTo>
                  <a:pt x="174" y="752"/>
                </a:lnTo>
                <a:cubicBezTo>
                  <a:pt x="174" y="808"/>
                  <a:pt x="219" y="852"/>
                  <a:pt x="274" y="852"/>
                </a:cubicBezTo>
                <a:lnTo>
                  <a:pt x="386" y="852"/>
                </a:lnTo>
                <a:lnTo>
                  <a:pt x="386" y="652"/>
                </a:lnTo>
                <a:cubicBezTo>
                  <a:pt x="386" y="630"/>
                  <a:pt x="404" y="612"/>
                  <a:pt x="426" y="612"/>
                </a:cubicBezTo>
                <a:lnTo>
                  <a:pt x="562" y="612"/>
                </a:lnTo>
                <a:cubicBezTo>
                  <a:pt x="584" y="612"/>
                  <a:pt x="602" y="630"/>
                  <a:pt x="602" y="652"/>
                </a:cubicBezTo>
                <a:lnTo>
                  <a:pt x="602" y="852"/>
                </a:lnTo>
                <a:lnTo>
                  <a:pt x="714" y="852"/>
                </a:lnTo>
                <a:cubicBezTo>
                  <a:pt x="770" y="852"/>
                  <a:pt x="814" y="808"/>
                  <a:pt x="814" y="752"/>
                </a:cubicBezTo>
                <a:lnTo>
                  <a:pt x="814" y="452"/>
                </a:lnTo>
                <a:cubicBezTo>
                  <a:pt x="814" y="439"/>
                  <a:pt x="808" y="427"/>
                  <a:pt x="798" y="420"/>
                </a:cubicBezTo>
                <a:close/>
              </a:path>
            </a:pathLst>
          </a:custGeom>
          <a:solidFill>
            <a:schemeClr val="accent2">
              <a:alpha val="100000"/>
            </a:schemeClr>
          </a:solidFill>
          <a:ln w="9525">
            <a:noFill/>
          </a:ln>
        </p:spPr>
        <p:txBody>
          <a:bodyPr/>
          <a:lstStyle/>
          <a:p>
            <a:endParaRPr lang="zh-CN" altLang="en-US"/>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1500"/>
                                        <p:tgtEl>
                                          <p:spTgt spid="2"/>
                                        </p:tgtEl>
                                      </p:cBhvr>
                                    </p:animEffect>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fltVal val="0"/>
                                          </p:val>
                                        </p:tav>
                                        <p:tav tm="100000">
                                          <p:val>
                                            <p:strVal val="#ppt_w"/>
                                          </p:val>
                                        </p:tav>
                                      </p:tavLst>
                                    </p:anim>
                                    <p:anim calcmode="lin" valueType="num">
                                      <p:cBhvr>
                                        <p:cTn id="21" dur="500" fill="hold"/>
                                        <p:tgtEl>
                                          <p:spTgt spid="20"/>
                                        </p:tgtEl>
                                        <p:attrNameLst>
                                          <p:attrName>ppt_h</p:attrName>
                                        </p:attrNameLst>
                                      </p:cBhvr>
                                      <p:tavLst>
                                        <p:tav tm="0">
                                          <p:val>
                                            <p:fltVal val="0"/>
                                          </p:val>
                                        </p:tav>
                                        <p:tav tm="100000">
                                          <p:val>
                                            <p:strVal val="#ppt_h"/>
                                          </p:val>
                                        </p:tav>
                                      </p:tavLst>
                                    </p:anim>
                                    <p:anim calcmode="lin" valueType="num">
                                      <p:cBhvr>
                                        <p:cTn id="22" dur="500" fill="hold"/>
                                        <p:tgtEl>
                                          <p:spTgt spid="20"/>
                                        </p:tgtEl>
                                        <p:attrNameLst>
                                          <p:attrName>style.rotation</p:attrName>
                                        </p:attrNameLst>
                                      </p:cBhvr>
                                      <p:tavLst>
                                        <p:tav tm="0">
                                          <p:val>
                                            <p:fltVal val="90"/>
                                          </p:val>
                                        </p:tav>
                                        <p:tav tm="100000">
                                          <p:val>
                                            <p:fltVal val="0"/>
                                          </p:val>
                                        </p:tav>
                                      </p:tavLst>
                                    </p:anim>
                                    <p:animEffect transition="in" filter="fade">
                                      <p:cBhvr>
                                        <p:cTn id="23" dur="500"/>
                                        <p:tgtEl>
                                          <p:spTgt spid="20"/>
                                        </p:tgtEl>
                                      </p:cBhvr>
                                    </p:animEffect>
                                  </p:childTnLst>
                                </p:cTn>
                              </p:par>
                              <p:par>
                                <p:cTn id="24" presetID="8" presetClass="emph" presetSubtype="0" fill="hold" nodeType="withEffect">
                                  <p:stCondLst>
                                    <p:cond delay="0"/>
                                  </p:stCondLst>
                                  <p:childTnLst>
                                    <p:animRot by="21600000">
                                      <p:cBhvr>
                                        <p:cTn id="25" dur="500" fill="hold"/>
                                        <p:tgtEl>
                                          <p:spTgt spid="20"/>
                                        </p:tgtEl>
                                        <p:attrNameLst>
                                          <p:attrName>r</p:attrName>
                                        </p:attrNameLst>
                                      </p:cBhvr>
                                    </p:animRot>
                                  </p:childTnLst>
                                </p:cTn>
                              </p:par>
                            </p:childTnLst>
                          </p:cTn>
                        </p:par>
                        <p:par>
                          <p:cTn id="26" fill="hold">
                            <p:stCondLst>
                              <p:cond delay="25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32"/>
                                        </p:tgtEl>
                                        <p:attrNameLst>
                                          <p:attrName>style.visibility</p:attrName>
                                        </p:attrNameLst>
                                      </p:cBhvr>
                                      <p:to>
                                        <p:strVal val="visible"/>
                                      </p:to>
                                    </p:set>
                                    <p:anim by="(-#ppt_w*2)" calcmode="lin" valueType="num">
                                      <p:cBhvr rctx="PPT">
                                        <p:cTn id="29" dur="300" autoRev="1" fill="hold">
                                          <p:stCondLst>
                                            <p:cond delay="0"/>
                                          </p:stCondLst>
                                        </p:cTn>
                                        <p:tgtEl>
                                          <p:spTgt spid="32"/>
                                        </p:tgtEl>
                                        <p:attrNameLst>
                                          <p:attrName>ppt_w</p:attrName>
                                        </p:attrNameLst>
                                      </p:cBhvr>
                                    </p:anim>
                                    <p:anim by="(#ppt_w*0.50)" calcmode="lin" valueType="num">
                                      <p:cBhvr>
                                        <p:cTn id="30" dur="300" decel="50000" autoRev="1" fill="hold">
                                          <p:stCondLst>
                                            <p:cond delay="0"/>
                                          </p:stCondLst>
                                        </p:cTn>
                                        <p:tgtEl>
                                          <p:spTgt spid="32"/>
                                        </p:tgtEl>
                                        <p:attrNameLst>
                                          <p:attrName>ppt_x</p:attrName>
                                        </p:attrNameLst>
                                      </p:cBhvr>
                                    </p:anim>
                                    <p:anim from="(-#ppt_h/2)" to="(#ppt_y)" calcmode="lin" valueType="num">
                                      <p:cBhvr>
                                        <p:cTn id="31" dur="600" fill="hold">
                                          <p:stCondLst>
                                            <p:cond delay="0"/>
                                          </p:stCondLst>
                                        </p:cTn>
                                        <p:tgtEl>
                                          <p:spTgt spid="32"/>
                                        </p:tgtEl>
                                        <p:attrNameLst>
                                          <p:attrName>ppt_y</p:attrName>
                                        </p:attrNameLst>
                                      </p:cBhvr>
                                    </p:anim>
                                    <p:animRot by="21600000">
                                      <p:cBhvr>
                                        <p:cTn id="32" dur="600" fill="hold">
                                          <p:stCondLst>
                                            <p:cond delay="0"/>
                                          </p:stCondLst>
                                        </p:cTn>
                                        <p:tgtEl>
                                          <p:spTgt spid="32"/>
                                        </p:tgtEl>
                                        <p:attrNameLst>
                                          <p:attrName>r</p:attrName>
                                        </p:attrNameLst>
                                      </p:cBhvr>
                                    </p:animRot>
                                  </p:childTnLst>
                                </p:cTn>
                              </p:par>
                            </p:childTnLst>
                          </p:cTn>
                        </p:par>
                        <p:par>
                          <p:cTn id="33" fill="hold">
                            <p:stCondLst>
                              <p:cond delay="3480"/>
                            </p:stCondLst>
                            <p:childTnLst>
                              <p:par>
                                <p:cTn id="34" presetID="2" presetClass="entr" presetSubtype="12"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0-#ppt_w/2"/>
                                          </p:val>
                                        </p:tav>
                                        <p:tav tm="100000">
                                          <p:val>
                                            <p:strVal val="#ppt_x"/>
                                          </p:val>
                                        </p:tav>
                                      </p:tavLst>
                                    </p:anim>
                                    <p:anim calcmode="lin" valueType="num">
                                      <p:cBhvr additive="base">
                                        <p:cTn id="37" dur="500" fill="hold"/>
                                        <p:tgtEl>
                                          <p:spTgt spid="30"/>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10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0-#ppt_w/2"/>
                                          </p:val>
                                        </p:tav>
                                        <p:tav tm="100000">
                                          <p:val>
                                            <p:strVal val="#ppt_x"/>
                                          </p:val>
                                        </p:tav>
                                      </p:tavLst>
                                    </p:anim>
                                    <p:anim calcmode="lin" valueType="num">
                                      <p:cBhvr additive="base">
                                        <p:cTn id="41" dur="500" fill="hold"/>
                                        <p:tgtEl>
                                          <p:spTgt spid="28"/>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20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0-#ppt_w/2"/>
                                          </p:val>
                                        </p:tav>
                                        <p:tav tm="100000">
                                          <p:val>
                                            <p:strVal val="#ppt_x"/>
                                          </p:val>
                                        </p:tav>
                                      </p:tavLst>
                                    </p:anim>
                                    <p:anim calcmode="lin" valueType="num">
                                      <p:cBhvr additive="base">
                                        <p:cTn id="45" dur="500" fill="hold"/>
                                        <p:tgtEl>
                                          <p:spTgt spid="31"/>
                                        </p:tgtEl>
                                        <p:attrNameLst>
                                          <p:attrName>ppt_y</p:attrName>
                                        </p:attrNameLst>
                                      </p:cBhvr>
                                      <p:tavLst>
                                        <p:tav tm="0">
                                          <p:val>
                                            <p:strVal val="1+#ppt_h/2"/>
                                          </p:val>
                                        </p:tav>
                                        <p:tav tm="100000">
                                          <p:val>
                                            <p:strVal val="#ppt_y"/>
                                          </p:val>
                                        </p:tav>
                                      </p:tavLst>
                                    </p:anim>
                                  </p:childTnLst>
                                </p:cTn>
                              </p:par>
                              <p:par>
                                <p:cTn id="46" presetID="2" presetClass="entr" presetSubtype="12" fill="hold" nodeType="withEffect">
                                  <p:stCondLst>
                                    <p:cond delay="30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0-#ppt_w/2"/>
                                          </p:val>
                                        </p:tav>
                                        <p:tav tm="100000">
                                          <p:val>
                                            <p:strVal val="#ppt_x"/>
                                          </p:val>
                                        </p:tav>
                                      </p:tavLst>
                                    </p:anim>
                                    <p:anim calcmode="lin" valueType="num">
                                      <p:cBhvr additive="base">
                                        <p:cTn id="49" dur="500" fill="hold"/>
                                        <p:tgtEl>
                                          <p:spTgt spid="29"/>
                                        </p:tgtEl>
                                        <p:attrNameLst>
                                          <p:attrName>ppt_y</p:attrName>
                                        </p:attrNameLst>
                                      </p:cBhvr>
                                      <p:tavLst>
                                        <p:tav tm="0">
                                          <p:val>
                                            <p:strVal val="1+#ppt_h/2"/>
                                          </p:val>
                                        </p:tav>
                                        <p:tav tm="100000">
                                          <p:val>
                                            <p:strVal val="#ppt_y"/>
                                          </p:val>
                                        </p:tav>
                                      </p:tavLst>
                                    </p:anim>
                                  </p:childTnLst>
                                </p:cTn>
                              </p:par>
                              <p:par>
                                <p:cTn id="50" presetID="2" presetClass="entr" presetSubtype="12" fill="hold" nodeType="withEffect">
                                  <p:stCondLst>
                                    <p:cond delay="40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0-#ppt_w/2"/>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par>
                                <p:cTn id="54" presetID="2" presetClass="entr" presetSubtype="12" fill="hold" nodeType="withEffect">
                                  <p:stCondLst>
                                    <p:cond delay="50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500" fill="hold"/>
                                        <p:tgtEl>
                                          <p:spTgt spid="34"/>
                                        </p:tgtEl>
                                        <p:attrNameLst>
                                          <p:attrName>ppt_x</p:attrName>
                                        </p:attrNameLst>
                                      </p:cBhvr>
                                      <p:tavLst>
                                        <p:tav tm="0">
                                          <p:val>
                                            <p:strVal val="0-#ppt_w/2"/>
                                          </p:val>
                                        </p:tav>
                                        <p:tav tm="100000">
                                          <p:val>
                                            <p:strVal val="#ppt_x"/>
                                          </p:val>
                                        </p:tav>
                                      </p:tavLst>
                                    </p:anim>
                                    <p:anim calcmode="lin" valueType="num">
                                      <p:cBhvr additive="base">
                                        <p:cTn id="57" dur="500" fill="hold"/>
                                        <p:tgtEl>
                                          <p:spTgt spid="34"/>
                                        </p:tgtEl>
                                        <p:attrNameLst>
                                          <p:attrName>ppt_y</p:attrName>
                                        </p:attrNameLst>
                                      </p:cBhvr>
                                      <p:tavLst>
                                        <p:tav tm="0">
                                          <p:val>
                                            <p:strVal val="1+#ppt_h/2"/>
                                          </p:val>
                                        </p:tav>
                                        <p:tav tm="100000">
                                          <p:val>
                                            <p:strVal val="#ppt_y"/>
                                          </p:val>
                                        </p:tav>
                                      </p:tavLst>
                                    </p:anim>
                                  </p:childTnLst>
                                </p:cTn>
                              </p:par>
                            </p:childTnLst>
                          </p:cTn>
                        </p:par>
                        <p:par>
                          <p:cTn id="58" fill="hold">
                            <p:stCondLst>
                              <p:cond delay="398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500"/>
                                        <p:tgtEl>
                                          <p:spTgt spid="2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500"/>
                                        <p:tgtEl>
                                          <p:spTgt spid="27"/>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500"/>
                                        <p:tgtEl>
                                          <p:spTgt spid="25"/>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left)">
                                      <p:cBhvr>
                                        <p:cTn id="73" dur="500"/>
                                        <p:tgtEl>
                                          <p:spTgt spid="1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wipe(left)">
                                      <p:cBhvr>
                                        <p:cTn id="7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2" grpId="0"/>
      <p:bldP spid="14" grpId="0"/>
      <p:bldP spid="23" grpId="0"/>
      <p:bldP spid="25" grpId="0"/>
      <p:bldP spid="33"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16"/>
          <p:cNvSpPr txBox="1"/>
          <p:nvPr/>
        </p:nvSpPr>
        <p:spPr>
          <a:xfrm>
            <a:off x="187325" y="6567488"/>
            <a:ext cx="5132388" cy="277812"/>
          </a:xfrm>
          <a:prstGeom prst="rect">
            <a:avLst/>
          </a:prstGeom>
          <a:noFill/>
          <a:ln w="9525">
            <a:noFill/>
          </a:ln>
        </p:spPr>
        <p:txBody>
          <a:bodyPr wrap="none">
            <a:spAutoFit/>
          </a:bodyPr>
          <a:lstStyle/>
          <a:p>
            <a:pPr lvl="0" eaLnBrk="1" hangingPunct="1"/>
            <a:r>
              <a:rPr lang="en-US" altLang="zh-CN" sz="1200" dirty="0">
                <a:solidFill>
                  <a:srgbClr val="424554"/>
                </a:solidFill>
                <a:latin typeface="微软雅黑" panose="020B0503020204020204" pitchFamily="34" charset="-122"/>
                <a:ea typeface="微软雅黑" panose="020B0503020204020204" pitchFamily="34" charset="-122"/>
              </a:rPr>
              <a:t>Copyright©your name All Right Reserved </a:t>
            </a:r>
            <a:r>
              <a:rPr lang="zh-CN" altLang="en-US" sz="1200" dirty="0">
                <a:solidFill>
                  <a:srgbClr val="424554"/>
                </a:solidFill>
                <a:latin typeface="微软雅黑" panose="020B0503020204020204" pitchFamily="34" charset="-122"/>
                <a:ea typeface="微软雅黑" panose="020B0503020204020204" pitchFamily="34" charset="-122"/>
              </a:rPr>
              <a:t>北京某某某某有限责任公司</a:t>
            </a:r>
            <a:endParaRPr lang="zh-CN" altLang="en-US" sz="1200" dirty="0">
              <a:solidFill>
                <a:srgbClr val="424554"/>
              </a:solidFill>
              <a:latin typeface="微软雅黑" panose="020B0503020204020204" pitchFamily="34" charset="-122"/>
              <a:ea typeface="微软雅黑" panose="020B0503020204020204" pitchFamily="34" charset="-122"/>
            </a:endParaRPr>
          </a:p>
        </p:txBody>
      </p:sp>
      <p:sp>
        <p:nvSpPr>
          <p:cNvPr id="38915"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38916" name="组合 20"/>
          <p:cNvGrpSpPr/>
          <p:nvPr/>
        </p:nvGrpSpPr>
        <p:grpSpPr>
          <a:xfrm>
            <a:off x="9632950" y="287338"/>
            <a:ext cx="276225" cy="288925"/>
            <a:chOff x="8181567" y="391614"/>
            <a:chExt cx="420096" cy="437973"/>
          </a:xfrm>
        </p:grpSpPr>
        <p:sp>
          <p:nvSpPr>
            <p:cNvPr id="38963"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8964"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38917" name="组合 23"/>
          <p:cNvGrpSpPr/>
          <p:nvPr/>
        </p:nvGrpSpPr>
        <p:grpSpPr>
          <a:xfrm>
            <a:off x="11296650" y="287338"/>
            <a:ext cx="277813" cy="288925"/>
            <a:chOff x="10486350" y="391614"/>
            <a:chExt cx="421373" cy="437973"/>
          </a:xfrm>
        </p:grpSpPr>
        <p:sp>
          <p:nvSpPr>
            <p:cNvPr id="38961"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8962"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38918"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38919"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38920"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38921" name="组合 29"/>
          <p:cNvGrpSpPr/>
          <p:nvPr/>
        </p:nvGrpSpPr>
        <p:grpSpPr>
          <a:xfrm>
            <a:off x="10475913" y="287338"/>
            <a:ext cx="276225" cy="288925"/>
            <a:chOff x="9338428" y="391614"/>
            <a:chExt cx="420096" cy="437973"/>
          </a:xfrm>
        </p:grpSpPr>
        <p:sp>
          <p:nvSpPr>
            <p:cNvPr id="38959"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8960"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38922" name="矩形 1"/>
          <p:cNvSpPr/>
          <p:nvPr/>
        </p:nvSpPr>
        <p:spPr>
          <a:xfrm>
            <a:off x="3362325" y="277813"/>
            <a:ext cx="3416300" cy="369887"/>
          </a:xfrm>
          <a:prstGeom prst="rect">
            <a:avLst/>
          </a:prstGeom>
          <a:noFill/>
          <a:ln w="9525">
            <a:noFill/>
          </a:ln>
        </p:spPr>
        <p:txBody>
          <a:bodyPr wrap="none">
            <a:spAutoFit/>
          </a:bodyPr>
          <a:lstStyle/>
          <a:p>
            <a:pPr lvl="0" eaLnBrk="1" hangingPunct="1"/>
            <a:r>
              <a:rPr lang="zh-CN" altLang="en-US" i="1" dirty="0">
                <a:solidFill>
                  <a:srgbClr val="44A6BA"/>
                </a:solidFill>
                <a:latin typeface="微软雅黑" panose="020B0503020204020204" pitchFamily="34" charset="-122"/>
                <a:ea typeface="微软雅黑" panose="020B0503020204020204" pitchFamily="34" charset="-122"/>
              </a:rPr>
              <a:t>聚力共赢、勇于开拓、不断超越</a:t>
            </a:r>
            <a:endParaRPr lang="zh-CN" altLang="en-US" i="1" dirty="0">
              <a:solidFill>
                <a:srgbClr val="44A6BA"/>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926"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38927" name="TextBox 53"/>
          <p:cNvSpPr txBox="1"/>
          <p:nvPr/>
        </p:nvSpPr>
        <p:spPr>
          <a:xfrm>
            <a:off x="450850" y="14176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备用图形</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38928"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38929" name="TextBox 55"/>
          <p:cNvSpPr txBox="1"/>
          <p:nvPr/>
        </p:nvSpPr>
        <p:spPr>
          <a:xfrm>
            <a:off x="450850" y="1881188"/>
            <a:ext cx="1279525" cy="338137"/>
          </a:xfrm>
          <a:prstGeom prst="rect">
            <a:avLst/>
          </a:prstGeom>
          <a:noFill/>
          <a:ln w="9525">
            <a:noFill/>
          </a:ln>
        </p:spPr>
        <p:txBody>
          <a:bodyPr>
            <a:spAutoFit/>
          </a:bodyPr>
          <a:lstStyle/>
          <a:p>
            <a:pPr lvl="0" eaLnBrk="1" hangingPunct="1"/>
            <a:r>
              <a:rPr lang="zh-CN" altLang="en-US" sz="1600" dirty="0">
                <a:solidFill>
                  <a:srgbClr val="FFFF00"/>
                </a:solidFill>
                <a:latin typeface="微软雅黑" panose="020B0503020204020204" pitchFamily="34" charset="-122"/>
                <a:ea typeface="微软雅黑" panose="020B0503020204020204" pitchFamily="34" charset="-122"/>
              </a:rPr>
              <a:t>备用图形</a:t>
            </a:r>
            <a:endParaRPr lang="zh-CN" altLang="en-US" sz="1600" dirty="0">
              <a:solidFill>
                <a:srgbClr val="FFFF00"/>
              </a:solidFill>
              <a:latin typeface="微软雅黑" panose="020B0503020204020204" pitchFamily="34" charset="-122"/>
              <a:ea typeface="微软雅黑" panose="020B0503020204020204" pitchFamily="34" charset="-122"/>
            </a:endParaRPr>
          </a:p>
        </p:txBody>
      </p:sp>
      <p:sp>
        <p:nvSpPr>
          <p:cNvPr id="38930"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38931" name="TextBox 57"/>
          <p:cNvSpPr txBox="1"/>
          <p:nvPr/>
        </p:nvSpPr>
        <p:spPr>
          <a:xfrm>
            <a:off x="450850" y="2332038"/>
            <a:ext cx="1279525" cy="338137"/>
          </a:xfrm>
          <a:prstGeom prst="rect">
            <a:avLst/>
          </a:prstGeom>
          <a:noFill/>
          <a:ln w="9525">
            <a:noFill/>
          </a:ln>
        </p:spPr>
        <p:txBody>
          <a:bodyPr>
            <a:spAutoFit/>
          </a:bodyPr>
          <a:lstStyle/>
          <a:p>
            <a:pPr lvl="0" eaLnBrk="1" hangingPunct="1"/>
            <a:r>
              <a:rPr lang="zh-CN" altLang="en-US" sz="1600" dirty="0">
                <a:solidFill>
                  <a:srgbClr val="FFFFFF"/>
                </a:solidFill>
                <a:latin typeface="微软雅黑" panose="020B0503020204020204" pitchFamily="34" charset="-122"/>
                <a:ea typeface="微软雅黑" panose="020B0503020204020204" pitchFamily="34" charset="-122"/>
              </a:rPr>
              <a:t>备用图形</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38932" name="Freeform 5"/>
          <p:cNvSpPr/>
          <p:nvPr/>
        </p:nvSpPr>
        <p:spPr>
          <a:xfrm>
            <a:off x="1773238" y="1854200"/>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pic>
        <p:nvPicPr>
          <p:cNvPr id="38933" name="图片 71"/>
          <p:cNvPicPr/>
          <p:nvPr/>
        </p:nvPicPr>
        <p:blipFill>
          <a:blip r:embed="rId1" cstate="email"/>
          <a:stretch>
            <a:fillRect/>
          </a:stretch>
        </p:blipFill>
        <p:spPr>
          <a:xfrm>
            <a:off x="3605213" y="749300"/>
            <a:ext cx="26987" cy="388938"/>
          </a:xfrm>
          <a:prstGeom prst="rect">
            <a:avLst/>
          </a:prstGeom>
          <a:noFill/>
          <a:ln w="9525">
            <a:noFill/>
          </a:ln>
        </p:spPr>
      </p:pic>
      <p:pic>
        <p:nvPicPr>
          <p:cNvPr id="38934" name="图片 72"/>
          <p:cNvPicPr/>
          <p:nvPr/>
        </p:nvPicPr>
        <p:blipFill>
          <a:blip r:embed="rId1" cstate="email"/>
          <a:stretch>
            <a:fillRect/>
          </a:stretch>
        </p:blipFill>
        <p:spPr>
          <a:xfrm>
            <a:off x="5294313" y="749300"/>
            <a:ext cx="26987" cy="388938"/>
          </a:xfrm>
          <a:prstGeom prst="rect">
            <a:avLst/>
          </a:prstGeom>
          <a:noFill/>
          <a:ln w="9525">
            <a:noFill/>
          </a:ln>
        </p:spPr>
      </p:pic>
      <p:pic>
        <p:nvPicPr>
          <p:cNvPr id="38935" name="图片 73"/>
          <p:cNvPicPr/>
          <p:nvPr/>
        </p:nvPicPr>
        <p:blipFill>
          <a:blip r:embed="rId1" cstate="email"/>
          <a:stretch>
            <a:fillRect/>
          </a:stretch>
        </p:blipFill>
        <p:spPr>
          <a:xfrm>
            <a:off x="7035800" y="749300"/>
            <a:ext cx="26988" cy="388938"/>
          </a:xfrm>
          <a:prstGeom prst="rect">
            <a:avLst/>
          </a:prstGeom>
          <a:noFill/>
          <a:ln w="9525">
            <a:noFill/>
          </a:ln>
        </p:spPr>
      </p:pic>
      <p:sp>
        <p:nvSpPr>
          <p:cNvPr id="38936" name="Rectangle 14"/>
          <p:cNvSpPr/>
          <p:nvPr/>
        </p:nvSpPr>
        <p:spPr>
          <a:xfrm>
            <a:off x="7138988" y="1135063"/>
            <a:ext cx="1620837" cy="22225"/>
          </a:xfrm>
          <a:prstGeom prst="rect">
            <a:avLst/>
          </a:prstGeom>
          <a:solidFill>
            <a:srgbClr val="0095AB"/>
          </a:solidFill>
          <a:ln w="9525">
            <a:noFill/>
          </a:ln>
        </p:spPr>
        <p:txBody>
          <a:bodyPr/>
          <a:lstStyle/>
          <a:p>
            <a:pPr lvl="0" eaLnBrk="1" hangingPunct="1"/>
            <a:endParaRPr lang="zh-CN" altLang="en-US" dirty="0">
              <a:solidFill>
                <a:srgbClr val="424554"/>
              </a:solidFill>
              <a:latin typeface="Arial" panose="020B0604020202020204" pitchFamily="34" charset="0"/>
              <a:ea typeface="宋体" panose="02010600030101010101" pitchFamily="2" charset="-122"/>
            </a:endParaRPr>
          </a:p>
        </p:txBody>
      </p:sp>
      <p:sp>
        <p:nvSpPr>
          <p:cNvPr id="38937" name="TextBox 75"/>
          <p:cNvSpPr txBox="1"/>
          <p:nvPr/>
        </p:nvSpPr>
        <p:spPr>
          <a:xfrm>
            <a:off x="22542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公司简介</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8938" name="TextBox 76"/>
          <p:cNvSpPr txBox="1"/>
          <p:nvPr/>
        </p:nvSpPr>
        <p:spPr>
          <a:xfrm>
            <a:off x="3968750"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主营业务</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8939" name="TextBox 77"/>
          <p:cNvSpPr txBox="1"/>
          <p:nvPr/>
        </p:nvSpPr>
        <p:spPr>
          <a:xfrm>
            <a:off x="5681663" y="766763"/>
            <a:ext cx="1108075" cy="368300"/>
          </a:xfrm>
          <a:prstGeom prst="rect">
            <a:avLst/>
          </a:prstGeom>
          <a:noFill/>
          <a:ln w="9525">
            <a:noFill/>
          </a:ln>
        </p:spPr>
        <p:txBody>
          <a:bodyPr wrap="none">
            <a:spAutoFit/>
          </a:bodyPr>
          <a:lstStyle/>
          <a:p>
            <a:pPr lvl="0" eaLnBrk="1" hangingPunct="1"/>
            <a:r>
              <a:rPr lang="zh-CN" altLang="en-US" dirty="0">
                <a:solidFill>
                  <a:srgbClr val="605958"/>
                </a:solidFill>
                <a:latin typeface="微软雅黑" panose="020B0503020204020204" pitchFamily="34" charset="-122"/>
                <a:ea typeface="微软雅黑" panose="020B0503020204020204" pitchFamily="34" charset="-122"/>
              </a:rPr>
              <a:t>企业优势</a:t>
            </a:r>
            <a:endParaRPr lang="zh-CN" altLang="en-US" dirty="0">
              <a:solidFill>
                <a:srgbClr val="605958"/>
              </a:solidFill>
              <a:latin typeface="微软雅黑" panose="020B0503020204020204" pitchFamily="34" charset="-122"/>
              <a:ea typeface="微软雅黑" panose="020B0503020204020204" pitchFamily="34" charset="-122"/>
            </a:endParaRPr>
          </a:p>
        </p:txBody>
      </p:sp>
      <p:sp>
        <p:nvSpPr>
          <p:cNvPr id="38940" name="TextBox 78"/>
          <p:cNvSpPr txBox="1"/>
          <p:nvPr/>
        </p:nvSpPr>
        <p:spPr>
          <a:xfrm>
            <a:off x="7394575" y="766763"/>
            <a:ext cx="1108075" cy="368300"/>
          </a:xfrm>
          <a:prstGeom prst="rect">
            <a:avLst/>
          </a:prstGeom>
          <a:noFill/>
          <a:ln w="9525">
            <a:noFill/>
          </a:ln>
        </p:spPr>
        <p:txBody>
          <a:bodyPr wrap="none">
            <a:spAutoFit/>
          </a:bodyPr>
          <a:lstStyle/>
          <a:p>
            <a:pPr lvl="0" eaLnBrk="1" hangingPunct="1"/>
            <a:r>
              <a:rPr lang="zh-CN" altLang="en-US" b="1" dirty="0">
                <a:solidFill>
                  <a:srgbClr val="44A6BA"/>
                </a:solidFill>
                <a:latin typeface="微软雅黑" panose="020B0503020204020204" pitchFamily="34" charset="-122"/>
                <a:ea typeface="微软雅黑" panose="020B0503020204020204" pitchFamily="34" charset="-122"/>
              </a:rPr>
              <a:t>联系我们</a:t>
            </a:r>
            <a:endParaRPr lang="zh-CN" altLang="en-US" b="1" dirty="0">
              <a:solidFill>
                <a:srgbClr val="44A6BA"/>
              </a:solidFill>
              <a:latin typeface="微软雅黑" panose="020B0503020204020204" pitchFamily="34" charset="-122"/>
              <a:ea typeface="微软雅黑" panose="020B0503020204020204" pitchFamily="34" charset="-122"/>
            </a:endParaRPr>
          </a:p>
        </p:txBody>
      </p:sp>
      <p:pic>
        <p:nvPicPr>
          <p:cNvPr id="38941" name="图片 79"/>
          <p:cNvPicPr/>
          <p:nvPr/>
        </p:nvPicPr>
        <p:blipFill>
          <a:blip r:embed="rId1" cstate="email"/>
          <a:stretch>
            <a:fillRect/>
          </a:stretch>
        </p:blipFill>
        <p:spPr>
          <a:xfrm>
            <a:off x="1947863" y="749300"/>
            <a:ext cx="26987" cy="388938"/>
          </a:xfrm>
          <a:prstGeom prst="rect">
            <a:avLst/>
          </a:prstGeom>
          <a:noFill/>
          <a:ln w="9525">
            <a:noFill/>
          </a:ln>
        </p:spPr>
      </p:pic>
      <p:pic>
        <p:nvPicPr>
          <p:cNvPr id="38942" name="图片 80"/>
          <p:cNvPicPr/>
          <p:nvPr/>
        </p:nvPicPr>
        <p:blipFill>
          <a:blip r:embed="rId1" cstate="email"/>
          <a:stretch>
            <a:fillRect/>
          </a:stretch>
        </p:blipFill>
        <p:spPr>
          <a:xfrm>
            <a:off x="8855075" y="749300"/>
            <a:ext cx="26988" cy="388938"/>
          </a:xfrm>
          <a:prstGeom prst="rect">
            <a:avLst/>
          </a:prstGeom>
          <a:noFill/>
          <a:ln w="9525">
            <a:noFill/>
          </a:ln>
        </p:spPr>
      </p:pic>
      <p:sp>
        <p:nvSpPr>
          <p:cNvPr id="38943" name="Freeform 5"/>
          <p:cNvSpPr/>
          <p:nvPr/>
        </p:nvSpPr>
        <p:spPr>
          <a:xfrm>
            <a:off x="6505575" y="2320925"/>
            <a:ext cx="1262063" cy="2006600"/>
          </a:xfrm>
          <a:custGeom>
            <a:avLst/>
            <a:gdLst/>
            <a:ahLst/>
            <a:cxnLst>
              <a:cxn ang="0">
                <a:pos x="796113" y="0"/>
              </a:cxn>
              <a:cxn ang="0">
                <a:pos x="327406" y="1983123"/>
              </a:cxn>
              <a:cxn ang="0">
                <a:pos x="641715" y="1005372"/>
              </a:cxn>
              <a:cxn ang="0">
                <a:pos x="517646" y="2006600"/>
              </a:cxn>
              <a:cxn ang="0">
                <a:pos x="1112490" y="651834"/>
              </a:cxn>
              <a:cxn ang="0">
                <a:pos x="796113" y="0"/>
              </a:cxn>
            </a:cxnLst>
            <a:rect l="0" t="0" r="0" b="0"/>
            <a:pathLst>
              <a:path w="1831" h="2906">
                <a:moveTo>
                  <a:pt x="1155" y="0"/>
                </a:moveTo>
                <a:cubicBezTo>
                  <a:pt x="0" y="1102"/>
                  <a:pt x="64" y="2081"/>
                  <a:pt x="475" y="2872"/>
                </a:cubicBezTo>
                <a:cubicBezTo>
                  <a:pt x="537" y="2368"/>
                  <a:pt x="678" y="1885"/>
                  <a:pt x="931" y="1456"/>
                </a:cubicBezTo>
                <a:cubicBezTo>
                  <a:pt x="832" y="1921"/>
                  <a:pt x="751" y="2408"/>
                  <a:pt x="751" y="2906"/>
                </a:cubicBezTo>
                <a:cubicBezTo>
                  <a:pt x="1305" y="2471"/>
                  <a:pt x="1831" y="1969"/>
                  <a:pt x="1614" y="944"/>
                </a:cubicBezTo>
                <a:cubicBezTo>
                  <a:pt x="1540" y="590"/>
                  <a:pt x="1362" y="288"/>
                  <a:pt x="1155" y="0"/>
                </a:cubicBezTo>
                <a:close/>
              </a:path>
            </a:pathLst>
          </a:custGeom>
          <a:solidFill>
            <a:schemeClr val="bg1">
              <a:alpha val="100000"/>
            </a:schemeClr>
          </a:solidFill>
          <a:ln w="9525">
            <a:noFill/>
          </a:ln>
        </p:spPr>
        <p:txBody>
          <a:bodyPr/>
          <a:lstStyle/>
          <a:p>
            <a:endParaRPr lang="zh-CN" altLang="en-US"/>
          </a:p>
        </p:txBody>
      </p:sp>
      <p:sp>
        <p:nvSpPr>
          <p:cNvPr id="88" name="Freeform 6"/>
          <p:cNvSpPr/>
          <p:nvPr/>
        </p:nvSpPr>
        <p:spPr bwMode="auto">
          <a:xfrm>
            <a:off x="5411788" y="2551113"/>
            <a:ext cx="1223963" cy="1685925"/>
          </a:xfrm>
          <a:custGeom>
            <a:avLst/>
            <a:gdLst>
              <a:gd name="T0" fmla="*/ 156 w 1776"/>
              <a:gd name="T1" fmla="*/ 0 h 2442"/>
              <a:gd name="T2" fmla="*/ 1233 w 1776"/>
              <a:gd name="T3" fmla="*/ 2442 h 2442"/>
              <a:gd name="T4" fmla="*/ 835 w 1776"/>
              <a:gd name="T5" fmla="*/ 1187 h 2442"/>
              <a:gd name="T6" fmla="*/ 1454 w 1776"/>
              <a:gd name="T7" fmla="*/ 2338 h 2442"/>
              <a:gd name="T8" fmla="*/ 1001 w 1776"/>
              <a:gd name="T9" fmla="*/ 418 h 2442"/>
              <a:gd name="T10" fmla="*/ 156 w 1776"/>
              <a:gd name="T11" fmla="*/ 0 h 2442"/>
            </a:gdLst>
            <a:ahLst/>
            <a:cxnLst>
              <a:cxn ang="0">
                <a:pos x="T0" y="T1"/>
              </a:cxn>
              <a:cxn ang="0">
                <a:pos x="T2" y="T3"/>
              </a:cxn>
              <a:cxn ang="0">
                <a:pos x="T4" y="T5"/>
              </a:cxn>
              <a:cxn ang="0">
                <a:pos x="T6" y="T7"/>
              </a:cxn>
              <a:cxn ang="0">
                <a:pos x="T8" y="T9"/>
              </a:cxn>
              <a:cxn ang="0">
                <a:pos x="T10" y="T11"/>
              </a:cxn>
            </a:cxnLst>
            <a:rect l="0" t="0" r="r" b="b"/>
            <a:pathLst>
              <a:path w="1776" h="2442">
                <a:moveTo>
                  <a:pt x="156" y="0"/>
                </a:moveTo>
                <a:cubicBezTo>
                  <a:pt x="0" y="1492"/>
                  <a:pt x="478" y="2118"/>
                  <a:pt x="1233" y="2442"/>
                </a:cubicBezTo>
                <a:cubicBezTo>
                  <a:pt x="975" y="2041"/>
                  <a:pt x="910" y="1650"/>
                  <a:pt x="835" y="1187"/>
                </a:cubicBezTo>
                <a:cubicBezTo>
                  <a:pt x="1043" y="1584"/>
                  <a:pt x="1154" y="1978"/>
                  <a:pt x="1454" y="2338"/>
                </a:cubicBezTo>
                <a:cubicBezTo>
                  <a:pt x="1604" y="1733"/>
                  <a:pt x="1776" y="1029"/>
                  <a:pt x="1001" y="418"/>
                </a:cubicBezTo>
                <a:cubicBezTo>
                  <a:pt x="734" y="207"/>
                  <a:pt x="479" y="83"/>
                  <a:pt x="156" y="0"/>
                </a:cubicBezTo>
                <a:close/>
              </a:path>
            </a:pathLst>
          </a:custGeom>
          <a:solidFill>
            <a:schemeClr val="bg1">
              <a:lumMod val="50000"/>
            </a:schemeClr>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945" name="Freeform 7"/>
          <p:cNvSpPr/>
          <p:nvPr/>
        </p:nvSpPr>
        <p:spPr>
          <a:xfrm>
            <a:off x="4448175" y="3724275"/>
            <a:ext cx="1641475" cy="1063625"/>
          </a:xfrm>
          <a:custGeom>
            <a:avLst/>
            <a:gdLst/>
            <a:ahLst/>
            <a:cxnLst>
              <a:cxn ang="0">
                <a:pos x="0" y="455543"/>
              </a:cxn>
              <a:cxn ang="0">
                <a:pos x="1615978" y="776495"/>
              </a:cxn>
              <a:cxn ang="0">
                <a:pos x="840722" y="532848"/>
              </a:cxn>
              <a:cxn ang="0">
                <a:pos x="1641475" y="627408"/>
              </a:cxn>
              <a:cxn ang="0">
                <a:pos x="510635" y="176005"/>
              </a:cxn>
              <a:cxn ang="0">
                <a:pos x="0" y="455543"/>
              </a:cxn>
            </a:cxnLst>
            <a:rect l="0" t="0" r="0" b="0"/>
            <a:pathLst>
              <a:path w="2382" h="1541">
                <a:moveTo>
                  <a:pt x="0" y="660"/>
                </a:moveTo>
                <a:cubicBezTo>
                  <a:pt x="1014" y="1541"/>
                  <a:pt x="1719" y="1512"/>
                  <a:pt x="2345" y="1125"/>
                </a:cubicBezTo>
                <a:cubicBezTo>
                  <a:pt x="1918" y="1108"/>
                  <a:pt x="1597" y="954"/>
                  <a:pt x="1220" y="772"/>
                </a:cubicBezTo>
                <a:cubicBezTo>
                  <a:pt x="1617" y="823"/>
                  <a:pt x="1963" y="944"/>
                  <a:pt x="2382" y="909"/>
                </a:cubicBezTo>
                <a:cubicBezTo>
                  <a:pt x="2015" y="488"/>
                  <a:pt x="1587" y="0"/>
                  <a:pt x="741" y="255"/>
                </a:cubicBezTo>
                <a:cubicBezTo>
                  <a:pt x="449" y="342"/>
                  <a:pt x="227" y="466"/>
                  <a:pt x="0" y="660"/>
                </a:cubicBezTo>
                <a:close/>
              </a:path>
            </a:pathLst>
          </a:custGeom>
          <a:solidFill>
            <a:schemeClr val="tx1">
              <a:alpha val="100000"/>
            </a:schemeClr>
          </a:solidFill>
          <a:ln w="9525">
            <a:noFill/>
          </a:ln>
        </p:spPr>
        <p:txBody>
          <a:bodyPr/>
          <a:lstStyle/>
          <a:p>
            <a:endParaRPr lang="zh-CN" altLang="en-US"/>
          </a:p>
        </p:txBody>
      </p:sp>
      <p:sp>
        <p:nvSpPr>
          <p:cNvPr id="38946" name="Freeform 8"/>
          <p:cNvSpPr/>
          <p:nvPr/>
        </p:nvSpPr>
        <p:spPr>
          <a:xfrm>
            <a:off x="7242175" y="3609975"/>
            <a:ext cx="1587500" cy="1139825"/>
          </a:xfrm>
          <a:custGeom>
            <a:avLst/>
            <a:gdLst/>
            <a:ahLst/>
            <a:cxnLst>
              <a:cxn ang="0">
                <a:pos x="1587500" y="180300"/>
              </a:cxn>
              <a:cxn ang="0">
                <a:pos x="0" y="721198"/>
              </a:cxn>
              <a:cxn ang="0">
                <a:pos x="807530" y="540208"/>
              </a:cxn>
              <a:cxn ang="0">
                <a:pos x="53054" y="865576"/>
              </a:cxn>
              <a:cxn ang="0">
                <a:pos x="1279508" y="687349"/>
              </a:cxn>
              <a:cxn ang="0">
                <a:pos x="1587500" y="180300"/>
              </a:cxn>
            </a:cxnLst>
            <a:rect l="0" t="0" r="0" b="0"/>
            <a:pathLst>
              <a:path w="2304" h="1650">
                <a:moveTo>
                  <a:pt x="2304" y="261"/>
                </a:moveTo>
                <a:cubicBezTo>
                  <a:pt x="962" y="0"/>
                  <a:pt x="355" y="384"/>
                  <a:pt x="0" y="1044"/>
                </a:cubicBezTo>
                <a:cubicBezTo>
                  <a:pt x="385" y="842"/>
                  <a:pt x="746" y="814"/>
                  <a:pt x="1172" y="782"/>
                </a:cubicBezTo>
                <a:cubicBezTo>
                  <a:pt x="795" y="939"/>
                  <a:pt x="428" y="1009"/>
                  <a:pt x="77" y="1253"/>
                </a:cubicBezTo>
                <a:cubicBezTo>
                  <a:pt x="615" y="1438"/>
                  <a:pt x="1240" y="1650"/>
                  <a:pt x="1857" y="995"/>
                </a:cubicBezTo>
                <a:cubicBezTo>
                  <a:pt x="2070" y="769"/>
                  <a:pt x="2203" y="547"/>
                  <a:pt x="2304" y="261"/>
                </a:cubicBezTo>
                <a:close/>
              </a:path>
            </a:pathLst>
          </a:custGeom>
          <a:solidFill>
            <a:schemeClr val="accent1">
              <a:alpha val="100000"/>
            </a:schemeClr>
          </a:solidFill>
          <a:ln w="9525">
            <a:noFill/>
          </a:ln>
        </p:spPr>
        <p:txBody>
          <a:bodyPr/>
          <a:lstStyle/>
          <a:p>
            <a:endParaRPr lang="zh-CN" altLang="en-US"/>
          </a:p>
        </p:txBody>
      </p:sp>
      <p:sp>
        <p:nvSpPr>
          <p:cNvPr id="38947" name="Freeform 9"/>
          <p:cNvSpPr/>
          <p:nvPr/>
        </p:nvSpPr>
        <p:spPr>
          <a:xfrm>
            <a:off x="6118225" y="4225925"/>
            <a:ext cx="1116013" cy="2312988"/>
          </a:xfrm>
          <a:custGeom>
            <a:avLst/>
            <a:gdLst/>
            <a:ahLst/>
            <a:cxnLst/>
            <a:rect l="0" t="0" r="0" b="0"/>
            <a:pathLst>
              <a:path w="1115397" h="2313760">
                <a:moveTo>
                  <a:pt x="507203" y="369"/>
                </a:moveTo>
                <a:cubicBezTo>
                  <a:pt x="520999" y="-2392"/>
                  <a:pt x="538934" y="10376"/>
                  <a:pt x="558249" y="38327"/>
                </a:cubicBezTo>
                <a:cubicBezTo>
                  <a:pt x="596878" y="162554"/>
                  <a:pt x="634818" y="286780"/>
                  <a:pt x="673447" y="411007"/>
                </a:cubicBezTo>
                <a:cubicBezTo>
                  <a:pt x="718975" y="520050"/>
                  <a:pt x="772780" y="531782"/>
                  <a:pt x="832104" y="488303"/>
                </a:cubicBezTo>
                <a:cubicBezTo>
                  <a:pt x="890738" y="422739"/>
                  <a:pt x="949372" y="357175"/>
                  <a:pt x="1008006" y="291611"/>
                </a:cubicBezTo>
                <a:cubicBezTo>
                  <a:pt x="1093543" y="218456"/>
                  <a:pt x="1148038" y="299203"/>
                  <a:pt x="1093543" y="368908"/>
                </a:cubicBezTo>
                <a:cubicBezTo>
                  <a:pt x="940405" y="557318"/>
                  <a:pt x="882461" y="755390"/>
                  <a:pt x="840382" y="955533"/>
                </a:cubicBezTo>
                <a:cubicBezTo>
                  <a:pt x="818383" y="1227837"/>
                  <a:pt x="825980" y="1860017"/>
                  <a:pt x="842667" y="2313760"/>
                </a:cubicBezTo>
                <a:lnTo>
                  <a:pt x="464743" y="2313760"/>
                </a:lnTo>
                <a:cubicBezTo>
                  <a:pt x="472941" y="1892980"/>
                  <a:pt x="481285" y="1316665"/>
                  <a:pt x="489268" y="1088041"/>
                </a:cubicBezTo>
                <a:cubicBezTo>
                  <a:pt x="434773" y="963815"/>
                  <a:pt x="378898" y="839588"/>
                  <a:pt x="266458" y="749869"/>
                </a:cubicBezTo>
                <a:cubicBezTo>
                  <a:pt x="192648" y="701559"/>
                  <a:pt x="118149" y="652558"/>
                  <a:pt x="44339" y="604248"/>
                </a:cubicBezTo>
                <a:cubicBezTo>
                  <a:pt x="-26712" y="558008"/>
                  <a:pt x="-10156" y="477951"/>
                  <a:pt x="78140" y="520740"/>
                </a:cubicBezTo>
                <a:cubicBezTo>
                  <a:pt x="131945" y="554557"/>
                  <a:pt x="174024" y="578712"/>
                  <a:pt x="223000" y="612530"/>
                </a:cubicBezTo>
                <a:cubicBezTo>
                  <a:pt x="248523" y="621502"/>
                  <a:pt x="276116" y="627023"/>
                  <a:pt x="244384" y="578712"/>
                </a:cubicBezTo>
                <a:cubicBezTo>
                  <a:pt x="174024" y="497275"/>
                  <a:pt x="102973" y="419979"/>
                  <a:pt x="33302" y="338541"/>
                </a:cubicBezTo>
                <a:cubicBezTo>
                  <a:pt x="-23263" y="251583"/>
                  <a:pt x="27783" y="207413"/>
                  <a:pt x="81589" y="249512"/>
                </a:cubicBezTo>
                <a:cubicBezTo>
                  <a:pt x="149880" y="324048"/>
                  <a:pt x="215412" y="388232"/>
                  <a:pt x="283704" y="462768"/>
                </a:cubicBezTo>
                <a:cubicBezTo>
                  <a:pt x="320264" y="497275"/>
                  <a:pt x="360273" y="517980"/>
                  <a:pt x="322333" y="426190"/>
                </a:cubicBezTo>
                <a:cubicBezTo>
                  <a:pt x="275426" y="324738"/>
                  <a:pt x="223000" y="238470"/>
                  <a:pt x="175403" y="137018"/>
                </a:cubicBezTo>
                <a:cubicBezTo>
                  <a:pt x="154019" y="58341"/>
                  <a:pt x="190579" y="56271"/>
                  <a:pt x="238176" y="95609"/>
                </a:cubicBezTo>
                <a:cubicBezTo>
                  <a:pt x="298190" y="176357"/>
                  <a:pt x="326472" y="262625"/>
                  <a:pt x="391314" y="359936"/>
                </a:cubicBezTo>
                <a:cubicBezTo>
                  <a:pt x="409249" y="384091"/>
                  <a:pt x="427874" y="402725"/>
                  <a:pt x="446499" y="415838"/>
                </a:cubicBezTo>
                <a:cubicBezTo>
                  <a:pt x="474782" y="444134"/>
                  <a:pt x="489957" y="427570"/>
                  <a:pt x="498235" y="389612"/>
                </a:cubicBezTo>
                <a:cubicBezTo>
                  <a:pt x="501684" y="286090"/>
                  <a:pt x="492027" y="168075"/>
                  <a:pt x="480990" y="55581"/>
                </a:cubicBezTo>
                <a:cubicBezTo>
                  <a:pt x="483749" y="21418"/>
                  <a:pt x="493406" y="3130"/>
                  <a:pt x="507203" y="369"/>
                </a:cubicBezTo>
                <a:close/>
              </a:path>
            </a:pathLst>
          </a:custGeom>
          <a:solidFill>
            <a:schemeClr val="bg2">
              <a:alpha val="100000"/>
            </a:schemeClr>
          </a:solidFill>
          <a:ln w="9525">
            <a:noFill/>
          </a:ln>
        </p:spPr>
        <p:txBody>
          <a:bodyPr/>
          <a:lstStyle/>
          <a:p>
            <a:endParaRPr lang="zh-CN" altLang="en-US"/>
          </a:p>
        </p:txBody>
      </p:sp>
      <p:sp>
        <p:nvSpPr>
          <p:cNvPr id="38948" name="Freeform 10"/>
          <p:cNvSpPr/>
          <p:nvPr/>
        </p:nvSpPr>
        <p:spPr>
          <a:xfrm>
            <a:off x="7354888" y="4586288"/>
            <a:ext cx="795337" cy="528637"/>
          </a:xfrm>
          <a:custGeom>
            <a:avLst/>
            <a:gdLst/>
            <a:ahLst/>
            <a:cxnLst>
              <a:cxn ang="0">
                <a:pos x="795338" y="418620"/>
              </a:cxn>
              <a:cxn ang="0">
                <a:pos x="28233" y="87184"/>
              </a:cxn>
              <a:cxn ang="0">
                <a:pos x="386996" y="290613"/>
              </a:cxn>
              <a:cxn ang="0">
                <a:pos x="0" y="158453"/>
              </a:cxn>
              <a:cxn ang="0">
                <a:pos x="513010" y="503036"/>
              </a:cxn>
              <a:cxn ang="0">
                <a:pos x="795338" y="418620"/>
              </a:cxn>
            </a:cxnLst>
            <a:rect l="0" t="0" r="0" b="0"/>
            <a:pathLst>
              <a:path w="1155" h="764">
                <a:moveTo>
                  <a:pt x="1155" y="605"/>
                </a:moveTo>
                <a:cubicBezTo>
                  <a:pt x="746" y="60"/>
                  <a:pt x="393" y="0"/>
                  <a:pt x="41" y="126"/>
                </a:cubicBezTo>
                <a:cubicBezTo>
                  <a:pt x="252" y="179"/>
                  <a:pt x="394" y="289"/>
                  <a:pt x="562" y="420"/>
                </a:cubicBezTo>
                <a:cubicBezTo>
                  <a:pt x="371" y="352"/>
                  <a:pt x="212" y="256"/>
                  <a:pt x="0" y="229"/>
                </a:cubicBezTo>
                <a:cubicBezTo>
                  <a:pt x="137" y="477"/>
                  <a:pt x="298" y="764"/>
                  <a:pt x="745" y="727"/>
                </a:cubicBezTo>
                <a:cubicBezTo>
                  <a:pt x="899" y="715"/>
                  <a:pt x="1022" y="677"/>
                  <a:pt x="1155" y="605"/>
                </a:cubicBezTo>
                <a:close/>
              </a:path>
            </a:pathLst>
          </a:custGeom>
          <a:solidFill>
            <a:schemeClr val="tx2">
              <a:alpha val="100000"/>
            </a:schemeClr>
          </a:solidFill>
          <a:ln w="9525">
            <a:noFill/>
          </a:ln>
        </p:spPr>
        <p:txBody>
          <a:bodyPr/>
          <a:lstStyle/>
          <a:p>
            <a:endParaRPr lang="zh-CN" altLang="en-US"/>
          </a:p>
        </p:txBody>
      </p:sp>
      <p:sp>
        <p:nvSpPr>
          <p:cNvPr id="93" name="TextBox 92"/>
          <p:cNvSpPr txBox="1"/>
          <p:nvPr/>
        </p:nvSpPr>
        <p:spPr>
          <a:xfrm>
            <a:off x="2425700" y="4167188"/>
            <a:ext cx="1997075" cy="36830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j-ea"/>
                <a:ea typeface="+mj-ea"/>
                <a:cs typeface="+mn-cs"/>
              </a:rPr>
              <a:t>建章立制</a:t>
            </a:r>
            <a:endParaRPr kumimoji="0" lang="zh-CN" altLang="en-US" sz="1800" b="1" i="0" u="none" strike="noStrike" kern="1200" cap="none" spc="0" normalizeH="0" baseline="0" noProof="0" dirty="0">
              <a:ln>
                <a:noFill/>
              </a:ln>
              <a:solidFill>
                <a:schemeClr val="tx1"/>
              </a:solidFill>
              <a:effectLst/>
              <a:uLnTx/>
              <a:uFillTx/>
              <a:latin typeface="+mj-ea"/>
              <a:ea typeface="+mj-ea"/>
              <a:cs typeface="+mn-cs"/>
            </a:endParaRPr>
          </a:p>
        </p:txBody>
      </p:sp>
      <p:sp>
        <p:nvSpPr>
          <p:cNvPr id="94" name="TextBox 93"/>
          <p:cNvSpPr txBox="1"/>
          <p:nvPr/>
        </p:nvSpPr>
        <p:spPr>
          <a:xfrm>
            <a:off x="2425700" y="4564063"/>
            <a:ext cx="2776538" cy="584200"/>
          </a:xfrm>
          <a:prstGeom prst="rect">
            <a:avLst/>
          </a:prstGeom>
          <a:noFill/>
          <a:ln w="9525">
            <a:noFill/>
          </a:ln>
        </p:spPr>
        <p:txBody>
          <a:bodyPr>
            <a:spAutoFit/>
          </a:bodyPr>
          <a:lstStyle/>
          <a:p>
            <a:pPr lvl="0" eaLnBrk="1" hangingPunct="1"/>
            <a:r>
              <a:rPr lang="zh-CN" altLang="en-US" sz="1600" dirty="0">
                <a:latin typeface="微软雅黑" panose="020B0503020204020204" pitchFamily="34" charset="-122"/>
                <a:ea typeface="微软雅黑" panose="020B0503020204020204" pitchFamily="34" charset="-122"/>
              </a:rPr>
              <a:t>加强制度管理，将特权行为、混水摸鱼行为约束起来。</a:t>
            </a:r>
            <a:endParaRPr lang="zh-CN" altLang="en-US" sz="1600" dirty="0">
              <a:latin typeface="微软雅黑" panose="020B0503020204020204" pitchFamily="34" charset="-122"/>
              <a:ea typeface="微软雅黑" panose="020B0503020204020204" pitchFamily="34" charset="-122"/>
            </a:endParaRPr>
          </a:p>
        </p:txBody>
      </p:sp>
      <p:sp>
        <p:nvSpPr>
          <p:cNvPr id="95" name="TextBox 94"/>
          <p:cNvSpPr txBox="1"/>
          <p:nvPr/>
        </p:nvSpPr>
        <p:spPr>
          <a:xfrm>
            <a:off x="2641600" y="2032000"/>
            <a:ext cx="1997075" cy="36988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j-ea"/>
                <a:ea typeface="+mj-ea"/>
                <a:cs typeface="+mn-cs"/>
              </a:rPr>
              <a:t>人事改革</a:t>
            </a:r>
            <a:endParaRPr kumimoji="0" lang="zh-CN" altLang="en-US" sz="1800" b="1" i="0" u="none" strike="noStrike" kern="1200" cap="none" spc="0" normalizeH="0" baseline="0" noProof="0" dirty="0">
              <a:ln>
                <a:noFill/>
              </a:ln>
              <a:solidFill>
                <a:schemeClr val="tx1"/>
              </a:solidFill>
              <a:effectLst/>
              <a:uLnTx/>
              <a:uFillTx/>
              <a:latin typeface="+mj-ea"/>
              <a:ea typeface="+mj-ea"/>
              <a:cs typeface="+mn-cs"/>
            </a:endParaRPr>
          </a:p>
        </p:txBody>
      </p:sp>
      <p:sp>
        <p:nvSpPr>
          <p:cNvPr id="96" name="TextBox 95"/>
          <p:cNvSpPr txBox="1"/>
          <p:nvPr/>
        </p:nvSpPr>
        <p:spPr>
          <a:xfrm>
            <a:off x="2641600" y="2430463"/>
            <a:ext cx="2776538" cy="830262"/>
          </a:xfrm>
          <a:prstGeom prst="rect">
            <a:avLst/>
          </a:prstGeom>
          <a:noFill/>
          <a:ln w="9525">
            <a:noFill/>
          </a:ln>
        </p:spPr>
        <p:txBody>
          <a:bodyPr>
            <a:spAutoFit/>
          </a:bodyPr>
          <a:lstStyle/>
          <a:p>
            <a:pPr lvl="0" eaLnBrk="1" hangingPunct="1"/>
            <a:r>
              <a:rPr lang="zh-CN" altLang="en-US" sz="1600" dirty="0">
                <a:latin typeface="微软雅黑" panose="020B0503020204020204" pitchFamily="34" charset="-122"/>
                <a:ea typeface="微软雅黑" panose="020B0503020204020204" pitchFamily="34" charset="-122"/>
              </a:rPr>
              <a:t>对破坏团队团结、破坏制度的老油条、特权思想者予以处分。</a:t>
            </a:r>
            <a:endParaRPr lang="zh-CN" altLang="en-US" sz="1600" dirty="0">
              <a:latin typeface="微软雅黑" panose="020B0503020204020204" pitchFamily="34" charset="-122"/>
              <a:ea typeface="微软雅黑" panose="020B0503020204020204" pitchFamily="34" charset="-122"/>
            </a:endParaRPr>
          </a:p>
        </p:txBody>
      </p:sp>
      <p:sp>
        <p:nvSpPr>
          <p:cNvPr id="97" name="TextBox 96"/>
          <p:cNvSpPr txBox="1"/>
          <p:nvPr/>
        </p:nvSpPr>
        <p:spPr>
          <a:xfrm>
            <a:off x="6138863" y="1354138"/>
            <a:ext cx="1997075" cy="36988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j-ea"/>
                <a:ea typeface="+mj-ea"/>
                <a:cs typeface="+mn-cs"/>
              </a:rPr>
              <a:t>责权明晰</a:t>
            </a:r>
            <a:endParaRPr kumimoji="0" lang="zh-CN" altLang="en-US" sz="1800" b="1" i="0" u="none" strike="noStrike" kern="1200" cap="none" spc="0" normalizeH="0" baseline="0" noProof="0" dirty="0">
              <a:ln>
                <a:noFill/>
              </a:ln>
              <a:solidFill>
                <a:schemeClr val="tx1"/>
              </a:solidFill>
              <a:effectLst/>
              <a:uLnTx/>
              <a:uFillTx/>
              <a:latin typeface="+mj-ea"/>
              <a:ea typeface="+mj-ea"/>
              <a:cs typeface="+mn-cs"/>
            </a:endParaRPr>
          </a:p>
        </p:txBody>
      </p:sp>
      <p:sp>
        <p:nvSpPr>
          <p:cNvPr id="98" name="TextBox 97"/>
          <p:cNvSpPr txBox="1"/>
          <p:nvPr/>
        </p:nvSpPr>
        <p:spPr>
          <a:xfrm>
            <a:off x="6138863" y="1682750"/>
            <a:ext cx="2776537" cy="585788"/>
          </a:xfrm>
          <a:prstGeom prst="rect">
            <a:avLst/>
          </a:prstGeom>
          <a:noFill/>
          <a:ln w="9525">
            <a:noFill/>
          </a:ln>
        </p:spPr>
        <p:txBody>
          <a:bodyPr>
            <a:spAutoFit/>
          </a:bodyPr>
          <a:lstStyle/>
          <a:p>
            <a:pPr lvl="0" eaLnBrk="1" hangingPunct="1"/>
            <a:r>
              <a:rPr lang="zh-CN" altLang="en-US" sz="1600" dirty="0">
                <a:latin typeface="微软雅黑" panose="020B0503020204020204" pitchFamily="34" charset="-122"/>
                <a:ea typeface="微软雅黑" panose="020B0503020204020204" pitchFamily="34" charset="-122"/>
              </a:rPr>
              <a:t>对管理混乱的部分，重新划分权责，明确责任。</a:t>
            </a:r>
            <a:endParaRPr lang="zh-CN" altLang="en-US" sz="1600" dirty="0">
              <a:latin typeface="微软雅黑" panose="020B0503020204020204" pitchFamily="34" charset="-122"/>
              <a:ea typeface="微软雅黑" panose="020B0503020204020204" pitchFamily="34" charset="-122"/>
            </a:endParaRPr>
          </a:p>
        </p:txBody>
      </p:sp>
      <p:sp>
        <p:nvSpPr>
          <p:cNvPr id="99" name="TextBox 98"/>
          <p:cNvSpPr txBox="1"/>
          <p:nvPr/>
        </p:nvSpPr>
        <p:spPr>
          <a:xfrm>
            <a:off x="8978900" y="3024188"/>
            <a:ext cx="1997075" cy="36988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j-ea"/>
                <a:ea typeface="+mj-ea"/>
                <a:cs typeface="+mn-cs"/>
              </a:rPr>
              <a:t>强化学习</a:t>
            </a:r>
            <a:endParaRPr kumimoji="0" lang="zh-CN" altLang="en-US" sz="1800" b="1" i="0" u="none" strike="noStrike" kern="1200" cap="none" spc="0" normalizeH="0" baseline="0" noProof="0" dirty="0">
              <a:ln>
                <a:noFill/>
              </a:ln>
              <a:solidFill>
                <a:schemeClr val="tx1"/>
              </a:solidFill>
              <a:effectLst/>
              <a:uLnTx/>
              <a:uFillTx/>
              <a:latin typeface="+mj-ea"/>
              <a:ea typeface="+mj-ea"/>
              <a:cs typeface="+mn-cs"/>
            </a:endParaRPr>
          </a:p>
        </p:txBody>
      </p:sp>
      <p:sp>
        <p:nvSpPr>
          <p:cNvPr id="100" name="TextBox 99"/>
          <p:cNvSpPr txBox="1"/>
          <p:nvPr/>
        </p:nvSpPr>
        <p:spPr>
          <a:xfrm>
            <a:off x="8978900" y="3421063"/>
            <a:ext cx="2776538" cy="831850"/>
          </a:xfrm>
          <a:prstGeom prst="rect">
            <a:avLst/>
          </a:prstGeom>
          <a:noFill/>
          <a:ln w="9525">
            <a:noFill/>
          </a:ln>
        </p:spPr>
        <p:txBody>
          <a:bodyPr>
            <a:spAutoFit/>
          </a:bodyPr>
          <a:lstStyle/>
          <a:p>
            <a:pPr lvl="0" eaLnBrk="1" hangingPunct="1"/>
            <a:r>
              <a:rPr lang="zh-CN" altLang="en-US" sz="1600" dirty="0">
                <a:latin typeface="微软雅黑" panose="020B0503020204020204" pitchFamily="34" charset="-122"/>
                <a:ea typeface="微软雅黑" panose="020B0503020204020204" pitchFamily="34" charset="-122"/>
              </a:rPr>
              <a:t>在继承现有的学习机制基础上，细化考核，着力建设学习型团队。</a:t>
            </a:r>
            <a:endParaRPr lang="zh-CN" altLang="en-US" sz="1600" dirty="0">
              <a:latin typeface="微软雅黑" panose="020B0503020204020204" pitchFamily="34" charset="-122"/>
              <a:ea typeface="微软雅黑" panose="020B0503020204020204" pitchFamily="34" charset="-122"/>
            </a:endParaRPr>
          </a:p>
        </p:txBody>
      </p:sp>
      <p:sp>
        <p:nvSpPr>
          <p:cNvPr id="101" name="TextBox 100"/>
          <p:cNvSpPr txBox="1"/>
          <p:nvPr/>
        </p:nvSpPr>
        <p:spPr>
          <a:xfrm>
            <a:off x="8521700" y="4564063"/>
            <a:ext cx="1997075" cy="36830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mj-ea"/>
                <a:ea typeface="+mj-ea"/>
                <a:cs typeface="+mn-cs"/>
              </a:rPr>
              <a:t>建设团队文化</a:t>
            </a:r>
            <a:endParaRPr kumimoji="0" lang="zh-CN" altLang="en-US" sz="1800" b="1" i="0" u="none" strike="noStrike" kern="1200" cap="none" spc="0" normalizeH="0" baseline="0" noProof="0" dirty="0">
              <a:ln>
                <a:noFill/>
              </a:ln>
              <a:solidFill>
                <a:schemeClr val="tx1"/>
              </a:solidFill>
              <a:effectLst/>
              <a:uLnTx/>
              <a:uFillTx/>
              <a:latin typeface="+mj-ea"/>
              <a:ea typeface="+mj-ea"/>
              <a:cs typeface="+mn-cs"/>
            </a:endParaRPr>
          </a:p>
        </p:txBody>
      </p:sp>
      <p:sp>
        <p:nvSpPr>
          <p:cNvPr id="102" name="TextBox 101"/>
          <p:cNvSpPr txBox="1"/>
          <p:nvPr/>
        </p:nvSpPr>
        <p:spPr>
          <a:xfrm>
            <a:off x="8521700" y="4960938"/>
            <a:ext cx="3233738" cy="831850"/>
          </a:xfrm>
          <a:prstGeom prst="rect">
            <a:avLst/>
          </a:prstGeom>
          <a:noFill/>
          <a:ln w="9525">
            <a:noFill/>
          </a:ln>
        </p:spPr>
        <p:txBody>
          <a:bodyPr>
            <a:spAutoFit/>
          </a:bodyPr>
          <a:lstStyle/>
          <a:p>
            <a:pPr lvl="0" eaLnBrk="1" hangingPunct="1"/>
            <a:r>
              <a:rPr lang="zh-CN" altLang="en-US" sz="1600" dirty="0">
                <a:latin typeface="微软雅黑" panose="020B0503020204020204" pitchFamily="34" charset="-122"/>
                <a:ea typeface="微软雅黑" panose="020B0503020204020204" pitchFamily="34" charset="-122"/>
              </a:rPr>
              <a:t>着力建设团队文化、团队精神，增加团队的凝聚力、建立起竞争型团队、打造狼性团队。</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wipe(right)">
                                      <p:cBhvr>
                                        <p:cTn id="7" dur="500"/>
                                        <p:tgtEl>
                                          <p:spTgt spid="9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94"/>
                                        </p:tgtEl>
                                        <p:attrNameLst>
                                          <p:attrName>style.visibility</p:attrName>
                                        </p:attrNameLst>
                                      </p:cBhvr>
                                      <p:to>
                                        <p:strVal val="visible"/>
                                      </p:to>
                                    </p:set>
                                    <p:animEffect transition="in" filter="wipe(right)">
                                      <p:cBhvr>
                                        <p:cTn id="10" dur="500"/>
                                        <p:tgtEl>
                                          <p:spTgt spid="94"/>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95"/>
                                        </p:tgtEl>
                                        <p:attrNameLst>
                                          <p:attrName>style.visibility</p:attrName>
                                        </p:attrNameLst>
                                      </p:cBhvr>
                                      <p:to>
                                        <p:strVal val="visible"/>
                                      </p:to>
                                    </p:set>
                                    <p:animEffect transition="in" filter="wipe(right)">
                                      <p:cBhvr>
                                        <p:cTn id="14" dur="500"/>
                                        <p:tgtEl>
                                          <p:spTgt spid="95"/>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96"/>
                                        </p:tgtEl>
                                        <p:attrNameLst>
                                          <p:attrName>style.visibility</p:attrName>
                                        </p:attrNameLst>
                                      </p:cBhvr>
                                      <p:to>
                                        <p:strVal val="visible"/>
                                      </p:to>
                                    </p:set>
                                    <p:animEffect transition="in" filter="wipe(right)">
                                      <p:cBhvr>
                                        <p:cTn id="17" dur="500"/>
                                        <p:tgtEl>
                                          <p:spTgt spid="96"/>
                                        </p:tgtEl>
                                      </p:cBhvr>
                                    </p:animEffect>
                                  </p:childTnLst>
                                </p:cTn>
                              </p:par>
                            </p:childTnLst>
                          </p:cTn>
                        </p:par>
                        <p:par>
                          <p:cTn id="18" fill="hold">
                            <p:stCondLst>
                              <p:cond delay="1000"/>
                            </p:stCondLst>
                            <p:childTnLst>
                              <p:par>
                                <p:cTn id="19" presetID="22" presetClass="entr" presetSubtype="2" fill="hold" grpId="0" nodeType="after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wipe(right)">
                                      <p:cBhvr>
                                        <p:cTn id="21" dur="500"/>
                                        <p:tgtEl>
                                          <p:spTgt spid="97"/>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98"/>
                                        </p:tgtEl>
                                        <p:attrNameLst>
                                          <p:attrName>style.visibility</p:attrName>
                                        </p:attrNameLst>
                                      </p:cBhvr>
                                      <p:to>
                                        <p:strVal val="visible"/>
                                      </p:to>
                                    </p:set>
                                    <p:animEffect transition="in" filter="wipe(right)">
                                      <p:cBhvr>
                                        <p:cTn id="24" dur="500"/>
                                        <p:tgtEl>
                                          <p:spTgt spid="98"/>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99"/>
                                        </p:tgtEl>
                                        <p:attrNameLst>
                                          <p:attrName>style.visibility</p:attrName>
                                        </p:attrNameLst>
                                      </p:cBhvr>
                                      <p:to>
                                        <p:strVal val="visible"/>
                                      </p:to>
                                    </p:set>
                                    <p:animEffect transition="in" filter="wipe(right)">
                                      <p:cBhvr>
                                        <p:cTn id="28" dur="500"/>
                                        <p:tgtEl>
                                          <p:spTgt spid="99"/>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00"/>
                                        </p:tgtEl>
                                        <p:attrNameLst>
                                          <p:attrName>style.visibility</p:attrName>
                                        </p:attrNameLst>
                                      </p:cBhvr>
                                      <p:to>
                                        <p:strVal val="visible"/>
                                      </p:to>
                                    </p:set>
                                    <p:animEffect transition="in" filter="wipe(right)">
                                      <p:cBhvr>
                                        <p:cTn id="31" dur="500"/>
                                        <p:tgtEl>
                                          <p:spTgt spid="100"/>
                                        </p:tgtEl>
                                      </p:cBhvr>
                                    </p:animEffect>
                                  </p:childTnLst>
                                </p:cTn>
                              </p:par>
                            </p:childTnLst>
                          </p:cTn>
                        </p:par>
                        <p:par>
                          <p:cTn id="32" fill="hold">
                            <p:stCondLst>
                              <p:cond delay="2000"/>
                            </p:stCondLst>
                            <p:childTnLst>
                              <p:par>
                                <p:cTn id="33" presetID="22" presetClass="entr" presetSubtype="2" fill="hold" grpId="0" nodeType="afterEffect">
                                  <p:stCondLst>
                                    <p:cond delay="0"/>
                                  </p:stCondLst>
                                  <p:childTnLst>
                                    <p:set>
                                      <p:cBhvr>
                                        <p:cTn id="34" dur="1" fill="hold">
                                          <p:stCondLst>
                                            <p:cond delay="0"/>
                                          </p:stCondLst>
                                        </p:cTn>
                                        <p:tgtEl>
                                          <p:spTgt spid="101"/>
                                        </p:tgtEl>
                                        <p:attrNameLst>
                                          <p:attrName>style.visibility</p:attrName>
                                        </p:attrNameLst>
                                      </p:cBhvr>
                                      <p:to>
                                        <p:strVal val="visible"/>
                                      </p:to>
                                    </p:set>
                                    <p:animEffect transition="in" filter="wipe(right)">
                                      <p:cBhvr>
                                        <p:cTn id="35" dur="500"/>
                                        <p:tgtEl>
                                          <p:spTgt spid="101"/>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02"/>
                                        </p:tgtEl>
                                        <p:attrNameLst>
                                          <p:attrName>style.visibility</p:attrName>
                                        </p:attrNameLst>
                                      </p:cBhvr>
                                      <p:to>
                                        <p:strVal val="visible"/>
                                      </p:to>
                                    </p:set>
                                    <p:animEffect transition="in" filter="wipe(right)">
                                      <p:cBhvr>
                                        <p:cTn id="38"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95" grpId="0"/>
      <p:bldP spid="96" grpId="0"/>
      <p:bldP spid="97" grpId="0"/>
      <p:bldP spid="98" grpId="0"/>
      <p:bldP spid="99" grpId="0"/>
      <p:bldP spid="100" grpId="0"/>
      <p:bldP spid="101" grpId="0"/>
      <p:bldP spid="10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rcRect/>
          <a:stretch>
            <a:fillRect/>
          </a:stretch>
        </p:blipFill>
        <p:spPr>
          <a:xfrm>
            <a:off x="2819400" y="0"/>
            <a:ext cx="9377363" cy="6858000"/>
          </a:xfrm>
          <a:prstGeom prst="rect">
            <a:avLst/>
          </a:prstGeom>
          <a:noFill/>
          <a:ln w="9525">
            <a:noFill/>
          </a:ln>
        </p:spPr>
      </p:pic>
      <p:sp>
        <p:nvSpPr>
          <p:cNvPr id="6" name="TextBox 5"/>
          <p:cNvSpPr txBox="1"/>
          <p:nvPr/>
        </p:nvSpPr>
        <p:spPr>
          <a:xfrm>
            <a:off x="554038" y="1301750"/>
            <a:ext cx="7096125" cy="3324225"/>
          </a:xfrm>
          <a:prstGeom prst="rect">
            <a:avLst/>
          </a:prstGeom>
          <a:noFill/>
          <a:ln w="9525">
            <a:noFill/>
          </a:ln>
        </p:spPr>
        <p:txBody>
          <a:bodyPr>
            <a:spAutoFit/>
          </a:bodyPr>
          <a:lstStyle/>
          <a:p>
            <a:pPr lvl="0" eaLnBrk="1" hangingPunct="1">
              <a:lnSpc>
                <a:spcPct val="150000"/>
              </a:lnSpc>
            </a:pPr>
            <a:r>
              <a:rPr lang="zh-CN" altLang="en-US" sz="2000" dirty="0">
                <a:latin typeface="微软雅黑" panose="020B0503020204020204" pitchFamily="34" charset="-122"/>
                <a:ea typeface="微软雅黑" panose="020B0503020204020204" pitchFamily="34" charset="-122"/>
              </a:rPr>
              <a:t>以市场为导向，以客户为中心，以人才为资本，以品质为前提，我们一路走来，历鉴一路风景。</a:t>
            </a:r>
            <a:endParaRPr lang="zh-CN" altLang="en-US" sz="2000" dirty="0">
              <a:latin typeface="微软雅黑" panose="020B0503020204020204" pitchFamily="34" charset="-122"/>
              <a:ea typeface="微软雅黑" panose="020B0503020204020204" pitchFamily="34" charset="-122"/>
            </a:endParaRPr>
          </a:p>
          <a:p>
            <a:pPr lvl="0" eaLnBrk="1" hangingPunct="1">
              <a:lnSpc>
                <a:spcPct val="150000"/>
              </a:lnSpc>
            </a:pPr>
            <a:r>
              <a:rPr lang="zh-CN" altLang="en-US" sz="2000" dirty="0">
                <a:latin typeface="微软雅黑" panose="020B0503020204020204" pitchFamily="34" charset="-122"/>
                <a:ea typeface="微软雅黑" panose="020B0503020204020204" pitchFamily="34" charset="-122"/>
              </a:rPr>
              <a:t>敦行致远，超越梦想</a:t>
            </a:r>
            <a:endParaRPr lang="zh-CN" altLang="en-US" sz="2000" dirty="0">
              <a:latin typeface="微软雅黑" panose="020B0503020204020204" pitchFamily="34" charset="-122"/>
              <a:ea typeface="微软雅黑" panose="020B0503020204020204" pitchFamily="34" charset="-122"/>
            </a:endParaRPr>
          </a:p>
          <a:p>
            <a:pPr lvl="0" eaLnBrk="1" hangingPunct="1">
              <a:lnSpc>
                <a:spcPct val="150000"/>
              </a:lnSpc>
            </a:pPr>
            <a:r>
              <a:rPr lang="zh-CN" altLang="en-US" sz="2000" dirty="0">
                <a:latin typeface="微软雅黑" panose="020B0503020204020204" pitchFamily="34" charset="-122"/>
                <a:ea typeface="微软雅黑" panose="020B0503020204020204" pitchFamily="34" charset="-122"/>
              </a:rPr>
              <a:t>我们愿与社公各界人士骄傲地结成事业共同体，合作共赢，真切关怀彼此流注，</a:t>
            </a:r>
            <a:endParaRPr lang="zh-CN" altLang="en-US" sz="2000" dirty="0">
              <a:latin typeface="微软雅黑" panose="020B0503020204020204" pitchFamily="34" charset="-122"/>
              <a:ea typeface="微软雅黑" panose="020B0503020204020204" pitchFamily="34" charset="-122"/>
            </a:endParaRPr>
          </a:p>
          <a:p>
            <a:pPr lvl="0" eaLnBrk="1" hangingPunct="1">
              <a:lnSpc>
                <a:spcPct val="150000"/>
              </a:lnSpc>
            </a:pPr>
            <a:r>
              <a:rPr lang="zh-CN" altLang="en-US" sz="2000" dirty="0">
                <a:latin typeface="微软雅黑" panose="020B0503020204020204" pitchFamily="34" charset="-122"/>
                <a:ea typeface="微软雅黑" panose="020B0503020204020204" pitchFamily="34" charset="-122"/>
              </a:rPr>
              <a:t>把理想与抱负的版图拓展至更广的疆域，</a:t>
            </a:r>
            <a:endParaRPr lang="zh-CN" altLang="en-US" sz="2000" dirty="0">
              <a:latin typeface="微软雅黑" panose="020B0503020204020204" pitchFamily="34" charset="-122"/>
              <a:ea typeface="微软雅黑" panose="020B0503020204020204" pitchFamily="34" charset="-122"/>
            </a:endParaRPr>
          </a:p>
          <a:p>
            <a:pPr lvl="0" eaLnBrk="1" hangingPunct="1">
              <a:lnSpc>
                <a:spcPct val="150000"/>
              </a:lnSpc>
            </a:pPr>
            <a:r>
              <a:rPr lang="zh-CN" altLang="en-US" sz="2000" dirty="0">
                <a:latin typeface="微软雅黑" panose="020B0503020204020204" pitchFamily="34" charset="-122"/>
                <a:ea typeface="微软雅黑" panose="020B0503020204020204" pitchFamily="34" charset="-122"/>
              </a:rPr>
              <a:t>为完成更伟大的使命而再上征程</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7" name="TextBox 6"/>
          <p:cNvSpPr txBox="1"/>
          <p:nvPr/>
        </p:nvSpPr>
        <p:spPr>
          <a:xfrm>
            <a:off x="566738" y="631825"/>
            <a:ext cx="1974850" cy="554038"/>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000" b="0" i="0" u="none" strike="noStrike" kern="1200" cap="none" spc="0" normalizeH="0" baseline="0" noProof="0" dirty="0">
                <a:ln>
                  <a:noFill/>
                </a:ln>
                <a:solidFill>
                  <a:schemeClr val="tx2"/>
                </a:solidFill>
                <a:effectLst/>
                <a:uLnTx/>
                <a:uFillTx/>
                <a:latin typeface="+mj-ea"/>
                <a:ea typeface="+mj-ea"/>
                <a:cs typeface="+mn-cs"/>
              </a:rPr>
              <a:t>后记</a:t>
            </a:r>
            <a:r>
              <a:rPr kumimoji="0" lang="en-US" altLang="zh-CN" sz="3000" b="0" i="0" u="none" strike="noStrike" kern="1200" cap="none" spc="0" normalizeH="0" baseline="0" noProof="0" dirty="0">
                <a:ln>
                  <a:noFill/>
                </a:ln>
                <a:solidFill>
                  <a:schemeClr val="tx2"/>
                </a:solidFill>
                <a:effectLst/>
                <a:uLnTx/>
                <a:uFillTx/>
                <a:latin typeface="+mj-ea"/>
                <a:ea typeface="+mj-ea"/>
                <a:cs typeface="+mn-cs"/>
              </a:rPr>
              <a:t>●</a:t>
            </a:r>
            <a:r>
              <a:rPr kumimoji="0" lang="zh-CN" altLang="en-US" sz="3000" b="0" i="0" u="none" strike="noStrike" kern="1200" cap="none" spc="0" normalizeH="0" baseline="0" noProof="0" dirty="0">
                <a:ln>
                  <a:noFill/>
                </a:ln>
                <a:solidFill>
                  <a:schemeClr val="tx2"/>
                </a:solidFill>
                <a:effectLst/>
                <a:uLnTx/>
                <a:uFillTx/>
                <a:latin typeface="+mj-ea"/>
                <a:ea typeface="+mj-ea"/>
                <a:cs typeface="+mn-cs"/>
              </a:rPr>
              <a:t>展望</a:t>
            </a:r>
            <a:endParaRPr kumimoji="0" lang="zh-CN" altLang="en-US" sz="3000" b="0" i="0" u="none" strike="noStrike" kern="1200" cap="none" spc="0" normalizeH="0" baseline="0" noProof="0" dirty="0">
              <a:ln>
                <a:noFill/>
              </a:ln>
              <a:solidFill>
                <a:schemeClr val="tx2"/>
              </a:solidFill>
              <a:effectLst/>
              <a:uLnTx/>
              <a:uFillTx/>
              <a:latin typeface="+mj-ea"/>
              <a:ea typeface="+mj-ea"/>
              <a:cs typeface="+mn-cs"/>
            </a:endParaRP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childTnLst>
                          </p:cTn>
                        </p:par>
                        <p:par>
                          <p:cTn id="16" fill="hold">
                            <p:stCondLst>
                              <p:cond delay="12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by="(-#ppt_w*2)" calcmode="lin" valueType="num">
                                      <p:cBhvr rctx="PPT">
                                        <p:cTn id="19" dur="250" autoRev="1" fill="hold">
                                          <p:stCondLst>
                                            <p:cond delay="0"/>
                                          </p:stCondLst>
                                        </p:cTn>
                                        <p:tgtEl>
                                          <p:spTgt spid="6"/>
                                        </p:tgtEl>
                                        <p:attrNameLst>
                                          <p:attrName>ppt_w</p:attrName>
                                        </p:attrNameLst>
                                      </p:cBhvr>
                                    </p:anim>
                                    <p:anim by="(#ppt_w*0.50)" calcmode="lin" valueType="num">
                                      <p:cBhvr>
                                        <p:cTn id="20" dur="250" decel="50000" autoRev="1" fill="hold">
                                          <p:stCondLst>
                                            <p:cond delay="0"/>
                                          </p:stCondLst>
                                        </p:cTn>
                                        <p:tgtEl>
                                          <p:spTgt spid="6"/>
                                        </p:tgtEl>
                                        <p:attrNameLst>
                                          <p:attrName>ppt_x</p:attrName>
                                        </p:attrNameLst>
                                      </p:cBhvr>
                                    </p:anim>
                                    <p:anim from="(-#ppt_h/2)" to="(#ppt_y)" calcmode="lin" valueType="num">
                                      <p:cBhvr>
                                        <p:cTn id="21" dur="500" fill="hold">
                                          <p:stCondLst>
                                            <p:cond delay="0"/>
                                          </p:stCondLst>
                                        </p:cTn>
                                        <p:tgtEl>
                                          <p:spTgt spid="6"/>
                                        </p:tgtEl>
                                        <p:attrNameLst>
                                          <p:attrName>ppt_y</p:attrName>
                                        </p:attrNameLst>
                                      </p:cBhvr>
                                    </p:anim>
                                    <p:animRot by="21600000">
                                      <p:cBhvr>
                                        <p:cTn id="22" dur="5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 name="Freeform 10"/>
          <p:cNvSpPr>
            <a:spLocks noEditPoints="1"/>
          </p:cNvSpPr>
          <p:nvPr/>
        </p:nvSpPr>
        <p:spPr>
          <a:xfrm>
            <a:off x="687388" y="6138863"/>
            <a:ext cx="455612" cy="457200"/>
          </a:xfrm>
          <a:custGeom>
            <a:avLst/>
            <a:gdLst/>
            <a:ahLst/>
            <a:cxnLst>
              <a:cxn ang="0">
                <a:pos x="228065" y="0"/>
              </a:cxn>
              <a:cxn ang="0">
                <a:pos x="456130" y="229022"/>
              </a:cxn>
              <a:cxn ang="0">
                <a:pos x="228065" y="458044"/>
              </a:cxn>
              <a:cxn ang="0">
                <a:pos x="0" y="229022"/>
              </a:cxn>
              <a:cxn ang="0">
                <a:pos x="228065" y="0"/>
              </a:cxn>
              <a:cxn ang="0">
                <a:pos x="405863" y="233696"/>
              </a:cxn>
              <a:cxn ang="0">
                <a:pos x="397485" y="239305"/>
              </a:cxn>
              <a:cxn ang="0">
                <a:pos x="366766" y="239305"/>
              </a:cxn>
              <a:cxn ang="0">
                <a:pos x="359319" y="236500"/>
              </a:cxn>
              <a:cxn ang="0">
                <a:pos x="228065" y="98152"/>
              </a:cxn>
              <a:cxn ang="0">
                <a:pos x="96811" y="236500"/>
              </a:cxn>
              <a:cxn ang="0">
                <a:pos x="89364" y="239305"/>
              </a:cxn>
              <a:cxn ang="0">
                <a:pos x="58645" y="239305"/>
              </a:cxn>
              <a:cxn ang="0">
                <a:pos x="50267" y="233696"/>
              </a:cxn>
              <a:cxn ang="0">
                <a:pos x="52129" y="223413"/>
              </a:cxn>
              <a:cxn ang="0">
                <a:pos x="219687" y="48609"/>
              </a:cxn>
              <a:cxn ang="0">
                <a:pos x="228065" y="44870"/>
              </a:cxn>
              <a:cxn ang="0">
                <a:pos x="236443" y="48609"/>
              </a:cxn>
              <a:cxn ang="0">
                <a:pos x="404001" y="223413"/>
              </a:cxn>
              <a:cxn ang="0">
                <a:pos x="405863" y="233696"/>
              </a:cxn>
              <a:cxn ang="0">
                <a:pos x="105189" y="249587"/>
              </a:cxn>
              <a:cxn ang="0">
                <a:pos x="105189" y="249587"/>
              </a:cxn>
              <a:cxn ang="0">
                <a:pos x="105189" y="354283"/>
              </a:cxn>
              <a:cxn ang="0">
                <a:pos x="120083" y="372044"/>
              </a:cxn>
              <a:cxn ang="0">
                <a:pos x="188037" y="372044"/>
              </a:cxn>
              <a:cxn ang="0">
                <a:pos x="188037" y="258000"/>
              </a:cxn>
              <a:cxn ang="0">
                <a:pos x="205724" y="240239"/>
              </a:cxn>
              <a:cxn ang="0">
                <a:pos x="250406" y="240239"/>
              </a:cxn>
              <a:cxn ang="0">
                <a:pos x="268093" y="258000"/>
              </a:cxn>
              <a:cxn ang="0">
                <a:pos x="268093" y="372044"/>
              </a:cxn>
              <a:cxn ang="0">
                <a:pos x="336047" y="372044"/>
              </a:cxn>
              <a:cxn ang="0">
                <a:pos x="350941" y="354283"/>
              </a:cxn>
              <a:cxn ang="0">
                <a:pos x="350941" y="250522"/>
              </a:cxn>
              <a:cxn ang="0">
                <a:pos x="228065" y="121522"/>
              </a:cxn>
              <a:cxn ang="0">
                <a:pos x="105189" y="249587"/>
              </a:cxn>
            </a:cxnLst>
            <a:rect l="0" t="0" r="0" b="0"/>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rgbClr val="F8F8F8">
              <a:alpha val="100000"/>
            </a:srgbClr>
          </a:solidFill>
          <a:ln w="9525">
            <a:noFill/>
          </a:ln>
        </p:spPr>
        <p:txBody>
          <a:bodyPr/>
          <a:lstStyle/>
          <a:p>
            <a:endParaRPr lang="zh-CN" altLang="en-US"/>
          </a:p>
        </p:txBody>
      </p:sp>
      <p:sp>
        <p:nvSpPr>
          <p:cNvPr id="16" name="Rectangle 4"/>
          <p:cNvSpPr txBox="1"/>
          <p:nvPr/>
        </p:nvSpPr>
        <p:spPr>
          <a:xfrm>
            <a:off x="1130300" y="6196013"/>
            <a:ext cx="4594225" cy="342900"/>
          </a:xfrm>
          <a:prstGeom prst="rect">
            <a:avLst/>
          </a:prstGeom>
          <a:noFill/>
          <a:ln w="9525">
            <a:noFill/>
          </a:ln>
        </p:spPr>
        <p:txBody>
          <a:bodyPr anchor="ctr"/>
          <a:lstStyle/>
          <a:p>
            <a:pPr lvl="0" eaLnBrk="1" hangingPunct="1"/>
            <a:r>
              <a:rPr lang="zh-CN" altLang="en-US" sz="2800" dirty="0">
                <a:solidFill>
                  <a:srgbClr val="F3F4F6"/>
                </a:solidFill>
                <a:latin typeface="Arial" panose="020B0604020202020204" pitchFamily="34" charset="0"/>
                <a:ea typeface="微软雅黑" panose="020B0503020204020204" pitchFamily="34" charset="-122"/>
              </a:rPr>
              <a:t>请输入您的公司</a:t>
            </a:r>
            <a:r>
              <a:rPr lang="en-US" altLang="zh-CN" sz="2800" dirty="0">
                <a:solidFill>
                  <a:srgbClr val="F3F4F6"/>
                </a:solidFill>
                <a:latin typeface="Arial" panose="020B0604020202020204" pitchFamily="34" charset="0"/>
                <a:ea typeface="微软雅黑" panose="020B0503020204020204" pitchFamily="34" charset="-122"/>
              </a:rPr>
              <a:t>/</a:t>
            </a:r>
            <a:r>
              <a:rPr lang="zh-CN" altLang="en-US" sz="2800" dirty="0">
                <a:solidFill>
                  <a:srgbClr val="F3F4F6"/>
                </a:solidFill>
                <a:latin typeface="Arial" panose="020B0604020202020204" pitchFamily="34" charset="0"/>
                <a:ea typeface="微软雅黑" panose="020B0503020204020204" pitchFamily="34" charset="-122"/>
              </a:rPr>
              <a:t>机构名称</a:t>
            </a:r>
            <a:endParaRPr lang="zh-CN" altLang="zh-CN" sz="2800" dirty="0">
              <a:solidFill>
                <a:srgbClr val="F3F4F6"/>
              </a:solidFill>
              <a:latin typeface="Arial" panose="020B0604020202020204" pitchFamily="34" charset="0"/>
              <a:ea typeface="微软雅黑" panose="020B0503020204020204" pitchFamily="34" charset="-122"/>
            </a:endParaRPr>
          </a:p>
        </p:txBody>
      </p:sp>
      <p:pic>
        <p:nvPicPr>
          <p:cNvPr id="20" name="Picture 3" descr="E:\我的文档\10273606_215557156123_2.png"/>
          <p:cNvPicPr>
            <a:picLocks noChangeAspect="1"/>
          </p:cNvPicPr>
          <p:nvPr/>
        </p:nvPicPr>
        <p:blipFill>
          <a:blip r:embed="rId1" cstate="email"/>
          <a:stretch>
            <a:fillRect/>
          </a:stretch>
        </p:blipFill>
        <p:spPr>
          <a:xfrm>
            <a:off x="7797800" y="0"/>
            <a:ext cx="4398963" cy="6858000"/>
          </a:xfrm>
          <a:prstGeom prst="rect">
            <a:avLst/>
          </a:prstGeom>
          <a:noFill/>
          <a:ln w="9525">
            <a:noFill/>
          </a:ln>
        </p:spPr>
      </p:pic>
      <p:sp>
        <p:nvSpPr>
          <p:cNvPr id="22" name="TextBox 8"/>
          <p:cNvSpPr/>
          <p:nvPr/>
        </p:nvSpPr>
        <p:spPr>
          <a:xfrm>
            <a:off x="1609725" y="3635375"/>
            <a:ext cx="5040313" cy="769938"/>
          </a:xfrm>
          <a:prstGeom prst="rect">
            <a:avLst/>
          </a:prstGeom>
          <a:noFill/>
          <a:ln w="9525">
            <a:noFill/>
          </a:ln>
        </p:spPr>
        <p:txBody>
          <a:bodyPr>
            <a:spAutoFit/>
          </a:bodyPr>
          <a:lstStyle/>
          <a:p>
            <a:pPr lvl="0" algn="ctr" eaLnBrk="0" hangingPunct="0"/>
            <a:r>
              <a:rPr lang="zh-CN" altLang="en-US" sz="4400" dirty="0">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期待与您的合作</a:t>
            </a:r>
            <a:endParaRPr lang="zh-CN" altLang="en-US" sz="4400" dirty="0">
              <a:solidFill>
                <a:srgbClr val="F8F8F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9"/>
          <p:cNvSpPr/>
          <p:nvPr/>
        </p:nvSpPr>
        <p:spPr>
          <a:xfrm>
            <a:off x="1619250" y="2282825"/>
            <a:ext cx="5032375" cy="1323975"/>
          </a:xfrm>
          <a:prstGeom prst="rect">
            <a:avLst/>
          </a:prstGeom>
          <a:noFill/>
          <a:ln w="9525">
            <a:noFill/>
          </a:ln>
        </p:spPr>
        <p:txBody>
          <a:bodyPr>
            <a:spAutoFit/>
          </a:bodyPr>
          <a:lstStyle/>
          <a:p>
            <a:pPr lvl="0" algn="dist" eaLnBrk="0" hangingPunct="0"/>
            <a:r>
              <a:rPr lang="zh-CN" altLang="en-US" sz="8000" b="1" dirty="0">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谢谢观赏</a:t>
            </a:r>
            <a:endParaRPr lang="en-US" altLang="x-none" sz="8000" b="1" dirty="0">
              <a:solidFill>
                <a:srgbClr val="F8F8F8"/>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799" name="Freeform 12"/>
          <p:cNvSpPr>
            <a:spLocks noEditPoints="1"/>
          </p:cNvSpPr>
          <p:nvPr/>
        </p:nvSpPr>
        <p:spPr>
          <a:xfrm>
            <a:off x="482600" y="333375"/>
            <a:ext cx="1631950" cy="742950"/>
          </a:xfrm>
          <a:custGeom>
            <a:avLst/>
            <a:gdLst/>
            <a:ahLst/>
            <a:cxnLst>
              <a:cxn ang="0">
                <a:pos x="90721" y="619813"/>
              </a:cxn>
              <a:cxn ang="0">
                <a:pos x="208124" y="710985"/>
              </a:cxn>
              <a:cxn ang="0">
                <a:pos x="90721" y="619813"/>
              </a:cxn>
              <a:cxn ang="0">
                <a:pos x="108255" y="550860"/>
              </a:cxn>
              <a:cxn ang="0">
                <a:pos x="218035" y="592232"/>
              </a:cxn>
              <a:cxn ang="0">
                <a:pos x="147135" y="663484"/>
              </a:cxn>
              <a:cxn ang="0">
                <a:pos x="54890" y="628241"/>
              </a:cxn>
              <a:cxn ang="0">
                <a:pos x="44217" y="523279"/>
              </a:cxn>
              <a:cxn ang="0">
                <a:pos x="264539" y="710985"/>
              </a:cxn>
              <a:cxn ang="0">
                <a:pos x="229470" y="543965"/>
              </a:cxn>
              <a:cxn ang="0">
                <a:pos x="416248" y="557755"/>
              </a:cxn>
              <a:cxn ang="0">
                <a:pos x="337725" y="708686"/>
              </a:cxn>
              <a:cxn ang="0">
                <a:pos x="279786" y="710985"/>
              </a:cxn>
              <a:cxn ang="0">
                <a:pos x="377368" y="593764"/>
              </a:cxn>
              <a:cxn ang="0">
                <a:pos x="439882" y="685702"/>
              </a:cxn>
              <a:cxn ang="0">
                <a:pos x="524504" y="612152"/>
              </a:cxn>
              <a:cxn ang="0">
                <a:pos x="594641" y="688000"/>
              </a:cxn>
              <a:cxn ang="0">
                <a:pos x="631996" y="655056"/>
              </a:cxn>
              <a:cxn ang="0">
                <a:pos x="808864" y="674976"/>
              </a:cxn>
              <a:cxn ang="0">
                <a:pos x="805052" y="540134"/>
              </a:cxn>
              <a:cxn ang="0">
                <a:pos x="760073" y="670379"/>
              </a:cxn>
              <a:cxn ang="0">
                <a:pos x="808864" y="674976"/>
              </a:cxn>
              <a:cxn ang="0">
                <a:pos x="955999" y="666548"/>
              </a:cxn>
              <a:cxn ang="0">
                <a:pos x="903396" y="670379"/>
              </a:cxn>
              <a:cxn ang="0">
                <a:pos x="853081" y="610619"/>
              </a:cxn>
              <a:cxn ang="0">
                <a:pos x="1010127" y="670379"/>
              </a:cxn>
              <a:cxn ang="0">
                <a:pos x="1147352" y="682637"/>
              </a:cxn>
              <a:cxn ang="0">
                <a:pos x="1131342" y="550860"/>
              </a:cxn>
              <a:cxn ang="0">
                <a:pos x="1080264" y="642798"/>
              </a:cxn>
              <a:cxn ang="0">
                <a:pos x="1320407" y="615983"/>
              </a:cxn>
              <a:cxn ang="0">
                <a:pos x="1286101" y="695662"/>
              </a:cxn>
              <a:cxn ang="0">
                <a:pos x="1246458" y="701025"/>
              </a:cxn>
              <a:cxn ang="0">
                <a:pos x="1215202" y="702557"/>
              </a:cxn>
              <a:cxn ang="0">
                <a:pos x="1213677" y="638201"/>
              </a:cxn>
              <a:cxn ang="0">
                <a:pos x="1185470" y="602958"/>
              </a:cxn>
              <a:cxn ang="0">
                <a:pos x="1260943" y="528642"/>
              </a:cxn>
              <a:cxn ang="0">
                <a:pos x="1321170" y="691831"/>
              </a:cxn>
              <a:cxn ang="0">
                <a:pos x="1324219" y="534771"/>
              </a:cxn>
              <a:cxn ang="0">
                <a:pos x="1292962" y="602958"/>
              </a:cxn>
              <a:cxn ang="0">
                <a:pos x="1232736" y="540900"/>
              </a:cxn>
              <a:cxn ang="0">
                <a:pos x="1451533" y="602958"/>
              </a:cxn>
              <a:cxn ang="0">
                <a:pos x="1569699" y="599893"/>
              </a:cxn>
              <a:cxn ang="0">
                <a:pos x="1516334" y="625176"/>
              </a:cxn>
              <a:cxn ang="0">
                <a:pos x="1474404" y="709453"/>
              </a:cxn>
              <a:cxn ang="0">
                <a:pos x="1453058" y="625176"/>
              </a:cxn>
              <a:cxn ang="0">
                <a:pos x="1433999" y="630539"/>
              </a:cxn>
              <a:cxn ang="0">
                <a:pos x="1393594" y="530174"/>
              </a:cxn>
              <a:cxn ang="0">
                <a:pos x="1539204" y="649693"/>
              </a:cxn>
              <a:cxn ang="0">
                <a:pos x="1453058" y="701025"/>
              </a:cxn>
              <a:cxn ang="0">
                <a:pos x="301132" y="439002"/>
              </a:cxn>
              <a:cxn ang="0">
                <a:pos x="538226" y="446664"/>
              </a:cxn>
              <a:cxn ang="0">
                <a:pos x="490960" y="373114"/>
              </a:cxn>
              <a:cxn ang="0">
                <a:pos x="991068" y="206094"/>
              </a:cxn>
              <a:cxn ang="0">
                <a:pos x="856892" y="389203"/>
              </a:cxn>
              <a:cxn ang="0">
                <a:pos x="1092462" y="138673"/>
              </a:cxn>
              <a:cxn ang="0">
                <a:pos x="1007077" y="407590"/>
              </a:cxn>
              <a:cxn ang="0">
                <a:pos x="1631450" y="222949"/>
              </a:cxn>
              <a:cxn ang="0">
                <a:pos x="1379871" y="222949"/>
              </a:cxn>
              <a:cxn ang="0">
                <a:pos x="1440098" y="34477"/>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7"/>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9"/>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9"/>
                </a:cubicBezTo>
                <a:lnTo>
                  <a:pt x="495" y="871"/>
                </a:lnTo>
                <a:lnTo>
                  <a:pt x="367" y="871"/>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1"/>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1"/>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7"/>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8"/>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1"/>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rgbClr val="FFFFFF">
              <a:alpha val="100000"/>
            </a:srgbClr>
          </a:solidFill>
          <a:ln w="9525">
            <a:noFill/>
          </a:ln>
        </p:spPr>
        <p:txBody>
          <a:bodyPr/>
          <a:lstStyle/>
          <a:p>
            <a:endParaRPr lang="zh-CN" altLang="en-US"/>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1+#ppt_w/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3"/>
                                        </p:tgtEl>
                                        <p:attrNameLst>
                                          <p:attrName>style.visibility</p:attrName>
                                        </p:attrNameLst>
                                      </p:cBhvr>
                                      <p:to>
                                        <p:strVal val="visible"/>
                                      </p:to>
                                    </p:set>
                                    <p:anim by="(-#ppt_w*2)" calcmode="lin" valueType="num">
                                      <p:cBhvr rctx="PPT">
                                        <p:cTn id="12" dur="500" autoRev="1" fill="hold">
                                          <p:stCondLst>
                                            <p:cond delay="0"/>
                                          </p:stCondLst>
                                        </p:cTn>
                                        <p:tgtEl>
                                          <p:spTgt spid="23"/>
                                        </p:tgtEl>
                                        <p:attrNameLst>
                                          <p:attrName>ppt_w</p:attrName>
                                        </p:attrNameLst>
                                      </p:cBhvr>
                                    </p:anim>
                                    <p:anim by="(#ppt_w*0.50)" calcmode="lin" valueType="num">
                                      <p:cBhvr>
                                        <p:cTn id="13" dur="500" decel="50000" autoRev="1" fill="hold">
                                          <p:stCondLst>
                                            <p:cond delay="0"/>
                                          </p:stCondLst>
                                        </p:cTn>
                                        <p:tgtEl>
                                          <p:spTgt spid="23"/>
                                        </p:tgtEl>
                                        <p:attrNameLst>
                                          <p:attrName>ppt_x</p:attrName>
                                        </p:attrNameLst>
                                      </p:cBhvr>
                                    </p:anim>
                                    <p:anim from="(-#ppt_h/2)" to="(#ppt_y)" calcmode="lin" valueType="num">
                                      <p:cBhvr>
                                        <p:cTn id="14" dur="1000" fill="hold">
                                          <p:stCondLst>
                                            <p:cond delay="0"/>
                                          </p:stCondLst>
                                        </p:cTn>
                                        <p:tgtEl>
                                          <p:spTgt spid="23"/>
                                        </p:tgtEl>
                                        <p:attrNameLst>
                                          <p:attrName>ppt_y</p:attrName>
                                        </p:attrNameLst>
                                      </p:cBhvr>
                                    </p:anim>
                                    <p:animRot by="21600000">
                                      <p:cBhvr>
                                        <p:cTn id="15" dur="1000" fill="hold">
                                          <p:stCondLst>
                                            <p:cond delay="0"/>
                                          </p:stCondLst>
                                        </p:cTn>
                                        <p:tgtEl>
                                          <p:spTgt spid="23"/>
                                        </p:tgtEl>
                                        <p:attrNameLst>
                                          <p:attrName>r</p:attrName>
                                        </p:attrNameLst>
                                      </p:cBhvr>
                                    </p:animRot>
                                  </p:childTnLst>
                                </p:cTn>
                              </p:par>
                            </p:childTnLst>
                          </p:cTn>
                        </p:par>
                        <p:par>
                          <p:cTn id="16" fill="hold">
                            <p:stCondLst>
                              <p:cond delay="1799"/>
                            </p:stCondLst>
                            <p:childTnLst>
                              <p:par>
                                <p:cTn id="17" presetID="16" presetClass="entr" presetSubtype="21"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inVertical)">
                                      <p:cBhvr>
                                        <p:cTn id="19" dur="500"/>
                                        <p:tgtEl>
                                          <p:spTgt spid="22"/>
                                        </p:tgtEl>
                                      </p:cBhvr>
                                    </p:animEffect>
                                  </p:childTnLst>
                                </p:cTn>
                              </p:par>
                            </p:childTnLst>
                          </p:cTn>
                        </p:par>
                        <p:par>
                          <p:cTn id="20" fill="hold">
                            <p:stCondLst>
                              <p:cond delay="2299"/>
                            </p:stCondLst>
                            <p:childTnLst>
                              <p:par>
                                <p:cTn id="21" presetID="2" presetClass="entr" presetSubtype="6"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par>
                          <p:cTn id="25" fill="hold">
                            <p:stCondLst>
                              <p:cond delay="2799"/>
                            </p:stCondLst>
                            <p:childTnLst>
                              <p:par>
                                <p:cTn id="26" presetID="22" presetClass="entr" presetSubtype="8"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reeform 5"/>
          <p:cNvSpPr/>
          <p:nvPr/>
        </p:nvSpPr>
        <p:spPr>
          <a:xfrm>
            <a:off x="4383088" y="4659313"/>
            <a:ext cx="639762" cy="652462"/>
          </a:xfrm>
          <a:custGeom>
            <a:avLst/>
            <a:gdLst/>
            <a:ahLst/>
            <a:cxnLst>
              <a:cxn ang="0">
                <a:pos x="241589" y="0"/>
              </a:cxn>
              <a:cxn ang="0">
                <a:pos x="241589" y="24050"/>
              </a:cxn>
              <a:cxn ang="0">
                <a:pos x="241589" y="95105"/>
              </a:cxn>
              <a:cxn ang="0">
                <a:pos x="241589" y="413216"/>
              </a:cxn>
              <a:cxn ang="0">
                <a:pos x="134941" y="379327"/>
              </a:cxn>
              <a:cxn ang="0">
                <a:pos x="0" y="464594"/>
              </a:cxn>
              <a:cxn ang="0">
                <a:pos x="134941" y="550954"/>
              </a:cxn>
              <a:cxn ang="0">
                <a:pos x="268795" y="474433"/>
              </a:cxn>
              <a:cxn ang="0">
                <a:pos x="268795" y="474433"/>
              </a:cxn>
              <a:cxn ang="0">
                <a:pos x="268795" y="100571"/>
              </a:cxn>
              <a:cxn ang="0">
                <a:pos x="613766" y="163974"/>
              </a:cxn>
              <a:cxn ang="0">
                <a:pos x="613766" y="513786"/>
              </a:cxn>
              <a:cxn ang="0">
                <a:pos x="507119" y="479898"/>
              </a:cxn>
              <a:cxn ang="0">
                <a:pos x="372177" y="566258"/>
              </a:cxn>
              <a:cxn ang="0">
                <a:pos x="507119" y="651525"/>
              </a:cxn>
              <a:cxn ang="0">
                <a:pos x="640972" y="566258"/>
              </a:cxn>
              <a:cxn ang="0">
                <a:pos x="640972" y="566258"/>
              </a:cxn>
              <a:cxn ang="0">
                <a:pos x="640972" y="169440"/>
              </a:cxn>
              <a:cxn ang="0">
                <a:pos x="640972" y="116968"/>
              </a:cxn>
              <a:cxn ang="0">
                <a:pos x="640972" y="74335"/>
              </a:cxn>
              <a:cxn ang="0">
                <a:pos x="241589" y="0"/>
              </a:cxn>
            </a:cxnLst>
            <a:rect l="0" t="0" r="0" b="0"/>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chemeClr val="tx1">
              <a:alpha val="100000"/>
            </a:schemeClr>
          </a:solidFill>
          <a:ln w="9525">
            <a:noFill/>
          </a:ln>
        </p:spPr>
        <p:txBody>
          <a:bodyPr/>
          <a:lstStyle/>
          <a:p>
            <a:endParaRPr lang="zh-CN" altLang="en-US"/>
          </a:p>
        </p:txBody>
      </p:sp>
      <p:sp>
        <p:nvSpPr>
          <p:cNvPr id="34819" name="Freeform 6"/>
          <p:cNvSpPr>
            <a:spLocks noEditPoints="1"/>
          </p:cNvSpPr>
          <p:nvPr/>
        </p:nvSpPr>
        <p:spPr>
          <a:xfrm>
            <a:off x="5749925" y="4638675"/>
            <a:ext cx="681038" cy="681038"/>
          </a:xfrm>
          <a:custGeom>
            <a:avLst/>
            <a:gdLst/>
            <a:ahLst/>
            <a:cxnLst>
              <a:cxn ang="0">
                <a:pos x="604197" y="354970"/>
              </a:cxn>
              <a:cxn ang="0">
                <a:pos x="604197" y="77309"/>
              </a:cxn>
              <a:cxn ang="0">
                <a:pos x="325001" y="77309"/>
              </a:cxn>
              <a:cxn ang="0">
                <a:pos x="289011" y="305971"/>
              </a:cxn>
              <a:cxn ang="0">
                <a:pos x="283558" y="309237"/>
              </a:cxn>
              <a:cxn ang="0">
                <a:pos x="9815" y="582542"/>
              </a:cxn>
              <a:cxn ang="0">
                <a:pos x="15269" y="626097"/>
              </a:cxn>
              <a:cxn ang="0">
                <a:pos x="53440" y="664207"/>
              </a:cxn>
              <a:cxn ang="0">
                <a:pos x="97064" y="669651"/>
              </a:cxn>
              <a:cxn ang="0">
                <a:pos x="370807" y="396346"/>
              </a:cxn>
              <a:cxn ang="0">
                <a:pos x="374079" y="390902"/>
              </a:cxn>
              <a:cxn ang="0">
                <a:pos x="604197" y="354970"/>
              </a:cxn>
              <a:cxn ang="0">
                <a:pos x="104698" y="616297"/>
              </a:cxn>
              <a:cxn ang="0">
                <a:pos x="104698" y="616297"/>
              </a:cxn>
              <a:cxn ang="0">
                <a:pos x="83977" y="614119"/>
              </a:cxn>
              <a:cxn ang="0">
                <a:pos x="65437" y="595609"/>
              </a:cxn>
              <a:cxn ang="0">
                <a:pos x="63255" y="574920"/>
              </a:cxn>
              <a:cxn ang="0">
                <a:pos x="195219" y="443168"/>
              </a:cxn>
              <a:cxn ang="0">
                <a:pos x="215941" y="446434"/>
              </a:cxn>
              <a:cxn ang="0">
                <a:pos x="233390" y="464945"/>
              </a:cxn>
              <a:cxn ang="0">
                <a:pos x="236662" y="485633"/>
              </a:cxn>
              <a:cxn ang="0">
                <a:pos x="104698" y="616297"/>
              </a:cxn>
              <a:cxn ang="0">
                <a:pos x="350085" y="329926"/>
              </a:cxn>
              <a:cxn ang="0">
                <a:pos x="350085" y="329926"/>
              </a:cxn>
              <a:cxn ang="0">
                <a:pos x="350085" y="102353"/>
              </a:cxn>
              <a:cxn ang="0">
                <a:pos x="578023" y="102353"/>
              </a:cxn>
              <a:cxn ang="0">
                <a:pos x="578023" y="329926"/>
              </a:cxn>
              <a:cxn ang="0">
                <a:pos x="350085" y="329926"/>
              </a:cxn>
            </a:cxnLst>
            <a:rect l="0" t="0" r="0" b="0"/>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chemeClr val="tx1">
              <a:alpha val="100000"/>
            </a:schemeClr>
          </a:solidFill>
          <a:ln w="9525">
            <a:noFill/>
          </a:ln>
        </p:spPr>
        <p:txBody>
          <a:bodyPr/>
          <a:lstStyle/>
          <a:p>
            <a:endParaRPr lang="zh-CN" altLang="en-US"/>
          </a:p>
        </p:txBody>
      </p:sp>
      <p:sp>
        <p:nvSpPr>
          <p:cNvPr id="34820" name="Freeform 7"/>
          <p:cNvSpPr>
            <a:spLocks noEditPoints="1"/>
          </p:cNvSpPr>
          <p:nvPr/>
        </p:nvSpPr>
        <p:spPr>
          <a:xfrm>
            <a:off x="7164388" y="4656138"/>
            <a:ext cx="650875" cy="657225"/>
          </a:xfrm>
          <a:custGeom>
            <a:avLst/>
            <a:gdLst/>
            <a:ahLst/>
            <a:cxnLst>
              <a:cxn ang="0">
                <a:pos x="325762" y="0"/>
              </a:cxn>
              <a:cxn ang="0">
                <a:pos x="0" y="327854"/>
              </a:cxn>
              <a:cxn ang="0">
                <a:pos x="325762" y="656800"/>
              </a:cxn>
              <a:cxn ang="0">
                <a:pos x="651524" y="327854"/>
              </a:cxn>
              <a:cxn ang="0">
                <a:pos x="325762" y="0"/>
              </a:cxn>
              <a:cxn ang="0">
                <a:pos x="325762" y="632757"/>
              </a:cxn>
              <a:cxn ang="0">
                <a:pos x="325762" y="632757"/>
              </a:cxn>
              <a:cxn ang="0">
                <a:pos x="22956" y="327854"/>
              </a:cxn>
              <a:cxn ang="0">
                <a:pos x="325762" y="22950"/>
              </a:cxn>
              <a:cxn ang="0">
                <a:pos x="628568" y="327854"/>
              </a:cxn>
              <a:cxn ang="0">
                <a:pos x="325762" y="632757"/>
              </a:cxn>
              <a:cxn ang="0">
                <a:pos x="325762" y="43714"/>
              </a:cxn>
              <a:cxn ang="0">
                <a:pos x="325762" y="43714"/>
              </a:cxn>
              <a:cxn ang="0">
                <a:pos x="43726" y="327854"/>
              </a:cxn>
              <a:cxn ang="0">
                <a:pos x="325762" y="613086"/>
              </a:cxn>
              <a:cxn ang="0">
                <a:pos x="607798" y="327854"/>
              </a:cxn>
              <a:cxn ang="0">
                <a:pos x="325762" y="43714"/>
              </a:cxn>
              <a:cxn ang="0">
                <a:pos x="332321" y="500523"/>
              </a:cxn>
              <a:cxn ang="0">
                <a:pos x="332321" y="500523"/>
              </a:cxn>
              <a:cxn ang="0">
                <a:pos x="361836" y="476481"/>
              </a:cxn>
              <a:cxn ang="0">
                <a:pos x="384793" y="450252"/>
              </a:cxn>
              <a:cxn ang="0">
                <a:pos x="378234" y="477573"/>
              </a:cxn>
              <a:cxn ang="0">
                <a:pos x="312644" y="540958"/>
              </a:cxn>
              <a:cxn ang="0">
                <a:pos x="238309" y="509266"/>
              </a:cxn>
              <a:cxn ang="0">
                <a:pos x="251427" y="446974"/>
              </a:cxn>
              <a:cxn ang="0">
                <a:pos x="288595" y="334411"/>
              </a:cxn>
              <a:cxn ang="0">
                <a:pos x="266731" y="260097"/>
              </a:cxn>
              <a:cxn ang="0">
                <a:pos x="291874" y="242612"/>
              </a:cxn>
              <a:cxn ang="0">
                <a:pos x="403376" y="228405"/>
              </a:cxn>
              <a:cxn ang="0">
                <a:pos x="341066" y="424024"/>
              </a:cxn>
              <a:cxn ang="0">
                <a:pos x="332321" y="500523"/>
              </a:cxn>
              <a:cxn ang="0">
                <a:pos x="356371" y="206548"/>
              </a:cxn>
              <a:cxn ang="0">
                <a:pos x="356371" y="206548"/>
              </a:cxn>
              <a:cxn ang="0">
                <a:pos x="360743" y="111470"/>
              </a:cxn>
              <a:cxn ang="0">
                <a:pos x="356371" y="206548"/>
              </a:cxn>
            </a:cxnLst>
            <a:rect l="0" t="0" r="0" b="0"/>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chemeClr val="tx1">
              <a:alpha val="100000"/>
            </a:schemeClr>
          </a:solidFill>
          <a:ln w="9525">
            <a:noFill/>
          </a:ln>
        </p:spPr>
        <p:txBody>
          <a:bodyPr/>
          <a:lstStyle/>
          <a:p>
            <a:endParaRPr lang="zh-CN" altLang="en-US"/>
          </a:p>
        </p:txBody>
      </p:sp>
      <p:sp>
        <p:nvSpPr>
          <p:cNvPr id="34821" name="Freeform 8"/>
          <p:cNvSpPr>
            <a:spLocks noEditPoints="1"/>
          </p:cNvSpPr>
          <p:nvPr/>
        </p:nvSpPr>
        <p:spPr>
          <a:xfrm>
            <a:off x="10091738" y="3565525"/>
            <a:ext cx="706437" cy="695325"/>
          </a:xfrm>
          <a:custGeom>
            <a:avLst/>
            <a:gdLst/>
            <a:ahLst/>
            <a:cxnLst>
              <a:cxn ang="0">
                <a:pos x="185457" y="305137"/>
              </a:cxn>
              <a:cxn ang="0">
                <a:pos x="246548" y="199429"/>
              </a:cxn>
              <a:cxn ang="0">
                <a:pos x="261821" y="181993"/>
              </a:cxn>
              <a:cxn ang="0">
                <a:pos x="399277" y="192890"/>
              </a:cxn>
              <a:cxn ang="0">
                <a:pos x="391641" y="176544"/>
              </a:cxn>
              <a:cxn ang="0">
                <a:pos x="423277" y="166736"/>
              </a:cxn>
              <a:cxn ang="0">
                <a:pos x="445096" y="167826"/>
              </a:cxn>
              <a:cxn ang="0">
                <a:pos x="438550" y="199429"/>
              </a:cxn>
              <a:cxn ang="0">
                <a:pos x="426550" y="216865"/>
              </a:cxn>
              <a:cxn ang="0">
                <a:pos x="348004" y="288791"/>
              </a:cxn>
              <a:cxn ang="0">
                <a:pos x="346913" y="289880"/>
              </a:cxn>
              <a:cxn ang="0">
                <a:pos x="672008" y="670212"/>
              </a:cxn>
              <a:cxn ang="0">
                <a:pos x="542188" y="670212"/>
              </a:cxn>
              <a:cxn ang="0">
                <a:pos x="296731" y="595018"/>
              </a:cxn>
              <a:cxn ang="0">
                <a:pos x="296731" y="0"/>
              </a:cxn>
              <a:cxn ang="0">
                <a:pos x="561824" y="432641"/>
              </a:cxn>
              <a:cxn ang="0">
                <a:pos x="672008" y="670212"/>
              </a:cxn>
              <a:cxn ang="0">
                <a:pos x="296731" y="556876"/>
              </a:cxn>
              <a:cxn ang="0">
                <a:pos x="296731" y="38142"/>
              </a:cxn>
              <a:cxn ang="0">
                <a:pos x="296731" y="556876"/>
              </a:cxn>
              <a:cxn ang="0">
                <a:pos x="485460" y="426102"/>
              </a:cxn>
              <a:cxn ang="0">
                <a:pos x="446187" y="437000"/>
              </a:cxn>
              <a:cxn ang="0">
                <a:pos x="368731" y="437000"/>
              </a:cxn>
              <a:cxn ang="0">
                <a:pos x="290185" y="437000"/>
              </a:cxn>
              <a:cxn ang="0">
                <a:pos x="211639" y="437000"/>
              </a:cxn>
              <a:cxn ang="0">
                <a:pos x="121092" y="437000"/>
              </a:cxn>
              <a:cxn ang="0">
                <a:pos x="109092" y="426102"/>
              </a:cxn>
              <a:cxn ang="0">
                <a:pos x="121092" y="158018"/>
              </a:cxn>
              <a:cxn ang="0">
                <a:pos x="133092" y="414115"/>
              </a:cxn>
              <a:cxn ang="0">
                <a:pos x="165820" y="360716"/>
              </a:cxn>
              <a:cxn ang="0">
                <a:pos x="199639" y="348728"/>
              </a:cxn>
              <a:cxn ang="0">
                <a:pos x="211639" y="414115"/>
              </a:cxn>
              <a:cxn ang="0">
                <a:pos x="244366" y="278983"/>
              </a:cxn>
              <a:cxn ang="0">
                <a:pos x="278185" y="266995"/>
              </a:cxn>
              <a:cxn ang="0">
                <a:pos x="290185" y="414115"/>
              </a:cxn>
              <a:cxn ang="0">
                <a:pos x="322913" y="318215"/>
              </a:cxn>
              <a:cxn ang="0">
                <a:pos x="356731" y="307317"/>
              </a:cxn>
              <a:cxn ang="0">
                <a:pos x="368731" y="414115"/>
              </a:cxn>
              <a:cxn ang="0">
                <a:pos x="401459" y="251738"/>
              </a:cxn>
              <a:cxn ang="0">
                <a:pos x="435278" y="239751"/>
              </a:cxn>
              <a:cxn ang="0">
                <a:pos x="446187" y="414115"/>
              </a:cxn>
            </a:cxnLst>
            <a:rect l="0" t="0" r="0" b="0"/>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tx1">
              <a:alpha val="100000"/>
            </a:schemeClr>
          </a:solidFill>
          <a:ln w="9525">
            <a:noFill/>
          </a:ln>
        </p:spPr>
        <p:txBody>
          <a:bodyPr/>
          <a:lstStyle/>
          <a:p>
            <a:endParaRPr lang="zh-CN" altLang="en-US"/>
          </a:p>
        </p:txBody>
      </p:sp>
      <p:sp>
        <p:nvSpPr>
          <p:cNvPr id="34822" name="Freeform 9"/>
          <p:cNvSpPr>
            <a:spLocks noEditPoints="1"/>
          </p:cNvSpPr>
          <p:nvPr/>
        </p:nvSpPr>
        <p:spPr>
          <a:xfrm>
            <a:off x="10091738" y="1682750"/>
            <a:ext cx="627062" cy="665163"/>
          </a:xfrm>
          <a:custGeom>
            <a:avLst/>
            <a:gdLst/>
            <a:ahLst/>
            <a:cxnLst>
              <a:cxn ang="0">
                <a:pos x="151234" y="94959"/>
              </a:cxn>
              <a:cxn ang="0">
                <a:pos x="29376" y="94959"/>
              </a:cxn>
              <a:cxn ang="0">
                <a:pos x="29376" y="52391"/>
              </a:cxn>
              <a:cxn ang="0">
                <a:pos x="151234" y="52391"/>
              </a:cxn>
              <a:cxn ang="0">
                <a:pos x="151234" y="94959"/>
              </a:cxn>
              <a:cxn ang="0">
                <a:pos x="151234" y="195375"/>
              </a:cxn>
              <a:cxn ang="0">
                <a:pos x="29376" y="195375"/>
              </a:cxn>
              <a:cxn ang="0">
                <a:pos x="29376" y="152808"/>
              </a:cxn>
              <a:cxn ang="0">
                <a:pos x="151234" y="152808"/>
              </a:cxn>
              <a:cxn ang="0">
                <a:pos x="151234" y="195375"/>
              </a:cxn>
              <a:cxn ang="0">
                <a:pos x="151234" y="295792"/>
              </a:cxn>
              <a:cxn ang="0">
                <a:pos x="29376" y="295792"/>
              </a:cxn>
              <a:cxn ang="0">
                <a:pos x="29376" y="253224"/>
              </a:cxn>
              <a:cxn ang="0">
                <a:pos x="151234" y="253224"/>
              </a:cxn>
              <a:cxn ang="0">
                <a:pos x="151234" y="295792"/>
              </a:cxn>
              <a:cxn ang="0">
                <a:pos x="0" y="664713"/>
              </a:cxn>
              <a:cxn ang="0">
                <a:pos x="180611" y="664713"/>
              </a:cxn>
              <a:cxn ang="0">
                <a:pos x="180611" y="0"/>
              </a:cxn>
              <a:cxn ang="0">
                <a:pos x="0" y="0"/>
              </a:cxn>
              <a:cxn ang="0">
                <a:pos x="0" y="664713"/>
              </a:cxn>
              <a:cxn ang="0">
                <a:pos x="374277" y="94959"/>
              </a:cxn>
              <a:cxn ang="0">
                <a:pos x="252420" y="94959"/>
              </a:cxn>
              <a:cxn ang="0">
                <a:pos x="252420" y="52391"/>
              </a:cxn>
              <a:cxn ang="0">
                <a:pos x="374277" y="52391"/>
              </a:cxn>
              <a:cxn ang="0">
                <a:pos x="374277" y="94959"/>
              </a:cxn>
              <a:cxn ang="0">
                <a:pos x="374277" y="195375"/>
              </a:cxn>
              <a:cxn ang="0">
                <a:pos x="252420" y="195375"/>
              </a:cxn>
              <a:cxn ang="0">
                <a:pos x="252420" y="152808"/>
              </a:cxn>
              <a:cxn ang="0">
                <a:pos x="374277" y="152808"/>
              </a:cxn>
              <a:cxn ang="0">
                <a:pos x="374277" y="195375"/>
              </a:cxn>
              <a:cxn ang="0">
                <a:pos x="374277" y="295792"/>
              </a:cxn>
              <a:cxn ang="0">
                <a:pos x="252420" y="295792"/>
              </a:cxn>
              <a:cxn ang="0">
                <a:pos x="252420" y="253224"/>
              </a:cxn>
              <a:cxn ang="0">
                <a:pos x="374277" y="253224"/>
              </a:cxn>
              <a:cxn ang="0">
                <a:pos x="374277" y="295792"/>
              </a:cxn>
              <a:cxn ang="0">
                <a:pos x="223043" y="664713"/>
              </a:cxn>
              <a:cxn ang="0">
                <a:pos x="403654" y="664713"/>
              </a:cxn>
              <a:cxn ang="0">
                <a:pos x="403654" y="0"/>
              </a:cxn>
              <a:cxn ang="0">
                <a:pos x="223043" y="0"/>
              </a:cxn>
              <a:cxn ang="0">
                <a:pos x="223043" y="664713"/>
              </a:cxn>
              <a:cxn ang="0">
                <a:pos x="597321" y="94959"/>
              </a:cxn>
              <a:cxn ang="0">
                <a:pos x="475463" y="94959"/>
              </a:cxn>
              <a:cxn ang="0">
                <a:pos x="475463" y="52391"/>
              </a:cxn>
              <a:cxn ang="0">
                <a:pos x="597321" y="52391"/>
              </a:cxn>
              <a:cxn ang="0">
                <a:pos x="597321" y="94959"/>
              </a:cxn>
              <a:cxn ang="0">
                <a:pos x="597321" y="195375"/>
              </a:cxn>
              <a:cxn ang="0">
                <a:pos x="475463" y="195375"/>
              </a:cxn>
              <a:cxn ang="0">
                <a:pos x="475463" y="152808"/>
              </a:cxn>
              <a:cxn ang="0">
                <a:pos x="597321" y="152808"/>
              </a:cxn>
              <a:cxn ang="0">
                <a:pos x="597321" y="195375"/>
              </a:cxn>
              <a:cxn ang="0">
                <a:pos x="597321" y="295792"/>
              </a:cxn>
              <a:cxn ang="0">
                <a:pos x="475463" y="295792"/>
              </a:cxn>
              <a:cxn ang="0">
                <a:pos x="475463" y="253224"/>
              </a:cxn>
              <a:cxn ang="0">
                <a:pos x="597321" y="253224"/>
              </a:cxn>
              <a:cxn ang="0">
                <a:pos x="597321" y="295792"/>
              </a:cxn>
              <a:cxn ang="0">
                <a:pos x="446086" y="664713"/>
              </a:cxn>
              <a:cxn ang="0">
                <a:pos x="627785" y="664713"/>
              </a:cxn>
              <a:cxn ang="0">
                <a:pos x="627785" y="0"/>
              </a:cxn>
              <a:cxn ang="0">
                <a:pos x="446086" y="0"/>
              </a:cxn>
              <a:cxn ang="0">
                <a:pos x="446086" y="664713"/>
              </a:cxn>
            </a:cxnLst>
            <a:rect l="0" t="0" r="0" b="0"/>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tx1">
              <a:alpha val="100000"/>
            </a:schemeClr>
          </a:solidFill>
          <a:ln w="9525">
            <a:noFill/>
          </a:ln>
        </p:spPr>
        <p:txBody>
          <a:bodyPr/>
          <a:lstStyle/>
          <a:p>
            <a:endParaRPr lang="zh-CN" altLang="en-US"/>
          </a:p>
        </p:txBody>
      </p:sp>
      <p:sp>
        <p:nvSpPr>
          <p:cNvPr id="34823" name="Freeform 10"/>
          <p:cNvSpPr>
            <a:spLocks noEditPoints="1"/>
          </p:cNvSpPr>
          <p:nvPr/>
        </p:nvSpPr>
        <p:spPr>
          <a:xfrm>
            <a:off x="8631238" y="1641475"/>
            <a:ext cx="750887" cy="749300"/>
          </a:xfrm>
          <a:custGeom>
            <a:avLst/>
            <a:gdLst/>
            <a:ahLst/>
            <a:cxnLst>
              <a:cxn ang="0">
                <a:pos x="133112" y="513932"/>
              </a:cxn>
              <a:cxn ang="0">
                <a:pos x="618646" y="234100"/>
              </a:cxn>
              <a:cxn ang="0">
                <a:pos x="540087" y="658747"/>
              </a:cxn>
              <a:cxn ang="0">
                <a:pos x="211671" y="90374"/>
              </a:cxn>
              <a:cxn ang="0">
                <a:pos x="540087" y="658747"/>
              </a:cxn>
              <a:cxn ang="0">
                <a:pos x="175665" y="489977"/>
              </a:cxn>
              <a:cxn ang="0">
                <a:pos x="576093" y="259144"/>
              </a:cxn>
              <a:cxn ang="0">
                <a:pos x="501899" y="591239"/>
              </a:cxn>
              <a:cxn ang="0">
                <a:pos x="250950" y="157882"/>
              </a:cxn>
              <a:cxn ang="0">
                <a:pos x="501899" y="591239"/>
              </a:cxn>
              <a:cxn ang="0">
                <a:pos x="376425" y="409403"/>
              </a:cxn>
              <a:cxn ang="0">
                <a:pos x="376425" y="338629"/>
              </a:cxn>
              <a:cxn ang="0">
                <a:pos x="391700" y="172037"/>
              </a:cxn>
              <a:cxn ang="0">
                <a:pos x="375333" y="187280"/>
              </a:cxn>
              <a:cxn ang="0">
                <a:pos x="360058" y="146993"/>
              </a:cxn>
              <a:cxn ang="0">
                <a:pos x="376425" y="131749"/>
              </a:cxn>
              <a:cxn ang="0">
                <a:pos x="391700" y="172037"/>
              </a:cxn>
              <a:cxn ang="0">
                <a:pos x="376425" y="617372"/>
              </a:cxn>
              <a:cxn ang="0">
                <a:pos x="360058" y="602128"/>
              </a:cxn>
              <a:cxn ang="0">
                <a:pos x="375333" y="561841"/>
              </a:cxn>
              <a:cxn ang="0">
                <a:pos x="391700" y="577084"/>
              </a:cxn>
              <a:cxn ang="0">
                <a:pos x="173483" y="354961"/>
              </a:cxn>
              <a:cxn ang="0">
                <a:pos x="188758" y="372383"/>
              </a:cxn>
              <a:cxn ang="0">
                <a:pos x="148388" y="387627"/>
              </a:cxn>
              <a:cxn ang="0">
                <a:pos x="133112" y="370205"/>
              </a:cxn>
              <a:cxn ang="0">
                <a:pos x="173483" y="354961"/>
              </a:cxn>
              <a:cxn ang="0">
                <a:pos x="618646" y="370205"/>
              </a:cxn>
              <a:cxn ang="0">
                <a:pos x="603370" y="387627"/>
              </a:cxn>
              <a:cxn ang="0">
                <a:pos x="563000" y="372383"/>
              </a:cxn>
              <a:cxn ang="0">
                <a:pos x="578275" y="354961"/>
              </a:cxn>
              <a:cxn ang="0">
                <a:pos x="396064" y="374561"/>
              </a:cxn>
              <a:cxn ang="0">
                <a:pos x="356785" y="374561"/>
              </a:cxn>
              <a:cxn ang="0">
                <a:pos x="376425" y="218857"/>
              </a:cxn>
              <a:cxn ang="0">
                <a:pos x="396064" y="374561"/>
              </a:cxn>
              <a:cxn ang="0">
                <a:pos x="285864" y="467112"/>
              </a:cxn>
              <a:cxn ang="0">
                <a:pos x="358967" y="365850"/>
              </a:cxn>
              <a:cxn ang="0">
                <a:pos x="387335" y="393071"/>
              </a:cxn>
            </a:cxnLst>
            <a:rect l="0" t="0" r="0" b="0"/>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chemeClr val="tx1">
              <a:alpha val="100000"/>
            </a:schemeClr>
          </a:solidFill>
          <a:ln w="9525">
            <a:noFill/>
          </a:ln>
        </p:spPr>
        <p:txBody>
          <a:bodyPr/>
          <a:lstStyle/>
          <a:p>
            <a:endParaRPr lang="zh-CN" altLang="en-US"/>
          </a:p>
        </p:txBody>
      </p:sp>
      <p:sp>
        <p:nvSpPr>
          <p:cNvPr id="34824" name="Freeform 11"/>
          <p:cNvSpPr>
            <a:spLocks noEditPoints="1"/>
          </p:cNvSpPr>
          <p:nvPr/>
        </p:nvSpPr>
        <p:spPr>
          <a:xfrm>
            <a:off x="4460875" y="5707063"/>
            <a:ext cx="485775" cy="661987"/>
          </a:xfrm>
          <a:custGeom>
            <a:avLst/>
            <a:gdLst/>
            <a:ahLst/>
            <a:cxnLst>
              <a:cxn ang="0">
                <a:pos x="97940" y="246101"/>
              </a:cxn>
              <a:cxn ang="0">
                <a:pos x="149086" y="366974"/>
              </a:cxn>
              <a:cxn ang="0">
                <a:pos x="190438" y="462801"/>
              </a:cxn>
              <a:cxn ang="0">
                <a:pos x="284025" y="466067"/>
              </a:cxn>
              <a:cxn ang="0">
                <a:pos x="304702" y="427954"/>
              </a:cxn>
              <a:cxn ang="0">
                <a:pos x="356936" y="331039"/>
              </a:cxn>
              <a:cxn ang="0">
                <a:pos x="242673" y="101272"/>
              </a:cxn>
              <a:cxn ang="0">
                <a:pos x="200232" y="496558"/>
              </a:cxn>
              <a:cxn ang="0">
                <a:pos x="153439" y="441022"/>
              </a:cxn>
              <a:cxn ang="0">
                <a:pos x="102293" y="347373"/>
              </a:cxn>
              <a:cxn ang="0">
                <a:pos x="242673" y="70781"/>
              </a:cxn>
              <a:cxn ang="0">
                <a:pos x="381965" y="347373"/>
              </a:cxn>
              <a:cxn ang="0">
                <a:pos x="331907" y="441022"/>
              </a:cxn>
              <a:cxn ang="0">
                <a:pos x="284025" y="496558"/>
              </a:cxn>
              <a:cxn ang="0">
                <a:pos x="173027" y="593474"/>
              </a:cxn>
              <a:cxn ang="0">
                <a:pos x="290555" y="616341"/>
              </a:cxn>
              <a:cxn ang="0">
                <a:pos x="290555" y="570606"/>
              </a:cxn>
              <a:cxn ang="0">
                <a:pos x="187174" y="607630"/>
              </a:cxn>
              <a:cxn ang="0">
                <a:pos x="300349" y="607630"/>
              </a:cxn>
              <a:cxn ang="0">
                <a:pos x="314496" y="593474"/>
              </a:cxn>
              <a:cxn ang="0">
                <a:pos x="173027" y="522692"/>
              </a:cxn>
              <a:cxn ang="0">
                <a:pos x="314496" y="593474"/>
              </a:cxn>
              <a:cxn ang="0">
                <a:pos x="312319" y="276591"/>
              </a:cxn>
              <a:cxn ang="0">
                <a:pos x="265526" y="324505"/>
              </a:cxn>
              <a:cxn ang="0">
                <a:pos x="219820" y="324505"/>
              </a:cxn>
              <a:cxn ang="0">
                <a:pos x="171939" y="276591"/>
              </a:cxn>
              <a:cxn ang="0">
                <a:pos x="171939" y="230856"/>
              </a:cxn>
              <a:cxn ang="0">
                <a:pos x="219820" y="182942"/>
              </a:cxn>
              <a:cxn ang="0">
                <a:pos x="265526" y="182942"/>
              </a:cxn>
              <a:cxn ang="0">
                <a:pos x="312319" y="230856"/>
              </a:cxn>
              <a:cxn ang="0">
                <a:pos x="465758" y="224322"/>
              </a:cxn>
              <a:cxn ang="0">
                <a:pos x="440729" y="246101"/>
              </a:cxn>
              <a:cxn ang="0">
                <a:pos x="465758" y="260257"/>
              </a:cxn>
              <a:cxn ang="0">
                <a:pos x="465758" y="224322"/>
              </a:cxn>
              <a:cxn ang="0">
                <a:pos x="412435" y="98005"/>
              </a:cxn>
              <a:cxn ang="0">
                <a:pos x="387406" y="72959"/>
              </a:cxn>
              <a:cxn ang="0">
                <a:pos x="393936" y="116517"/>
              </a:cxn>
              <a:cxn ang="0">
                <a:pos x="260085" y="47913"/>
              </a:cxn>
              <a:cxn ang="0">
                <a:pos x="241585" y="0"/>
              </a:cxn>
              <a:cxn ang="0">
                <a:pos x="224173" y="47913"/>
              </a:cxn>
              <a:cxn ang="0">
                <a:pos x="88146" y="118695"/>
              </a:cxn>
              <a:cxn ang="0">
                <a:pos x="96852" y="75137"/>
              </a:cxn>
              <a:cxn ang="0">
                <a:pos x="70734" y="101272"/>
              </a:cxn>
              <a:cxn ang="0">
                <a:pos x="42441" y="246101"/>
              </a:cxn>
              <a:cxn ang="0">
                <a:pos x="18500" y="224322"/>
              </a:cxn>
              <a:cxn ang="0">
                <a:pos x="18500" y="260257"/>
              </a:cxn>
              <a:cxn ang="0">
                <a:pos x="42441" y="246101"/>
              </a:cxn>
            </a:cxnLst>
            <a:rect l="0" t="0" r="0" b="0"/>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chemeClr val="tx1">
              <a:alpha val="100000"/>
            </a:schemeClr>
          </a:solidFill>
          <a:ln w="9525">
            <a:noFill/>
          </a:ln>
        </p:spPr>
        <p:txBody>
          <a:bodyPr/>
          <a:lstStyle/>
          <a:p>
            <a:endParaRPr lang="zh-CN" altLang="en-US"/>
          </a:p>
        </p:txBody>
      </p:sp>
      <p:sp>
        <p:nvSpPr>
          <p:cNvPr id="34825" name="Freeform 12"/>
          <p:cNvSpPr>
            <a:spLocks noEditPoints="1"/>
          </p:cNvSpPr>
          <p:nvPr/>
        </p:nvSpPr>
        <p:spPr>
          <a:xfrm>
            <a:off x="1573213" y="5710238"/>
            <a:ext cx="841375" cy="655637"/>
          </a:xfrm>
          <a:custGeom>
            <a:avLst/>
            <a:gdLst/>
            <a:ahLst/>
            <a:cxnLst>
              <a:cxn ang="0">
                <a:pos x="492205" y="448413"/>
              </a:cxn>
              <a:cxn ang="0">
                <a:pos x="498754" y="432048"/>
              </a:cxn>
              <a:cxn ang="0">
                <a:pos x="500936" y="423320"/>
              </a:cxn>
              <a:cxn ang="0">
                <a:pos x="505302" y="405863"/>
              </a:cxn>
              <a:cxn ang="0">
                <a:pos x="506393" y="398226"/>
              </a:cxn>
              <a:cxn ang="0">
                <a:pos x="508576" y="372041"/>
              </a:cxn>
              <a:cxn ang="0">
                <a:pos x="254288" y="151653"/>
              </a:cxn>
              <a:cxn ang="0">
                <a:pos x="219364" y="153835"/>
              </a:cxn>
              <a:cxn ang="0">
                <a:pos x="219364" y="153835"/>
              </a:cxn>
              <a:cxn ang="0">
                <a:pos x="0" y="372041"/>
              </a:cxn>
              <a:cxn ang="0">
                <a:pos x="66573" y="520421"/>
              </a:cxn>
              <a:cxn ang="0">
                <a:pos x="40380" y="656800"/>
              </a:cxn>
              <a:cxn ang="0">
                <a:pos x="140786" y="569518"/>
              </a:cxn>
              <a:cxn ang="0">
                <a:pos x="254288" y="593520"/>
              </a:cxn>
              <a:cxn ang="0">
                <a:pos x="396165" y="555334"/>
              </a:cxn>
              <a:cxn ang="0">
                <a:pos x="396165" y="555334"/>
              </a:cxn>
              <a:cxn ang="0">
                <a:pos x="417993" y="541151"/>
              </a:cxn>
              <a:cxn ang="0">
                <a:pos x="424541" y="535696"/>
              </a:cxn>
              <a:cxn ang="0">
                <a:pos x="438729" y="523694"/>
              </a:cxn>
              <a:cxn ang="0">
                <a:pos x="445277" y="517148"/>
              </a:cxn>
              <a:cxn ang="0">
                <a:pos x="457282" y="504056"/>
              </a:cxn>
              <a:cxn ang="0">
                <a:pos x="462739" y="498601"/>
              </a:cxn>
              <a:cxn ang="0">
                <a:pos x="488931" y="454959"/>
              </a:cxn>
              <a:cxn ang="0">
                <a:pos x="492205" y="448413"/>
              </a:cxn>
              <a:cxn ang="0">
                <a:pos x="841442" y="286941"/>
              </a:cxn>
              <a:cxn ang="0">
                <a:pos x="841442" y="286941"/>
              </a:cxn>
              <a:cxn ang="0">
                <a:pos x="511850" y="0"/>
              </a:cxn>
              <a:cxn ang="0">
                <a:pos x="265202" y="97102"/>
              </a:cxn>
              <a:cxn ang="0">
                <a:pos x="554413" y="372041"/>
              </a:cxn>
              <a:cxn ang="0">
                <a:pos x="462739" y="570609"/>
              </a:cxn>
              <a:cxn ang="0">
                <a:pos x="511850" y="573882"/>
              </a:cxn>
              <a:cxn ang="0">
                <a:pos x="658093" y="543333"/>
              </a:cxn>
              <a:cxn ang="0">
                <a:pos x="787965" y="656800"/>
              </a:cxn>
              <a:cxn ang="0">
                <a:pos x="755224" y="480053"/>
              </a:cxn>
              <a:cxn ang="0">
                <a:pos x="841442" y="286941"/>
              </a:cxn>
            </a:cxnLst>
            <a:rect l="0" t="0" r="0" b="0"/>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chemeClr val="tx1">
              <a:alpha val="100000"/>
            </a:schemeClr>
          </a:solidFill>
          <a:ln w="9525">
            <a:noFill/>
          </a:ln>
        </p:spPr>
        <p:txBody>
          <a:bodyPr/>
          <a:lstStyle/>
          <a:p>
            <a:endParaRPr lang="zh-CN" altLang="en-US"/>
          </a:p>
        </p:txBody>
      </p:sp>
      <p:sp>
        <p:nvSpPr>
          <p:cNvPr id="34826" name="Freeform 13"/>
          <p:cNvSpPr>
            <a:spLocks noEditPoints="1"/>
          </p:cNvSpPr>
          <p:nvPr/>
        </p:nvSpPr>
        <p:spPr>
          <a:xfrm>
            <a:off x="7070725" y="3605213"/>
            <a:ext cx="836613" cy="655637"/>
          </a:xfrm>
          <a:custGeom>
            <a:avLst/>
            <a:gdLst/>
            <a:ahLst/>
            <a:cxnLst>
              <a:cxn ang="0">
                <a:pos x="307831" y="332779"/>
              </a:cxn>
              <a:cxn ang="0">
                <a:pos x="426816" y="271477"/>
              </a:cxn>
              <a:cxn ang="0">
                <a:pos x="650594" y="233164"/>
              </a:cxn>
              <a:cxn ang="0">
                <a:pos x="711724" y="141212"/>
              </a:cxn>
              <a:cxn ang="0">
                <a:pos x="622212" y="203608"/>
              </a:cxn>
              <a:cxn ang="0">
                <a:pos x="426816" y="213460"/>
              </a:cxn>
              <a:cxn ang="0">
                <a:pos x="836166" y="87573"/>
              </a:cxn>
              <a:cxn ang="0">
                <a:pos x="507594" y="35029"/>
              </a:cxn>
              <a:cxn ang="0">
                <a:pos x="477029" y="0"/>
              </a:cxn>
              <a:cxn ang="0">
                <a:pos x="168106" y="35029"/>
              </a:cxn>
              <a:cxn ang="0">
                <a:pos x="191030" y="87573"/>
              </a:cxn>
              <a:cxn ang="0">
                <a:pos x="235786" y="147780"/>
              </a:cxn>
              <a:cxn ang="0">
                <a:pos x="770670" y="87573"/>
              </a:cxn>
              <a:cxn ang="0">
                <a:pos x="387518" y="431299"/>
              </a:cxn>
              <a:cxn ang="0">
                <a:pos x="770670" y="448813"/>
              </a:cxn>
              <a:cxn ang="0">
                <a:pos x="394068" y="467423"/>
              </a:cxn>
              <a:cxn ang="0">
                <a:pos x="395159" y="523251"/>
              </a:cxn>
              <a:cxn ang="0">
                <a:pos x="477029" y="651327"/>
              </a:cxn>
              <a:cxn ang="0">
                <a:pos x="507594" y="523251"/>
              </a:cxn>
              <a:cxn ang="0">
                <a:pos x="658235" y="648043"/>
              </a:cxn>
              <a:cxn ang="0">
                <a:pos x="645136" y="523251"/>
              </a:cxn>
              <a:cxn ang="0">
                <a:pos x="836166" y="467423"/>
              </a:cxn>
              <a:cxn ang="0">
                <a:pos x="815426" y="87573"/>
              </a:cxn>
              <a:cxn ang="0">
                <a:pos x="175748" y="339347"/>
              </a:cxn>
              <a:cxn ang="0">
                <a:pos x="256526" y="258341"/>
              </a:cxn>
              <a:cxn ang="0">
                <a:pos x="93878" y="258341"/>
              </a:cxn>
              <a:cxn ang="0">
                <a:pos x="227053" y="355767"/>
              </a:cxn>
              <a:cxn ang="0">
                <a:pos x="197580" y="355767"/>
              </a:cxn>
              <a:cxn ang="0">
                <a:pos x="205221" y="371092"/>
              </a:cxn>
              <a:cxn ang="0">
                <a:pos x="213954" y="558280"/>
              </a:cxn>
              <a:cxn ang="0">
                <a:pos x="140816" y="558280"/>
              </a:cxn>
              <a:cxn ang="0">
                <a:pos x="149549" y="371092"/>
              </a:cxn>
              <a:cxn ang="0">
                <a:pos x="158282" y="355767"/>
              </a:cxn>
              <a:cxn ang="0">
                <a:pos x="0" y="479464"/>
              </a:cxn>
              <a:cxn ang="0">
                <a:pos x="72046" y="656800"/>
              </a:cxn>
              <a:cxn ang="0">
                <a:pos x="97152" y="472896"/>
              </a:cxn>
              <a:cxn ang="0">
                <a:pos x="251068" y="656800"/>
              </a:cxn>
              <a:cxn ang="0">
                <a:pos x="276175" y="472896"/>
              </a:cxn>
              <a:cxn ang="0">
                <a:pos x="350404" y="656800"/>
              </a:cxn>
              <a:cxn ang="0">
                <a:pos x="227053" y="355767"/>
              </a:cxn>
            </a:cxnLst>
            <a:rect l="0" t="0" r="0" b="0"/>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tx1">
              <a:alpha val="100000"/>
            </a:schemeClr>
          </a:solidFill>
          <a:ln w="9525">
            <a:noFill/>
          </a:ln>
        </p:spPr>
        <p:txBody>
          <a:bodyPr/>
          <a:lstStyle/>
          <a:p>
            <a:endParaRPr lang="zh-CN" altLang="en-US"/>
          </a:p>
        </p:txBody>
      </p:sp>
      <p:sp>
        <p:nvSpPr>
          <p:cNvPr id="34827" name="Freeform 14"/>
          <p:cNvSpPr>
            <a:spLocks noEditPoints="1"/>
          </p:cNvSpPr>
          <p:nvPr/>
        </p:nvSpPr>
        <p:spPr>
          <a:xfrm>
            <a:off x="4440238" y="3605213"/>
            <a:ext cx="527050" cy="658812"/>
          </a:xfrm>
          <a:custGeom>
            <a:avLst/>
            <a:gdLst/>
            <a:ahLst/>
            <a:cxnLst>
              <a:cxn ang="0">
                <a:pos x="89378" y="180638"/>
              </a:cxn>
              <a:cxn ang="0">
                <a:pos x="89378" y="202401"/>
              </a:cxn>
              <a:cxn ang="0">
                <a:pos x="360783" y="210019"/>
              </a:cxn>
              <a:cxn ang="0">
                <a:pos x="360783" y="188255"/>
              </a:cxn>
              <a:cxn ang="0">
                <a:pos x="421822" y="605028"/>
              </a:cxn>
              <a:cxn ang="0">
                <a:pos x="422912" y="613733"/>
              </a:cxn>
              <a:cxn ang="0">
                <a:pos x="455611" y="646379"/>
              </a:cxn>
              <a:cxn ang="0">
                <a:pos x="516650" y="632233"/>
              </a:cxn>
              <a:cxn ang="0">
                <a:pos x="516650" y="577824"/>
              </a:cxn>
              <a:cxn ang="0">
                <a:pos x="483951" y="545178"/>
              </a:cxn>
              <a:cxn ang="0">
                <a:pos x="455611" y="564765"/>
              </a:cxn>
              <a:cxn ang="0">
                <a:pos x="418552" y="601763"/>
              </a:cxn>
              <a:cxn ang="0">
                <a:pos x="237615" y="385216"/>
              </a:cxn>
              <a:cxn ang="0">
                <a:pos x="249605" y="365628"/>
              </a:cxn>
              <a:cxn ang="0">
                <a:pos x="225626" y="348218"/>
              </a:cxn>
              <a:cxn ang="0">
                <a:pos x="225626" y="355835"/>
              </a:cxn>
              <a:cxn ang="0">
                <a:pos x="268135" y="459212"/>
              </a:cxn>
              <a:cxn ang="0">
                <a:pos x="323724" y="396097"/>
              </a:cxn>
              <a:cxn ang="0">
                <a:pos x="322634" y="388480"/>
              </a:cxn>
              <a:cxn ang="0">
                <a:pos x="244155" y="393921"/>
              </a:cxn>
              <a:cxn ang="0">
                <a:pos x="244155" y="400450"/>
              </a:cxn>
              <a:cxn ang="0">
                <a:pos x="268135" y="459212"/>
              </a:cxn>
              <a:cxn ang="0">
                <a:pos x="467601" y="536473"/>
              </a:cxn>
              <a:cxn ang="0">
                <a:pos x="467601" y="529944"/>
              </a:cxn>
              <a:cxn ang="0">
                <a:pos x="429452" y="490769"/>
              </a:cxn>
              <a:cxn ang="0">
                <a:pos x="279035" y="462476"/>
              </a:cxn>
              <a:cxn ang="0">
                <a:pos x="279035" y="470094"/>
              </a:cxn>
              <a:cxn ang="0">
                <a:pos x="385853" y="576735"/>
              </a:cxn>
              <a:cxn ang="0">
                <a:pos x="430542" y="574559"/>
              </a:cxn>
              <a:cxn ang="0">
                <a:pos x="21800" y="163227"/>
              </a:cxn>
              <a:cxn ang="0">
                <a:pos x="97008" y="165403"/>
              </a:cxn>
              <a:cxn ang="0">
                <a:pos x="153687" y="108818"/>
              </a:cxn>
              <a:cxn ang="0">
                <a:pos x="153687" y="101201"/>
              </a:cxn>
              <a:cxn ang="0">
                <a:pos x="417462" y="30469"/>
              </a:cxn>
              <a:cxn ang="0">
                <a:pos x="429452" y="459212"/>
              </a:cxn>
              <a:cxn ang="0">
                <a:pos x="451251" y="488593"/>
              </a:cxn>
              <a:cxn ang="0">
                <a:pos x="451251" y="42439"/>
              </a:cxn>
              <a:cxn ang="0">
                <a:pos x="417462" y="0"/>
              </a:cxn>
              <a:cxn ang="0">
                <a:pos x="131888" y="2176"/>
              </a:cxn>
              <a:cxn ang="0">
                <a:pos x="0" y="133846"/>
              </a:cxn>
              <a:cxn ang="0">
                <a:pos x="0" y="535384"/>
              </a:cxn>
              <a:cxn ang="0">
                <a:pos x="33789" y="576735"/>
              </a:cxn>
              <a:cxn ang="0">
                <a:pos x="347703" y="570206"/>
              </a:cxn>
              <a:cxn ang="0">
                <a:pos x="332444" y="547354"/>
              </a:cxn>
              <a:cxn ang="0">
                <a:pos x="21800" y="535384"/>
              </a:cxn>
              <a:cxn ang="0">
                <a:pos x="21800" y="163227"/>
              </a:cxn>
              <a:cxn ang="0">
                <a:pos x="170037" y="350394"/>
              </a:cxn>
              <a:cxn ang="0">
                <a:pos x="170037" y="327542"/>
              </a:cxn>
              <a:cxn ang="0">
                <a:pos x="89378" y="319925"/>
              </a:cxn>
              <a:cxn ang="0">
                <a:pos x="89378" y="342777"/>
              </a:cxn>
              <a:cxn ang="0">
                <a:pos x="89378" y="295985"/>
              </a:cxn>
              <a:cxn ang="0">
                <a:pos x="360783" y="303602"/>
              </a:cxn>
              <a:cxn ang="0">
                <a:pos x="360783" y="280750"/>
              </a:cxn>
              <a:cxn ang="0">
                <a:pos x="89378" y="274221"/>
              </a:cxn>
              <a:cxn ang="0">
                <a:pos x="89378" y="295985"/>
              </a:cxn>
              <a:cxn ang="0">
                <a:pos x="89378" y="256810"/>
              </a:cxn>
              <a:cxn ang="0">
                <a:pos x="360783" y="249193"/>
              </a:cxn>
              <a:cxn ang="0">
                <a:pos x="360783" y="227430"/>
              </a:cxn>
              <a:cxn ang="0">
                <a:pos x="89378" y="235047"/>
              </a:cxn>
            </a:cxnLst>
            <a:rect l="0" t="0" r="0" b="0"/>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tx1">
              <a:alpha val="100000"/>
            </a:schemeClr>
          </a:solidFill>
          <a:ln w="9525">
            <a:noFill/>
          </a:ln>
        </p:spPr>
        <p:txBody>
          <a:bodyPr/>
          <a:lstStyle/>
          <a:p>
            <a:endParaRPr lang="zh-CN" altLang="en-US"/>
          </a:p>
        </p:txBody>
      </p:sp>
      <p:sp>
        <p:nvSpPr>
          <p:cNvPr id="34828" name="Freeform 15"/>
          <p:cNvSpPr>
            <a:spLocks noEditPoints="1"/>
          </p:cNvSpPr>
          <p:nvPr/>
        </p:nvSpPr>
        <p:spPr>
          <a:xfrm>
            <a:off x="8699500" y="5707063"/>
            <a:ext cx="619125" cy="658812"/>
          </a:xfrm>
          <a:custGeom>
            <a:avLst/>
            <a:gdLst/>
            <a:ahLst/>
            <a:cxnLst>
              <a:cxn ang="0">
                <a:pos x="186616" y="100113"/>
              </a:cxn>
              <a:cxn ang="0">
                <a:pos x="405971" y="72908"/>
              </a:cxn>
              <a:cxn ang="0">
                <a:pos x="327396" y="44615"/>
              </a:cxn>
              <a:cxn ang="0">
                <a:pos x="236817" y="44615"/>
              </a:cxn>
              <a:cxn ang="0">
                <a:pos x="158241" y="72908"/>
              </a:cxn>
              <a:cxn ang="0">
                <a:pos x="510738" y="571294"/>
              </a:cxn>
              <a:cxn ang="0">
                <a:pos x="518377" y="551707"/>
              </a:cxn>
              <a:cxn ang="0">
                <a:pos x="483455" y="427655"/>
              </a:cxn>
              <a:cxn ang="0">
                <a:pos x="460537" y="427655"/>
              </a:cxn>
              <a:cxn ang="0">
                <a:pos x="460537" y="523415"/>
              </a:cxn>
              <a:cxn ang="0">
                <a:pos x="460537" y="525591"/>
              </a:cxn>
              <a:cxn ang="0">
                <a:pos x="461629" y="526679"/>
              </a:cxn>
              <a:cxn ang="0">
                <a:pos x="463811" y="528855"/>
              </a:cxn>
              <a:cxn ang="0">
                <a:pos x="590404" y="435272"/>
              </a:cxn>
              <a:cxn ang="0">
                <a:pos x="471450" y="372158"/>
              </a:cxn>
              <a:cxn ang="0">
                <a:pos x="444167" y="657261"/>
              </a:cxn>
              <a:cxn ang="0">
                <a:pos x="613322" y="543002"/>
              </a:cxn>
              <a:cxn ang="0">
                <a:pos x="591496" y="538649"/>
              </a:cxn>
              <a:cxn ang="0">
                <a:pos x="471450" y="637673"/>
              </a:cxn>
              <a:cxn ang="0">
                <a:pos x="352496" y="492945"/>
              </a:cxn>
              <a:cxn ang="0">
                <a:pos x="494368" y="397186"/>
              </a:cxn>
              <a:cxn ang="0">
                <a:pos x="591496" y="538649"/>
              </a:cxn>
              <a:cxn ang="0">
                <a:pos x="207351" y="537561"/>
              </a:cxn>
              <a:cxn ang="0">
                <a:pos x="354679" y="391745"/>
              </a:cxn>
              <a:cxn ang="0">
                <a:pos x="385236" y="368893"/>
              </a:cxn>
              <a:cxn ang="0">
                <a:pos x="535838" y="223077"/>
              </a:cxn>
              <a:cxn ang="0">
                <a:pos x="541295" y="360188"/>
              </a:cxn>
              <a:cxn ang="0">
                <a:pos x="565304" y="368893"/>
              </a:cxn>
              <a:cxn ang="0">
                <a:pos x="565304" y="151257"/>
              </a:cxn>
              <a:cxn ang="0">
                <a:pos x="29466" y="121876"/>
              </a:cxn>
              <a:cxn ang="0">
                <a:pos x="0" y="229606"/>
              </a:cxn>
              <a:cxn ang="0">
                <a:pos x="0" y="391745"/>
              </a:cxn>
              <a:cxn ang="0">
                <a:pos x="0" y="548443"/>
              </a:cxn>
              <a:cxn ang="0">
                <a:pos x="312118" y="577824"/>
              </a:cxn>
              <a:cxn ang="0">
                <a:pos x="22918" y="229606"/>
              </a:cxn>
              <a:cxn ang="0">
                <a:pos x="29466" y="223077"/>
              </a:cxn>
              <a:cxn ang="0">
                <a:pos x="184433" y="368893"/>
              </a:cxn>
              <a:cxn ang="0">
                <a:pos x="22918" y="229606"/>
              </a:cxn>
              <a:cxn ang="0">
                <a:pos x="184433" y="391745"/>
              </a:cxn>
              <a:cxn ang="0">
                <a:pos x="29466" y="537561"/>
              </a:cxn>
              <a:cxn ang="0">
                <a:pos x="22918" y="391745"/>
              </a:cxn>
              <a:cxn ang="0">
                <a:pos x="207351" y="368893"/>
              </a:cxn>
              <a:cxn ang="0">
                <a:pos x="207351" y="223077"/>
              </a:cxn>
              <a:cxn ang="0">
                <a:pos x="362318" y="368893"/>
              </a:cxn>
              <a:cxn ang="0">
                <a:pos x="373232" y="151257"/>
              </a:cxn>
              <a:cxn ang="0">
                <a:pos x="393967" y="170844"/>
              </a:cxn>
              <a:cxn ang="0">
                <a:pos x="353588" y="170844"/>
              </a:cxn>
              <a:cxn ang="0">
                <a:pos x="196438" y="151257"/>
              </a:cxn>
              <a:cxn ang="0">
                <a:pos x="216081" y="170844"/>
              </a:cxn>
              <a:cxn ang="0">
                <a:pos x="175703" y="170844"/>
              </a:cxn>
            </a:cxnLst>
            <a:rect l="0" t="0" r="0" b="0"/>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chemeClr val="tx1">
              <a:alpha val="100000"/>
            </a:schemeClr>
          </a:solidFill>
          <a:ln w="9525">
            <a:noFill/>
          </a:ln>
        </p:spPr>
        <p:txBody>
          <a:bodyPr/>
          <a:lstStyle/>
          <a:p>
            <a:endParaRPr lang="zh-CN" altLang="en-US"/>
          </a:p>
        </p:txBody>
      </p:sp>
      <p:sp>
        <p:nvSpPr>
          <p:cNvPr id="34829" name="Freeform 16"/>
          <p:cNvSpPr>
            <a:spLocks noEditPoints="1"/>
          </p:cNvSpPr>
          <p:nvPr/>
        </p:nvSpPr>
        <p:spPr>
          <a:xfrm>
            <a:off x="1641475" y="3602038"/>
            <a:ext cx="701675" cy="658812"/>
          </a:xfrm>
          <a:custGeom>
            <a:avLst/>
            <a:gdLst/>
            <a:ahLst/>
            <a:cxnLst>
              <a:cxn ang="0">
                <a:pos x="22915" y="522738"/>
              </a:cxn>
              <a:cxn ang="0">
                <a:pos x="500861" y="392600"/>
              </a:cxn>
              <a:cxn ang="0">
                <a:pos x="458304" y="540235"/>
              </a:cxn>
              <a:cxn ang="0">
                <a:pos x="444119" y="412285"/>
              </a:cxn>
              <a:cxn ang="0">
                <a:pos x="445210" y="297457"/>
              </a:cxn>
              <a:cxn ang="0">
                <a:pos x="433207" y="301832"/>
              </a:cxn>
              <a:cxn ang="0">
                <a:pos x="441936" y="319329"/>
              </a:cxn>
              <a:cxn ang="0">
                <a:pos x="452848" y="314955"/>
              </a:cxn>
              <a:cxn ang="0">
                <a:pos x="388467" y="330265"/>
              </a:cxn>
              <a:cxn ang="0">
                <a:pos x="392832" y="352137"/>
              </a:cxn>
              <a:cxn ang="0">
                <a:pos x="401562" y="344482"/>
              </a:cxn>
              <a:cxn ang="0">
                <a:pos x="353549" y="372915"/>
              </a:cxn>
              <a:cxn ang="0">
                <a:pos x="348093" y="383851"/>
              </a:cxn>
              <a:cxn ang="0">
                <a:pos x="365552" y="392600"/>
              </a:cxn>
              <a:cxn ang="0">
                <a:pos x="371008" y="381664"/>
              </a:cxn>
              <a:cxn ang="0">
                <a:pos x="332816" y="436344"/>
              </a:cxn>
              <a:cxn ang="0">
                <a:pos x="351367" y="449467"/>
              </a:cxn>
              <a:cxn ang="0">
                <a:pos x="352458" y="437437"/>
              </a:cxn>
              <a:cxn ang="0">
                <a:pos x="336090" y="492117"/>
              </a:cxn>
              <a:cxn ang="0">
                <a:pos x="339363" y="504147"/>
              </a:cxn>
              <a:cxn ang="0">
                <a:pos x="356823" y="497585"/>
              </a:cxn>
              <a:cxn ang="0">
                <a:pos x="353549" y="485556"/>
              </a:cxn>
              <a:cxn ang="0">
                <a:pos x="362279" y="553358"/>
              </a:cxn>
              <a:cxn ang="0">
                <a:pos x="385194" y="550078"/>
              </a:cxn>
              <a:cxn ang="0">
                <a:pos x="377555" y="541329"/>
              </a:cxn>
              <a:cxn ang="0">
                <a:pos x="400471" y="591634"/>
              </a:cxn>
              <a:cxn ang="0">
                <a:pos x="411383" y="598196"/>
              </a:cxn>
              <a:cxn ang="0">
                <a:pos x="421203" y="581792"/>
              </a:cxn>
              <a:cxn ang="0">
                <a:pos x="411383" y="575230"/>
              </a:cxn>
              <a:cxn ang="0">
                <a:pos x="461578" y="618974"/>
              </a:cxn>
              <a:cxn ang="0">
                <a:pos x="473581" y="621161"/>
              </a:cxn>
              <a:cxn ang="0">
                <a:pos x="465943" y="600383"/>
              </a:cxn>
              <a:cxn ang="0">
                <a:pos x="515047" y="622255"/>
              </a:cxn>
              <a:cxn ang="0">
                <a:pos x="528141" y="621161"/>
              </a:cxn>
              <a:cxn ang="0">
                <a:pos x="527050" y="601477"/>
              </a:cxn>
              <a:cxn ang="0">
                <a:pos x="515047" y="603664"/>
              </a:cxn>
              <a:cxn ang="0">
                <a:pos x="578336" y="603664"/>
              </a:cxn>
              <a:cxn ang="0">
                <a:pos x="589248" y="596009"/>
              </a:cxn>
              <a:cxn ang="0">
                <a:pos x="571789" y="585073"/>
              </a:cxn>
              <a:cxn ang="0">
                <a:pos x="621984" y="569762"/>
              </a:cxn>
              <a:cxn ang="0">
                <a:pos x="629623" y="559920"/>
              </a:cxn>
              <a:cxn ang="0">
                <a:pos x="616528" y="545703"/>
              </a:cxn>
              <a:cxn ang="0">
                <a:pos x="609981" y="554452"/>
              </a:cxn>
              <a:cxn ang="0">
                <a:pos x="655812" y="512895"/>
              </a:cxn>
              <a:cxn ang="0">
                <a:pos x="660176" y="499772"/>
              </a:cxn>
              <a:cxn ang="0">
                <a:pos x="639444" y="501960"/>
              </a:cxn>
              <a:cxn ang="0">
                <a:pos x="665632" y="458216"/>
              </a:cxn>
              <a:cxn ang="0">
                <a:pos x="665632" y="446186"/>
              </a:cxn>
              <a:cxn ang="0">
                <a:pos x="645991" y="443999"/>
              </a:cxn>
              <a:cxn ang="0">
                <a:pos x="647082" y="456029"/>
              </a:cxn>
              <a:cxn ang="0">
                <a:pos x="653629" y="391507"/>
              </a:cxn>
              <a:cxn ang="0">
                <a:pos x="648173" y="379477"/>
              </a:cxn>
              <a:cxn ang="0">
                <a:pos x="633988" y="396975"/>
              </a:cxn>
              <a:cxn ang="0">
                <a:pos x="625258" y="345576"/>
              </a:cxn>
              <a:cxn ang="0">
                <a:pos x="616528" y="336827"/>
              </a:cxn>
              <a:cxn ang="0">
                <a:pos x="600160" y="347763"/>
              </a:cxn>
              <a:cxn ang="0">
                <a:pos x="607799" y="356512"/>
              </a:cxn>
              <a:cxn ang="0">
                <a:pos x="571789" y="305113"/>
              </a:cxn>
              <a:cxn ang="0">
                <a:pos x="559786" y="299645"/>
              </a:cxn>
              <a:cxn ang="0">
                <a:pos x="559786" y="320423"/>
              </a:cxn>
              <a:cxn ang="0">
                <a:pos x="498679" y="252620"/>
              </a:cxn>
              <a:cxn ang="0">
                <a:pos x="390650" y="9842"/>
              </a:cxn>
              <a:cxn ang="0">
                <a:pos x="32736" y="167320"/>
              </a:cxn>
            </a:cxnLst>
            <a:rect l="0" t="0" r="0" b="0"/>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tx1">
              <a:alpha val="100000"/>
            </a:schemeClr>
          </a:solidFill>
          <a:ln w="9525">
            <a:noFill/>
          </a:ln>
        </p:spPr>
        <p:txBody>
          <a:bodyPr/>
          <a:lstStyle/>
          <a:p>
            <a:endParaRPr lang="zh-CN" altLang="en-US"/>
          </a:p>
        </p:txBody>
      </p:sp>
      <p:sp>
        <p:nvSpPr>
          <p:cNvPr id="34830" name="Freeform 17"/>
          <p:cNvSpPr>
            <a:spLocks noEditPoints="1"/>
          </p:cNvSpPr>
          <p:nvPr/>
        </p:nvSpPr>
        <p:spPr>
          <a:xfrm>
            <a:off x="7129463" y="2587625"/>
            <a:ext cx="646112" cy="692150"/>
          </a:xfrm>
          <a:custGeom>
            <a:avLst/>
            <a:gdLst/>
            <a:ahLst/>
            <a:cxnLst>
              <a:cxn ang="0">
                <a:pos x="244114" y="430157"/>
              </a:cxn>
              <a:cxn ang="0">
                <a:pos x="232126" y="390853"/>
              </a:cxn>
              <a:cxn ang="0">
                <a:pos x="282257" y="188876"/>
              </a:cxn>
              <a:cxn ang="0">
                <a:pos x="334567" y="352642"/>
              </a:cxn>
              <a:cxn ang="0">
                <a:pos x="399954" y="162674"/>
              </a:cxn>
              <a:cxn ang="0">
                <a:pos x="255012" y="323164"/>
              </a:cxn>
              <a:cxn ang="0">
                <a:pos x="243024" y="343907"/>
              </a:cxn>
              <a:cxn ang="0">
                <a:pos x="331297" y="396312"/>
              </a:cxn>
              <a:cxn ang="0">
                <a:pos x="426110" y="138655"/>
              </a:cxn>
              <a:cxn ang="0">
                <a:pos x="430469" y="88433"/>
              </a:cxn>
              <a:cxn ang="0">
                <a:pos x="426110" y="138655"/>
              </a:cxn>
              <a:cxn ang="0">
                <a:pos x="504575" y="162674"/>
              </a:cxn>
              <a:cxn ang="0">
                <a:pos x="454444" y="168132"/>
              </a:cxn>
              <a:cxn ang="0">
                <a:pos x="368350" y="116819"/>
              </a:cxn>
              <a:cxn ang="0">
                <a:pos x="347644" y="70965"/>
              </a:cxn>
              <a:cxn ang="0">
                <a:pos x="368350" y="116819"/>
              </a:cxn>
              <a:cxn ang="0">
                <a:pos x="284436" y="86250"/>
              </a:cxn>
              <a:cxn ang="0">
                <a:pos x="289885" y="136471"/>
              </a:cxn>
              <a:cxn ang="0">
                <a:pos x="474061" y="246740"/>
              </a:cxn>
              <a:cxn ang="0">
                <a:pos x="519832" y="225996"/>
              </a:cxn>
              <a:cxn ang="0">
                <a:pos x="474061" y="246740"/>
              </a:cxn>
              <a:cxn ang="0">
                <a:pos x="237575" y="353733"/>
              </a:cxn>
              <a:cxn ang="0">
                <a:pos x="224498" y="375569"/>
              </a:cxn>
              <a:cxn ang="0">
                <a:pos x="313861" y="426882"/>
              </a:cxn>
              <a:cxn ang="0">
                <a:pos x="235396" y="691090"/>
              </a:cxn>
              <a:cxn ang="0">
                <a:pos x="251742" y="40395"/>
              </a:cxn>
              <a:cxn ang="0">
                <a:pos x="614644" y="196518"/>
              </a:cxn>
              <a:cxn ang="0">
                <a:pos x="620093" y="301328"/>
              </a:cxn>
              <a:cxn ang="0">
                <a:pos x="638619" y="432341"/>
              </a:cxn>
              <a:cxn ang="0">
                <a:pos x="615734" y="543701"/>
              </a:cxn>
              <a:cxn ang="0">
                <a:pos x="481689" y="574271"/>
              </a:cxn>
              <a:cxn ang="0">
                <a:pos x="235396" y="691090"/>
              </a:cxn>
            </a:cxnLst>
            <a:rect l="0" t="0" r="0" b="0"/>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tx1">
              <a:alpha val="100000"/>
            </a:schemeClr>
          </a:solidFill>
          <a:ln w="9525">
            <a:noFill/>
          </a:ln>
        </p:spPr>
        <p:txBody>
          <a:bodyPr/>
          <a:lstStyle/>
          <a:p>
            <a:endParaRPr lang="zh-CN" altLang="en-US"/>
          </a:p>
        </p:txBody>
      </p:sp>
      <p:sp>
        <p:nvSpPr>
          <p:cNvPr id="34831" name="Freeform 18"/>
          <p:cNvSpPr>
            <a:spLocks noEditPoints="1"/>
          </p:cNvSpPr>
          <p:nvPr/>
        </p:nvSpPr>
        <p:spPr>
          <a:xfrm>
            <a:off x="4392613" y="2616200"/>
            <a:ext cx="620712" cy="657225"/>
          </a:xfrm>
          <a:custGeom>
            <a:avLst/>
            <a:gdLst/>
            <a:ahLst/>
            <a:cxnLst>
              <a:cxn ang="0">
                <a:pos x="308844" y="627293"/>
              </a:cxn>
              <a:cxn ang="0">
                <a:pos x="309935" y="363917"/>
              </a:cxn>
              <a:cxn ang="0">
                <a:pos x="494368" y="328946"/>
              </a:cxn>
              <a:cxn ang="0">
                <a:pos x="378688" y="374846"/>
              </a:cxn>
              <a:cxn ang="0">
                <a:pos x="103675" y="233869"/>
              </a:cxn>
              <a:cxn ang="0">
                <a:pos x="138598" y="238240"/>
              </a:cxn>
              <a:cxn ang="0">
                <a:pos x="183342" y="242612"/>
              </a:cxn>
              <a:cxn ang="0">
                <a:pos x="182251" y="213105"/>
              </a:cxn>
              <a:cxn ang="0">
                <a:pos x="309935" y="331132"/>
              </a:cxn>
              <a:cxn ang="0">
                <a:pos x="450715" y="228405"/>
              </a:cxn>
              <a:cxn ang="0">
                <a:pos x="482364" y="222940"/>
              </a:cxn>
              <a:cxn ang="0">
                <a:pos x="499825" y="229498"/>
              </a:cxn>
              <a:cxn ang="0">
                <a:pos x="453989" y="279768"/>
              </a:cxn>
              <a:cxn ang="0">
                <a:pos x="533656" y="372660"/>
              </a:cxn>
              <a:cxn ang="0">
                <a:pos x="509647" y="287418"/>
              </a:cxn>
              <a:cxn ang="0">
                <a:pos x="509647" y="546423"/>
              </a:cxn>
              <a:cxn ang="0">
                <a:pos x="539112" y="539866"/>
              </a:cxn>
              <a:cxn ang="0">
                <a:pos x="338309" y="650243"/>
              </a:cxn>
              <a:cxn ang="0">
                <a:pos x="311026" y="656800"/>
              </a:cxn>
              <a:cxn ang="0">
                <a:pos x="81849" y="539866"/>
              </a:cxn>
              <a:cxn ang="0">
                <a:pos x="111315" y="546423"/>
              </a:cxn>
              <a:cxn ang="0">
                <a:pos x="111315" y="287418"/>
              </a:cxn>
              <a:cxn ang="0">
                <a:pos x="87306" y="372660"/>
              </a:cxn>
              <a:cxn ang="0">
                <a:pos x="154968" y="275397"/>
              </a:cxn>
              <a:cxn ang="0">
                <a:pos x="67662" y="437138"/>
              </a:cxn>
              <a:cxn ang="0">
                <a:pos x="80758" y="463366"/>
              </a:cxn>
              <a:cxn ang="0">
                <a:pos x="92762" y="487409"/>
              </a:cxn>
              <a:cxn ang="0">
                <a:pos x="49109" y="519101"/>
              </a:cxn>
              <a:cxn ang="0">
                <a:pos x="30557" y="412003"/>
              </a:cxn>
              <a:cxn ang="0">
                <a:pos x="58931" y="363917"/>
              </a:cxn>
              <a:cxn ang="0">
                <a:pos x="516195" y="416374"/>
              </a:cxn>
              <a:cxn ang="0">
                <a:pos x="505281" y="443695"/>
              </a:cxn>
              <a:cxn ang="0">
                <a:pos x="496551" y="471016"/>
              </a:cxn>
              <a:cxn ang="0">
                <a:pos x="491094" y="491780"/>
              </a:cxn>
              <a:cxn ang="0">
                <a:pos x="526016" y="396703"/>
              </a:cxn>
              <a:cxn ang="0">
                <a:pos x="559847" y="393424"/>
              </a:cxn>
              <a:cxn ang="0">
                <a:pos x="307752" y="0"/>
              </a:cxn>
              <a:cxn ang="0">
                <a:pos x="456172" y="116934"/>
              </a:cxn>
              <a:cxn ang="0">
                <a:pos x="429980" y="195619"/>
              </a:cxn>
              <a:cxn ang="0">
                <a:pos x="398332" y="88520"/>
              </a:cxn>
              <a:cxn ang="0">
                <a:pos x="211716" y="199991"/>
              </a:cxn>
              <a:cxn ang="0">
                <a:pos x="165881" y="168298"/>
              </a:cxn>
              <a:cxn ang="0">
                <a:pos x="216081" y="44807"/>
              </a:cxn>
            </a:cxnLst>
            <a:rect l="0" t="0" r="0" b="0"/>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chemeClr val="tx1">
              <a:alpha val="100000"/>
            </a:schemeClr>
          </a:solidFill>
          <a:ln w="9525">
            <a:noFill/>
          </a:ln>
        </p:spPr>
        <p:txBody>
          <a:bodyPr/>
          <a:lstStyle/>
          <a:p>
            <a:endParaRPr lang="zh-CN" altLang="en-US"/>
          </a:p>
        </p:txBody>
      </p:sp>
      <p:sp>
        <p:nvSpPr>
          <p:cNvPr id="34832" name="Freeform 19"/>
          <p:cNvSpPr>
            <a:spLocks noEditPoints="1"/>
          </p:cNvSpPr>
          <p:nvPr/>
        </p:nvSpPr>
        <p:spPr>
          <a:xfrm>
            <a:off x="3030538" y="2614613"/>
            <a:ext cx="696912" cy="658812"/>
          </a:xfrm>
          <a:custGeom>
            <a:avLst/>
            <a:gdLst/>
            <a:ahLst/>
            <a:cxnLst>
              <a:cxn ang="0">
                <a:pos x="569755" y="64522"/>
              </a:cxn>
              <a:cxn ang="0">
                <a:pos x="567572" y="203408"/>
              </a:cxn>
              <a:cxn ang="0">
                <a:pos x="328537" y="203408"/>
              </a:cxn>
              <a:cxn ang="0">
                <a:pos x="326354" y="141074"/>
              </a:cxn>
              <a:cxn ang="0">
                <a:pos x="326354" y="130138"/>
              </a:cxn>
              <a:cxn ang="0">
                <a:pos x="328537" y="59054"/>
              </a:cxn>
              <a:cxn ang="0">
                <a:pos x="332903" y="29527"/>
              </a:cxn>
              <a:cxn ang="0">
                <a:pos x="297975" y="64522"/>
              </a:cxn>
              <a:cxn ang="0">
                <a:pos x="287060" y="123576"/>
              </a:cxn>
              <a:cxn ang="0">
                <a:pos x="121155" y="102798"/>
              </a:cxn>
              <a:cxn ang="0">
                <a:pos x="122246" y="226374"/>
              </a:cxn>
              <a:cxn ang="0">
                <a:pos x="127704" y="226374"/>
              </a:cxn>
              <a:cxn ang="0">
                <a:pos x="161540" y="370728"/>
              </a:cxn>
              <a:cxn ang="0">
                <a:pos x="169180" y="370728"/>
              </a:cxn>
              <a:cxn ang="0">
                <a:pos x="201925" y="243871"/>
              </a:cxn>
              <a:cxn ang="0">
                <a:pos x="201925" y="138886"/>
              </a:cxn>
              <a:cxn ang="0">
                <a:pos x="287060" y="148729"/>
              </a:cxn>
              <a:cxn ang="0">
                <a:pos x="307799" y="223093"/>
              </a:cxn>
              <a:cxn ang="0">
                <a:pos x="332903" y="234029"/>
              </a:cxn>
              <a:cxn ang="0">
                <a:pos x="588310" y="223093"/>
              </a:cxn>
              <a:cxn ang="0">
                <a:pos x="588310" y="39369"/>
              </a:cxn>
              <a:cxn ang="0">
                <a:pos x="567572" y="241684"/>
              </a:cxn>
              <a:cxn ang="0">
                <a:pos x="570846" y="372915"/>
              </a:cxn>
              <a:cxn ang="0">
                <a:pos x="400575" y="272305"/>
              </a:cxn>
              <a:cxn ang="0">
                <a:pos x="364556" y="272305"/>
              </a:cxn>
              <a:cxn ang="0">
                <a:pos x="567572" y="241684"/>
              </a:cxn>
              <a:cxn ang="0">
                <a:pos x="172455" y="478994"/>
              </a:cxn>
              <a:cxn ang="0">
                <a:pos x="123338" y="407910"/>
              </a:cxn>
              <a:cxn ang="0">
                <a:pos x="394026" y="478994"/>
              </a:cxn>
              <a:cxn ang="0">
                <a:pos x="344909" y="407910"/>
              </a:cxn>
              <a:cxn ang="0">
                <a:pos x="618872" y="478994"/>
              </a:cxn>
              <a:cxn ang="0">
                <a:pos x="569755" y="407910"/>
              </a:cxn>
              <a:cxn ang="0">
                <a:pos x="218297" y="532580"/>
              </a:cxn>
              <a:cxn ang="0">
                <a:pos x="241218" y="576324"/>
              </a:cxn>
              <a:cxn ang="0">
                <a:pos x="289243" y="489930"/>
              </a:cxn>
              <a:cxn ang="0">
                <a:pos x="439868" y="576324"/>
              </a:cxn>
              <a:cxn ang="0">
                <a:pos x="472613" y="576324"/>
              </a:cxn>
              <a:cxn ang="0">
                <a:pos x="622146" y="489930"/>
              </a:cxn>
              <a:cxn ang="0">
                <a:pos x="670171" y="576324"/>
              </a:cxn>
              <a:cxn ang="0">
                <a:pos x="696367" y="600383"/>
              </a:cxn>
              <a:cxn ang="0">
                <a:pos x="663622" y="600383"/>
              </a:cxn>
              <a:cxn ang="0">
                <a:pos x="472613" y="600383"/>
              </a:cxn>
              <a:cxn ang="0">
                <a:pos x="439868" y="600383"/>
              </a:cxn>
              <a:cxn ang="0">
                <a:pos x="247767" y="600383"/>
              </a:cxn>
              <a:cxn ang="0">
                <a:pos x="218297" y="600383"/>
              </a:cxn>
              <a:cxn ang="0">
                <a:pos x="26196" y="600383"/>
              </a:cxn>
              <a:cxn ang="0">
                <a:pos x="26196" y="576324"/>
              </a:cxn>
              <a:cxn ang="0">
                <a:pos x="165906" y="0"/>
              </a:cxn>
              <a:cxn ang="0">
                <a:pos x="117880" y="48118"/>
              </a:cxn>
            </a:cxnLst>
            <a:rect l="0" t="0" r="0" b="0"/>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tx1">
              <a:alpha val="100000"/>
            </a:schemeClr>
          </a:solidFill>
          <a:ln w="9525">
            <a:noFill/>
          </a:ln>
        </p:spPr>
        <p:txBody>
          <a:bodyPr/>
          <a:lstStyle/>
          <a:p>
            <a:endParaRPr lang="zh-CN" altLang="en-US"/>
          </a:p>
        </p:txBody>
      </p:sp>
      <p:sp>
        <p:nvSpPr>
          <p:cNvPr id="34833" name="Freeform 20"/>
          <p:cNvSpPr>
            <a:spLocks noEditPoints="1"/>
          </p:cNvSpPr>
          <p:nvPr/>
        </p:nvSpPr>
        <p:spPr>
          <a:xfrm>
            <a:off x="1589088" y="2619375"/>
            <a:ext cx="812800" cy="649288"/>
          </a:xfrm>
          <a:custGeom>
            <a:avLst/>
            <a:gdLst/>
            <a:ahLst/>
            <a:cxnLst>
              <a:cxn ang="0">
                <a:pos x="627041" y="622669"/>
              </a:cxn>
              <a:cxn ang="0">
                <a:pos x="0" y="622669"/>
              </a:cxn>
              <a:cxn ang="0">
                <a:pos x="324971" y="240329"/>
              </a:cxn>
              <a:cxn ang="0">
                <a:pos x="314066" y="228312"/>
              </a:cxn>
              <a:cxn ang="0">
                <a:pos x="593235" y="267639"/>
              </a:cxn>
              <a:cxn ang="0">
                <a:pos x="34896" y="219573"/>
              </a:cxn>
              <a:cxn ang="0">
                <a:pos x="223554" y="469733"/>
              </a:cxn>
              <a:cxn ang="0">
                <a:pos x="106870" y="395450"/>
              </a:cxn>
              <a:cxn ang="0">
                <a:pos x="106870" y="420575"/>
              </a:cxn>
              <a:cxn ang="0">
                <a:pos x="340238" y="346292"/>
              </a:cxn>
              <a:cxn ang="0">
                <a:pos x="106870" y="346292"/>
              </a:cxn>
              <a:cxn ang="0">
                <a:pos x="340238" y="323351"/>
              </a:cxn>
              <a:cxn ang="0">
                <a:pos x="601959" y="272008"/>
              </a:cxn>
              <a:cxn ang="0">
                <a:pos x="601959" y="272008"/>
              </a:cxn>
              <a:cxn ang="0">
                <a:pos x="601959" y="40419"/>
              </a:cxn>
              <a:cxn ang="0">
                <a:pos x="368591" y="146382"/>
              </a:cxn>
              <a:cxn ang="0">
                <a:pos x="635765" y="161676"/>
              </a:cxn>
              <a:cxn ang="0">
                <a:pos x="406759" y="112517"/>
              </a:cxn>
              <a:cxn ang="0">
                <a:pos x="644489" y="281840"/>
              </a:cxn>
              <a:cxn ang="0">
                <a:pos x="736092" y="168230"/>
              </a:cxn>
              <a:cxn ang="0">
                <a:pos x="761173" y="195540"/>
              </a:cxn>
              <a:cxn ang="0">
                <a:pos x="746997" y="166045"/>
              </a:cxn>
              <a:cxn ang="0">
                <a:pos x="742635" y="316797"/>
              </a:cxn>
              <a:cxn ang="0">
                <a:pos x="741544" y="348476"/>
              </a:cxn>
              <a:cxn ang="0">
                <a:pos x="766626" y="348476"/>
              </a:cxn>
              <a:cxn ang="0">
                <a:pos x="765535" y="316797"/>
              </a:cxn>
              <a:cxn ang="0">
                <a:pos x="761173" y="250160"/>
              </a:cxn>
              <a:cxn ang="0">
                <a:pos x="375134" y="349569"/>
              </a:cxn>
              <a:cxn ang="0">
                <a:pos x="410030" y="488304"/>
              </a:cxn>
              <a:cxn ang="0">
                <a:pos x="424207" y="476287"/>
              </a:cxn>
              <a:cxn ang="0">
                <a:pos x="429659" y="458809"/>
              </a:cxn>
              <a:cxn ang="0">
                <a:pos x="446017" y="469733"/>
              </a:cxn>
              <a:cxn ang="0">
                <a:pos x="458013" y="497043"/>
              </a:cxn>
              <a:cxn ang="0">
                <a:pos x="473280" y="507967"/>
              </a:cxn>
              <a:cxn ang="0">
                <a:pos x="496180" y="504690"/>
              </a:cxn>
              <a:cxn ang="0">
                <a:pos x="491818" y="491581"/>
              </a:cxn>
              <a:cxn ang="0">
                <a:pos x="479823" y="464271"/>
              </a:cxn>
              <a:cxn ang="0">
                <a:pos x="463465" y="453347"/>
              </a:cxn>
              <a:cxn ang="0">
                <a:pos x="504904" y="431499"/>
              </a:cxn>
              <a:cxn ang="0">
                <a:pos x="488547" y="426037"/>
              </a:cxn>
              <a:cxn ang="0">
                <a:pos x="477642" y="411836"/>
              </a:cxn>
              <a:cxn ang="0">
                <a:pos x="460194" y="407466"/>
              </a:cxn>
              <a:cxn ang="0">
                <a:pos x="448198" y="392172"/>
              </a:cxn>
              <a:cxn ang="0">
                <a:pos x="430750" y="387803"/>
              </a:cxn>
              <a:cxn ang="0">
                <a:pos x="419845" y="373602"/>
              </a:cxn>
              <a:cxn ang="0">
                <a:pos x="402397" y="368140"/>
              </a:cxn>
              <a:cxn ang="0">
                <a:pos x="391492" y="353938"/>
              </a:cxn>
              <a:cxn ang="0">
                <a:pos x="75245" y="261084"/>
              </a:cxn>
              <a:cxn ang="0">
                <a:pos x="75245" y="542924"/>
              </a:cxn>
            </a:cxnLst>
            <a:rect l="0" t="0" r="0" b="0"/>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chemeClr val="tx1">
              <a:alpha val="100000"/>
            </a:schemeClr>
          </a:solidFill>
          <a:ln w="9525">
            <a:noFill/>
          </a:ln>
        </p:spPr>
        <p:txBody>
          <a:bodyPr/>
          <a:lstStyle/>
          <a:p>
            <a:endParaRPr lang="zh-CN" altLang="en-US"/>
          </a:p>
        </p:txBody>
      </p:sp>
      <p:sp>
        <p:nvSpPr>
          <p:cNvPr id="34834" name="Freeform 21"/>
          <p:cNvSpPr>
            <a:spLocks noEditPoints="1"/>
          </p:cNvSpPr>
          <p:nvPr/>
        </p:nvSpPr>
        <p:spPr>
          <a:xfrm>
            <a:off x="5861050" y="1641475"/>
            <a:ext cx="438150" cy="665163"/>
          </a:xfrm>
          <a:custGeom>
            <a:avLst/>
            <a:gdLst/>
            <a:ahLst/>
            <a:cxnLst>
              <a:cxn ang="0">
                <a:pos x="78620" y="64292"/>
              </a:cxn>
              <a:cxn ang="0">
                <a:pos x="100458" y="29422"/>
              </a:cxn>
              <a:cxn ang="0">
                <a:pos x="141952" y="25063"/>
              </a:cxn>
              <a:cxn ang="0">
                <a:pos x="120113" y="59933"/>
              </a:cxn>
              <a:cxn ang="0">
                <a:pos x="78620" y="64292"/>
              </a:cxn>
              <a:cxn ang="0">
                <a:pos x="163791" y="493631"/>
              </a:cxn>
              <a:cxn ang="0">
                <a:pos x="211836" y="499080"/>
              </a:cxn>
              <a:cxn ang="0">
                <a:pos x="317754" y="469658"/>
              </a:cxn>
              <a:cxn ang="0">
                <a:pos x="324305" y="444595"/>
              </a:cxn>
              <a:cxn ang="0">
                <a:pos x="300283" y="439146"/>
              </a:cxn>
              <a:cxn ang="0">
                <a:pos x="172526" y="459851"/>
              </a:cxn>
              <a:cxn ang="0">
                <a:pos x="67700" y="384662"/>
              </a:cxn>
              <a:cxn ang="0">
                <a:pos x="46953" y="257168"/>
              </a:cxn>
              <a:cxn ang="0">
                <a:pos x="112470" y="159095"/>
              </a:cxn>
              <a:cxn ang="0">
                <a:pos x="226031" y="344343"/>
              </a:cxn>
              <a:cxn ang="0">
                <a:pos x="227123" y="346523"/>
              </a:cxn>
              <a:cxn ang="0">
                <a:pos x="227123" y="346523"/>
              </a:cxn>
              <a:cxn ang="0">
                <a:pos x="291547" y="338895"/>
              </a:cxn>
              <a:cxn ang="0">
                <a:pos x="326489" y="285500"/>
              </a:cxn>
              <a:cxn ang="0">
                <a:pos x="327581" y="284410"/>
              </a:cxn>
              <a:cxn ang="0">
                <a:pos x="160515" y="15256"/>
              </a:cxn>
              <a:cxn ang="0">
                <a:pos x="160515" y="15256"/>
              </a:cxn>
              <a:cxn ang="0">
                <a:pos x="160515" y="14166"/>
              </a:cxn>
              <a:cxn ang="0">
                <a:pos x="94999" y="19614"/>
              </a:cxn>
              <a:cxn ang="0">
                <a:pos x="60057" y="75189"/>
              </a:cxn>
              <a:cxn ang="0">
                <a:pos x="61149" y="76279"/>
              </a:cxn>
              <a:cxn ang="0">
                <a:pos x="61149" y="76279"/>
              </a:cxn>
              <a:cxn ang="0">
                <a:pos x="93907" y="129674"/>
              </a:cxn>
              <a:cxn ang="0">
                <a:pos x="13103" y="248450"/>
              </a:cxn>
              <a:cxn ang="0">
                <a:pos x="38218" y="402097"/>
              </a:cxn>
              <a:cxn ang="0">
                <a:pos x="163791" y="493631"/>
              </a:cxn>
              <a:cxn ang="0">
                <a:pos x="421488" y="387931"/>
              </a:cxn>
              <a:cxn ang="0">
                <a:pos x="177986" y="387931"/>
              </a:cxn>
              <a:cxn ang="0">
                <a:pos x="161607" y="404276"/>
              </a:cxn>
              <a:cxn ang="0">
                <a:pos x="177986" y="421711"/>
              </a:cxn>
              <a:cxn ang="0">
                <a:pos x="421488" y="421711"/>
              </a:cxn>
              <a:cxn ang="0">
                <a:pos x="437867" y="404276"/>
              </a:cxn>
              <a:cxn ang="0">
                <a:pos x="421488" y="387931"/>
              </a:cxn>
              <a:cxn ang="0">
                <a:pos x="220571" y="551385"/>
              </a:cxn>
              <a:cxn ang="0">
                <a:pos x="199825" y="573179"/>
              </a:cxn>
              <a:cxn ang="0">
                <a:pos x="177986" y="551385"/>
              </a:cxn>
              <a:cxn ang="0">
                <a:pos x="199825" y="530681"/>
              </a:cxn>
              <a:cxn ang="0">
                <a:pos x="220571" y="551385"/>
              </a:cxn>
              <a:cxn ang="0">
                <a:pos x="155055" y="551385"/>
              </a:cxn>
              <a:cxn ang="0">
                <a:pos x="199825" y="596062"/>
              </a:cxn>
              <a:cxn ang="0">
                <a:pos x="243502" y="551385"/>
              </a:cxn>
              <a:cxn ang="0">
                <a:pos x="199825" y="507797"/>
              </a:cxn>
              <a:cxn ang="0">
                <a:pos x="155055" y="551385"/>
              </a:cxn>
              <a:cxn ang="0">
                <a:pos x="258789" y="572089"/>
              </a:cxn>
              <a:cxn ang="0">
                <a:pos x="199825" y="614587"/>
              </a:cxn>
              <a:cxn ang="0">
                <a:pos x="139768" y="572089"/>
              </a:cxn>
              <a:cxn ang="0">
                <a:pos x="60057" y="647278"/>
              </a:cxn>
              <a:cxn ang="0">
                <a:pos x="58965" y="659265"/>
              </a:cxn>
              <a:cxn ang="0">
                <a:pos x="69884" y="664713"/>
              </a:cxn>
              <a:cxn ang="0">
                <a:pos x="329765" y="664713"/>
              </a:cxn>
              <a:cxn ang="0">
                <a:pos x="329765" y="664713"/>
              </a:cxn>
              <a:cxn ang="0">
                <a:pos x="340685" y="652726"/>
              </a:cxn>
              <a:cxn ang="0">
                <a:pos x="338501" y="646188"/>
              </a:cxn>
              <a:cxn ang="0">
                <a:pos x="258789" y="572089"/>
              </a:cxn>
            </a:cxnLst>
            <a:rect l="0" t="0" r="0" b="0"/>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chemeClr val="tx1">
              <a:alpha val="100000"/>
            </a:schemeClr>
          </a:solidFill>
          <a:ln w="9525">
            <a:noFill/>
          </a:ln>
        </p:spPr>
        <p:txBody>
          <a:bodyPr/>
          <a:lstStyle/>
          <a:p>
            <a:endParaRPr lang="zh-CN" altLang="en-US"/>
          </a:p>
        </p:txBody>
      </p:sp>
      <p:sp>
        <p:nvSpPr>
          <p:cNvPr id="34835" name="Freeform 22"/>
          <p:cNvSpPr>
            <a:spLocks noEditPoints="1"/>
          </p:cNvSpPr>
          <p:nvPr/>
        </p:nvSpPr>
        <p:spPr>
          <a:xfrm>
            <a:off x="8675688" y="2663825"/>
            <a:ext cx="666750" cy="661988"/>
          </a:xfrm>
          <a:custGeom>
            <a:avLst/>
            <a:gdLst/>
            <a:ahLst/>
            <a:cxnLst>
              <a:cxn ang="0">
                <a:pos x="603014" y="570152"/>
              </a:cxn>
              <a:cxn ang="0">
                <a:pos x="534316" y="570152"/>
              </a:cxn>
              <a:cxn ang="0">
                <a:pos x="643360" y="64566"/>
              </a:cxn>
              <a:cxn ang="0">
                <a:pos x="553944" y="0"/>
              </a:cxn>
              <a:cxn ang="0">
                <a:pos x="314047" y="214491"/>
              </a:cxn>
              <a:cxn ang="0">
                <a:pos x="279153" y="263736"/>
              </a:cxn>
              <a:cxn ang="0">
                <a:pos x="249711" y="277963"/>
              </a:cxn>
              <a:cxn ang="0">
                <a:pos x="252982" y="369888"/>
              </a:cxn>
              <a:cxn ang="0">
                <a:pos x="59974" y="538416"/>
              </a:cxn>
              <a:cxn ang="0">
                <a:pos x="38165" y="662077"/>
              </a:cxn>
              <a:cxn ang="0">
                <a:pos x="138486" y="561398"/>
              </a:cxn>
              <a:cxn ang="0">
                <a:pos x="295510" y="412567"/>
              </a:cxn>
              <a:cxn ang="0">
                <a:pos x="383835" y="412567"/>
              </a:cxn>
              <a:cxn ang="0">
                <a:pos x="408915" y="356756"/>
              </a:cxn>
              <a:cxn ang="0">
                <a:pos x="447081" y="349095"/>
              </a:cxn>
              <a:cxn ang="0">
                <a:pos x="643360" y="64566"/>
              </a:cxn>
              <a:cxn ang="0">
                <a:pos x="260615" y="215585"/>
              </a:cxn>
              <a:cxn ang="0">
                <a:pos x="268249" y="207925"/>
              </a:cxn>
              <a:cxn ang="0">
                <a:pos x="290057" y="187133"/>
              </a:cxn>
              <a:cxn ang="0">
                <a:pos x="142848" y="1094"/>
              </a:cxn>
              <a:cxn ang="0">
                <a:pos x="186465" y="106151"/>
              </a:cxn>
              <a:cxn ang="0">
                <a:pos x="14176" y="129132"/>
              </a:cxn>
              <a:cxn ang="0">
                <a:pos x="153752" y="297661"/>
              </a:cxn>
              <a:cxn ang="0">
                <a:pos x="201732" y="287812"/>
              </a:cxn>
              <a:cxn ang="0">
                <a:pos x="240988" y="235284"/>
              </a:cxn>
              <a:cxn ang="0">
                <a:pos x="445990" y="402718"/>
              </a:cxn>
              <a:cxn ang="0">
                <a:pos x="410006" y="438831"/>
              </a:cxn>
              <a:cxn ang="0">
                <a:pos x="491789" y="578907"/>
              </a:cxn>
              <a:cxn ang="0">
                <a:pos x="576843" y="662077"/>
              </a:cxn>
              <a:cxn ang="0">
                <a:pos x="650993" y="549360"/>
              </a:cxn>
              <a:cxn ang="0">
                <a:pos x="465618" y="383020"/>
              </a:cxn>
              <a:cxn ang="0">
                <a:pos x="437267" y="385208"/>
              </a:cxn>
            </a:cxnLst>
            <a:rect l="0" t="0" r="0" b="0"/>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tx1">
              <a:alpha val="100000"/>
            </a:schemeClr>
          </a:solidFill>
          <a:ln w="9525">
            <a:noFill/>
          </a:ln>
        </p:spPr>
        <p:txBody>
          <a:bodyPr/>
          <a:lstStyle/>
          <a:p>
            <a:endParaRPr lang="zh-CN" altLang="en-US"/>
          </a:p>
        </p:txBody>
      </p:sp>
      <p:sp>
        <p:nvSpPr>
          <p:cNvPr id="34836" name="Freeform 23"/>
          <p:cNvSpPr/>
          <p:nvPr/>
        </p:nvSpPr>
        <p:spPr>
          <a:xfrm>
            <a:off x="10215563" y="2827338"/>
            <a:ext cx="379412" cy="438150"/>
          </a:xfrm>
          <a:custGeom>
            <a:avLst/>
            <a:gdLst/>
            <a:ahLst/>
            <a:cxnLst>
              <a:cxn ang="0">
                <a:pos x="379836" y="141952"/>
              </a:cxn>
              <a:cxn ang="0">
                <a:pos x="379836" y="31666"/>
              </a:cxn>
              <a:cxn ang="0">
                <a:pos x="329338" y="31666"/>
              </a:cxn>
              <a:cxn ang="0">
                <a:pos x="329338" y="141952"/>
              </a:cxn>
              <a:cxn ang="0">
                <a:pos x="193211" y="277352"/>
              </a:cxn>
              <a:cxn ang="0">
                <a:pos x="191016" y="277352"/>
              </a:cxn>
              <a:cxn ang="0">
                <a:pos x="189918" y="277352"/>
              </a:cxn>
              <a:cxn ang="0">
                <a:pos x="189918" y="277352"/>
              </a:cxn>
              <a:cxn ang="0">
                <a:pos x="186625" y="277352"/>
              </a:cxn>
              <a:cxn ang="0">
                <a:pos x="50498" y="141952"/>
              </a:cxn>
              <a:cxn ang="0">
                <a:pos x="50498" y="31666"/>
              </a:cxn>
              <a:cxn ang="0">
                <a:pos x="0" y="31666"/>
              </a:cxn>
              <a:cxn ang="0">
                <a:pos x="0" y="141952"/>
              </a:cxn>
              <a:cxn ang="0">
                <a:pos x="160278" y="326489"/>
              </a:cxn>
              <a:cxn ang="0">
                <a:pos x="160278" y="406201"/>
              </a:cxn>
              <a:cxn ang="0">
                <a:pos x="46107" y="437867"/>
              </a:cxn>
              <a:cxn ang="0">
                <a:pos x="333729" y="437867"/>
              </a:cxn>
              <a:cxn ang="0">
                <a:pos x="219558" y="405109"/>
              </a:cxn>
              <a:cxn ang="0">
                <a:pos x="219558" y="326489"/>
              </a:cxn>
              <a:cxn ang="0">
                <a:pos x="379836" y="141952"/>
              </a:cxn>
            </a:cxnLst>
            <a:rect l="0" t="0" r="0" b="0"/>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chemeClr val="tx1">
              <a:alpha val="100000"/>
            </a:schemeClr>
          </a:solidFill>
          <a:ln w="9525">
            <a:noFill/>
          </a:ln>
        </p:spPr>
        <p:txBody>
          <a:bodyPr/>
          <a:lstStyle/>
          <a:p>
            <a:endParaRPr lang="zh-CN" altLang="en-US"/>
          </a:p>
        </p:txBody>
      </p:sp>
      <p:sp>
        <p:nvSpPr>
          <p:cNvPr id="34837" name="Freeform 24"/>
          <p:cNvSpPr/>
          <p:nvPr/>
        </p:nvSpPr>
        <p:spPr>
          <a:xfrm>
            <a:off x="10312400" y="2659063"/>
            <a:ext cx="185738" cy="398462"/>
          </a:xfrm>
          <a:custGeom>
            <a:avLst/>
            <a:gdLst/>
            <a:ahLst/>
            <a:cxnLst>
              <a:cxn ang="0">
                <a:pos x="91222" y="398301"/>
              </a:cxn>
              <a:cxn ang="0">
                <a:pos x="92322" y="398301"/>
              </a:cxn>
              <a:cxn ang="0">
                <a:pos x="94520" y="398301"/>
              </a:cxn>
              <a:cxn ang="0">
                <a:pos x="184643" y="307728"/>
              </a:cxn>
              <a:cxn ang="0">
                <a:pos x="184643" y="90573"/>
              </a:cxn>
              <a:cxn ang="0">
                <a:pos x="94520" y="0"/>
              </a:cxn>
              <a:cxn ang="0">
                <a:pos x="92322" y="0"/>
              </a:cxn>
              <a:cxn ang="0">
                <a:pos x="91222" y="0"/>
              </a:cxn>
              <a:cxn ang="0">
                <a:pos x="0" y="90573"/>
              </a:cxn>
              <a:cxn ang="0">
                <a:pos x="0" y="307728"/>
              </a:cxn>
              <a:cxn ang="0">
                <a:pos x="91222" y="398301"/>
              </a:cxn>
            </a:cxnLst>
            <a:rect l="0" t="0" r="0" b="0"/>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chemeClr val="tx1">
              <a:alpha val="100000"/>
            </a:schemeClr>
          </a:solidFill>
          <a:ln w="9525">
            <a:noFill/>
          </a:ln>
        </p:spPr>
        <p:txBody>
          <a:bodyPr/>
          <a:lstStyle/>
          <a:p>
            <a:endParaRPr lang="zh-CN" altLang="en-US"/>
          </a:p>
        </p:txBody>
      </p:sp>
      <p:sp>
        <p:nvSpPr>
          <p:cNvPr id="34838" name="Freeform 25"/>
          <p:cNvSpPr>
            <a:spLocks noEditPoints="1"/>
          </p:cNvSpPr>
          <p:nvPr/>
        </p:nvSpPr>
        <p:spPr>
          <a:xfrm>
            <a:off x="4460875" y="1646238"/>
            <a:ext cx="484188" cy="660400"/>
          </a:xfrm>
          <a:custGeom>
            <a:avLst/>
            <a:gdLst/>
            <a:ahLst/>
            <a:cxnLst>
              <a:cxn ang="0">
                <a:pos x="63199" y="106818"/>
              </a:cxn>
              <a:cxn ang="0">
                <a:pos x="53392" y="659437"/>
              </a:cxn>
              <a:cxn ang="0">
                <a:pos x="482707" y="162407"/>
              </a:cxn>
              <a:cxn ang="0">
                <a:pos x="446749" y="173307"/>
              </a:cxn>
              <a:cxn ang="0">
                <a:pos x="55571" y="621288"/>
              </a:cxn>
              <a:cxn ang="0">
                <a:pos x="209209" y="69759"/>
              </a:cxn>
              <a:cxn ang="0">
                <a:pos x="274587" y="69759"/>
              </a:cxn>
              <a:cxn ang="0">
                <a:pos x="240809" y="104638"/>
              </a:cxn>
              <a:cxn ang="0">
                <a:pos x="168893" y="71939"/>
              </a:cxn>
              <a:cxn ang="0">
                <a:pos x="88260" y="166767"/>
              </a:cxn>
              <a:cxn ang="0">
                <a:pos x="394447" y="166767"/>
              </a:cxn>
              <a:cxn ang="0">
                <a:pos x="313814" y="71939"/>
              </a:cxn>
              <a:cxn ang="0">
                <a:pos x="168893" y="71939"/>
              </a:cxn>
              <a:cxn ang="0">
                <a:pos x="169983" y="500300"/>
              </a:cxn>
              <a:cxn ang="0">
                <a:pos x="116591" y="515560"/>
              </a:cxn>
              <a:cxn ang="0">
                <a:pos x="105694" y="527550"/>
              </a:cxn>
              <a:cxn ang="0">
                <a:pos x="169983" y="532999"/>
              </a:cxn>
              <a:cxn ang="0">
                <a:pos x="102425" y="565699"/>
              </a:cxn>
              <a:cxn ang="0">
                <a:pos x="187417" y="524280"/>
              </a:cxn>
              <a:cxn ang="0">
                <a:pos x="187417" y="497030"/>
              </a:cxn>
              <a:cxn ang="0">
                <a:pos x="84991" y="502480"/>
              </a:cxn>
              <a:cxn ang="0">
                <a:pos x="165624" y="587498"/>
              </a:cxn>
              <a:cxn ang="0">
                <a:pos x="165624" y="258325"/>
              </a:cxn>
              <a:cxn ang="0">
                <a:pos x="116591" y="273585"/>
              </a:cxn>
              <a:cxn ang="0">
                <a:pos x="134025" y="317184"/>
              </a:cxn>
              <a:cxn ang="0">
                <a:pos x="102425" y="329174"/>
              </a:cxn>
              <a:cxn ang="0">
                <a:pos x="165624" y="241975"/>
              </a:cxn>
              <a:cxn ang="0">
                <a:pos x="84991" y="326994"/>
              </a:cxn>
              <a:cxn ang="0">
                <a:pos x="186327" y="277945"/>
              </a:cxn>
              <a:cxn ang="0">
                <a:pos x="185237" y="255055"/>
              </a:cxn>
              <a:cxn ang="0">
                <a:pos x="169983" y="389122"/>
              </a:cxn>
              <a:cxn ang="0">
                <a:pos x="105694" y="405472"/>
              </a:cxn>
              <a:cxn ang="0">
                <a:pos x="169983" y="449071"/>
              </a:cxn>
              <a:cxn ang="0">
                <a:pos x="186327" y="376043"/>
              </a:cxn>
              <a:cxn ang="0">
                <a:pos x="84991" y="380403"/>
              </a:cxn>
              <a:cxn ang="0">
                <a:pos x="169983" y="465421"/>
              </a:cxn>
              <a:cxn ang="0">
                <a:pos x="223375" y="359693"/>
              </a:cxn>
              <a:cxn ang="0">
                <a:pos x="252795" y="559159"/>
              </a:cxn>
              <a:cxn ang="0">
                <a:pos x="387909" y="517740"/>
              </a:cxn>
              <a:cxn ang="0">
                <a:pos x="247346" y="553709"/>
              </a:cxn>
              <a:cxn ang="0">
                <a:pos x="387909" y="392392"/>
              </a:cxn>
              <a:cxn ang="0">
                <a:pos x="247346" y="317184"/>
              </a:cxn>
              <a:cxn ang="0">
                <a:pos x="247346" y="272495"/>
              </a:cxn>
            </a:cxnLst>
            <a:rect l="0" t="0" r="0" b="0"/>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tx1">
              <a:alpha val="100000"/>
            </a:schemeClr>
          </a:solidFill>
          <a:ln w="9525">
            <a:noFill/>
          </a:ln>
        </p:spPr>
        <p:txBody>
          <a:bodyPr/>
          <a:lstStyle/>
          <a:p>
            <a:endParaRPr lang="zh-CN" altLang="en-US"/>
          </a:p>
        </p:txBody>
      </p:sp>
      <p:sp>
        <p:nvSpPr>
          <p:cNvPr id="34839" name="Freeform 26"/>
          <p:cNvSpPr>
            <a:spLocks noEditPoints="1"/>
          </p:cNvSpPr>
          <p:nvPr/>
        </p:nvSpPr>
        <p:spPr>
          <a:xfrm>
            <a:off x="3009900" y="1633538"/>
            <a:ext cx="738188" cy="685800"/>
          </a:xfrm>
          <a:custGeom>
            <a:avLst/>
            <a:gdLst/>
            <a:ahLst/>
            <a:cxnLst>
              <a:cxn ang="0">
                <a:pos x="406322" y="599816"/>
              </a:cxn>
              <a:cxn ang="0">
                <a:pos x="305014" y="645537"/>
              </a:cxn>
              <a:cxn ang="0">
                <a:pos x="206974" y="22861"/>
              </a:cxn>
              <a:cxn ang="0">
                <a:pos x="228761" y="37012"/>
              </a:cxn>
              <a:cxn ang="0">
                <a:pos x="372553" y="1089"/>
              </a:cxn>
              <a:cxn ang="0">
                <a:pos x="184098" y="27215"/>
              </a:cxn>
              <a:cxn ang="0">
                <a:pos x="225493" y="67493"/>
              </a:cxn>
              <a:cxn ang="0">
                <a:pos x="216778" y="370122"/>
              </a:cxn>
              <a:cxn ang="0">
                <a:pos x="175383" y="330933"/>
              </a:cxn>
              <a:cxn ang="0">
                <a:pos x="184098" y="27215"/>
              </a:cxn>
              <a:cxn ang="0">
                <a:pos x="336605" y="130631"/>
              </a:cxn>
              <a:cxn ang="0">
                <a:pos x="508720" y="111037"/>
              </a:cxn>
              <a:cxn ang="0">
                <a:pos x="316997" y="118657"/>
              </a:cxn>
              <a:cxn ang="0">
                <a:pos x="326801" y="144783"/>
              </a:cxn>
              <a:cxn ang="0">
                <a:pos x="335516" y="459387"/>
              </a:cxn>
              <a:cxn ang="0">
                <a:pos x="294121" y="446324"/>
              </a:cxn>
              <a:cxn ang="0">
                <a:pos x="286495" y="132809"/>
              </a:cxn>
              <a:cxn ang="0">
                <a:pos x="350766" y="157846"/>
              </a:cxn>
              <a:cxn ang="0">
                <a:pos x="556651" y="157846"/>
              </a:cxn>
              <a:cxn ang="0">
                <a:pos x="529417" y="441970"/>
              </a:cxn>
              <a:cxn ang="0">
                <a:pos x="350766" y="157846"/>
              </a:cxn>
              <a:cxn ang="0">
                <a:pos x="523971" y="180707"/>
              </a:cxn>
              <a:cxn ang="0">
                <a:pos x="385625" y="261263"/>
              </a:cxn>
              <a:cxn ang="0">
                <a:pos x="240743" y="60961"/>
              </a:cxn>
              <a:cxn ang="0">
                <a:pos x="446628" y="60961"/>
              </a:cxn>
              <a:cxn ang="0">
                <a:pos x="277781" y="90353"/>
              </a:cxn>
              <a:cxn ang="0">
                <a:pos x="261441" y="364679"/>
              </a:cxn>
              <a:cxn ang="0">
                <a:pos x="240743" y="60961"/>
              </a:cxn>
              <a:cxn ang="0">
                <a:pos x="145971" y="204656"/>
              </a:cxn>
              <a:cxn ang="0">
                <a:pos x="113291" y="146960"/>
              </a:cxn>
              <a:cxn ang="0">
                <a:pos x="58824" y="508374"/>
              </a:cxn>
              <a:cxn ang="0">
                <a:pos x="98040" y="560627"/>
              </a:cxn>
              <a:cxn ang="0">
                <a:pos x="0" y="685815"/>
              </a:cxn>
              <a:cxn ang="0">
                <a:pos x="738570" y="637917"/>
              </a:cxn>
              <a:cxn ang="0">
                <a:pos x="676478" y="508374"/>
              </a:cxn>
              <a:cxn ang="0">
                <a:pos x="622011" y="146960"/>
              </a:cxn>
              <a:cxn ang="0">
                <a:pos x="589331" y="204656"/>
              </a:cxn>
              <a:cxn ang="0">
                <a:pos x="624190" y="515994"/>
              </a:cxn>
              <a:cxn ang="0">
                <a:pos x="110023" y="204656"/>
              </a:cxn>
            </a:cxnLst>
            <a:rect l="0" t="0" r="0" b="0"/>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tx1">
              <a:alpha val="100000"/>
            </a:schemeClr>
          </a:solidFill>
          <a:ln w="9525">
            <a:noFill/>
          </a:ln>
        </p:spPr>
        <p:txBody>
          <a:bodyPr/>
          <a:lstStyle/>
          <a:p>
            <a:endParaRPr lang="zh-CN" altLang="en-US"/>
          </a:p>
        </p:txBody>
      </p:sp>
      <p:sp>
        <p:nvSpPr>
          <p:cNvPr id="34840" name="Freeform 27"/>
          <p:cNvSpPr>
            <a:spLocks noEditPoints="1"/>
          </p:cNvSpPr>
          <p:nvPr/>
        </p:nvSpPr>
        <p:spPr>
          <a:xfrm>
            <a:off x="7116763" y="1649413"/>
            <a:ext cx="742950" cy="657225"/>
          </a:xfrm>
          <a:custGeom>
            <a:avLst/>
            <a:gdLst/>
            <a:ahLst/>
            <a:cxnLst>
              <a:cxn ang="0">
                <a:pos x="309300" y="416374"/>
              </a:cxn>
              <a:cxn ang="0">
                <a:pos x="648006" y="428395"/>
              </a:cxn>
              <a:cxn ang="0">
                <a:pos x="641471" y="392331"/>
              </a:cxn>
              <a:cxn ang="0">
                <a:pos x="310389" y="405446"/>
              </a:cxn>
              <a:cxn ang="0">
                <a:pos x="641471" y="392331"/>
              </a:cxn>
              <a:cxn ang="0">
                <a:pos x="307122" y="369382"/>
              </a:cxn>
              <a:cxn ang="0">
                <a:pos x="643649" y="381403"/>
              </a:cxn>
              <a:cxn ang="0">
                <a:pos x="292964" y="354082"/>
              </a:cxn>
              <a:cxn ang="0">
                <a:pos x="661075" y="445881"/>
              </a:cxn>
              <a:cxn ang="0">
                <a:pos x="284251" y="472109"/>
              </a:cxn>
              <a:cxn ang="0">
                <a:pos x="263559" y="345339"/>
              </a:cxn>
              <a:cxn ang="0">
                <a:pos x="661075" y="327854"/>
              </a:cxn>
              <a:cxn ang="0">
                <a:pos x="292964" y="354082"/>
              </a:cxn>
              <a:cxn ang="0">
                <a:pos x="375734" y="42621"/>
              </a:cxn>
              <a:cxn ang="0">
                <a:pos x="364843" y="3279"/>
              </a:cxn>
              <a:cxn ang="0">
                <a:pos x="381180" y="1093"/>
              </a:cxn>
              <a:cxn ang="0">
                <a:pos x="447614" y="42621"/>
              </a:cxn>
              <a:cxn ang="0">
                <a:pos x="399694" y="61199"/>
              </a:cxn>
              <a:cxn ang="0">
                <a:pos x="398605" y="114749"/>
              </a:cxn>
              <a:cxn ang="0">
                <a:pos x="384447" y="238240"/>
              </a:cxn>
              <a:cxn ang="0">
                <a:pos x="413852" y="116934"/>
              </a:cxn>
              <a:cxn ang="0">
                <a:pos x="529295" y="95078"/>
              </a:cxn>
              <a:cxn ang="0">
                <a:pos x="480286" y="311461"/>
              </a:cxn>
              <a:cxn ang="0">
                <a:pos x="442168" y="311461"/>
              </a:cxn>
              <a:cxn ang="0">
                <a:pos x="393160" y="95078"/>
              </a:cxn>
              <a:cxn ang="0">
                <a:pos x="468307" y="32785"/>
              </a:cxn>
              <a:cxn ang="0">
                <a:pos x="467217" y="96170"/>
              </a:cxn>
              <a:cxn ang="0">
                <a:pos x="258113" y="590136"/>
              </a:cxn>
              <a:cxn ang="0">
                <a:pos x="693747" y="604343"/>
              </a:cxn>
              <a:cxn ang="0">
                <a:pos x="258113" y="590136"/>
              </a:cxn>
              <a:cxn ang="0">
                <a:pos x="690480" y="562815"/>
              </a:cxn>
              <a:cxn ang="0">
                <a:pos x="260291" y="577022"/>
              </a:cxn>
              <a:cxn ang="0">
                <a:pos x="251579" y="536587"/>
              </a:cxn>
              <a:cxn ang="0">
                <a:pos x="691569" y="550794"/>
              </a:cxn>
              <a:cxn ang="0">
                <a:pos x="251579" y="536587"/>
              </a:cxn>
              <a:cxn ang="0">
                <a:pos x="710083" y="622922"/>
              </a:cxn>
              <a:cxn ang="0">
                <a:pos x="238510" y="653521"/>
              </a:cxn>
              <a:cxn ang="0">
                <a:pos x="743845" y="633850"/>
              </a:cxn>
              <a:cxn ang="0">
                <a:pos x="720974" y="488502"/>
              </a:cxn>
              <a:cxn ang="0">
                <a:pos x="238510" y="519101"/>
              </a:cxn>
              <a:cxn ang="0">
                <a:pos x="242866" y="206548"/>
              </a:cxn>
              <a:cxn ang="0">
                <a:pos x="112176" y="599972"/>
              </a:cxn>
              <a:cxn ang="0">
                <a:pos x="242866" y="206548"/>
              </a:cxn>
              <a:cxn ang="0">
                <a:pos x="78414" y="583579"/>
              </a:cxn>
              <a:cxn ang="0">
                <a:pos x="231975" y="204362"/>
              </a:cxn>
              <a:cxn ang="0">
                <a:pos x="199303" y="183598"/>
              </a:cxn>
              <a:cxn ang="0">
                <a:pos x="67523" y="580301"/>
              </a:cxn>
              <a:cxn ang="0">
                <a:pos x="199303" y="183598"/>
              </a:cxn>
              <a:cxn ang="0">
                <a:pos x="124156" y="620736"/>
              </a:cxn>
              <a:cxn ang="0">
                <a:pos x="304944" y="209826"/>
              </a:cxn>
              <a:cxn ang="0">
                <a:pos x="121978" y="652429"/>
              </a:cxn>
              <a:cxn ang="0">
                <a:pos x="4356" y="585765"/>
              </a:cxn>
              <a:cxn ang="0">
                <a:pos x="188412" y="166112"/>
              </a:cxn>
            </a:cxnLst>
            <a:rect l="0" t="0" r="0" b="0"/>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chemeClr val="tx1">
              <a:alpha val="100000"/>
            </a:schemeClr>
          </a:solidFill>
          <a:ln w="9525">
            <a:noFill/>
          </a:ln>
        </p:spPr>
        <p:txBody>
          <a:bodyPr/>
          <a:lstStyle/>
          <a:p>
            <a:endParaRPr lang="zh-CN" altLang="en-US"/>
          </a:p>
        </p:txBody>
      </p:sp>
      <p:sp>
        <p:nvSpPr>
          <p:cNvPr id="34841" name="Freeform 28"/>
          <p:cNvSpPr>
            <a:spLocks noEditPoints="1"/>
          </p:cNvSpPr>
          <p:nvPr/>
        </p:nvSpPr>
        <p:spPr>
          <a:xfrm>
            <a:off x="8723313" y="3605213"/>
            <a:ext cx="642937" cy="646112"/>
          </a:xfrm>
          <a:custGeom>
            <a:avLst/>
            <a:gdLst/>
            <a:ahLst/>
            <a:cxnLst>
              <a:cxn ang="0">
                <a:pos x="635989" y="237286"/>
              </a:cxn>
              <a:cxn ang="0">
                <a:pos x="554312" y="89666"/>
              </a:cxn>
              <a:cxn ang="0">
                <a:pos x="402938" y="6561"/>
              </a:cxn>
              <a:cxn ang="0">
                <a:pos x="402938" y="237286"/>
              </a:cxn>
              <a:cxn ang="0">
                <a:pos x="635989" y="237286"/>
              </a:cxn>
              <a:cxn ang="0">
                <a:pos x="325618" y="275558"/>
              </a:cxn>
              <a:cxn ang="0">
                <a:pos x="325618" y="0"/>
              </a:cxn>
              <a:cxn ang="0">
                <a:pos x="120881" y="89666"/>
              </a:cxn>
              <a:cxn ang="0">
                <a:pos x="120881" y="525967"/>
              </a:cxn>
              <a:cxn ang="0">
                <a:pos x="554312" y="525967"/>
              </a:cxn>
              <a:cxn ang="0">
                <a:pos x="643612" y="313830"/>
              </a:cxn>
              <a:cxn ang="0">
                <a:pos x="363733" y="313830"/>
              </a:cxn>
              <a:cxn ang="0">
                <a:pos x="325618" y="275558"/>
              </a:cxn>
            </a:cxnLst>
            <a:rect l="0" t="0" r="0" b="0"/>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chemeClr val="tx1">
              <a:alpha val="100000"/>
            </a:schemeClr>
          </a:solidFill>
          <a:ln w="9525">
            <a:noFill/>
          </a:ln>
        </p:spPr>
        <p:txBody>
          <a:bodyPr/>
          <a:lstStyle/>
          <a:p>
            <a:endParaRPr lang="zh-CN" altLang="en-US"/>
          </a:p>
        </p:txBody>
      </p:sp>
      <p:sp>
        <p:nvSpPr>
          <p:cNvPr id="34842" name="Freeform 29"/>
          <p:cNvSpPr/>
          <p:nvPr/>
        </p:nvSpPr>
        <p:spPr>
          <a:xfrm>
            <a:off x="2008188" y="4656138"/>
            <a:ext cx="314325" cy="314325"/>
          </a:xfrm>
          <a:custGeom>
            <a:avLst/>
            <a:gdLst/>
            <a:ahLst/>
            <a:cxnLst>
              <a:cxn ang="0">
                <a:pos x="104991" y="312803"/>
              </a:cxn>
              <a:cxn ang="0">
                <a:pos x="109321" y="313893"/>
              </a:cxn>
              <a:cxn ang="0">
                <a:pos x="112568" y="312803"/>
              </a:cxn>
              <a:cxn ang="0">
                <a:pos x="184005" y="240869"/>
              </a:cxn>
              <a:cxn ang="0">
                <a:pos x="230548" y="288825"/>
              </a:cxn>
              <a:cxn ang="0">
                <a:pos x="234877" y="289915"/>
              </a:cxn>
              <a:cxn ang="0">
                <a:pos x="235959" y="289915"/>
              </a:cxn>
              <a:cxn ang="0">
                <a:pos x="239207" y="286645"/>
              </a:cxn>
              <a:cxn ang="0">
                <a:pos x="313891" y="6539"/>
              </a:cxn>
              <a:cxn ang="0">
                <a:pos x="313891" y="4360"/>
              </a:cxn>
              <a:cxn ang="0">
                <a:pos x="309561" y="0"/>
              </a:cxn>
              <a:cxn ang="0">
                <a:pos x="308479" y="0"/>
              </a:cxn>
              <a:cxn ang="0">
                <a:pos x="307397" y="0"/>
              </a:cxn>
              <a:cxn ang="0">
                <a:pos x="29224" y="75204"/>
              </a:cxn>
              <a:cxn ang="0">
                <a:pos x="24895" y="78473"/>
              </a:cxn>
              <a:cxn ang="0">
                <a:pos x="27060" y="83923"/>
              </a:cxn>
              <a:cxn ang="0">
                <a:pos x="72520" y="129699"/>
              </a:cxn>
              <a:cxn ang="0">
                <a:pos x="2165" y="201633"/>
              </a:cxn>
              <a:cxn ang="0">
                <a:pos x="2165" y="208172"/>
              </a:cxn>
              <a:cxn ang="0">
                <a:pos x="104991" y="312803"/>
              </a:cxn>
            </a:cxnLst>
            <a:rect l="0" t="0" r="0" b="0"/>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chemeClr val="tx1">
              <a:alpha val="100000"/>
            </a:schemeClr>
          </a:solidFill>
          <a:ln w="9525">
            <a:noFill/>
          </a:ln>
        </p:spPr>
        <p:txBody>
          <a:bodyPr/>
          <a:lstStyle/>
          <a:p>
            <a:endParaRPr lang="zh-CN" altLang="en-US"/>
          </a:p>
        </p:txBody>
      </p:sp>
      <p:sp>
        <p:nvSpPr>
          <p:cNvPr id="34843" name="Freeform 30"/>
          <p:cNvSpPr/>
          <p:nvPr/>
        </p:nvSpPr>
        <p:spPr>
          <a:xfrm>
            <a:off x="1662113" y="4656138"/>
            <a:ext cx="317500" cy="314325"/>
          </a:xfrm>
          <a:custGeom>
            <a:avLst/>
            <a:gdLst/>
            <a:ahLst/>
            <a:cxnLst>
              <a:cxn ang="0">
                <a:pos x="75313" y="286645"/>
              </a:cxn>
              <a:cxn ang="0">
                <a:pos x="78587" y="289915"/>
              </a:cxn>
              <a:cxn ang="0">
                <a:pos x="80770" y="289915"/>
              </a:cxn>
              <a:cxn ang="0">
                <a:pos x="84044" y="288825"/>
              </a:cxn>
              <a:cxn ang="0">
                <a:pos x="132070" y="240869"/>
              </a:cxn>
              <a:cxn ang="0">
                <a:pos x="203016" y="312803"/>
              </a:cxn>
              <a:cxn ang="0">
                <a:pos x="206291" y="313893"/>
              </a:cxn>
              <a:cxn ang="0">
                <a:pos x="210657" y="312803"/>
              </a:cxn>
              <a:cxn ang="0">
                <a:pos x="314348" y="208172"/>
              </a:cxn>
              <a:cxn ang="0">
                <a:pos x="314348" y="201633"/>
              </a:cxn>
              <a:cxn ang="0">
                <a:pos x="243401" y="129699"/>
              </a:cxn>
              <a:cxn ang="0">
                <a:pos x="289244" y="83923"/>
              </a:cxn>
              <a:cxn ang="0">
                <a:pos x="291427" y="78473"/>
              </a:cxn>
              <a:cxn ang="0">
                <a:pos x="287061" y="75204"/>
              </a:cxn>
              <a:cxn ang="0">
                <a:pos x="6549" y="0"/>
              </a:cxn>
              <a:cxn ang="0">
                <a:pos x="4366" y="0"/>
              </a:cxn>
              <a:cxn ang="0">
                <a:pos x="1091" y="1090"/>
              </a:cxn>
              <a:cxn ang="0">
                <a:pos x="0" y="5450"/>
              </a:cxn>
              <a:cxn ang="0">
                <a:pos x="75313" y="286645"/>
              </a:cxn>
            </a:cxnLst>
            <a:rect l="0" t="0" r="0" b="0"/>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chemeClr val="tx1">
              <a:alpha val="100000"/>
            </a:schemeClr>
          </a:solidFill>
          <a:ln w="9525">
            <a:noFill/>
          </a:ln>
        </p:spPr>
        <p:txBody>
          <a:bodyPr/>
          <a:lstStyle/>
          <a:p>
            <a:endParaRPr lang="zh-CN" altLang="en-US"/>
          </a:p>
        </p:txBody>
      </p:sp>
      <p:sp>
        <p:nvSpPr>
          <p:cNvPr id="34844" name="Freeform 31"/>
          <p:cNvSpPr/>
          <p:nvPr/>
        </p:nvSpPr>
        <p:spPr>
          <a:xfrm>
            <a:off x="2008188" y="5000625"/>
            <a:ext cx="315912" cy="315913"/>
          </a:xfrm>
          <a:custGeom>
            <a:avLst/>
            <a:gdLst/>
            <a:ahLst/>
            <a:cxnLst>
              <a:cxn ang="0">
                <a:pos x="240390" y="27382"/>
              </a:cxn>
              <a:cxn ang="0">
                <a:pos x="237126" y="24096"/>
              </a:cxn>
              <a:cxn ang="0">
                <a:pos x="236039" y="24096"/>
              </a:cxn>
              <a:cxn ang="0">
                <a:pos x="231688" y="25191"/>
              </a:cxn>
              <a:cxn ang="0">
                <a:pos x="184915" y="73383"/>
              </a:cxn>
              <a:cxn ang="0">
                <a:pos x="113124" y="2191"/>
              </a:cxn>
              <a:cxn ang="0">
                <a:pos x="109861" y="0"/>
              </a:cxn>
              <a:cxn ang="0">
                <a:pos x="105510" y="2191"/>
              </a:cxn>
              <a:cxn ang="0">
                <a:pos x="2175" y="106241"/>
              </a:cxn>
              <a:cxn ang="0">
                <a:pos x="2175" y="113907"/>
              </a:cxn>
              <a:cxn ang="0">
                <a:pos x="72878" y="185099"/>
              </a:cxn>
              <a:cxn ang="0">
                <a:pos x="27193" y="232196"/>
              </a:cxn>
              <a:cxn ang="0">
                <a:pos x="25018" y="236577"/>
              </a:cxn>
              <a:cxn ang="0">
                <a:pos x="29369" y="240958"/>
              </a:cxn>
              <a:cxn ang="0">
                <a:pos x="308917" y="316531"/>
              </a:cxn>
              <a:cxn ang="0">
                <a:pos x="311092" y="316531"/>
              </a:cxn>
              <a:cxn ang="0">
                <a:pos x="314356" y="315436"/>
              </a:cxn>
              <a:cxn ang="0">
                <a:pos x="315443" y="309959"/>
              </a:cxn>
              <a:cxn ang="0">
                <a:pos x="240390" y="27382"/>
              </a:cxn>
            </a:cxnLst>
            <a:rect l="0" t="0" r="0" b="0"/>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chemeClr val="tx1">
              <a:alpha val="100000"/>
            </a:schemeClr>
          </a:solidFill>
          <a:ln w="9525">
            <a:noFill/>
          </a:ln>
        </p:spPr>
        <p:txBody>
          <a:bodyPr/>
          <a:lstStyle/>
          <a:p>
            <a:endParaRPr lang="zh-CN" altLang="en-US"/>
          </a:p>
        </p:txBody>
      </p:sp>
      <p:sp>
        <p:nvSpPr>
          <p:cNvPr id="34845" name="Freeform 32"/>
          <p:cNvSpPr/>
          <p:nvPr/>
        </p:nvSpPr>
        <p:spPr>
          <a:xfrm>
            <a:off x="1662113" y="5000625"/>
            <a:ext cx="317500" cy="315913"/>
          </a:xfrm>
          <a:custGeom>
            <a:avLst/>
            <a:gdLst/>
            <a:ahLst/>
            <a:cxnLst>
              <a:cxn ang="0">
                <a:pos x="210657" y="2191"/>
              </a:cxn>
              <a:cxn ang="0">
                <a:pos x="206291" y="0"/>
              </a:cxn>
              <a:cxn ang="0">
                <a:pos x="203016" y="2191"/>
              </a:cxn>
              <a:cxn ang="0">
                <a:pos x="132070" y="73383"/>
              </a:cxn>
              <a:cxn ang="0">
                <a:pos x="84044" y="25191"/>
              </a:cxn>
              <a:cxn ang="0">
                <a:pos x="80770" y="24096"/>
              </a:cxn>
              <a:cxn ang="0">
                <a:pos x="78587" y="24096"/>
              </a:cxn>
              <a:cxn ang="0">
                <a:pos x="75313" y="27382"/>
              </a:cxn>
              <a:cxn ang="0">
                <a:pos x="0" y="309959"/>
              </a:cxn>
              <a:cxn ang="0">
                <a:pos x="1091" y="315436"/>
              </a:cxn>
              <a:cxn ang="0">
                <a:pos x="5457" y="316531"/>
              </a:cxn>
              <a:cxn ang="0">
                <a:pos x="6549" y="316531"/>
              </a:cxn>
              <a:cxn ang="0">
                <a:pos x="287061" y="240958"/>
              </a:cxn>
              <a:cxn ang="0">
                <a:pos x="291427" y="236577"/>
              </a:cxn>
              <a:cxn ang="0">
                <a:pos x="289244" y="232196"/>
              </a:cxn>
              <a:cxn ang="0">
                <a:pos x="243401" y="185099"/>
              </a:cxn>
              <a:cxn ang="0">
                <a:pos x="314348" y="113907"/>
              </a:cxn>
              <a:cxn ang="0">
                <a:pos x="314348" y="106241"/>
              </a:cxn>
              <a:cxn ang="0">
                <a:pos x="210657" y="2191"/>
              </a:cxn>
            </a:cxnLst>
            <a:rect l="0" t="0" r="0" b="0"/>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chemeClr val="tx1">
              <a:alpha val="100000"/>
            </a:schemeClr>
          </a:solidFill>
          <a:ln w="9525">
            <a:noFill/>
          </a:ln>
        </p:spPr>
        <p:txBody>
          <a:bodyPr/>
          <a:lstStyle/>
          <a:p>
            <a:endParaRPr lang="zh-CN" altLang="en-US"/>
          </a:p>
        </p:txBody>
      </p:sp>
      <p:sp>
        <p:nvSpPr>
          <p:cNvPr id="34846" name="Freeform 33"/>
          <p:cNvSpPr/>
          <p:nvPr/>
        </p:nvSpPr>
        <p:spPr>
          <a:xfrm>
            <a:off x="3038475" y="5707063"/>
            <a:ext cx="681038" cy="327025"/>
          </a:xfrm>
          <a:custGeom>
            <a:avLst/>
            <a:gdLst/>
            <a:ahLst/>
            <a:cxnLst>
              <a:cxn ang="0">
                <a:pos x="576176" y="0"/>
              </a:cxn>
              <a:cxn ang="0">
                <a:pos x="105451" y="0"/>
              </a:cxn>
              <a:cxn ang="0">
                <a:pos x="0" y="79590"/>
              </a:cxn>
              <a:cxn ang="0">
                <a:pos x="340270" y="327081"/>
              </a:cxn>
              <a:cxn ang="0">
                <a:pos x="680540" y="79590"/>
              </a:cxn>
              <a:cxn ang="0">
                <a:pos x="576176" y="0"/>
              </a:cxn>
            </a:cxnLst>
            <a:rect l="0" t="0" r="0" b="0"/>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chemeClr val="tx1">
              <a:alpha val="100000"/>
            </a:schemeClr>
          </a:solidFill>
          <a:ln w="9525">
            <a:noFill/>
          </a:ln>
        </p:spPr>
        <p:txBody>
          <a:bodyPr/>
          <a:lstStyle/>
          <a:p>
            <a:endParaRPr lang="zh-CN" altLang="en-US"/>
          </a:p>
        </p:txBody>
      </p:sp>
      <p:sp>
        <p:nvSpPr>
          <p:cNvPr id="34847" name="Freeform 34"/>
          <p:cNvSpPr/>
          <p:nvPr/>
        </p:nvSpPr>
        <p:spPr>
          <a:xfrm>
            <a:off x="3028950" y="5889625"/>
            <a:ext cx="701675" cy="479425"/>
          </a:xfrm>
          <a:custGeom>
            <a:avLst/>
            <a:gdLst/>
            <a:ahLst/>
            <a:cxnLst>
              <a:cxn ang="0">
                <a:pos x="350821" y="250946"/>
              </a:cxn>
              <a:cxn ang="0">
                <a:pos x="338836" y="246582"/>
              </a:cxn>
              <a:cxn ang="0">
                <a:pos x="0" y="0"/>
              </a:cxn>
              <a:cxn ang="0">
                <a:pos x="0" y="345869"/>
              </a:cxn>
              <a:cxn ang="0">
                <a:pos x="115488" y="480071"/>
              </a:cxn>
              <a:cxn ang="0">
                <a:pos x="587244" y="480071"/>
              </a:cxn>
              <a:cxn ang="0">
                <a:pos x="701642" y="345869"/>
              </a:cxn>
              <a:cxn ang="0">
                <a:pos x="701642" y="0"/>
              </a:cxn>
              <a:cxn ang="0">
                <a:pos x="362806" y="246582"/>
              </a:cxn>
              <a:cxn ang="0">
                <a:pos x="350821" y="250946"/>
              </a:cxn>
            </a:cxnLst>
            <a:rect l="0" t="0" r="0" b="0"/>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chemeClr val="tx1">
              <a:alpha val="100000"/>
            </a:schemeClr>
          </a:solidFill>
          <a:ln w="9525">
            <a:noFill/>
          </a:ln>
        </p:spPr>
        <p:txBody>
          <a:bodyPr/>
          <a:lstStyle/>
          <a:p>
            <a:endParaRPr lang="zh-CN" altLang="en-US"/>
          </a:p>
        </p:txBody>
      </p:sp>
      <p:sp>
        <p:nvSpPr>
          <p:cNvPr id="34848" name="Freeform 35"/>
          <p:cNvSpPr>
            <a:spLocks noEditPoints="1"/>
          </p:cNvSpPr>
          <p:nvPr/>
        </p:nvSpPr>
        <p:spPr>
          <a:xfrm>
            <a:off x="5819775" y="5711825"/>
            <a:ext cx="530225" cy="652463"/>
          </a:xfrm>
          <a:custGeom>
            <a:avLst/>
            <a:gdLst/>
            <a:ahLst/>
            <a:cxnLst>
              <a:cxn ang="0">
                <a:pos x="0" y="285451"/>
              </a:cxn>
              <a:cxn ang="0">
                <a:pos x="0" y="544753"/>
              </a:cxn>
              <a:cxn ang="0">
                <a:pos x="106910" y="651525"/>
              </a:cxn>
              <a:cxn ang="0">
                <a:pos x="423277" y="651525"/>
              </a:cxn>
              <a:cxn ang="0">
                <a:pos x="530187" y="544753"/>
              </a:cxn>
              <a:cxn ang="0">
                <a:pos x="530187" y="285451"/>
              </a:cxn>
              <a:cxn ang="0">
                <a:pos x="485459" y="285451"/>
              </a:cxn>
              <a:cxn ang="0">
                <a:pos x="485459" y="216812"/>
              </a:cxn>
              <a:cxn ang="0">
                <a:pos x="268366" y="0"/>
              </a:cxn>
              <a:cxn ang="0">
                <a:pos x="52364" y="216812"/>
              </a:cxn>
              <a:cxn ang="0">
                <a:pos x="52364" y="285451"/>
              </a:cxn>
              <a:cxn ang="0">
                <a:pos x="0" y="285451"/>
              </a:cxn>
              <a:cxn ang="0">
                <a:pos x="403640" y="285451"/>
              </a:cxn>
              <a:cxn ang="0">
                <a:pos x="133092" y="285451"/>
              </a:cxn>
              <a:cxn ang="0">
                <a:pos x="134183" y="216812"/>
              </a:cxn>
              <a:cxn ang="0">
                <a:pos x="268366" y="81713"/>
              </a:cxn>
              <a:cxn ang="0">
                <a:pos x="403640" y="216812"/>
              </a:cxn>
              <a:cxn ang="0">
                <a:pos x="403640" y="285451"/>
              </a:cxn>
              <a:cxn ang="0">
                <a:pos x="301094" y="477204"/>
              </a:cxn>
              <a:cxn ang="0">
                <a:pos x="301094" y="477204"/>
              </a:cxn>
              <a:cxn ang="0">
                <a:pos x="301094" y="534948"/>
              </a:cxn>
              <a:cxn ang="0">
                <a:pos x="265094" y="569812"/>
              </a:cxn>
              <a:cxn ang="0">
                <a:pos x="229093" y="534948"/>
              </a:cxn>
              <a:cxn ang="0">
                <a:pos x="229093" y="477204"/>
              </a:cxn>
              <a:cxn ang="0">
                <a:pos x="204002" y="427087"/>
              </a:cxn>
              <a:cxn ang="0">
                <a:pos x="265094" y="366074"/>
              </a:cxn>
              <a:cxn ang="0">
                <a:pos x="326185" y="427087"/>
              </a:cxn>
              <a:cxn ang="0">
                <a:pos x="301094" y="477204"/>
              </a:cxn>
            </a:cxnLst>
            <a:rect l="0" t="0" r="0" b="0"/>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chemeClr val="tx1">
              <a:alpha val="100000"/>
            </a:schemeClr>
          </a:solidFill>
          <a:ln w="9525">
            <a:noFill/>
          </a:ln>
        </p:spPr>
        <p:txBody>
          <a:bodyPr/>
          <a:lstStyle/>
          <a:p>
            <a:endParaRPr lang="zh-CN" altLang="en-US"/>
          </a:p>
        </p:txBody>
      </p:sp>
      <p:sp>
        <p:nvSpPr>
          <p:cNvPr id="34849" name="Freeform 36"/>
          <p:cNvSpPr>
            <a:spLocks noEditPoints="1"/>
          </p:cNvSpPr>
          <p:nvPr/>
        </p:nvSpPr>
        <p:spPr>
          <a:xfrm>
            <a:off x="1554163" y="1554163"/>
            <a:ext cx="876300" cy="738187"/>
          </a:xfrm>
          <a:custGeom>
            <a:avLst/>
            <a:gdLst/>
            <a:ahLst/>
            <a:cxnLst>
              <a:cxn ang="0">
                <a:pos x="613995" y="458611"/>
              </a:cxn>
              <a:cxn ang="0">
                <a:pos x="485307" y="458611"/>
              </a:cxn>
              <a:cxn ang="0">
                <a:pos x="485307" y="588242"/>
              </a:cxn>
              <a:cxn ang="0">
                <a:pos x="390426" y="588242"/>
              </a:cxn>
              <a:cxn ang="0">
                <a:pos x="390426" y="458611"/>
              </a:cxn>
              <a:cxn ang="0">
                <a:pos x="261738" y="458611"/>
              </a:cxn>
              <a:cxn ang="0">
                <a:pos x="261738" y="363838"/>
              </a:cxn>
              <a:cxn ang="0">
                <a:pos x="390426" y="363838"/>
              </a:cxn>
              <a:cxn ang="0">
                <a:pos x="390426" y="234207"/>
              </a:cxn>
              <a:cxn ang="0">
                <a:pos x="485307" y="234207"/>
              </a:cxn>
              <a:cxn ang="0">
                <a:pos x="485307" y="363838"/>
              </a:cxn>
              <a:cxn ang="0">
                <a:pos x="613995" y="363838"/>
              </a:cxn>
              <a:cxn ang="0">
                <a:pos x="613995" y="458611"/>
              </a:cxn>
              <a:cxn ang="0">
                <a:pos x="803755" y="237475"/>
              </a:cxn>
              <a:cxn ang="0">
                <a:pos x="437321" y="175383"/>
              </a:cxn>
              <a:cxn ang="0">
                <a:pos x="71978" y="237475"/>
              </a:cxn>
              <a:cxn ang="0">
                <a:pos x="438412" y="738570"/>
              </a:cxn>
              <a:cxn ang="0">
                <a:pos x="803755" y="237475"/>
              </a:cxn>
            </a:cxnLst>
            <a:rect l="0" t="0" r="0" b="0"/>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chemeClr val="tx1">
              <a:alpha val="100000"/>
            </a:schemeClr>
          </a:solidFill>
          <a:ln w="9525">
            <a:noFill/>
          </a:ln>
        </p:spPr>
        <p:txBody>
          <a:bodyPr/>
          <a:lstStyle/>
          <a:p>
            <a:endParaRPr lang="zh-CN" altLang="en-US"/>
          </a:p>
        </p:txBody>
      </p:sp>
      <p:sp>
        <p:nvSpPr>
          <p:cNvPr id="34850" name="Freeform 37"/>
          <p:cNvSpPr>
            <a:spLocks noEditPoints="1"/>
          </p:cNvSpPr>
          <p:nvPr/>
        </p:nvSpPr>
        <p:spPr>
          <a:xfrm>
            <a:off x="5773738" y="3597275"/>
            <a:ext cx="617537" cy="669925"/>
          </a:xfrm>
          <a:custGeom>
            <a:avLst/>
            <a:gdLst/>
            <a:ahLst/>
            <a:cxnLst>
              <a:cxn ang="0">
                <a:pos x="41440" y="41533"/>
              </a:cxn>
              <a:cxn ang="0">
                <a:pos x="164668" y="40440"/>
              </a:cxn>
              <a:cxn ang="0">
                <a:pos x="295531" y="5465"/>
              </a:cxn>
              <a:cxn ang="0">
                <a:pos x="308617" y="0"/>
              </a:cxn>
              <a:cxn ang="0">
                <a:pos x="320613" y="5465"/>
              </a:cxn>
              <a:cxn ang="0">
                <a:pos x="452566" y="40440"/>
              </a:cxn>
              <a:cxn ang="0">
                <a:pos x="575794" y="41533"/>
              </a:cxn>
              <a:cxn ang="0">
                <a:pos x="617234" y="36068"/>
              </a:cxn>
              <a:cxn ang="0">
                <a:pos x="617234" y="84158"/>
              </a:cxn>
              <a:cxn ang="0">
                <a:pos x="529992" y="507137"/>
              </a:cxn>
              <a:cxn ang="0">
                <a:pos x="317341" y="667803"/>
              </a:cxn>
              <a:cxn ang="0">
                <a:pos x="308617" y="669989"/>
              </a:cxn>
              <a:cxn ang="0">
                <a:pos x="299893" y="667803"/>
              </a:cxn>
              <a:cxn ang="0">
                <a:pos x="87242" y="507137"/>
              </a:cxn>
              <a:cxn ang="0">
                <a:pos x="0" y="84158"/>
              </a:cxn>
              <a:cxn ang="0">
                <a:pos x="0" y="36068"/>
              </a:cxn>
              <a:cxn ang="0">
                <a:pos x="41440" y="41533"/>
              </a:cxn>
              <a:cxn ang="0">
                <a:pos x="308617" y="341006"/>
              </a:cxn>
              <a:cxn ang="0">
                <a:pos x="308617" y="341006"/>
              </a:cxn>
              <a:cxn ang="0">
                <a:pos x="514725" y="341006"/>
              </a:cxn>
              <a:cxn ang="0">
                <a:pos x="540898" y="127877"/>
              </a:cxn>
              <a:cxn ang="0">
                <a:pos x="443841" y="123505"/>
              </a:cxn>
              <a:cxn ang="0">
                <a:pos x="308617" y="88530"/>
              </a:cxn>
              <a:cxn ang="0">
                <a:pos x="308617" y="341006"/>
              </a:cxn>
              <a:cxn ang="0">
                <a:pos x="308617" y="584738"/>
              </a:cxn>
              <a:cxn ang="0">
                <a:pos x="308617" y="584738"/>
              </a:cxn>
              <a:cxn ang="0">
                <a:pos x="308617" y="341006"/>
              </a:cxn>
              <a:cxn ang="0">
                <a:pos x="102509" y="341006"/>
              </a:cxn>
              <a:cxn ang="0">
                <a:pos x="149401" y="462325"/>
              </a:cxn>
              <a:cxn ang="0">
                <a:pos x="308617" y="584738"/>
              </a:cxn>
            </a:cxnLst>
            <a:rect l="0" t="0" r="0" b="0"/>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chemeClr val="tx1">
              <a:alpha val="100000"/>
            </a:schemeClr>
          </a:solidFill>
          <a:ln w="9525">
            <a:noFill/>
          </a:ln>
        </p:spPr>
        <p:txBody>
          <a:bodyPr/>
          <a:lstStyle/>
          <a:p>
            <a:endParaRPr lang="zh-CN" altLang="en-US"/>
          </a:p>
        </p:txBody>
      </p:sp>
      <p:sp>
        <p:nvSpPr>
          <p:cNvPr id="34851" name="Freeform 38"/>
          <p:cNvSpPr>
            <a:spLocks noEditPoints="1"/>
          </p:cNvSpPr>
          <p:nvPr/>
        </p:nvSpPr>
        <p:spPr>
          <a:xfrm>
            <a:off x="3109913" y="3573463"/>
            <a:ext cx="536575" cy="687387"/>
          </a:xfrm>
          <a:custGeom>
            <a:avLst/>
            <a:gdLst/>
            <a:ahLst/>
            <a:cxnLst>
              <a:cxn ang="0">
                <a:pos x="2181" y="536797"/>
              </a:cxn>
              <a:cxn ang="0">
                <a:pos x="131957" y="688453"/>
              </a:cxn>
              <a:cxn ang="0">
                <a:pos x="133048" y="688453"/>
              </a:cxn>
              <a:cxn ang="0">
                <a:pos x="142863" y="688453"/>
              </a:cxn>
              <a:cxn ang="0">
                <a:pos x="266095" y="649175"/>
              </a:cxn>
              <a:cxn ang="0">
                <a:pos x="269367" y="606624"/>
              </a:cxn>
              <a:cxn ang="0">
                <a:pos x="200662" y="543343"/>
              </a:cxn>
              <a:cxn ang="0">
                <a:pos x="220292" y="498610"/>
              </a:cxn>
              <a:cxn ang="0">
                <a:pos x="176670" y="437511"/>
              </a:cxn>
              <a:cxn ang="0">
                <a:pos x="185394" y="405871"/>
              </a:cxn>
              <a:cxn ang="0">
                <a:pos x="232288" y="375321"/>
              </a:cxn>
              <a:cxn ang="0">
                <a:pos x="215930" y="332770"/>
              </a:cxn>
              <a:cxn ang="0">
                <a:pos x="279182" y="268398"/>
              </a:cxn>
              <a:cxn ang="0">
                <a:pos x="334800" y="90557"/>
              </a:cxn>
              <a:cxn ang="0">
                <a:pos x="2181" y="297857"/>
              </a:cxn>
              <a:cxn ang="0">
                <a:pos x="2181" y="536797"/>
              </a:cxn>
              <a:cxn ang="0">
                <a:pos x="241012" y="332770"/>
              </a:cxn>
              <a:cxn ang="0">
                <a:pos x="279182" y="370957"/>
              </a:cxn>
              <a:cxn ang="0">
                <a:pos x="475482" y="370957"/>
              </a:cxn>
              <a:cxn ang="0">
                <a:pos x="475482" y="294584"/>
              </a:cxn>
              <a:cxn ang="0">
                <a:pos x="288997" y="294584"/>
              </a:cxn>
              <a:cxn ang="0">
                <a:pos x="380603" y="399325"/>
              </a:cxn>
              <a:cxn ang="0">
                <a:pos x="209386" y="416781"/>
              </a:cxn>
              <a:cxn ang="0">
                <a:pos x="241012" y="475698"/>
              </a:cxn>
              <a:cxn ang="0">
                <a:pos x="380603" y="475698"/>
              </a:cxn>
              <a:cxn ang="0">
                <a:pos x="535462" y="437511"/>
              </a:cxn>
              <a:cxn ang="0">
                <a:pos x="380603" y="399325"/>
              </a:cxn>
              <a:cxn ang="0">
                <a:pos x="527828" y="543343"/>
              </a:cxn>
              <a:cxn ang="0">
                <a:pos x="380603" y="505156"/>
              </a:cxn>
              <a:cxn ang="0">
                <a:pos x="279182" y="505156"/>
              </a:cxn>
              <a:cxn ang="0">
                <a:pos x="226835" y="536797"/>
              </a:cxn>
              <a:cxn ang="0">
                <a:pos x="265005" y="581530"/>
              </a:cxn>
              <a:cxn ang="0">
                <a:pos x="343525" y="581530"/>
              </a:cxn>
              <a:cxn ang="0">
                <a:pos x="330438" y="687362"/>
              </a:cxn>
              <a:cxn ang="0">
                <a:pos x="446037" y="687362"/>
              </a:cxn>
              <a:cxn ang="0">
                <a:pos x="446037" y="610988"/>
              </a:cxn>
              <a:cxn ang="0">
                <a:pos x="330438" y="610988"/>
              </a:cxn>
              <a:cxn ang="0">
                <a:pos x="330438" y="687362"/>
              </a:cxn>
            </a:cxnLst>
            <a:rect l="0" t="0" r="0" b="0"/>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chemeClr val="tx1">
              <a:alpha val="100000"/>
            </a:schemeClr>
          </a:solidFill>
          <a:ln w="9525">
            <a:noFill/>
          </a:ln>
        </p:spPr>
        <p:txBody>
          <a:bodyPr/>
          <a:lstStyle/>
          <a:p>
            <a:endParaRPr lang="zh-CN" altLang="en-US"/>
          </a:p>
        </p:txBody>
      </p:sp>
      <p:sp>
        <p:nvSpPr>
          <p:cNvPr id="34852" name="Freeform 39"/>
          <p:cNvSpPr>
            <a:spLocks noEditPoints="1"/>
          </p:cNvSpPr>
          <p:nvPr/>
        </p:nvSpPr>
        <p:spPr>
          <a:xfrm>
            <a:off x="3076575" y="4649788"/>
            <a:ext cx="606425" cy="671512"/>
          </a:xfrm>
          <a:custGeom>
            <a:avLst/>
            <a:gdLst/>
            <a:ahLst/>
            <a:cxnLst>
              <a:cxn ang="0">
                <a:pos x="85110" y="313308"/>
              </a:cxn>
              <a:cxn ang="0">
                <a:pos x="102569" y="319881"/>
              </a:cxn>
              <a:cxn ang="0">
                <a:pos x="123300" y="327550"/>
              </a:cxn>
              <a:cxn ang="0">
                <a:pos x="144032" y="331932"/>
              </a:cxn>
              <a:cxn ang="0">
                <a:pos x="172402" y="337409"/>
              </a:cxn>
              <a:cxn ang="0">
                <a:pos x="198590" y="340695"/>
              </a:cxn>
              <a:cxn ang="0">
                <a:pos x="234598" y="341791"/>
              </a:cxn>
              <a:cxn ang="0">
                <a:pos x="270606" y="340695"/>
              </a:cxn>
              <a:cxn ang="0">
                <a:pos x="296794" y="337409"/>
              </a:cxn>
              <a:cxn ang="0">
                <a:pos x="325164" y="331932"/>
              </a:cxn>
              <a:cxn ang="0">
                <a:pos x="345896" y="327550"/>
              </a:cxn>
              <a:cxn ang="0">
                <a:pos x="366628" y="319881"/>
              </a:cxn>
              <a:cxn ang="0">
                <a:pos x="384086" y="313308"/>
              </a:cxn>
              <a:cxn ang="0">
                <a:pos x="424459" y="277157"/>
              </a:cxn>
              <a:cxn ang="0">
                <a:pos x="44737" y="277157"/>
              </a:cxn>
              <a:cxn ang="0">
                <a:pos x="504113" y="330836"/>
              </a:cxn>
              <a:cxn ang="0">
                <a:pos x="469197" y="336314"/>
              </a:cxn>
              <a:cxn ang="0">
                <a:pos x="464832" y="297972"/>
              </a:cxn>
              <a:cxn ang="0">
                <a:pos x="4365" y="297972"/>
              </a:cxn>
              <a:cxn ang="0">
                <a:pos x="0" y="576224"/>
              </a:cxn>
              <a:cxn ang="0">
                <a:pos x="373175" y="672627"/>
              </a:cxn>
              <a:cxn ang="0">
                <a:pos x="469197" y="531310"/>
              </a:cxn>
              <a:cxn ang="0">
                <a:pos x="606682" y="433812"/>
              </a:cxn>
              <a:cxn ang="0">
                <a:pos x="504113" y="490777"/>
              </a:cxn>
              <a:cxn ang="0">
                <a:pos x="469197" y="478726"/>
              </a:cxn>
              <a:cxn ang="0">
                <a:pos x="504113" y="377942"/>
              </a:cxn>
              <a:cxn ang="0">
                <a:pos x="504113" y="490777"/>
              </a:cxn>
              <a:cxn ang="0">
                <a:pos x="151671" y="156654"/>
              </a:cxn>
              <a:cxn ang="0">
                <a:pos x="176767" y="58061"/>
              </a:cxn>
              <a:cxn ang="0">
                <a:pos x="126574" y="58061"/>
              </a:cxn>
              <a:cxn ang="0">
                <a:pos x="151671" y="156654"/>
              </a:cxn>
              <a:cxn ang="0">
                <a:pos x="230234" y="124885"/>
              </a:cxn>
              <a:cxn ang="0">
                <a:pos x="255330" y="25196"/>
              </a:cxn>
              <a:cxn ang="0">
                <a:pos x="205137" y="25196"/>
              </a:cxn>
              <a:cxn ang="0">
                <a:pos x="230234" y="124885"/>
              </a:cxn>
              <a:cxn ang="0">
                <a:pos x="308797" y="188423"/>
              </a:cxn>
              <a:cxn ang="0">
                <a:pos x="332802" y="89830"/>
              </a:cxn>
              <a:cxn ang="0">
                <a:pos x="283700" y="89830"/>
              </a:cxn>
              <a:cxn ang="0">
                <a:pos x="308797" y="188423"/>
              </a:cxn>
            </a:cxnLst>
            <a:rect l="0" t="0" r="0" b="0"/>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chemeClr val="tx1">
              <a:alpha val="100000"/>
            </a:schemeClr>
          </a:solidFill>
          <a:ln w="9525">
            <a:noFill/>
          </a:ln>
        </p:spPr>
        <p:txBody>
          <a:bodyPr/>
          <a:lstStyle/>
          <a:p>
            <a:endParaRPr lang="zh-CN" altLang="en-US"/>
          </a:p>
        </p:txBody>
      </p:sp>
      <p:sp>
        <p:nvSpPr>
          <p:cNvPr id="34853" name="Freeform 40"/>
          <p:cNvSpPr/>
          <p:nvPr/>
        </p:nvSpPr>
        <p:spPr>
          <a:xfrm>
            <a:off x="5732463" y="2619375"/>
            <a:ext cx="703262" cy="649288"/>
          </a:xfrm>
          <a:custGeom>
            <a:avLst/>
            <a:gdLst/>
            <a:ahLst/>
            <a:cxnLst>
              <a:cxn ang="0">
                <a:pos x="704279" y="162494"/>
              </a:cxn>
              <a:cxn ang="0">
                <a:pos x="655219" y="106876"/>
              </a:cxn>
              <a:cxn ang="0">
                <a:pos x="307441" y="58891"/>
              </a:cxn>
              <a:cxn ang="0">
                <a:pos x="307441" y="45804"/>
              </a:cxn>
              <a:cxn ang="0">
                <a:pos x="282366" y="11996"/>
              </a:cxn>
              <a:cxn ang="0">
                <a:pos x="188607" y="0"/>
              </a:cxn>
              <a:cxn ang="0">
                <a:pos x="163532" y="13087"/>
              </a:cxn>
              <a:cxn ang="0">
                <a:pos x="222404" y="19630"/>
              </a:cxn>
              <a:cxn ang="0">
                <a:pos x="261652" y="51257"/>
              </a:cxn>
              <a:cxn ang="0">
                <a:pos x="270373" y="80702"/>
              </a:cxn>
              <a:cxn ang="0">
                <a:pos x="620332" y="125415"/>
              </a:cxn>
              <a:cxn ang="0">
                <a:pos x="672663" y="178853"/>
              </a:cxn>
              <a:cxn ang="0">
                <a:pos x="663941" y="578000"/>
              </a:cxn>
              <a:cxn ang="0">
                <a:pos x="626874" y="224657"/>
              </a:cxn>
              <a:cxn ang="0">
                <a:pos x="582175" y="173400"/>
              </a:cxn>
              <a:cxn ang="0">
                <a:pos x="246389" y="128687"/>
              </a:cxn>
              <a:cxn ang="0">
                <a:pos x="200600" y="64343"/>
              </a:cxn>
              <a:cxn ang="0">
                <a:pos x="82856" y="49075"/>
              </a:cxn>
              <a:cxn ang="0">
                <a:pos x="74135" y="114509"/>
              </a:cxn>
              <a:cxn ang="0">
                <a:pos x="0" y="107966"/>
              </a:cxn>
              <a:cxn ang="0">
                <a:pos x="65413" y="554008"/>
              </a:cxn>
              <a:cxn ang="0">
                <a:pos x="678114" y="648887"/>
              </a:cxn>
              <a:cxn ang="0">
                <a:pos x="704279" y="162494"/>
              </a:cxn>
            </a:cxnLst>
            <a:rect l="0" t="0" r="0" b="0"/>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chemeClr val="tx1">
              <a:alpha val="100000"/>
            </a:schemeClr>
          </a:solidFill>
          <a:ln w="9525">
            <a:noFill/>
          </a:ln>
        </p:spPr>
        <p:txBody>
          <a:bodyPr/>
          <a:lstStyle/>
          <a:p>
            <a:endParaRPr lang="zh-CN" altLang="en-US"/>
          </a:p>
        </p:txBody>
      </p:sp>
      <p:sp>
        <p:nvSpPr>
          <p:cNvPr id="34854" name="Freeform 41"/>
          <p:cNvSpPr>
            <a:spLocks noEditPoints="1"/>
          </p:cNvSpPr>
          <p:nvPr/>
        </p:nvSpPr>
        <p:spPr>
          <a:xfrm>
            <a:off x="7148513" y="5710238"/>
            <a:ext cx="682625" cy="655637"/>
          </a:xfrm>
          <a:custGeom>
            <a:avLst/>
            <a:gdLst/>
            <a:ahLst/>
            <a:cxnLst>
              <a:cxn ang="0">
                <a:pos x="455814" y="253963"/>
              </a:cxn>
              <a:cxn ang="0">
                <a:pos x="447111" y="272572"/>
              </a:cxn>
              <a:cxn ang="0">
                <a:pos x="443847" y="285708"/>
              </a:cxn>
              <a:cxn ang="0">
                <a:pos x="444935" y="309791"/>
              </a:cxn>
              <a:cxn ang="0">
                <a:pos x="453638" y="333873"/>
              </a:cxn>
              <a:cxn ang="0">
                <a:pos x="461253" y="344820"/>
              </a:cxn>
              <a:cxn ang="0">
                <a:pos x="479747" y="361240"/>
              </a:cxn>
              <a:cxn ang="0">
                <a:pos x="492801" y="366713"/>
              </a:cxn>
              <a:cxn ang="0">
                <a:pos x="519998" y="218933"/>
              </a:cxn>
              <a:cxn ang="0">
                <a:pos x="488450" y="226596"/>
              </a:cxn>
              <a:cxn ang="0">
                <a:pos x="471044" y="236448"/>
              </a:cxn>
              <a:cxn ang="0">
                <a:pos x="462341" y="245205"/>
              </a:cxn>
              <a:cxn ang="0">
                <a:pos x="417739" y="76627"/>
              </a:cxn>
              <a:cxn ang="0">
                <a:pos x="341589" y="153253"/>
              </a:cxn>
              <a:cxn ang="0">
                <a:pos x="412299" y="309791"/>
              </a:cxn>
              <a:cxn ang="0">
                <a:pos x="412299" y="278045"/>
              </a:cxn>
              <a:cxn ang="0">
                <a:pos x="390542" y="168579"/>
              </a:cxn>
              <a:cxn ang="0">
                <a:pos x="270878" y="295560"/>
              </a:cxn>
              <a:cxn ang="0">
                <a:pos x="341589" y="433488"/>
              </a:cxn>
              <a:cxn ang="0">
                <a:pos x="306777" y="437867"/>
              </a:cxn>
              <a:cxn ang="0">
                <a:pos x="290459" y="418163"/>
              </a:cxn>
              <a:cxn ang="0">
                <a:pos x="279580" y="409405"/>
              </a:cxn>
              <a:cxn ang="0">
                <a:pos x="232802" y="389701"/>
              </a:cxn>
              <a:cxn ang="0">
                <a:pos x="212133" y="387512"/>
              </a:cxn>
              <a:cxn ang="0">
                <a:pos x="0" y="656800"/>
              </a:cxn>
              <a:cxn ang="0">
                <a:pos x="90293" y="496979"/>
              </a:cxn>
              <a:cxn ang="0">
                <a:pos x="234978" y="496979"/>
              </a:cxn>
              <a:cxn ang="0">
                <a:pos x="327446" y="656800"/>
              </a:cxn>
              <a:cxn ang="0">
                <a:pos x="306777" y="437867"/>
              </a:cxn>
              <a:cxn ang="0">
                <a:pos x="471044" y="387512"/>
              </a:cxn>
              <a:cxn ang="0">
                <a:pos x="449287" y="389701"/>
              </a:cxn>
              <a:cxn ang="0">
                <a:pos x="392718" y="418163"/>
              </a:cxn>
              <a:cxn ang="0">
                <a:pos x="384015" y="428015"/>
              </a:cxn>
              <a:cxn ang="0">
                <a:pos x="423178" y="656800"/>
              </a:cxn>
              <a:cxn ang="0">
                <a:pos x="446023" y="656800"/>
              </a:cxn>
              <a:cxn ang="0">
                <a:pos x="613554" y="496979"/>
              </a:cxn>
              <a:cxn ang="0">
                <a:pos x="683177" y="503547"/>
              </a:cxn>
              <a:cxn ang="0">
                <a:pos x="163179" y="372187"/>
              </a:cxn>
              <a:cxn ang="0">
                <a:pos x="202342" y="361240"/>
              </a:cxn>
              <a:cxn ang="0">
                <a:pos x="213221" y="353577"/>
              </a:cxn>
              <a:cxn ang="0">
                <a:pos x="234978" y="322927"/>
              </a:cxn>
              <a:cxn ang="0">
                <a:pos x="238242" y="308696"/>
              </a:cxn>
              <a:cxn ang="0">
                <a:pos x="238242" y="282424"/>
              </a:cxn>
              <a:cxn ang="0">
                <a:pos x="232802" y="263815"/>
              </a:cxn>
              <a:cxn ang="0">
                <a:pos x="226275" y="252868"/>
              </a:cxn>
              <a:cxn ang="0">
                <a:pos x="212133" y="237543"/>
              </a:cxn>
              <a:cxn ang="0">
                <a:pos x="202342" y="229880"/>
              </a:cxn>
              <a:cxn ang="0">
                <a:pos x="163179" y="218933"/>
              </a:cxn>
            </a:cxnLst>
            <a:rect l="0" t="0" r="0" b="0"/>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tx1">
              <a:alpha val="100000"/>
            </a:schemeClr>
          </a:solidFill>
          <a:ln w="9525">
            <a:noFill/>
          </a:ln>
        </p:spPr>
        <p:txBody>
          <a:bodyPr/>
          <a:lstStyle/>
          <a:p>
            <a:endParaRPr lang="zh-CN" altLang="en-US"/>
          </a:p>
        </p:txBody>
      </p:sp>
      <p:sp>
        <p:nvSpPr>
          <p:cNvPr id="34855" name="Freeform 42"/>
          <p:cNvSpPr>
            <a:spLocks noEditPoints="1"/>
          </p:cNvSpPr>
          <p:nvPr/>
        </p:nvSpPr>
        <p:spPr>
          <a:xfrm>
            <a:off x="8736013" y="4725988"/>
            <a:ext cx="649287" cy="635000"/>
          </a:xfrm>
          <a:custGeom>
            <a:avLst/>
            <a:gdLst/>
            <a:ahLst/>
            <a:cxnLst>
              <a:cxn ang="0">
                <a:pos x="27218" y="376186"/>
              </a:cxn>
              <a:cxn ang="0">
                <a:pos x="27218" y="67604"/>
              </a:cxn>
              <a:cxn ang="0">
                <a:pos x="66413" y="28350"/>
              </a:cxn>
              <a:cxn ang="0">
                <a:pos x="581385" y="28350"/>
              </a:cxn>
              <a:cxn ang="0">
                <a:pos x="620580" y="67604"/>
              </a:cxn>
              <a:cxn ang="0">
                <a:pos x="620580" y="376186"/>
              </a:cxn>
              <a:cxn ang="0">
                <a:pos x="581385" y="415440"/>
              </a:cxn>
              <a:cxn ang="0">
                <a:pos x="66413" y="415440"/>
              </a:cxn>
              <a:cxn ang="0">
                <a:pos x="27218" y="376186"/>
              </a:cxn>
              <a:cxn ang="0">
                <a:pos x="581385" y="442699"/>
              </a:cxn>
              <a:cxn ang="0">
                <a:pos x="648887" y="376186"/>
              </a:cxn>
              <a:cxn ang="0">
                <a:pos x="648887" y="67604"/>
              </a:cxn>
              <a:cxn ang="0">
                <a:pos x="581385" y="0"/>
              </a:cxn>
              <a:cxn ang="0">
                <a:pos x="66413" y="0"/>
              </a:cxn>
              <a:cxn ang="0">
                <a:pos x="0" y="67604"/>
              </a:cxn>
              <a:cxn ang="0">
                <a:pos x="0" y="376186"/>
              </a:cxn>
              <a:cxn ang="0">
                <a:pos x="66413" y="442699"/>
              </a:cxn>
              <a:cxn ang="0">
                <a:pos x="266740" y="442699"/>
              </a:cxn>
              <a:cxn ang="0">
                <a:pos x="266740" y="503761"/>
              </a:cxn>
              <a:cxn ang="0">
                <a:pos x="66413" y="503761"/>
              </a:cxn>
              <a:cxn ang="0">
                <a:pos x="0" y="571366"/>
              </a:cxn>
              <a:cxn ang="0">
                <a:pos x="0" y="621524"/>
              </a:cxn>
              <a:cxn ang="0">
                <a:pos x="13065" y="635699"/>
              </a:cxn>
              <a:cxn ang="0">
                <a:pos x="634733" y="635699"/>
              </a:cxn>
              <a:cxn ang="0">
                <a:pos x="648887" y="621524"/>
              </a:cxn>
              <a:cxn ang="0">
                <a:pos x="648887" y="571366"/>
              </a:cxn>
              <a:cxn ang="0">
                <a:pos x="581385" y="503761"/>
              </a:cxn>
              <a:cxn ang="0">
                <a:pos x="382147" y="503761"/>
              </a:cxn>
              <a:cxn ang="0">
                <a:pos x="382147" y="442699"/>
              </a:cxn>
              <a:cxn ang="0">
                <a:pos x="581385" y="442699"/>
              </a:cxn>
              <a:cxn ang="0">
                <a:pos x="592273" y="376186"/>
              </a:cxn>
              <a:cxn ang="0">
                <a:pos x="592273" y="67604"/>
              </a:cxn>
              <a:cxn ang="0">
                <a:pos x="581385" y="56700"/>
              </a:cxn>
              <a:cxn ang="0">
                <a:pos x="66413" y="56700"/>
              </a:cxn>
              <a:cxn ang="0">
                <a:pos x="55526" y="67604"/>
              </a:cxn>
              <a:cxn ang="0">
                <a:pos x="55526" y="376186"/>
              </a:cxn>
              <a:cxn ang="0">
                <a:pos x="66413" y="387089"/>
              </a:cxn>
              <a:cxn ang="0">
                <a:pos x="581385" y="387089"/>
              </a:cxn>
              <a:cxn ang="0">
                <a:pos x="592273" y="376186"/>
              </a:cxn>
            </a:cxnLst>
            <a:rect l="0" t="0" r="0" b="0"/>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chemeClr val="tx1">
              <a:alpha val="100000"/>
            </a:schemeClr>
          </a:solidFill>
          <a:ln w="9525">
            <a:noFill/>
          </a:ln>
        </p:spPr>
        <p:txBody>
          <a:bodyPr/>
          <a:lstStyle/>
          <a:p>
            <a:endParaRPr lang="zh-CN" altLang="en-US"/>
          </a:p>
        </p:txBody>
      </p:sp>
      <p:grpSp>
        <p:nvGrpSpPr>
          <p:cNvPr id="42" name="组合 41"/>
          <p:cNvGrpSpPr/>
          <p:nvPr/>
        </p:nvGrpSpPr>
        <p:grpSpPr>
          <a:xfrm>
            <a:off x="10051848" y="4685939"/>
            <a:ext cx="772860" cy="714832"/>
            <a:chOff x="2438399" y="4906963"/>
            <a:chExt cx="465137" cy="430213"/>
          </a:xfrm>
          <a:solidFill>
            <a:schemeClr val="tx1"/>
          </a:solidFill>
        </p:grpSpPr>
        <p:sp>
          <p:nvSpPr>
            <p:cNvPr id="43"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4857" name="Freeform 46"/>
          <p:cNvSpPr>
            <a:spLocks noEditPoints="1"/>
          </p:cNvSpPr>
          <p:nvPr/>
        </p:nvSpPr>
        <p:spPr>
          <a:xfrm>
            <a:off x="10191750" y="5711825"/>
            <a:ext cx="574675" cy="741363"/>
          </a:xfrm>
          <a:custGeom>
            <a:avLst/>
            <a:gdLst/>
            <a:ahLst/>
            <a:cxnLst>
              <a:cxn ang="0">
                <a:pos x="429909" y="395165"/>
              </a:cxn>
              <a:cxn ang="0">
                <a:pos x="370987" y="260896"/>
              </a:cxn>
              <a:cxn ang="0">
                <a:pos x="301154" y="294737"/>
              </a:cxn>
              <a:cxn ang="0">
                <a:pos x="280423" y="269629"/>
              </a:cxn>
              <a:cxn ang="0">
                <a:pos x="279331" y="264171"/>
              </a:cxn>
              <a:cxn ang="0">
                <a:pos x="278240" y="258713"/>
              </a:cxn>
              <a:cxn ang="0">
                <a:pos x="278240" y="252164"/>
              </a:cxn>
              <a:cxn ang="0">
                <a:pos x="278240" y="247797"/>
              </a:cxn>
              <a:cxn ang="0">
                <a:pos x="279331" y="242339"/>
              </a:cxn>
              <a:cxn ang="0">
                <a:pos x="281514" y="236881"/>
              </a:cxn>
              <a:cxn ang="0">
                <a:pos x="284787" y="230331"/>
              </a:cxn>
              <a:cxn ang="0">
                <a:pos x="300063" y="213957"/>
              </a:cxn>
              <a:cxn ang="0">
                <a:pos x="476828" y="189941"/>
              </a:cxn>
              <a:cxn ang="0">
                <a:pos x="380807" y="75322"/>
              </a:cxn>
              <a:cxn ang="0">
                <a:pos x="298972" y="150643"/>
              </a:cxn>
              <a:cxn ang="0">
                <a:pos x="277149" y="150643"/>
              </a:cxn>
              <a:cxn ang="0">
                <a:pos x="245506" y="157193"/>
              </a:cxn>
              <a:cxn ang="0">
                <a:pos x="225866" y="163743"/>
              </a:cxn>
              <a:cxn ang="0">
                <a:pos x="216045" y="169201"/>
              </a:cxn>
              <a:cxn ang="0">
                <a:pos x="206225" y="173567"/>
              </a:cxn>
              <a:cxn ang="0">
                <a:pos x="197496" y="180117"/>
              </a:cxn>
              <a:cxn ang="0">
                <a:pos x="180038" y="193216"/>
              </a:cxn>
              <a:cxn ang="0">
                <a:pos x="172400" y="200858"/>
              </a:cxn>
              <a:cxn ang="0">
                <a:pos x="164762" y="210682"/>
              </a:cxn>
              <a:cxn ang="0">
                <a:pos x="158215" y="218323"/>
              </a:cxn>
              <a:cxn ang="0">
                <a:pos x="150577" y="230331"/>
              </a:cxn>
              <a:cxn ang="0">
                <a:pos x="197496" y="469395"/>
              </a:cxn>
              <a:cxn ang="0">
                <a:pos x="18549" y="633138"/>
              </a:cxn>
              <a:cxn ang="0">
                <a:pos x="48010" y="728109"/>
              </a:cxn>
              <a:cxn ang="0">
                <a:pos x="99294" y="670253"/>
              </a:cxn>
              <a:cxn ang="0">
                <a:pos x="152759" y="580740"/>
              </a:cxn>
              <a:cxn ang="0">
                <a:pos x="276058" y="473762"/>
              </a:cxn>
              <a:cxn ang="0">
                <a:pos x="279331" y="473762"/>
              </a:cxn>
              <a:cxn ang="0">
                <a:pos x="288061" y="474853"/>
              </a:cxn>
              <a:cxn ang="0">
                <a:pos x="296790" y="474853"/>
              </a:cxn>
              <a:cxn ang="0">
                <a:pos x="305519" y="473762"/>
              </a:cxn>
              <a:cxn ang="0">
                <a:pos x="328433" y="216140"/>
              </a:cxn>
              <a:cxn ang="0">
                <a:pos x="325159" y="207407"/>
              </a:cxn>
              <a:cxn ang="0">
                <a:pos x="358985" y="221598"/>
              </a:cxn>
              <a:cxn ang="0">
                <a:pos x="397174" y="94971"/>
              </a:cxn>
              <a:cxn ang="0">
                <a:pos x="529202" y="48031"/>
              </a:cxn>
              <a:cxn ang="0">
                <a:pos x="410268" y="204132"/>
              </a:cxn>
              <a:cxn ang="0">
                <a:pos x="399357" y="192125"/>
              </a:cxn>
              <a:cxn ang="0">
                <a:pos x="397174" y="191033"/>
              </a:cxn>
              <a:cxn ang="0">
                <a:pos x="390628" y="185575"/>
              </a:cxn>
              <a:cxn ang="0">
                <a:pos x="382990" y="180117"/>
              </a:cxn>
              <a:cxn ang="0">
                <a:pos x="373169" y="173567"/>
              </a:cxn>
              <a:cxn ang="0">
                <a:pos x="363349" y="168109"/>
              </a:cxn>
              <a:cxn ang="0">
                <a:pos x="341526" y="158284"/>
              </a:cxn>
              <a:cxn ang="0">
                <a:pos x="40372" y="646237"/>
              </a:cxn>
              <a:cxn ang="0">
                <a:pos x="136392" y="484678"/>
              </a:cxn>
              <a:cxn ang="0">
                <a:pos x="44737" y="669161"/>
              </a:cxn>
              <a:cxn ang="0">
                <a:pos x="40372" y="646237"/>
              </a:cxn>
            </a:cxnLst>
            <a:rect l="0" t="0" r="0" b="0"/>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chemeClr val="tx1">
              <a:alpha val="100000"/>
            </a:schemeClr>
          </a:solidFill>
          <a:ln w="9525">
            <a:noFill/>
          </a:ln>
        </p:spPr>
        <p:txBody>
          <a:bodyPr/>
          <a:lstStyle/>
          <a:p>
            <a:endParaRPr lang="zh-CN" altLang="en-US"/>
          </a:p>
        </p:txBody>
      </p:sp>
      <p:sp>
        <p:nvSpPr>
          <p:cNvPr id="47" name="TextBox 46"/>
          <p:cNvSpPr txBox="1"/>
          <p:nvPr/>
        </p:nvSpPr>
        <p:spPr>
          <a:xfrm>
            <a:off x="1082675" y="379413"/>
            <a:ext cx="10199688" cy="769938"/>
          </a:xfrm>
          <a:prstGeom prst="rect">
            <a:avLst/>
          </a:prstGeom>
          <a:solidFill>
            <a:schemeClr val="accent4"/>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0" dirty="0">
                <a:ln>
                  <a:noFill/>
                </a:ln>
                <a:solidFill>
                  <a:srgbClr val="F8F8F8"/>
                </a:solidFill>
                <a:effectLst/>
                <a:uLnTx/>
                <a:uFillTx/>
                <a:latin typeface="+mj-ea"/>
                <a:ea typeface="+mj-ea"/>
                <a:cs typeface="+mn-cs"/>
              </a:rPr>
              <a:t>备 用 图 标</a:t>
            </a:r>
            <a:endParaRPr kumimoji="0" lang="zh-CN" altLang="en-US" sz="4400" b="1" i="0" u="none" strike="noStrike" kern="1200" cap="none" spc="0" normalizeH="0" baseline="0" noProof="0" dirty="0">
              <a:ln>
                <a:noFill/>
              </a:ln>
              <a:solidFill>
                <a:srgbClr val="F8F8F8"/>
              </a:solidFill>
              <a:effectLst/>
              <a:uLnTx/>
              <a:uFillTx/>
              <a:latin typeface="+mj-ea"/>
              <a:ea typeface="+mj-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87325" y="6567488"/>
            <a:ext cx="5132388" cy="277813"/>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dirty="0" err="1">
                <a:ln>
                  <a:noFill/>
                </a:ln>
                <a:solidFill>
                  <a:schemeClr val="tx1"/>
                </a:solidFill>
                <a:effectLst/>
                <a:uLnTx/>
                <a:uFillTx/>
                <a:latin typeface="+mn-ea"/>
                <a:ea typeface="+mn-ea"/>
                <a:cs typeface="+mn-cs"/>
              </a:rPr>
              <a:t>Copyright©your</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name All Right Reserved </a:t>
            </a:r>
            <a:r>
              <a:rPr kumimoji="0" lang="zh-CN" altLang="en-US" sz="1200" b="0" i="0" u="none" strike="noStrike" kern="1200" cap="none" spc="0" normalizeH="0" baseline="0" noProof="0" dirty="0">
                <a:ln>
                  <a:noFill/>
                </a:ln>
                <a:solidFill>
                  <a:schemeClr val="tx1"/>
                </a:solidFill>
                <a:effectLst/>
                <a:uLnTx/>
                <a:uFillTx/>
                <a:latin typeface="+mn-ea"/>
                <a:ea typeface="+mn-ea"/>
                <a:cs typeface="+mn-cs"/>
              </a:rPr>
              <a:t>北京某某某某有限责任公司</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9219"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9220" name="组合 20"/>
          <p:cNvGrpSpPr/>
          <p:nvPr/>
        </p:nvGrpSpPr>
        <p:grpSpPr>
          <a:xfrm>
            <a:off x="9632950" y="287338"/>
            <a:ext cx="276225" cy="288925"/>
            <a:chOff x="8181567" y="391614"/>
            <a:chExt cx="420096" cy="437973"/>
          </a:xfrm>
        </p:grpSpPr>
        <p:sp>
          <p:nvSpPr>
            <p:cNvPr id="9275"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9276"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9221" name="组合 23"/>
          <p:cNvGrpSpPr/>
          <p:nvPr/>
        </p:nvGrpSpPr>
        <p:grpSpPr>
          <a:xfrm>
            <a:off x="11296650" y="287338"/>
            <a:ext cx="277813" cy="288925"/>
            <a:chOff x="10486350" y="391614"/>
            <a:chExt cx="421373" cy="437973"/>
          </a:xfrm>
        </p:grpSpPr>
        <p:sp>
          <p:nvSpPr>
            <p:cNvPr id="9273"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9274"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9222"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9223"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9224"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9225" name="组合 29"/>
          <p:cNvGrpSpPr/>
          <p:nvPr/>
        </p:nvGrpSpPr>
        <p:grpSpPr>
          <a:xfrm>
            <a:off x="10475913" y="287338"/>
            <a:ext cx="276225" cy="288925"/>
            <a:chOff x="9338428" y="391614"/>
            <a:chExt cx="420096" cy="437973"/>
          </a:xfrm>
        </p:grpSpPr>
        <p:sp>
          <p:nvSpPr>
            <p:cNvPr id="9271"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9272"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2" name="矩形 1"/>
          <p:cNvSpPr/>
          <p:nvPr/>
        </p:nvSpPr>
        <p:spPr>
          <a:xfrm>
            <a:off x="3362325" y="277813"/>
            <a:ext cx="3416300"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1" u="none" strike="noStrike" kern="1200" cap="none" spc="0" normalizeH="0" baseline="0" noProof="0" dirty="0">
                <a:ln>
                  <a:noFill/>
                </a:ln>
                <a:solidFill>
                  <a:schemeClr val="bg1"/>
                </a:solidFill>
                <a:effectLst/>
                <a:uLnTx/>
                <a:uFillTx/>
                <a:latin typeface="+mj-ea"/>
                <a:ea typeface="+mj-ea"/>
                <a:cs typeface="+mn-cs"/>
              </a:rPr>
              <a:t>聚力共赢、勇于开拓、不断超越</a:t>
            </a:r>
            <a:endParaRPr kumimoji="0" lang="zh-CN" altLang="en-US" sz="1800" b="0" i="1" u="none" strike="noStrike" kern="1200" cap="none" spc="0" normalizeH="0" baseline="0" noProof="0" dirty="0">
              <a:ln>
                <a:noFill/>
              </a:ln>
              <a:solidFill>
                <a:schemeClr val="bg1"/>
              </a:solidFill>
              <a:effectLst/>
              <a:uLnTx/>
              <a:uFillTx/>
              <a:latin typeface="+mj-ea"/>
              <a:ea typeface="+mj-ea"/>
              <a:cs typeface="+mn-cs"/>
            </a:endParaRPr>
          </a:p>
        </p:txBody>
      </p:sp>
      <p:pic>
        <p:nvPicPr>
          <p:cNvPr id="9227" name="图片 34"/>
          <p:cNvPicPr/>
          <p:nvPr/>
        </p:nvPicPr>
        <p:blipFill>
          <a:blip r:embed="rId1" cstate="email"/>
          <a:stretch>
            <a:fillRect/>
          </a:stretch>
        </p:blipFill>
        <p:spPr>
          <a:xfrm>
            <a:off x="3605213" y="749300"/>
            <a:ext cx="26987" cy="388938"/>
          </a:xfrm>
          <a:prstGeom prst="rect">
            <a:avLst/>
          </a:prstGeom>
          <a:noFill/>
          <a:ln w="9525">
            <a:noFill/>
          </a:ln>
        </p:spPr>
      </p:pic>
      <p:pic>
        <p:nvPicPr>
          <p:cNvPr id="9228" name="图片 35"/>
          <p:cNvPicPr/>
          <p:nvPr/>
        </p:nvPicPr>
        <p:blipFill>
          <a:blip r:embed="rId1" cstate="email"/>
          <a:stretch>
            <a:fillRect/>
          </a:stretch>
        </p:blipFill>
        <p:spPr>
          <a:xfrm>
            <a:off x="5294313" y="749300"/>
            <a:ext cx="26987" cy="388938"/>
          </a:xfrm>
          <a:prstGeom prst="rect">
            <a:avLst/>
          </a:prstGeom>
          <a:noFill/>
          <a:ln w="9525">
            <a:noFill/>
          </a:ln>
        </p:spPr>
      </p:pic>
      <p:pic>
        <p:nvPicPr>
          <p:cNvPr id="9229" name="图片 36"/>
          <p:cNvPicPr/>
          <p:nvPr/>
        </p:nvPicPr>
        <p:blipFill>
          <a:blip r:embed="rId1" cstate="email"/>
          <a:stretch>
            <a:fillRect/>
          </a:stretch>
        </p:blipFill>
        <p:spPr>
          <a:xfrm>
            <a:off x="7035800" y="749300"/>
            <a:ext cx="26988" cy="388938"/>
          </a:xfrm>
          <a:prstGeom prst="rect">
            <a:avLst/>
          </a:prstGeom>
          <a:noFill/>
          <a:ln w="9525">
            <a:noFill/>
          </a:ln>
        </p:spPr>
      </p:pic>
      <p:sp>
        <p:nvSpPr>
          <p:cNvPr id="9230" name="Rectangle 14"/>
          <p:cNvSpPr/>
          <p:nvPr/>
        </p:nvSpPr>
        <p:spPr>
          <a:xfrm>
            <a:off x="1958975" y="1135063"/>
            <a:ext cx="1619250" cy="22225"/>
          </a:xfrm>
          <a:prstGeom prst="rect">
            <a:avLst/>
          </a:prstGeom>
          <a:solidFill>
            <a:srgbClr val="0095AB"/>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39" name="TextBox 38"/>
          <p:cNvSpPr txBox="1"/>
          <p:nvPr/>
        </p:nvSpPr>
        <p:spPr>
          <a:xfrm>
            <a:off x="2254250"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bg1"/>
                </a:solidFill>
                <a:effectLst/>
                <a:uLnTx/>
                <a:uFillTx/>
                <a:latin typeface="+mn-ea"/>
                <a:ea typeface="+mn-ea"/>
                <a:cs typeface="+mn-cs"/>
              </a:rPr>
              <a:t>公司简介</a:t>
            </a:r>
            <a:endParaRPr kumimoji="0" lang="zh-CN" altLang="en-US" sz="1800" b="1" i="0" u="none" strike="noStrike" kern="1200" cap="none" spc="0" normalizeH="0" baseline="0" noProof="0" dirty="0">
              <a:ln>
                <a:noFill/>
              </a:ln>
              <a:solidFill>
                <a:schemeClr val="bg1"/>
              </a:solidFill>
              <a:effectLst/>
              <a:uLnTx/>
              <a:uFillTx/>
              <a:latin typeface="+mn-ea"/>
              <a:ea typeface="+mn-ea"/>
              <a:cs typeface="+mn-cs"/>
            </a:endParaRPr>
          </a:p>
        </p:txBody>
      </p:sp>
      <p:sp>
        <p:nvSpPr>
          <p:cNvPr id="40" name="TextBox 39"/>
          <p:cNvSpPr txBox="1"/>
          <p:nvPr/>
        </p:nvSpPr>
        <p:spPr>
          <a:xfrm>
            <a:off x="3968750"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主营业务</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sp>
        <p:nvSpPr>
          <p:cNvPr id="41" name="TextBox 40"/>
          <p:cNvSpPr txBox="1"/>
          <p:nvPr/>
        </p:nvSpPr>
        <p:spPr>
          <a:xfrm>
            <a:off x="5681663"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企业优势</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sp>
        <p:nvSpPr>
          <p:cNvPr id="42" name="TextBox 41"/>
          <p:cNvSpPr txBox="1"/>
          <p:nvPr/>
        </p:nvSpPr>
        <p:spPr>
          <a:xfrm>
            <a:off x="7394575"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联系我们</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pic>
        <p:nvPicPr>
          <p:cNvPr id="9235" name="图片 42"/>
          <p:cNvPicPr/>
          <p:nvPr/>
        </p:nvPicPr>
        <p:blipFill>
          <a:blip r:embed="rId1" cstate="email"/>
          <a:stretch>
            <a:fillRect/>
          </a:stretch>
        </p:blipFill>
        <p:spPr>
          <a:xfrm>
            <a:off x="1947863" y="749300"/>
            <a:ext cx="26987" cy="388938"/>
          </a:xfrm>
          <a:prstGeom prst="rect">
            <a:avLst/>
          </a:prstGeom>
          <a:noFill/>
          <a:ln w="9525">
            <a:noFill/>
          </a:ln>
        </p:spPr>
      </p:pic>
      <p:pic>
        <p:nvPicPr>
          <p:cNvPr id="9236" name="图片 43"/>
          <p:cNvPicPr/>
          <p:nvPr/>
        </p:nvPicPr>
        <p:blipFill>
          <a:blip r:embed="rId1" cstate="email"/>
          <a:stretch>
            <a:fillRect/>
          </a:stretch>
        </p:blipFill>
        <p:spPr>
          <a:xfrm>
            <a:off x="8855075" y="749300"/>
            <a:ext cx="26988" cy="388938"/>
          </a:xfrm>
          <a:prstGeom prst="rect">
            <a:avLst/>
          </a:prstGeom>
          <a:noFill/>
          <a:ln w="9525">
            <a:noFill/>
          </a:ln>
        </p:spPr>
      </p:pic>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48"/>
          <p:cNvCxnSpPr/>
          <p:nvPr/>
        </p:nvCxnSpPr>
        <p:spPr bwMode="auto">
          <a:xfrm>
            <a:off x="1588" y="404812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a:off x="1588" y="360203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p:nvPr/>
        </p:nvCxnSpPr>
        <p:spPr bwMode="auto">
          <a:xfrm>
            <a:off x="1588" y="4494213"/>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44"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54" name="TextBox 53"/>
          <p:cNvSpPr txBox="1"/>
          <p:nvPr/>
        </p:nvSpPr>
        <p:spPr>
          <a:xfrm>
            <a:off x="450850" y="141763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00"/>
                </a:solidFill>
                <a:effectLst/>
                <a:uLnTx/>
                <a:uFillTx/>
                <a:latin typeface="+mn-ea"/>
                <a:ea typeface="+mn-ea"/>
                <a:cs typeface="+mn-cs"/>
              </a:rPr>
              <a:t>模板简介</a:t>
            </a:r>
            <a:endParaRPr kumimoji="0" lang="zh-CN" altLang="en-US" sz="1600" b="0" i="0" u="none" strike="noStrike" kern="1200" cap="none" spc="0" normalizeH="0" baseline="0" noProof="0" dirty="0">
              <a:ln>
                <a:noFill/>
              </a:ln>
              <a:solidFill>
                <a:srgbClr val="FFFF00"/>
              </a:solidFill>
              <a:effectLst/>
              <a:uLnTx/>
              <a:uFillTx/>
              <a:latin typeface="+mn-ea"/>
              <a:ea typeface="+mn-ea"/>
              <a:cs typeface="+mn-cs"/>
            </a:endParaRPr>
          </a:p>
        </p:txBody>
      </p:sp>
      <p:sp>
        <p:nvSpPr>
          <p:cNvPr id="9246"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56" name="TextBox 55"/>
          <p:cNvSpPr txBox="1"/>
          <p:nvPr/>
        </p:nvSpPr>
        <p:spPr>
          <a:xfrm>
            <a:off x="450850" y="18811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公司概况</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9248"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58" name="TextBox 57"/>
          <p:cNvSpPr txBox="1"/>
          <p:nvPr/>
        </p:nvSpPr>
        <p:spPr>
          <a:xfrm>
            <a:off x="450850" y="233203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组织构架</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9250" name="Freeform 5"/>
          <p:cNvSpPr>
            <a:spLocks noEditPoints="1"/>
          </p:cNvSpPr>
          <p:nvPr/>
        </p:nvSpPr>
        <p:spPr>
          <a:xfrm>
            <a:off x="288925" y="3262313"/>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0" name="TextBox 59"/>
          <p:cNvSpPr txBox="1"/>
          <p:nvPr/>
        </p:nvSpPr>
        <p:spPr>
          <a:xfrm>
            <a:off x="450850" y="3208338"/>
            <a:ext cx="1279525" cy="33972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发展历程</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9252" name="Freeform 5"/>
          <p:cNvSpPr>
            <a:spLocks noEditPoints="1"/>
          </p:cNvSpPr>
          <p:nvPr/>
        </p:nvSpPr>
        <p:spPr>
          <a:xfrm>
            <a:off x="288925" y="3729038"/>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2" name="TextBox 61"/>
          <p:cNvSpPr txBox="1"/>
          <p:nvPr/>
        </p:nvSpPr>
        <p:spPr>
          <a:xfrm>
            <a:off x="450850" y="3676650"/>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荣誉和资质</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9254" name="Freeform 5"/>
          <p:cNvSpPr>
            <a:spLocks noEditPoints="1"/>
          </p:cNvSpPr>
          <p:nvPr/>
        </p:nvSpPr>
        <p:spPr>
          <a:xfrm>
            <a:off x="288925" y="41687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4" name="TextBox 63"/>
          <p:cNvSpPr txBox="1"/>
          <p:nvPr/>
        </p:nvSpPr>
        <p:spPr>
          <a:xfrm>
            <a:off x="450850" y="41163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合作伙伴</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9256"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8" name="TextBox 67"/>
          <p:cNvSpPr txBox="1"/>
          <p:nvPr/>
        </p:nvSpPr>
        <p:spPr>
          <a:xfrm>
            <a:off x="450850" y="27701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企业文化</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9258" name="Freeform 5"/>
          <p:cNvSpPr/>
          <p:nvPr/>
        </p:nvSpPr>
        <p:spPr>
          <a:xfrm>
            <a:off x="1773238" y="1417638"/>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sp>
        <p:nvSpPr>
          <p:cNvPr id="70" name="TextBox 69"/>
          <p:cNvSpPr txBox="1"/>
          <p:nvPr/>
        </p:nvSpPr>
        <p:spPr>
          <a:xfrm>
            <a:off x="2609850" y="1463675"/>
            <a:ext cx="4168775" cy="369888"/>
          </a:xfrm>
          <a:prstGeom prst="rect">
            <a:avLst/>
          </a:prstGeom>
          <a:noFill/>
          <a:ln w="9525">
            <a:noFill/>
          </a:ln>
        </p:spPr>
        <p:txBody>
          <a:bodyPr>
            <a:spAutoFit/>
          </a:bodyPr>
          <a:lstStyle/>
          <a:p>
            <a:pPr lvl="0" eaLnBrk="1" hangingPunct="1"/>
            <a:r>
              <a:rPr lang="zh-CN" altLang="en-US" b="1" dirty="0">
                <a:solidFill>
                  <a:schemeClr val="tx2"/>
                </a:solidFill>
                <a:latin typeface="微软雅黑" panose="020B0503020204020204" pitchFamily="34" charset="-122"/>
                <a:ea typeface="微软雅黑" panose="020B0503020204020204" pitchFamily="34" charset="-122"/>
              </a:rPr>
              <a:t>网页式结构，信息分类更清楚</a:t>
            </a:r>
            <a:endParaRPr lang="en-US" altLang="zh-CN" b="1" dirty="0">
              <a:solidFill>
                <a:schemeClr val="tx2"/>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2601913" y="1838325"/>
            <a:ext cx="8355012" cy="584200"/>
          </a:xfrm>
          <a:prstGeom prst="rect">
            <a:avLst/>
          </a:prstGeom>
          <a:noFill/>
          <a:ln w="9525">
            <a:noFill/>
          </a:ln>
        </p:spPr>
        <p:txBody>
          <a:bodyPr>
            <a:spAutoFit/>
          </a:bodyPr>
          <a:lstStyle/>
          <a:p>
            <a:pPr lvl="0" algn="just" eaLnBrk="1" hangingPunct="1"/>
            <a:r>
              <a:rPr lang="zh-CN" altLang="en-US" sz="1600" dirty="0">
                <a:solidFill>
                  <a:srgbClr val="333333"/>
                </a:solidFill>
                <a:latin typeface="微软雅黑" panose="020B0503020204020204" pitchFamily="34" charset="-122"/>
                <a:ea typeface="微软雅黑" panose="020B0503020204020204" pitchFamily="34" charset="-122"/>
              </a:rPr>
              <a:t>本模板采用网页式结构，特点就是层次清晰，结构明了，适用于信息量大，分类较多的用途，比如公司介绍，产品介绍，服务介绍等。</a:t>
            </a:r>
            <a:endParaRPr lang="zh-CN" altLang="en-US" sz="1600" dirty="0">
              <a:solidFill>
                <a:srgbClr val="333333"/>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2609850" y="2589213"/>
            <a:ext cx="4168775" cy="368300"/>
          </a:xfrm>
          <a:prstGeom prst="rect">
            <a:avLst/>
          </a:prstGeom>
          <a:noFill/>
          <a:ln w="9525">
            <a:noFill/>
          </a:ln>
        </p:spPr>
        <p:txBody>
          <a:bodyPr>
            <a:spAutoFit/>
          </a:bodyPr>
          <a:lstStyle/>
          <a:p>
            <a:pPr lvl="0" eaLnBrk="1" hangingPunct="1"/>
            <a:r>
              <a:rPr lang="zh-CN" altLang="en-US" b="1" dirty="0">
                <a:solidFill>
                  <a:schemeClr val="tx2"/>
                </a:solidFill>
                <a:latin typeface="微软雅黑" panose="020B0503020204020204" pitchFamily="34" charset="-122"/>
                <a:ea typeface="微软雅黑" panose="020B0503020204020204" pitchFamily="34" charset="-122"/>
              </a:rPr>
              <a:t>栏目数量、栏目名称均可自由更改</a:t>
            </a:r>
            <a:endParaRPr lang="en-US" altLang="zh-CN" b="1" dirty="0">
              <a:solidFill>
                <a:schemeClr val="tx2"/>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2601913" y="2932113"/>
            <a:ext cx="8355012" cy="830262"/>
          </a:xfrm>
          <a:prstGeom prst="rect">
            <a:avLst/>
          </a:prstGeom>
          <a:noFill/>
          <a:ln w="9525">
            <a:noFill/>
          </a:ln>
        </p:spPr>
        <p:txBody>
          <a:bodyPr>
            <a:spAutoFit/>
          </a:bodyPr>
          <a:lstStyle/>
          <a:p>
            <a:pPr lvl="0" algn="just" eaLnBrk="1" hangingPunct="1"/>
            <a:r>
              <a:rPr lang="zh-CN" altLang="en-US" sz="1600" dirty="0">
                <a:solidFill>
                  <a:srgbClr val="333333"/>
                </a:solidFill>
                <a:latin typeface="微软雅黑" panose="020B0503020204020204" pitchFamily="34" charset="-122"/>
                <a:ea typeface="微软雅黑" panose="020B0503020204020204" pitchFamily="34" charset="-122"/>
              </a:rPr>
              <a:t>模板一级栏目预设为</a:t>
            </a:r>
            <a:r>
              <a:rPr lang="en-US" altLang="zh-CN" sz="1600" dirty="0">
                <a:solidFill>
                  <a:srgbClr val="333333"/>
                </a:solidFill>
                <a:latin typeface="微软雅黑" panose="020B0503020204020204" pitchFamily="34" charset="-122"/>
                <a:ea typeface="微软雅黑" panose="020B0503020204020204" pitchFamily="34" charset="-122"/>
              </a:rPr>
              <a:t>“</a:t>
            </a:r>
            <a:r>
              <a:rPr lang="zh-CN" altLang="en-US" sz="1600" dirty="0">
                <a:solidFill>
                  <a:srgbClr val="333333"/>
                </a:solidFill>
                <a:latin typeface="微软雅黑" panose="020B0503020204020204" pitchFamily="34" charset="-122"/>
                <a:ea typeface="微软雅黑" panose="020B0503020204020204" pitchFamily="34" charset="-122"/>
              </a:rPr>
              <a:t>公司简介、主营业务</a:t>
            </a:r>
            <a:r>
              <a:rPr lang="en-US" altLang="zh-CN" sz="1600" dirty="0">
                <a:solidFill>
                  <a:srgbClr val="333333"/>
                </a:solidFill>
                <a:latin typeface="微软雅黑" panose="020B0503020204020204" pitchFamily="34" charset="-122"/>
                <a:ea typeface="微软雅黑" panose="020B0503020204020204" pitchFamily="34" charset="-122"/>
              </a:rPr>
              <a:t>”</a:t>
            </a:r>
            <a:r>
              <a:rPr lang="zh-CN" altLang="en-US" sz="1600" dirty="0">
                <a:solidFill>
                  <a:srgbClr val="333333"/>
                </a:solidFill>
                <a:latin typeface="微软雅黑" panose="020B0503020204020204" pitchFamily="34" charset="-122"/>
                <a:ea typeface="微软雅黑" panose="020B0503020204020204" pitchFamily="34" charset="-122"/>
              </a:rPr>
              <a:t>等</a:t>
            </a:r>
            <a:r>
              <a:rPr lang="en-US" altLang="zh-CN" sz="1600" dirty="0">
                <a:solidFill>
                  <a:srgbClr val="333333"/>
                </a:solidFill>
                <a:latin typeface="微软雅黑" panose="020B0503020204020204" pitchFamily="34" charset="-122"/>
                <a:ea typeface="微软雅黑" panose="020B0503020204020204" pitchFamily="34" charset="-122"/>
              </a:rPr>
              <a:t>4</a:t>
            </a:r>
            <a:r>
              <a:rPr lang="zh-CN" altLang="en-US" sz="1600" dirty="0">
                <a:solidFill>
                  <a:srgbClr val="333333"/>
                </a:solidFill>
                <a:latin typeface="微软雅黑" panose="020B0503020204020204" pitchFamily="34" charset="-122"/>
                <a:ea typeface="微软雅黑" panose="020B0503020204020204" pitchFamily="34" charset="-122"/>
              </a:rPr>
              <a:t>个，每个一级栏目下设多个子栏目；这些一级栏目数量是可以增减的，用户可删减和增加栏目，分割线也是可移动的。文字全部可以编辑，因此适用性极强。二级栏目也是如此。</a:t>
            </a:r>
            <a:endParaRPr lang="zh-CN" altLang="en-US" sz="1600" dirty="0">
              <a:solidFill>
                <a:srgbClr val="333333"/>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2609850" y="3889375"/>
            <a:ext cx="4168775" cy="369888"/>
          </a:xfrm>
          <a:prstGeom prst="rect">
            <a:avLst/>
          </a:prstGeom>
          <a:noFill/>
          <a:ln w="9525">
            <a:noFill/>
          </a:ln>
        </p:spPr>
        <p:txBody>
          <a:bodyPr>
            <a:spAutoFit/>
          </a:bodyPr>
          <a:lstStyle/>
          <a:p>
            <a:pPr lvl="0" eaLnBrk="1" hangingPunct="1"/>
            <a:r>
              <a:rPr lang="zh-CN" altLang="en-US" b="1" dirty="0">
                <a:solidFill>
                  <a:schemeClr val="tx2"/>
                </a:solidFill>
                <a:latin typeface="微软雅黑" panose="020B0503020204020204" pitchFamily="34" charset="-122"/>
                <a:ea typeface="微软雅黑" panose="020B0503020204020204" pitchFamily="34" charset="-122"/>
              </a:rPr>
              <a:t>其他元素均可编辑</a:t>
            </a:r>
            <a:endParaRPr lang="en-US" altLang="zh-CN" b="1" dirty="0">
              <a:solidFill>
                <a:schemeClr val="tx2"/>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2601913" y="4248150"/>
            <a:ext cx="8355012" cy="338138"/>
          </a:xfrm>
          <a:prstGeom prst="rect">
            <a:avLst/>
          </a:prstGeom>
          <a:noFill/>
          <a:ln w="9525">
            <a:noFill/>
          </a:ln>
        </p:spPr>
        <p:txBody>
          <a:bodyPr>
            <a:spAutoFit/>
          </a:bodyPr>
          <a:lstStyle/>
          <a:p>
            <a:pPr lvl="0" algn="just" eaLnBrk="1" hangingPunct="1"/>
            <a:r>
              <a:rPr lang="zh-CN" altLang="en-US" sz="1600" dirty="0">
                <a:solidFill>
                  <a:srgbClr val="333333"/>
                </a:solidFill>
                <a:latin typeface="微软雅黑" panose="020B0503020204020204" pitchFamily="34" charset="-122"/>
                <a:ea typeface="微软雅黑" panose="020B0503020204020204" pitchFamily="34" charset="-122"/>
              </a:rPr>
              <a:t>其他元素也可编辑，如顶部</a:t>
            </a:r>
            <a:r>
              <a:rPr lang="en-US" altLang="zh-CN" sz="1600" dirty="0">
                <a:solidFill>
                  <a:srgbClr val="333333"/>
                </a:solidFill>
                <a:latin typeface="微软雅黑" panose="020B0503020204020204" pitchFamily="34" charset="-122"/>
                <a:ea typeface="微软雅黑" panose="020B0503020204020204" pitchFamily="34" charset="-122"/>
              </a:rPr>
              <a:t>LOGO，</a:t>
            </a:r>
            <a:r>
              <a:rPr lang="zh-CN" altLang="en-US" sz="1600" dirty="0">
                <a:solidFill>
                  <a:srgbClr val="333333"/>
                </a:solidFill>
                <a:latin typeface="微软雅黑" panose="020B0503020204020204" pitchFamily="34" charset="-122"/>
                <a:ea typeface="微软雅黑" panose="020B0503020204020204" pitchFamily="34" charset="-122"/>
              </a:rPr>
              <a:t>底部的版权信息等小元素均可编辑。</a:t>
            </a:r>
            <a:endParaRPr lang="zh-CN" altLang="en-US" sz="1600" dirty="0">
              <a:solidFill>
                <a:srgbClr val="333333"/>
              </a:solidFill>
              <a:latin typeface="微软雅黑" panose="020B0503020204020204" pitchFamily="34" charset="-122"/>
              <a:ea typeface="微软雅黑" panose="020B0503020204020204" pitchFamily="34" charset="-122"/>
            </a:endParaRPr>
          </a:p>
        </p:txBody>
      </p:sp>
      <p:sp>
        <p:nvSpPr>
          <p:cNvPr id="77" name="Oval 9"/>
          <p:cNvSpPr/>
          <p:nvPr/>
        </p:nvSpPr>
        <p:spPr>
          <a:xfrm>
            <a:off x="2389188" y="1492250"/>
            <a:ext cx="220662" cy="220663"/>
          </a:xfrm>
          <a:prstGeom prst="ellipse">
            <a:avLst/>
          </a:prstGeom>
          <a:solidFill>
            <a:schemeClr val="tx2"/>
          </a:solidFill>
          <a:ln w="12700" cap="flat" cmpd="sng">
            <a:solidFill>
              <a:srgbClr val="F8F8F8"/>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78" name="Oval 9"/>
          <p:cNvSpPr/>
          <p:nvPr/>
        </p:nvSpPr>
        <p:spPr>
          <a:xfrm>
            <a:off x="2389188" y="2663825"/>
            <a:ext cx="220662" cy="219075"/>
          </a:xfrm>
          <a:prstGeom prst="ellipse">
            <a:avLst/>
          </a:prstGeom>
          <a:solidFill>
            <a:schemeClr val="tx2"/>
          </a:solidFill>
          <a:ln w="12700" cap="flat" cmpd="sng">
            <a:solidFill>
              <a:srgbClr val="F8F8F8"/>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79" name="Oval 9"/>
          <p:cNvSpPr/>
          <p:nvPr/>
        </p:nvSpPr>
        <p:spPr>
          <a:xfrm>
            <a:off x="2389188" y="3933825"/>
            <a:ext cx="220662" cy="220663"/>
          </a:xfrm>
          <a:prstGeom prst="ellipse">
            <a:avLst/>
          </a:prstGeom>
          <a:solidFill>
            <a:schemeClr val="tx2"/>
          </a:solidFill>
          <a:ln w="12700" cap="flat" cmpd="sng">
            <a:solidFill>
              <a:srgbClr val="F8F8F8"/>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80" name="Oval 9"/>
          <p:cNvSpPr/>
          <p:nvPr/>
        </p:nvSpPr>
        <p:spPr>
          <a:xfrm>
            <a:off x="2389188" y="4906963"/>
            <a:ext cx="220662" cy="219075"/>
          </a:xfrm>
          <a:prstGeom prst="ellipse">
            <a:avLst/>
          </a:prstGeom>
          <a:solidFill>
            <a:schemeClr val="tx2"/>
          </a:solidFill>
          <a:ln w="12700" cap="flat" cmpd="sng">
            <a:solidFill>
              <a:srgbClr val="F8F8F8"/>
            </a:solidFill>
            <a:prstDash val="solid"/>
            <a:headEnd type="none" w="med" len="med"/>
            <a:tailEnd type="none" w="med" len="med"/>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82" name="TextBox 81"/>
          <p:cNvSpPr txBox="1"/>
          <p:nvPr/>
        </p:nvSpPr>
        <p:spPr>
          <a:xfrm>
            <a:off x="2609850" y="4846638"/>
            <a:ext cx="4168775" cy="368300"/>
          </a:xfrm>
          <a:prstGeom prst="rect">
            <a:avLst/>
          </a:prstGeom>
          <a:noFill/>
          <a:ln w="9525">
            <a:noFill/>
          </a:ln>
        </p:spPr>
        <p:txBody>
          <a:bodyPr>
            <a:spAutoFit/>
          </a:bodyPr>
          <a:lstStyle/>
          <a:p>
            <a:pPr lvl="0" eaLnBrk="1" hangingPunct="1"/>
            <a:r>
              <a:rPr lang="zh-CN" altLang="en-US" b="1" dirty="0">
                <a:solidFill>
                  <a:schemeClr val="tx2"/>
                </a:solidFill>
                <a:latin typeface="微软雅黑" panose="020B0503020204020204" pitchFamily="34" charset="-122"/>
                <a:ea typeface="微软雅黑" panose="020B0503020204020204" pitchFamily="34" charset="-122"/>
              </a:rPr>
              <a:t>关于图片和图形</a:t>
            </a:r>
            <a:endParaRPr lang="en-US" altLang="zh-CN" b="1" dirty="0">
              <a:solidFill>
                <a:schemeClr val="tx2"/>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2601913" y="5186363"/>
            <a:ext cx="8355012" cy="1077912"/>
          </a:xfrm>
          <a:prstGeom prst="rect">
            <a:avLst/>
          </a:prstGeom>
          <a:noFill/>
          <a:ln w="9525">
            <a:noFill/>
          </a:ln>
        </p:spPr>
        <p:txBody>
          <a:bodyPr>
            <a:spAutoFit/>
          </a:bodyPr>
          <a:lstStyle/>
          <a:p>
            <a:pPr lvl="0" algn="just" eaLnBrk="1" hangingPunct="1"/>
            <a:r>
              <a:rPr lang="zh-CN" altLang="en-US" sz="1600" dirty="0">
                <a:solidFill>
                  <a:srgbClr val="333333"/>
                </a:solidFill>
                <a:latin typeface="微软雅黑" panose="020B0503020204020204" pitchFamily="34" charset="-122"/>
                <a:ea typeface="微软雅黑" panose="020B0503020204020204" pitchFamily="34" charset="-122"/>
              </a:rPr>
              <a:t>模板中出现的图片更换方法是对图片点右键</a:t>
            </a:r>
            <a:r>
              <a:rPr lang="en-US" altLang="zh-CN" sz="1600" dirty="0">
                <a:solidFill>
                  <a:srgbClr val="333333"/>
                </a:solidFill>
                <a:latin typeface="微软雅黑" panose="020B0503020204020204" pitchFamily="34" charset="-122"/>
                <a:ea typeface="微软雅黑" panose="020B0503020204020204" pitchFamily="34" charset="-122"/>
              </a:rPr>
              <a:t>-&gt;</a:t>
            </a:r>
            <a:r>
              <a:rPr lang="zh-CN" altLang="en-US" sz="1600" dirty="0">
                <a:solidFill>
                  <a:srgbClr val="333333"/>
                </a:solidFill>
                <a:latin typeface="微软雅黑" panose="020B0503020204020204" pitchFamily="34" charset="-122"/>
                <a:ea typeface="微软雅黑" panose="020B0503020204020204" pitchFamily="34" charset="-122"/>
              </a:rPr>
              <a:t>设置对象格式</a:t>
            </a:r>
            <a:r>
              <a:rPr lang="en-US" altLang="zh-CN" sz="1600" dirty="0">
                <a:solidFill>
                  <a:srgbClr val="333333"/>
                </a:solidFill>
                <a:latin typeface="微软雅黑" panose="020B0503020204020204" pitchFamily="34" charset="-122"/>
                <a:ea typeface="微软雅黑" panose="020B0503020204020204" pitchFamily="34" charset="-122"/>
              </a:rPr>
              <a:t>-&gt;</a:t>
            </a:r>
            <a:r>
              <a:rPr lang="zh-CN" altLang="en-US" sz="1600" dirty="0">
                <a:solidFill>
                  <a:srgbClr val="333333"/>
                </a:solidFill>
                <a:latin typeface="微软雅黑" panose="020B0503020204020204" pitchFamily="34" charset="-122"/>
                <a:ea typeface="微软雅黑" panose="020B0503020204020204" pitchFamily="34" charset="-122"/>
              </a:rPr>
              <a:t>填充</a:t>
            </a:r>
            <a:r>
              <a:rPr lang="en-US" altLang="zh-CN" sz="1600" dirty="0">
                <a:solidFill>
                  <a:srgbClr val="333333"/>
                </a:solidFill>
                <a:latin typeface="微软雅黑" panose="020B0503020204020204" pitchFamily="34" charset="-122"/>
                <a:ea typeface="微软雅黑" panose="020B0503020204020204" pitchFamily="34" charset="-122"/>
              </a:rPr>
              <a:t>-&gt;</a:t>
            </a:r>
            <a:r>
              <a:rPr lang="zh-CN" altLang="en-US" sz="1600" dirty="0">
                <a:solidFill>
                  <a:srgbClr val="333333"/>
                </a:solidFill>
                <a:latin typeface="微软雅黑" panose="020B0503020204020204" pitchFamily="34" charset="-122"/>
                <a:ea typeface="微软雅黑" panose="020B0503020204020204" pitchFamily="34" charset="-122"/>
              </a:rPr>
              <a:t>填充效果</a:t>
            </a:r>
            <a:r>
              <a:rPr lang="en-US" altLang="zh-CN" sz="1600" dirty="0">
                <a:solidFill>
                  <a:srgbClr val="333333"/>
                </a:solidFill>
                <a:latin typeface="微软雅黑" panose="020B0503020204020204" pitchFamily="34" charset="-122"/>
                <a:ea typeface="微软雅黑" panose="020B0503020204020204" pitchFamily="34" charset="-122"/>
              </a:rPr>
              <a:t>-&gt;</a:t>
            </a:r>
            <a:r>
              <a:rPr lang="zh-CN" altLang="en-US" sz="1600" dirty="0">
                <a:solidFill>
                  <a:srgbClr val="333333"/>
                </a:solidFill>
                <a:latin typeface="微软雅黑" panose="020B0503020204020204" pitchFamily="34" charset="-122"/>
                <a:ea typeface="微软雅黑" panose="020B0503020204020204" pitchFamily="34" charset="-122"/>
              </a:rPr>
              <a:t>图片，选择事先准备好的图片即可，后文遇图均可按此操作。</a:t>
            </a:r>
            <a:endParaRPr lang="en-US" altLang="zh-CN" sz="1600" dirty="0">
              <a:solidFill>
                <a:srgbClr val="333333"/>
              </a:solidFill>
              <a:latin typeface="微软雅黑" panose="020B0503020204020204" pitchFamily="34" charset="-122"/>
              <a:ea typeface="微软雅黑" panose="020B0503020204020204" pitchFamily="34" charset="-122"/>
            </a:endParaRPr>
          </a:p>
          <a:p>
            <a:pPr lvl="0" algn="just" eaLnBrk="1" hangingPunct="1"/>
            <a:r>
              <a:rPr lang="zh-CN" altLang="en-US" sz="1600" dirty="0">
                <a:solidFill>
                  <a:srgbClr val="333333"/>
                </a:solidFill>
                <a:latin typeface="微软雅黑" panose="020B0503020204020204" pitchFamily="34" charset="-122"/>
                <a:ea typeface="微软雅黑" panose="020B0503020204020204" pitchFamily="34" charset="-122"/>
              </a:rPr>
              <a:t>所有图形都能编辑动画，颜色，大小等，不一定每个图形都能用上，但是表达方式、配色、版式都是可以借鉴的。</a:t>
            </a:r>
            <a:endParaRPr lang="zh-CN" altLang="en-US" sz="1600" dirty="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 calcmode="lin" valueType="num">
                                      <p:cBhvr>
                                        <p:cTn id="9" dur="500" fill="hold"/>
                                        <p:tgtEl>
                                          <p:spTgt spid="70"/>
                                        </p:tgtEl>
                                        <p:attrNameLst>
                                          <p:attrName>style.rotation</p:attrName>
                                        </p:attrNameLst>
                                      </p:cBhvr>
                                      <p:tavLst>
                                        <p:tav tm="0">
                                          <p:val>
                                            <p:fltVal val="90"/>
                                          </p:val>
                                        </p:tav>
                                        <p:tav tm="100000">
                                          <p:val>
                                            <p:fltVal val="0"/>
                                          </p:val>
                                        </p:tav>
                                      </p:tavLst>
                                    </p:anim>
                                    <p:animEffect transition="in" filter="fade">
                                      <p:cBhvr>
                                        <p:cTn id="10" dur="500"/>
                                        <p:tgtEl>
                                          <p:spTgt spid="70"/>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71"/>
                                        </p:tgtEl>
                                        <p:attrNameLst>
                                          <p:attrName>style.visibility</p:attrName>
                                        </p:attrNameLst>
                                      </p:cBhvr>
                                      <p:to>
                                        <p:strVal val="visible"/>
                                      </p:to>
                                    </p:set>
                                    <p:animEffect transition="in" filter="wipe(up)">
                                      <p:cBhvr>
                                        <p:cTn id="14" dur="500"/>
                                        <p:tgtEl>
                                          <p:spTgt spid="71"/>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500" fill="hold"/>
                                        <p:tgtEl>
                                          <p:spTgt spid="72"/>
                                        </p:tgtEl>
                                        <p:attrNameLst>
                                          <p:attrName>ppt_w</p:attrName>
                                        </p:attrNameLst>
                                      </p:cBhvr>
                                      <p:tavLst>
                                        <p:tav tm="0">
                                          <p:val>
                                            <p:fltVal val="0"/>
                                          </p:val>
                                        </p:tav>
                                        <p:tav tm="100000">
                                          <p:val>
                                            <p:strVal val="#ppt_w"/>
                                          </p:val>
                                        </p:tav>
                                      </p:tavLst>
                                    </p:anim>
                                    <p:anim calcmode="lin" valueType="num">
                                      <p:cBhvr>
                                        <p:cTn id="18" dur="500" fill="hold"/>
                                        <p:tgtEl>
                                          <p:spTgt spid="72"/>
                                        </p:tgtEl>
                                        <p:attrNameLst>
                                          <p:attrName>ppt_h</p:attrName>
                                        </p:attrNameLst>
                                      </p:cBhvr>
                                      <p:tavLst>
                                        <p:tav tm="0">
                                          <p:val>
                                            <p:fltVal val="0"/>
                                          </p:val>
                                        </p:tav>
                                        <p:tav tm="100000">
                                          <p:val>
                                            <p:strVal val="#ppt_h"/>
                                          </p:val>
                                        </p:tav>
                                      </p:tavLst>
                                    </p:anim>
                                    <p:anim calcmode="lin" valueType="num">
                                      <p:cBhvr>
                                        <p:cTn id="19" dur="500" fill="hold"/>
                                        <p:tgtEl>
                                          <p:spTgt spid="72"/>
                                        </p:tgtEl>
                                        <p:attrNameLst>
                                          <p:attrName>style.rotation</p:attrName>
                                        </p:attrNameLst>
                                      </p:cBhvr>
                                      <p:tavLst>
                                        <p:tav tm="0">
                                          <p:val>
                                            <p:fltVal val="90"/>
                                          </p:val>
                                        </p:tav>
                                        <p:tav tm="100000">
                                          <p:val>
                                            <p:fltVal val="0"/>
                                          </p:val>
                                        </p:tav>
                                      </p:tavLst>
                                    </p:anim>
                                    <p:animEffect transition="in" filter="fade">
                                      <p:cBhvr>
                                        <p:cTn id="20" dur="500"/>
                                        <p:tgtEl>
                                          <p:spTgt spid="72"/>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wipe(up)">
                                      <p:cBhvr>
                                        <p:cTn id="24" dur="500"/>
                                        <p:tgtEl>
                                          <p:spTgt spid="73"/>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p:cTn id="27" dur="500" fill="hold"/>
                                        <p:tgtEl>
                                          <p:spTgt spid="74"/>
                                        </p:tgtEl>
                                        <p:attrNameLst>
                                          <p:attrName>ppt_w</p:attrName>
                                        </p:attrNameLst>
                                      </p:cBhvr>
                                      <p:tavLst>
                                        <p:tav tm="0">
                                          <p:val>
                                            <p:fltVal val="0"/>
                                          </p:val>
                                        </p:tav>
                                        <p:tav tm="100000">
                                          <p:val>
                                            <p:strVal val="#ppt_w"/>
                                          </p:val>
                                        </p:tav>
                                      </p:tavLst>
                                    </p:anim>
                                    <p:anim calcmode="lin" valueType="num">
                                      <p:cBhvr>
                                        <p:cTn id="28" dur="500" fill="hold"/>
                                        <p:tgtEl>
                                          <p:spTgt spid="74"/>
                                        </p:tgtEl>
                                        <p:attrNameLst>
                                          <p:attrName>ppt_h</p:attrName>
                                        </p:attrNameLst>
                                      </p:cBhvr>
                                      <p:tavLst>
                                        <p:tav tm="0">
                                          <p:val>
                                            <p:fltVal val="0"/>
                                          </p:val>
                                        </p:tav>
                                        <p:tav tm="100000">
                                          <p:val>
                                            <p:strVal val="#ppt_h"/>
                                          </p:val>
                                        </p:tav>
                                      </p:tavLst>
                                    </p:anim>
                                    <p:anim calcmode="lin" valueType="num">
                                      <p:cBhvr>
                                        <p:cTn id="29" dur="500" fill="hold"/>
                                        <p:tgtEl>
                                          <p:spTgt spid="74"/>
                                        </p:tgtEl>
                                        <p:attrNameLst>
                                          <p:attrName>style.rotation</p:attrName>
                                        </p:attrNameLst>
                                      </p:cBhvr>
                                      <p:tavLst>
                                        <p:tav tm="0">
                                          <p:val>
                                            <p:fltVal val="90"/>
                                          </p:val>
                                        </p:tav>
                                        <p:tav tm="100000">
                                          <p:val>
                                            <p:fltVal val="0"/>
                                          </p:val>
                                        </p:tav>
                                      </p:tavLst>
                                    </p:anim>
                                    <p:animEffect transition="in" filter="fade">
                                      <p:cBhvr>
                                        <p:cTn id="30" dur="500"/>
                                        <p:tgtEl>
                                          <p:spTgt spid="74"/>
                                        </p:tgtEl>
                                      </p:cBhvr>
                                    </p:animEffect>
                                  </p:childTnLst>
                                </p:cTn>
                              </p:par>
                            </p:childTnLst>
                          </p:cTn>
                        </p:par>
                        <p:par>
                          <p:cTn id="31" fill="hold">
                            <p:stCondLst>
                              <p:cond delay="1500"/>
                            </p:stCondLst>
                            <p:childTnLst>
                              <p:par>
                                <p:cTn id="32" presetID="22" presetClass="entr" presetSubtype="1"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77"/>
                                        </p:tgtEl>
                                        <p:attrNameLst>
                                          <p:attrName>style.visibility</p:attrName>
                                        </p:attrNameLst>
                                      </p:cBhvr>
                                      <p:to>
                                        <p:strVal val="visible"/>
                                      </p:to>
                                    </p:set>
                                    <p:anim calcmode="lin" valueType="num">
                                      <p:cBhvr>
                                        <p:cTn id="38" dur="400" fill="hold"/>
                                        <p:tgtEl>
                                          <p:spTgt spid="77"/>
                                        </p:tgtEl>
                                        <p:attrNameLst>
                                          <p:attrName>ppt_w</p:attrName>
                                        </p:attrNameLst>
                                      </p:cBhvr>
                                      <p:tavLst>
                                        <p:tav tm="0">
                                          <p:val>
                                            <p:fltVal val="0"/>
                                          </p:val>
                                        </p:tav>
                                        <p:tav tm="100000">
                                          <p:val>
                                            <p:strVal val="#ppt_w"/>
                                          </p:val>
                                        </p:tav>
                                      </p:tavLst>
                                    </p:anim>
                                    <p:anim calcmode="lin" valueType="num">
                                      <p:cBhvr>
                                        <p:cTn id="39" dur="400" fill="hold"/>
                                        <p:tgtEl>
                                          <p:spTgt spid="77"/>
                                        </p:tgtEl>
                                        <p:attrNameLst>
                                          <p:attrName>ppt_h</p:attrName>
                                        </p:attrNameLst>
                                      </p:cBhvr>
                                      <p:tavLst>
                                        <p:tav tm="0">
                                          <p:val>
                                            <p:fltVal val="0"/>
                                          </p:val>
                                        </p:tav>
                                        <p:tav tm="100000">
                                          <p:val>
                                            <p:strVal val="#ppt_h"/>
                                          </p:val>
                                        </p:tav>
                                      </p:tavLst>
                                    </p:anim>
                                    <p:animEffect transition="in" filter="fade">
                                      <p:cBhvr>
                                        <p:cTn id="40" dur="400"/>
                                        <p:tgtEl>
                                          <p:spTgt spid="77"/>
                                        </p:tgtEl>
                                      </p:cBhvr>
                                    </p:animEffect>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78"/>
                                        </p:tgtEl>
                                        <p:attrNameLst>
                                          <p:attrName>style.visibility</p:attrName>
                                        </p:attrNameLst>
                                      </p:cBhvr>
                                      <p:to>
                                        <p:strVal val="visible"/>
                                      </p:to>
                                    </p:set>
                                    <p:anim calcmode="lin" valueType="num">
                                      <p:cBhvr>
                                        <p:cTn id="44" dur="400" fill="hold"/>
                                        <p:tgtEl>
                                          <p:spTgt spid="78"/>
                                        </p:tgtEl>
                                        <p:attrNameLst>
                                          <p:attrName>ppt_w</p:attrName>
                                        </p:attrNameLst>
                                      </p:cBhvr>
                                      <p:tavLst>
                                        <p:tav tm="0">
                                          <p:val>
                                            <p:fltVal val="0"/>
                                          </p:val>
                                        </p:tav>
                                        <p:tav tm="100000">
                                          <p:val>
                                            <p:strVal val="#ppt_w"/>
                                          </p:val>
                                        </p:tav>
                                      </p:tavLst>
                                    </p:anim>
                                    <p:anim calcmode="lin" valueType="num">
                                      <p:cBhvr>
                                        <p:cTn id="45" dur="400" fill="hold"/>
                                        <p:tgtEl>
                                          <p:spTgt spid="78"/>
                                        </p:tgtEl>
                                        <p:attrNameLst>
                                          <p:attrName>ppt_h</p:attrName>
                                        </p:attrNameLst>
                                      </p:cBhvr>
                                      <p:tavLst>
                                        <p:tav tm="0">
                                          <p:val>
                                            <p:fltVal val="0"/>
                                          </p:val>
                                        </p:tav>
                                        <p:tav tm="100000">
                                          <p:val>
                                            <p:strVal val="#ppt_h"/>
                                          </p:val>
                                        </p:tav>
                                      </p:tavLst>
                                    </p:anim>
                                    <p:animEffect transition="in" filter="fade">
                                      <p:cBhvr>
                                        <p:cTn id="46" dur="400"/>
                                        <p:tgtEl>
                                          <p:spTgt spid="78"/>
                                        </p:tgtEl>
                                      </p:cBhvr>
                                    </p:animEffect>
                                  </p:childTnLst>
                                </p:cTn>
                              </p:par>
                            </p:childTnLst>
                          </p:cTn>
                        </p:par>
                        <p:par>
                          <p:cTn id="47" fill="hold">
                            <p:stCondLst>
                              <p:cond delay="3000"/>
                            </p:stCondLst>
                            <p:childTnLst>
                              <p:par>
                                <p:cTn id="48" presetID="53" presetClass="entr" presetSubtype="16" fill="hold" grpId="0" nodeType="afterEffect">
                                  <p:stCondLst>
                                    <p:cond delay="0"/>
                                  </p:stCondLst>
                                  <p:childTnLst>
                                    <p:set>
                                      <p:cBhvr>
                                        <p:cTn id="49" dur="1" fill="hold">
                                          <p:stCondLst>
                                            <p:cond delay="0"/>
                                          </p:stCondLst>
                                        </p:cTn>
                                        <p:tgtEl>
                                          <p:spTgt spid="79"/>
                                        </p:tgtEl>
                                        <p:attrNameLst>
                                          <p:attrName>style.visibility</p:attrName>
                                        </p:attrNameLst>
                                      </p:cBhvr>
                                      <p:to>
                                        <p:strVal val="visible"/>
                                      </p:to>
                                    </p:set>
                                    <p:anim calcmode="lin" valueType="num">
                                      <p:cBhvr>
                                        <p:cTn id="50" dur="400" fill="hold"/>
                                        <p:tgtEl>
                                          <p:spTgt spid="79"/>
                                        </p:tgtEl>
                                        <p:attrNameLst>
                                          <p:attrName>ppt_w</p:attrName>
                                        </p:attrNameLst>
                                      </p:cBhvr>
                                      <p:tavLst>
                                        <p:tav tm="0">
                                          <p:val>
                                            <p:fltVal val="0"/>
                                          </p:val>
                                        </p:tav>
                                        <p:tav tm="100000">
                                          <p:val>
                                            <p:strVal val="#ppt_w"/>
                                          </p:val>
                                        </p:tav>
                                      </p:tavLst>
                                    </p:anim>
                                    <p:anim calcmode="lin" valueType="num">
                                      <p:cBhvr>
                                        <p:cTn id="51" dur="400" fill="hold"/>
                                        <p:tgtEl>
                                          <p:spTgt spid="79"/>
                                        </p:tgtEl>
                                        <p:attrNameLst>
                                          <p:attrName>ppt_h</p:attrName>
                                        </p:attrNameLst>
                                      </p:cBhvr>
                                      <p:tavLst>
                                        <p:tav tm="0">
                                          <p:val>
                                            <p:fltVal val="0"/>
                                          </p:val>
                                        </p:tav>
                                        <p:tav tm="100000">
                                          <p:val>
                                            <p:strVal val="#ppt_h"/>
                                          </p:val>
                                        </p:tav>
                                      </p:tavLst>
                                    </p:anim>
                                    <p:animEffect transition="in" filter="fade">
                                      <p:cBhvr>
                                        <p:cTn id="52" dur="400"/>
                                        <p:tgtEl>
                                          <p:spTgt spid="79"/>
                                        </p:tgtEl>
                                      </p:cBhvr>
                                    </p:animEffect>
                                  </p:childTnLst>
                                </p:cTn>
                              </p:par>
                            </p:childTnLst>
                          </p:cTn>
                        </p:par>
                        <p:par>
                          <p:cTn id="53" fill="hold">
                            <p:stCondLst>
                              <p:cond delay="3500"/>
                            </p:stCondLst>
                            <p:childTnLst>
                              <p:par>
                                <p:cTn id="54" presetID="53" presetClass="entr" presetSubtype="16" fill="hold" grpId="0" nodeType="after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p:cTn id="56" dur="400" fill="hold"/>
                                        <p:tgtEl>
                                          <p:spTgt spid="80"/>
                                        </p:tgtEl>
                                        <p:attrNameLst>
                                          <p:attrName>ppt_w</p:attrName>
                                        </p:attrNameLst>
                                      </p:cBhvr>
                                      <p:tavLst>
                                        <p:tav tm="0">
                                          <p:val>
                                            <p:fltVal val="0"/>
                                          </p:val>
                                        </p:tav>
                                        <p:tav tm="100000">
                                          <p:val>
                                            <p:strVal val="#ppt_w"/>
                                          </p:val>
                                        </p:tav>
                                      </p:tavLst>
                                    </p:anim>
                                    <p:anim calcmode="lin" valueType="num">
                                      <p:cBhvr>
                                        <p:cTn id="57" dur="400" fill="hold"/>
                                        <p:tgtEl>
                                          <p:spTgt spid="80"/>
                                        </p:tgtEl>
                                        <p:attrNameLst>
                                          <p:attrName>ppt_h</p:attrName>
                                        </p:attrNameLst>
                                      </p:cBhvr>
                                      <p:tavLst>
                                        <p:tav tm="0">
                                          <p:val>
                                            <p:fltVal val="0"/>
                                          </p:val>
                                        </p:tav>
                                        <p:tav tm="100000">
                                          <p:val>
                                            <p:strVal val="#ppt_h"/>
                                          </p:val>
                                        </p:tav>
                                      </p:tavLst>
                                    </p:anim>
                                    <p:animEffect transition="in" filter="fade">
                                      <p:cBhvr>
                                        <p:cTn id="58" dur="400"/>
                                        <p:tgtEl>
                                          <p:spTgt spid="8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82"/>
                                        </p:tgtEl>
                                        <p:attrNameLst>
                                          <p:attrName>style.visibility</p:attrName>
                                        </p:attrNameLst>
                                      </p:cBhvr>
                                      <p:to>
                                        <p:strVal val="visible"/>
                                      </p:to>
                                    </p:set>
                                    <p:anim calcmode="lin" valueType="num">
                                      <p:cBhvr>
                                        <p:cTn id="61" dur="500" fill="hold"/>
                                        <p:tgtEl>
                                          <p:spTgt spid="82"/>
                                        </p:tgtEl>
                                        <p:attrNameLst>
                                          <p:attrName>ppt_w</p:attrName>
                                        </p:attrNameLst>
                                      </p:cBhvr>
                                      <p:tavLst>
                                        <p:tav tm="0">
                                          <p:val>
                                            <p:fltVal val="0"/>
                                          </p:val>
                                        </p:tav>
                                        <p:tav tm="100000">
                                          <p:val>
                                            <p:strVal val="#ppt_w"/>
                                          </p:val>
                                        </p:tav>
                                      </p:tavLst>
                                    </p:anim>
                                    <p:anim calcmode="lin" valueType="num">
                                      <p:cBhvr>
                                        <p:cTn id="62" dur="500" fill="hold"/>
                                        <p:tgtEl>
                                          <p:spTgt spid="82"/>
                                        </p:tgtEl>
                                        <p:attrNameLst>
                                          <p:attrName>ppt_h</p:attrName>
                                        </p:attrNameLst>
                                      </p:cBhvr>
                                      <p:tavLst>
                                        <p:tav tm="0">
                                          <p:val>
                                            <p:fltVal val="0"/>
                                          </p:val>
                                        </p:tav>
                                        <p:tav tm="100000">
                                          <p:val>
                                            <p:strVal val="#ppt_h"/>
                                          </p:val>
                                        </p:tav>
                                      </p:tavLst>
                                    </p:anim>
                                    <p:anim calcmode="lin" valueType="num">
                                      <p:cBhvr>
                                        <p:cTn id="63" dur="500" fill="hold"/>
                                        <p:tgtEl>
                                          <p:spTgt spid="82"/>
                                        </p:tgtEl>
                                        <p:attrNameLst>
                                          <p:attrName>style.rotation</p:attrName>
                                        </p:attrNameLst>
                                      </p:cBhvr>
                                      <p:tavLst>
                                        <p:tav tm="0">
                                          <p:val>
                                            <p:fltVal val="90"/>
                                          </p:val>
                                        </p:tav>
                                        <p:tav tm="100000">
                                          <p:val>
                                            <p:fltVal val="0"/>
                                          </p:val>
                                        </p:tav>
                                      </p:tavLst>
                                    </p:anim>
                                    <p:animEffect transition="in" filter="fade">
                                      <p:cBhvr>
                                        <p:cTn id="64" dur="500"/>
                                        <p:tgtEl>
                                          <p:spTgt spid="82"/>
                                        </p:tgtEl>
                                      </p:cBhvr>
                                    </p:animEffect>
                                  </p:childTnLst>
                                </p:cTn>
                              </p:par>
                            </p:childTnLst>
                          </p:cTn>
                        </p:par>
                        <p:par>
                          <p:cTn id="65" fill="hold">
                            <p:stCondLst>
                              <p:cond delay="4000"/>
                            </p:stCondLst>
                            <p:childTnLst>
                              <p:par>
                                <p:cTn id="66" presetID="22" presetClass="entr" presetSubtype="1" fill="hold" grpId="0" nodeType="afterEffect">
                                  <p:stCondLst>
                                    <p:cond delay="0"/>
                                  </p:stCondLst>
                                  <p:childTnLst>
                                    <p:set>
                                      <p:cBhvr>
                                        <p:cTn id="67" dur="1" fill="hold">
                                          <p:stCondLst>
                                            <p:cond delay="0"/>
                                          </p:stCondLst>
                                        </p:cTn>
                                        <p:tgtEl>
                                          <p:spTgt spid="83"/>
                                        </p:tgtEl>
                                        <p:attrNameLst>
                                          <p:attrName>style.visibility</p:attrName>
                                        </p:attrNameLst>
                                      </p:cBhvr>
                                      <p:to>
                                        <p:strVal val="visible"/>
                                      </p:to>
                                    </p:set>
                                    <p:animEffect transition="in" filter="wipe(up)">
                                      <p:cBhvr>
                                        <p:cTn id="68"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74" grpId="0"/>
      <p:bldP spid="75" grpId="0"/>
      <p:bldP spid="77" grpId="0" animBg="1"/>
      <p:bldP spid="78" grpId="0" animBg="1"/>
      <p:bldP spid="79" grpId="0" animBg="1"/>
      <p:bldP spid="80" grpId="0" animBg="1"/>
      <p:bldP spid="82" grpId="0"/>
      <p:bldP spid="8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87325" y="6567488"/>
            <a:ext cx="5132388" cy="277813"/>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dirty="0" err="1">
                <a:ln>
                  <a:noFill/>
                </a:ln>
                <a:solidFill>
                  <a:schemeClr val="tx1"/>
                </a:solidFill>
                <a:effectLst/>
                <a:uLnTx/>
                <a:uFillTx/>
                <a:latin typeface="+mn-ea"/>
                <a:ea typeface="+mn-ea"/>
                <a:cs typeface="+mn-cs"/>
              </a:rPr>
              <a:t>Copyright©your</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name All Right Reserved </a:t>
            </a:r>
            <a:r>
              <a:rPr kumimoji="0" lang="zh-CN" altLang="en-US" sz="1200" b="0" i="0" u="none" strike="noStrike" kern="1200" cap="none" spc="0" normalizeH="0" baseline="0" noProof="0" dirty="0">
                <a:ln>
                  <a:noFill/>
                </a:ln>
                <a:solidFill>
                  <a:schemeClr val="tx1"/>
                </a:solidFill>
                <a:effectLst/>
                <a:uLnTx/>
                <a:uFillTx/>
                <a:latin typeface="+mn-ea"/>
                <a:ea typeface="+mn-ea"/>
                <a:cs typeface="+mn-cs"/>
              </a:rPr>
              <a:t>北京某某某某有限责任公司</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10243"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10244" name="组合 20"/>
          <p:cNvGrpSpPr/>
          <p:nvPr/>
        </p:nvGrpSpPr>
        <p:grpSpPr>
          <a:xfrm>
            <a:off x="9632950" y="287338"/>
            <a:ext cx="276225" cy="288925"/>
            <a:chOff x="8181567" y="391614"/>
            <a:chExt cx="420096" cy="437973"/>
          </a:xfrm>
        </p:grpSpPr>
        <p:sp>
          <p:nvSpPr>
            <p:cNvPr id="10300"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0301"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10245" name="组合 23"/>
          <p:cNvGrpSpPr/>
          <p:nvPr/>
        </p:nvGrpSpPr>
        <p:grpSpPr>
          <a:xfrm>
            <a:off x="11296650" y="287338"/>
            <a:ext cx="277813" cy="288925"/>
            <a:chOff x="10486350" y="391614"/>
            <a:chExt cx="421373" cy="437973"/>
          </a:xfrm>
        </p:grpSpPr>
        <p:sp>
          <p:nvSpPr>
            <p:cNvPr id="10298"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0299"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10246"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10247"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10248"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10249" name="组合 29"/>
          <p:cNvGrpSpPr/>
          <p:nvPr/>
        </p:nvGrpSpPr>
        <p:grpSpPr>
          <a:xfrm>
            <a:off x="10475913" y="287338"/>
            <a:ext cx="276225" cy="288925"/>
            <a:chOff x="9338428" y="391614"/>
            <a:chExt cx="420096" cy="437973"/>
          </a:xfrm>
        </p:grpSpPr>
        <p:sp>
          <p:nvSpPr>
            <p:cNvPr id="10296"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0297"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2" name="矩形 1"/>
          <p:cNvSpPr/>
          <p:nvPr/>
        </p:nvSpPr>
        <p:spPr>
          <a:xfrm>
            <a:off x="3362325" y="277813"/>
            <a:ext cx="3416300"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1" u="none" strike="noStrike" kern="1200" cap="none" spc="0" normalizeH="0" baseline="0" noProof="0" dirty="0">
                <a:ln>
                  <a:noFill/>
                </a:ln>
                <a:solidFill>
                  <a:schemeClr val="bg1"/>
                </a:solidFill>
                <a:effectLst/>
                <a:uLnTx/>
                <a:uFillTx/>
                <a:latin typeface="+mj-ea"/>
                <a:ea typeface="+mj-ea"/>
                <a:cs typeface="+mn-cs"/>
              </a:rPr>
              <a:t>聚力共赢、勇于开拓、不断超越</a:t>
            </a:r>
            <a:endParaRPr kumimoji="0" lang="zh-CN" altLang="en-US" sz="1800" b="0" i="1" u="none" strike="noStrike" kern="1200" cap="none" spc="0" normalizeH="0" baseline="0" noProof="0" dirty="0">
              <a:ln>
                <a:noFill/>
              </a:ln>
              <a:solidFill>
                <a:schemeClr val="bg1"/>
              </a:solidFill>
              <a:effectLst/>
              <a:uLnTx/>
              <a:uFillTx/>
              <a:latin typeface="+mj-ea"/>
              <a:ea typeface="+mj-ea"/>
              <a:cs typeface="+mn-cs"/>
            </a:endParaRPr>
          </a:p>
        </p:txBody>
      </p:sp>
      <p:pic>
        <p:nvPicPr>
          <p:cNvPr id="10251" name="图片 34"/>
          <p:cNvPicPr/>
          <p:nvPr/>
        </p:nvPicPr>
        <p:blipFill>
          <a:blip r:embed="rId1" cstate="email"/>
          <a:stretch>
            <a:fillRect/>
          </a:stretch>
        </p:blipFill>
        <p:spPr>
          <a:xfrm>
            <a:off x="3605213" y="749300"/>
            <a:ext cx="26987" cy="388938"/>
          </a:xfrm>
          <a:prstGeom prst="rect">
            <a:avLst/>
          </a:prstGeom>
          <a:noFill/>
          <a:ln w="9525">
            <a:noFill/>
          </a:ln>
        </p:spPr>
      </p:pic>
      <p:pic>
        <p:nvPicPr>
          <p:cNvPr id="10252" name="图片 35"/>
          <p:cNvPicPr/>
          <p:nvPr/>
        </p:nvPicPr>
        <p:blipFill>
          <a:blip r:embed="rId1" cstate="email"/>
          <a:stretch>
            <a:fillRect/>
          </a:stretch>
        </p:blipFill>
        <p:spPr>
          <a:xfrm>
            <a:off x="5294313" y="749300"/>
            <a:ext cx="26987" cy="388938"/>
          </a:xfrm>
          <a:prstGeom prst="rect">
            <a:avLst/>
          </a:prstGeom>
          <a:noFill/>
          <a:ln w="9525">
            <a:noFill/>
          </a:ln>
        </p:spPr>
      </p:pic>
      <p:pic>
        <p:nvPicPr>
          <p:cNvPr id="10253" name="图片 36"/>
          <p:cNvPicPr/>
          <p:nvPr/>
        </p:nvPicPr>
        <p:blipFill>
          <a:blip r:embed="rId1" cstate="email"/>
          <a:stretch>
            <a:fillRect/>
          </a:stretch>
        </p:blipFill>
        <p:spPr>
          <a:xfrm>
            <a:off x="7035800" y="749300"/>
            <a:ext cx="26988" cy="388938"/>
          </a:xfrm>
          <a:prstGeom prst="rect">
            <a:avLst/>
          </a:prstGeom>
          <a:noFill/>
          <a:ln w="9525">
            <a:noFill/>
          </a:ln>
        </p:spPr>
      </p:pic>
      <p:sp>
        <p:nvSpPr>
          <p:cNvPr id="10254" name="Rectangle 14"/>
          <p:cNvSpPr/>
          <p:nvPr/>
        </p:nvSpPr>
        <p:spPr>
          <a:xfrm>
            <a:off x="1958975" y="1135063"/>
            <a:ext cx="1619250" cy="22225"/>
          </a:xfrm>
          <a:prstGeom prst="rect">
            <a:avLst/>
          </a:prstGeom>
          <a:solidFill>
            <a:srgbClr val="0095AB"/>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39" name="TextBox 38"/>
          <p:cNvSpPr txBox="1"/>
          <p:nvPr/>
        </p:nvSpPr>
        <p:spPr>
          <a:xfrm>
            <a:off x="2254250"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bg1"/>
                </a:solidFill>
                <a:effectLst/>
                <a:uLnTx/>
                <a:uFillTx/>
                <a:latin typeface="+mn-ea"/>
                <a:ea typeface="+mn-ea"/>
                <a:cs typeface="+mn-cs"/>
              </a:rPr>
              <a:t>公司简介</a:t>
            </a:r>
            <a:endParaRPr kumimoji="0" lang="zh-CN" altLang="en-US" sz="1800" b="1" i="0" u="none" strike="noStrike" kern="1200" cap="none" spc="0" normalizeH="0" baseline="0" noProof="0" dirty="0">
              <a:ln>
                <a:noFill/>
              </a:ln>
              <a:solidFill>
                <a:schemeClr val="bg1"/>
              </a:solidFill>
              <a:effectLst/>
              <a:uLnTx/>
              <a:uFillTx/>
              <a:latin typeface="+mn-ea"/>
              <a:ea typeface="+mn-ea"/>
              <a:cs typeface="+mn-cs"/>
            </a:endParaRPr>
          </a:p>
        </p:txBody>
      </p:sp>
      <p:sp>
        <p:nvSpPr>
          <p:cNvPr id="40" name="TextBox 39"/>
          <p:cNvSpPr txBox="1"/>
          <p:nvPr/>
        </p:nvSpPr>
        <p:spPr>
          <a:xfrm>
            <a:off x="3968750"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主营业务</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sp>
        <p:nvSpPr>
          <p:cNvPr id="41" name="TextBox 40"/>
          <p:cNvSpPr txBox="1"/>
          <p:nvPr/>
        </p:nvSpPr>
        <p:spPr>
          <a:xfrm>
            <a:off x="5681663"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企业优势</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sp>
        <p:nvSpPr>
          <p:cNvPr id="42" name="TextBox 41"/>
          <p:cNvSpPr txBox="1"/>
          <p:nvPr/>
        </p:nvSpPr>
        <p:spPr>
          <a:xfrm>
            <a:off x="7394575"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联系我们</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pic>
        <p:nvPicPr>
          <p:cNvPr id="10259" name="图片 42"/>
          <p:cNvPicPr/>
          <p:nvPr/>
        </p:nvPicPr>
        <p:blipFill>
          <a:blip r:embed="rId1" cstate="email"/>
          <a:stretch>
            <a:fillRect/>
          </a:stretch>
        </p:blipFill>
        <p:spPr>
          <a:xfrm>
            <a:off x="1947863" y="749300"/>
            <a:ext cx="26987" cy="388938"/>
          </a:xfrm>
          <a:prstGeom prst="rect">
            <a:avLst/>
          </a:prstGeom>
          <a:noFill/>
          <a:ln w="9525">
            <a:noFill/>
          </a:ln>
        </p:spPr>
      </p:pic>
      <p:pic>
        <p:nvPicPr>
          <p:cNvPr id="10260" name="图片 43"/>
          <p:cNvPicPr/>
          <p:nvPr/>
        </p:nvPicPr>
        <p:blipFill>
          <a:blip r:embed="rId1" cstate="email"/>
          <a:stretch>
            <a:fillRect/>
          </a:stretch>
        </p:blipFill>
        <p:spPr>
          <a:xfrm>
            <a:off x="8855075" y="749300"/>
            <a:ext cx="26988" cy="388938"/>
          </a:xfrm>
          <a:prstGeom prst="rect">
            <a:avLst/>
          </a:prstGeom>
          <a:noFill/>
          <a:ln w="9525">
            <a:noFill/>
          </a:ln>
        </p:spPr>
      </p:pic>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48"/>
          <p:cNvCxnSpPr/>
          <p:nvPr/>
        </p:nvCxnSpPr>
        <p:spPr bwMode="auto">
          <a:xfrm>
            <a:off x="1588" y="404812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a:off x="1588" y="360203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p:nvPr/>
        </p:nvCxnSpPr>
        <p:spPr bwMode="auto">
          <a:xfrm>
            <a:off x="1588" y="4494213"/>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68"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54" name="TextBox 53"/>
          <p:cNvSpPr txBox="1"/>
          <p:nvPr/>
        </p:nvSpPr>
        <p:spPr>
          <a:xfrm>
            <a:off x="450850" y="141763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模板简介</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0270"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56" name="TextBox 55"/>
          <p:cNvSpPr txBox="1"/>
          <p:nvPr/>
        </p:nvSpPr>
        <p:spPr>
          <a:xfrm>
            <a:off x="450850" y="18811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00"/>
                </a:solidFill>
                <a:effectLst/>
                <a:uLnTx/>
                <a:uFillTx/>
                <a:latin typeface="+mn-ea"/>
                <a:ea typeface="+mn-ea"/>
                <a:cs typeface="+mn-cs"/>
              </a:rPr>
              <a:t>公司概况</a:t>
            </a:r>
            <a:endParaRPr kumimoji="0" lang="zh-CN" altLang="en-US" sz="1600" b="0" i="0" u="none" strike="noStrike" kern="1200" cap="none" spc="0" normalizeH="0" baseline="0" noProof="0" dirty="0">
              <a:ln>
                <a:noFill/>
              </a:ln>
              <a:solidFill>
                <a:srgbClr val="FFFF00"/>
              </a:solidFill>
              <a:effectLst/>
              <a:uLnTx/>
              <a:uFillTx/>
              <a:latin typeface="+mn-ea"/>
              <a:ea typeface="+mn-ea"/>
              <a:cs typeface="+mn-cs"/>
            </a:endParaRPr>
          </a:p>
        </p:txBody>
      </p:sp>
      <p:sp>
        <p:nvSpPr>
          <p:cNvPr id="10272"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58" name="TextBox 57"/>
          <p:cNvSpPr txBox="1"/>
          <p:nvPr/>
        </p:nvSpPr>
        <p:spPr>
          <a:xfrm>
            <a:off x="450850" y="233203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组织构架</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10274" name="Freeform 5"/>
          <p:cNvSpPr>
            <a:spLocks noEditPoints="1"/>
          </p:cNvSpPr>
          <p:nvPr/>
        </p:nvSpPr>
        <p:spPr>
          <a:xfrm>
            <a:off x="288925" y="3262313"/>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0" name="TextBox 59"/>
          <p:cNvSpPr txBox="1"/>
          <p:nvPr/>
        </p:nvSpPr>
        <p:spPr>
          <a:xfrm>
            <a:off x="450850" y="3208338"/>
            <a:ext cx="1279525" cy="33972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发展历程</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10276" name="Freeform 5"/>
          <p:cNvSpPr>
            <a:spLocks noEditPoints="1"/>
          </p:cNvSpPr>
          <p:nvPr/>
        </p:nvSpPr>
        <p:spPr>
          <a:xfrm>
            <a:off x="288925" y="3729038"/>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2" name="TextBox 61"/>
          <p:cNvSpPr txBox="1"/>
          <p:nvPr/>
        </p:nvSpPr>
        <p:spPr>
          <a:xfrm>
            <a:off x="450850" y="3676650"/>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荣誉和资质</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10278" name="Freeform 5"/>
          <p:cNvSpPr>
            <a:spLocks noEditPoints="1"/>
          </p:cNvSpPr>
          <p:nvPr/>
        </p:nvSpPr>
        <p:spPr>
          <a:xfrm>
            <a:off x="288925" y="41687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4" name="TextBox 63"/>
          <p:cNvSpPr txBox="1"/>
          <p:nvPr/>
        </p:nvSpPr>
        <p:spPr>
          <a:xfrm>
            <a:off x="450850" y="41163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合作伙伴</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10280"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8" name="TextBox 67"/>
          <p:cNvSpPr txBox="1"/>
          <p:nvPr/>
        </p:nvSpPr>
        <p:spPr>
          <a:xfrm>
            <a:off x="450850" y="27701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企业文化</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10282" name="Freeform 5"/>
          <p:cNvSpPr/>
          <p:nvPr/>
        </p:nvSpPr>
        <p:spPr>
          <a:xfrm>
            <a:off x="1773238" y="1871663"/>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pic>
        <p:nvPicPr>
          <p:cNvPr id="51" name="Picture 2"/>
          <p:cNvPicPr>
            <a:picLocks noChangeAspect="1" noChangeArrowheads="1"/>
          </p:cNvPicPr>
          <p:nvPr/>
        </p:nvPicPr>
        <p:blipFill rotWithShape="1">
          <a:blip r:embed="rId2" cstate="email"/>
          <a:srcRect/>
          <a:stretch>
            <a:fillRect/>
          </a:stretch>
        </p:blipFill>
        <p:spPr bwMode="auto">
          <a:xfrm>
            <a:off x="9147175" y="1608138"/>
            <a:ext cx="2351088" cy="1389063"/>
          </a:xfrm>
          <a:prstGeom prst="rect">
            <a:avLst/>
          </a:prstGeom>
          <a:blipFill>
            <a:blip r:embed="rId3" cstate="email"/>
            <a:stretch>
              <a:fillRect/>
            </a:stretch>
          </a:blipFill>
          <a:ln w="9525" cap="flat" cmpd="sng" algn="ctr">
            <a:solidFill>
              <a:schemeClr val="bg2">
                <a:lumMod val="40000"/>
                <a:lumOff val="6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 name="矩形 64"/>
          <p:cNvSpPr/>
          <p:nvPr/>
        </p:nvSpPr>
        <p:spPr>
          <a:xfrm>
            <a:off x="2371725" y="3378200"/>
            <a:ext cx="6208713" cy="2751138"/>
          </a:xfrm>
          <a:prstGeom prst="rect">
            <a:avLst/>
          </a:prstGeom>
          <a:noFill/>
        </p:spPr>
        <p:txBody>
          <a:bodyPr wrap="square" rtlCol="0">
            <a:spAutoFit/>
          </a:bodyPr>
          <a:lstStyle/>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这里用一段简单的话介绍公司概况，并将其中重点内容的关键词放在上方的圆内突显出来，右边的图可以虚实结合，即好看又重点突出。这里用一段简单的话介绍公司概况，重点内容可以放在上方的圆内突出出来，右边的图可以虚实结合，即好看又重点突出。必要时还可以分成多页来介绍。</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a:p>
            <a:pPr marL="0" marR="0" lvl="0" indent="0" algn="just"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这里用一段简单的话介绍公司概况，并将其中重点内容的关键词放在上方的圆内突显出来，右边的图可以虚实结合，即好看又重点突出。</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sp>
        <p:nvSpPr>
          <p:cNvPr id="66" name="Oval 5"/>
          <p:cNvSpPr/>
          <p:nvPr/>
        </p:nvSpPr>
        <p:spPr>
          <a:xfrm>
            <a:off x="2630488" y="1655763"/>
            <a:ext cx="1579562" cy="1560512"/>
          </a:xfrm>
          <a:prstGeom prst="ellipse">
            <a:avLst/>
          </a:prstGeom>
          <a:solidFill>
            <a:schemeClr val="tx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70" name="Oval 5"/>
          <p:cNvSpPr/>
          <p:nvPr/>
        </p:nvSpPr>
        <p:spPr>
          <a:xfrm>
            <a:off x="4703763" y="1655763"/>
            <a:ext cx="1579562" cy="1560512"/>
          </a:xfrm>
          <a:prstGeom prst="ellipse">
            <a:avLst/>
          </a:prstGeom>
          <a:solidFill>
            <a:schemeClr val="bg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71" name="Oval 5"/>
          <p:cNvSpPr/>
          <p:nvPr/>
        </p:nvSpPr>
        <p:spPr>
          <a:xfrm>
            <a:off x="6775450" y="1655763"/>
            <a:ext cx="1579563" cy="1560512"/>
          </a:xfrm>
          <a:prstGeom prst="ellipse">
            <a:avLst/>
          </a:prstGeom>
          <a:solidFill>
            <a:schemeClr val="tx2"/>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72" name="TextBox 71"/>
          <p:cNvSpPr txBox="1"/>
          <p:nvPr/>
        </p:nvSpPr>
        <p:spPr>
          <a:xfrm>
            <a:off x="2705100" y="1754188"/>
            <a:ext cx="1382713" cy="92233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5400" b="1" i="0" u="none" strike="noStrike" kern="1200" cap="none" spc="0" normalizeH="0" baseline="0" noProof="0" dirty="0">
                <a:ln>
                  <a:noFill/>
                </a:ln>
                <a:solidFill>
                  <a:srgbClr val="F8F8F8"/>
                </a:solidFill>
                <a:effectLst/>
                <a:uLnTx/>
                <a:uFillTx/>
                <a:latin typeface="+mj-ea"/>
                <a:ea typeface="+mj-ea"/>
                <a:cs typeface="+mn-cs"/>
              </a:rPr>
              <a:t>30</a:t>
            </a:r>
            <a:endParaRPr kumimoji="0" lang="zh-CN" altLang="en-US" sz="2400" b="1" i="0" u="none" strike="noStrike" kern="1200" cap="none" spc="0" normalizeH="0" baseline="0" noProof="0" dirty="0">
              <a:ln>
                <a:noFill/>
              </a:ln>
              <a:solidFill>
                <a:srgbClr val="F8F8F8"/>
              </a:solidFill>
              <a:effectLst/>
              <a:uLnTx/>
              <a:uFillTx/>
              <a:latin typeface="+mj-ea"/>
              <a:ea typeface="+mj-ea"/>
              <a:cs typeface="+mn-cs"/>
            </a:endParaRPr>
          </a:p>
        </p:txBody>
      </p:sp>
      <p:sp>
        <p:nvSpPr>
          <p:cNvPr id="73" name="TextBox 72"/>
          <p:cNvSpPr txBox="1"/>
          <p:nvPr/>
        </p:nvSpPr>
        <p:spPr>
          <a:xfrm>
            <a:off x="2906713" y="2549525"/>
            <a:ext cx="1028700" cy="52228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8F8F8"/>
                </a:solidFill>
                <a:effectLst/>
                <a:uLnTx/>
                <a:uFillTx/>
                <a:latin typeface="+mn-ea"/>
                <a:ea typeface="+mn-ea"/>
                <a:cs typeface="+mn-cs"/>
              </a:rPr>
              <a:t>余家分支机构</a:t>
            </a:r>
            <a:endParaRPr kumimoji="0" lang="zh-CN" altLang="en-US" sz="1400" b="0" i="0" u="none" strike="noStrike" kern="1200" cap="none" spc="0" normalizeH="0" baseline="0" noProof="0" dirty="0">
              <a:ln>
                <a:noFill/>
              </a:ln>
              <a:solidFill>
                <a:srgbClr val="F8F8F8"/>
              </a:solidFill>
              <a:effectLst/>
              <a:uLnTx/>
              <a:uFillTx/>
              <a:latin typeface="+mn-ea"/>
              <a:ea typeface="+mn-ea"/>
              <a:cs typeface="+mn-cs"/>
            </a:endParaRPr>
          </a:p>
        </p:txBody>
      </p:sp>
      <p:sp>
        <p:nvSpPr>
          <p:cNvPr id="74" name="TextBox 73"/>
          <p:cNvSpPr txBox="1"/>
          <p:nvPr/>
        </p:nvSpPr>
        <p:spPr>
          <a:xfrm>
            <a:off x="4703763" y="1846263"/>
            <a:ext cx="1609725" cy="76835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400" b="1" i="0" u="none" strike="noStrike" kern="1200" cap="none" spc="0" normalizeH="0" baseline="0" noProof="0" dirty="0">
                <a:ln>
                  <a:noFill/>
                </a:ln>
                <a:solidFill>
                  <a:srgbClr val="F8F8F8"/>
                </a:solidFill>
                <a:effectLst/>
                <a:uLnTx/>
                <a:uFillTx/>
                <a:latin typeface="+mj-ea"/>
                <a:ea typeface="+mj-ea"/>
                <a:cs typeface="+mn-cs"/>
              </a:rPr>
              <a:t>500</a:t>
            </a:r>
            <a:endParaRPr kumimoji="0" lang="zh-CN" altLang="en-US" sz="4400" b="1" i="0" u="none" strike="noStrike" kern="1200" cap="none" spc="0" normalizeH="0" baseline="0" noProof="0" dirty="0">
              <a:ln>
                <a:noFill/>
              </a:ln>
              <a:solidFill>
                <a:srgbClr val="F8F8F8"/>
              </a:solidFill>
              <a:effectLst/>
              <a:uLnTx/>
              <a:uFillTx/>
              <a:latin typeface="+mj-ea"/>
              <a:ea typeface="+mj-ea"/>
              <a:cs typeface="+mn-cs"/>
            </a:endParaRPr>
          </a:p>
        </p:txBody>
      </p:sp>
      <p:sp>
        <p:nvSpPr>
          <p:cNvPr id="75" name="TextBox 74"/>
          <p:cNvSpPr txBox="1"/>
          <p:nvPr/>
        </p:nvSpPr>
        <p:spPr>
          <a:xfrm>
            <a:off x="4792663" y="2549525"/>
            <a:ext cx="1335088" cy="52228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accent2"/>
                </a:solidFill>
                <a:effectLst/>
                <a:uLnTx/>
                <a:uFillTx/>
                <a:latin typeface="+mj-ea"/>
                <a:ea typeface="+mj-ea"/>
                <a:cs typeface="+mn-cs"/>
              </a:rPr>
              <a:t>万套年生成能力</a:t>
            </a:r>
            <a:endParaRPr kumimoji="0" lang="zh-CN" altLang="en-US" sz="1400" b="0" i="0" u="none" strike="noStrike" kern="1200" cap="none" spc="0" normalizeH="0" baseline="0" noProof="0" dirty="0">
              <a:ln>
                <a:noFill/>
              </a:ln>
              <a:solidFill>
                <a:schemeClr val="accent2"/>
              </a:solidFill>
              <a:effectLst/>
              <a:uLnTx/>
              <a:uFillTx/>
              <a:latin typeface="+mj-ea"/>
              <a:ea typeface="+mj-ea"/>
              <a:cs typeface="+mn-cs"/>
            </a:endParaRPr>
          </a:p>
        </p:txBody>
      </p:sp>
      <p:sp>
        <p:nvSpPr>
          <p:cNvPr id="76" name="TextBox 75"/>
          <p:cNvSpPr txBox="1"/>
          <p:nvPr/>
        </p:nvSpPr>
        <p:spPr>
          <a:xfrm>
            <a:off x="6840538" y="1876425"/>
            <a:ext cx="1392238" cy="70802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0" dirty="0">
                <a:ln>
                  <a:noFill/>
                </a:ln>
                <a:solidFill>
                  <a:srgbClr val="F8F8F8"/>
                </a:solidFill>
                <a:effectLst/>
                <a:uLnTx/>
                <a:uFillTx/>
                <a:latin typeface="+mj-ea"/>
                <a:ea typeface="+mj-ea"/>
                <a:cs typeface="+mn-cs"/>
              </a:rPr>
              <a:t>十强</a:t>
            </a:r>
            <a:endParaRPr kumimoji="0" lang="zh-CN" altLang="en-US" sz="4000" b="1" i="0" u="none" strike="noStrike" kern="1200" cap="none" spc="0" normalizeH="0" baseline="0" noProof="0" dirty="0">
              <a:ln>
                <a:noFill/>
              </a:ln>
              <a:solidFill>
                <a:srgbClr val="F8F8F8"/>
              </a:solidFill>
              <a:effectLst/>
              <a:uLnTx/>
              <a:uFillTx/>
              <a:latin typeface="+mj-ea"/>
              <a:ea typeface="+mj-ea"/>
              <a:cs typeface="+mn-cs"/>
            </a:endParaRPr>
          </a:p>
        </p:txBody>
      </p:sp>
      <p:sp>
        <p:nvSpPr>
          <p:cNvPr id="77" name="TextBox 76"/>
          <p:cNvSpPr txBox="1"/>
          <p:nvPr/>
        </p:nvSpPr>
        <p:spPr>
          <a:xfrm>
            <a:off x="6894513" y="2549525"/>
            <a:ext cx="1338263" cy="52228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chemeClr val="accent2"/>
                </a:solidFill>
                <a:effectLst/>
                <a:uLnTx/>
                <a:uFillTx/>
                <a:latin typeface="+mj-ea"/>
                <a:ea typeface="+mj-ea"/>
                <a:cs typeface="+mn-cs"/>
              </a:rPr>
              <a:t>某区域十强民营企业</a:t>
            </a:r>
            <a:endParaRPr kumimoji="0" lang="zh-CN" altLang="en-US" sz="1400" b="0" i="0" u="none" strike="noStrike" kern="1200" cap="none" spc="0" normalizeH="0" baseline="0" noProof="0" dirty="0">
              <a:ln>
                <a:noFill/>
              </a:ln>
              <a:solidFill>
                <a:schemeClr val="accent2"/>
              </a:solidFill>
              <a:effectLst/>
              <a:uLnTx/>
              <a:uFillTx/>
              <a:latin typeface="+mj-ea"/>
              <a:ea typeface="+mj-ea"/>
              <a:cs typeface="+mn-cs"/>
            </a:endParaRPr>
          </a:p>
        </p:txBody>
      </p:sp>
      <p:sp>
        <p:nvSpPr>
          <p:cNvPr id="78" name="矩形 77"/>
          <p:cNvSpPr/>
          <p:nvPr/>
        </p:nvSpPr>
        <p:spPr bwMode="auto">
          <a:xfrm>
            <a:off x="9132888" y="4805363"/>
            <a:ext cx="2359025" cy="1473200"/>
          </a:xfrm>
          <a:prstGeom prst="rect">
            <a:avLst/>
          </a:prstGeom>
          <a:blipFill>
            <a:blip r:embed="rId4" cstate="email"/>
            <a:stretch>
              <a:fillRect/>
            </a:stretch>
          </a:blipFill>
          <a:ln w="9525" cap="flat" cmpd="sng" algn="ctr">
            <a:solidFill>
              <a:schemeClr val="bg2">
                <a:lumMod val="40000"/>
                <a:lumOff val="6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79" name="Picture 3" descr="D:\快盘\商务图片\2008722102557255_2.jpg"/>
          <p:cNvPicPr>
            <a:picLocks noChangeAspect="1" noChangeArrowheads="1"/>
          </p:cNvPicPr>
          <p:nvPr/>
        </p:nvPicPr>
        <p:blipFill>
          <a:blip r:embed="rId5" cstate="email"/>
          <a:srcRect/>
          <a:stretch>
            <a:fillRect/>
          </a:stretch>
        </p:blipFill>
        <p:spPr bwMode="auto">
          <a:xfrm>
            <a:off x="9147175" y="3175000"/>
            <a:ext cx="2347913" cy="1452563"/>
          </a:xfrm>
          <a:prstGeom prst="rect">
            <a:avLst/>
          </a:prstGeom>
          <a:blipFill>
            <a:blip r:embed="rId6" cstate="email"/>
            <a:stretch>
              <a:fillRect/>
            </a:stretch>
          </a:blipFill>
          <a:ln w="9525" cap="flat" cmpd="sng" algn="ctr">
            <a:solidFill>
              <a:schemeClr val="bg2">
                <a:lumMod val="40000"/>
                <a:lumOff val="60000"/>
              </a:schemeClr>
            </a:solidFill>
            <a:prstDash val="solid"/>
            <a:round/>
            <a:headEnd type="none" w="med" len="med"/>
            <a:tailEnd type="none" w="med" len="med"/>
          </a:ln>
          <a:effectLst/>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Scale>
                                      <p:cBhvr>
                                        <p:cTn id="7"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6"/>
                                        </p:tgtEl>
                                        <p:attrNameLst>
                                          <p:attrName>ppt_x</p:attrName>
                                          <p:attrName>ppt_y</p:attrName>
                                        </p:attrNameLst>
                                      </p:cBhvr>
                                    </p:animMotion>
                                    <p:animEffect transition="in" filter="fade">
                                      <p:cBhvr>
                                        <p:cTn id="9" dur="1000"/>
                                        <p:tgtEl>
                                          <p:spTgt spid="66"/>
                                        </p:tgtEl>
                                      </p:cBhvr>
                                    </p:animEffect>
                                  </p:childTnLst>
                                </p:cTn>
                              </p:par>
                              <p:par>
                                <p:cTn id="10" presetID="52" presetClass="entr" presetSubtype="0" fill="hold" grpId="0" nodeType="withEffect">
                                  <p:stCondLst>
                                    <p:cond delay="100"/>
                                  </p:stCondLst>
                                  <p:childTnLst>
                                    <p:set>
                                      <p:cBhvr>
                                        <p:cTn id="11" dur="1" fill="hold">
                                          <p:stCondLst>
                                            <p:cond delay="0"/>
                                          </p:stCondLst>
                                        </p:cTn>
                                        <p:tgtEl>
                                          <p:spTgt spid="70"/>
                                        </p:tgtEl>
                                        <p:attrNameLst>
                                          <p:attrName>style.visibility</p:attrName>
                                        </p:attrNameLst>
                                      </p:cBhvr>
                                      <p:to>
                                        <p:strVal val="visible"/>
                                      </p:to>
                                    </p:set>
                                    <p:animScale>
                                      <p:cBhvr>
                                        <p:cTn id="12"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70"/>
                                        </p:tgtEl>
                                        <p:attrNameLst>
                                          <p:attrName>ppt_x</p:attrName>
                                          <p:attrName>ppt_y</p:attrName>
                                        </p:attrNameLst>
                                      </p:cBhvr>
                                    </p:animMotion>
                                    <p:animEffect transition="in" filter="fade">
                                      <p:cBhvr>
                                        <p:cTn id="14" dur="1000"/>
                                        <p:tgtEl>
                                          <p:spTgt spid="70"/>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71"/>
                                        </p:tgtEl>
                                        <p:attrNameLst>
                                          <p:attrName>style.visibility</p:attrName>
                                        </p:attrNameLst>
                                      </p:cBhvr>
                                      <p:to>
                                        <p:strVal val="visible"/>
                                      </p:to>
                                    </p:set>
                                    <p:animScale>
                                      <p:cBhvr>
                                        <p:cTn id="17" dur="10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1"/>
                                        </p:tgtEl>
                                        <p:attrNameLst>
                                          <p:attrName>ppt_x</p:attrName>
                                          <p:attrName>ppt_y</p:attrName>
                                        </p:attrNameLst>
                                      </p:cBhvr>
                                    </p:animMotion>
                                    <p:animEffect transition="in" filter="fade">
                                      <p:cBhvr>
                                        <p:cTn id="19" dur="1000"/>
                                        <p:tgtEl>
                                          <p:spTgt spid="71"/>
                                        </p:tgtEl>
                                      </p:cBhvr>
                                    </p:animEffect>
                                  </p:childTnLst>
                                </p:cTn>
                              </p:par>
                            </p:childTnLst>
                          </p:cTn>
                        </p:par>
                        <p:par>
                          <p:cTn id="20" fill="hold">
                            <p:stCondLst>
                              <p:cond delay="1000"/>
                            </p:stCondLst>
                            <p:childTnLst>
                              <p:par>
                                <p:cTn id="21" presetID="31" presetClass="entr" presetSubtype="0"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p:cTn id="23" dur="500" fill="hold"/>
                                        <p:tgtEl>
                                          <p:spTgt spid="72"/>
                                        </p:tgtEl>
                                        <p:attrNameLst>
                                          <p:attrName>ppt_w</p:attrName>
                                        </p:attrNameLst>
                                      </p:cBhvr>
                                      <p:tavLst>
                                        <p:tav tm="0">
                                          <p:val>
                                            <p:fltVal val="0"/>
                                          </p:val>
                                        </p:tav>
                                        <p:tav tm="100000">
                                          <p:val>
                                            <p:strVal val="#ppt_w"/>
                                          </p:val>
                                        </p:tav>
                                      </p:tavLst>
                                    </p:anim>
                                    <p:anim calcmode="lin" valueType="num">
                                      <p:cBhvr>
                                        <p:cTn id="24" dur="500" fill="hold"/>
                                        <p:tgtEl>
                                          <p:spTgt spid="72"/>
                                        </p:tgtEl>
                                        <p:attrNameLst>
                                          <p:attrName>ppt_h</p:attrName>
                                        </p:attrNameLst>
                                      </p:cBhvr>
                                      <p:tavLst>
                                        <p:tav tm="0">
                                          <p:val>
                                            <p:fltVal val="0"/>
                                          </p:val>
                                        </p:tav>
                                        <p:tav tm="100000">
                                          <p:val>
                                            <p:strVal val="#ppt_h"/>
                                          </p:val>
                                        </p:tav>
                                      </p:tavLst>
                                    </p:anim>
                                    <p:anim calcmode="lin" valueType="num">
                                      <p:cBhvr>
                                        <p:cTn id="25" dur="500" fill="hold"/>
                                        <p:tgtEl>
                                          <p:spTgt spid="72"/>
                                        </p:tgtEl>
                                        <p:attrNameLst>
                                          <p:attrName>style.rotation</p:attrName>
                                        </p:attrNameLst>
                                      </p:cBhvr>
                                      <p:tavLst>
                                        <p:tav tm="0">
                                          <p:val>
                                            <p:fltVal val="90"/>
                                          </p:val>
                                        </p:tav>
                                        <p:tav tm="100000">
                                          <p:val>
                                            <p:fltVal val="0"/>
                                          </p:val>
                                        </p:tav>
                                      </p:tavLst>
                                    </p:anim>
                                    <p:animEffect transition="in" filter="fade">
                                      <p:cBhvr>
                                        <p:cTn id="26" dur="500"/>
                                        <p:tgtEl>
                                          <p:spTgt spid="72"/>
                                        </p:tgtEl>
                                      </p:cBhvr>
                                    </p:animEffect>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wipe(up)">
                                      <p:cBhvr>
                                        <p:cTn id="30" dur="300"/>
                                        <p:tgtEl>
                                          <p:spTgt spid="73"/>
                                        </p:tgtEl>
                                      </p:cBhvr>
                                    </p:animEffect>
                                  </p:childTnLst>
                                </p:cTn>
                              </p:par>
                            </p:childTnLst>
                          </p:cTn>
                        </p:par>
                        <p:par>
                          <p:cTn id="31" fill="hold">
                            <p:stCondLst>
                              <p:cond delay="2000"/>
                            </p:stCondLst>
                            <p:childTnLst>
                              <p:par>
                                <p:cTn id="32" presetID="31" presetClass="entr" presetSubtype="0"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 calcmode="lin" valueType="num">
                                      <p:cBhvr>
                                        <p:cTn id="34" dur="500" fill="hold"/>
                                        <p:tgtEl>
                                          <p:spTgt spid="74"/>
                                        </p:tgtEl>
                                        <p:attrNameLst>
                                          <p:attrName>ppt_w</p:attrName>
                                        </p:attrNameLst>
                                      </p:cBhvr>
                                      <p:tavLst>
                                        <p:tav tm="0">
                                          <p:val>
                                            <p:fltVal val="0"/>
                                          </p:val>
                                        </p:tav>
                                        <p:tav tm="100000">
                                          <p:val>
                                            <p:strVal val="#ppt_w"/>
                                          </p:val>
                                        </p:tav>
                                      </p:tavLst>
                                    </p:anim>
                                    <p:anim calcmode="lin" valueType="num">
                                      <p:cBhvr>
                                        <p:cTn id="35" dur="500" fill="hold"/>
                                        <p:tgtEl>
                                          <p:spTgt spid="74"/>
                                        </p:tgtEl>
                                        <p:attrNameLst>
                                          <p:attrName>ppt_h</p:attrName>
                                        </p:attrNameLst>
                                      </p:cBhvr>
                                      <p:tavLst>
                                        <p:tav tm="0">
                                          <p:val>
                                            <p:fltVal val="0"/>
                                          </p:val>
                                        </p:tav>
                                        <p:tav tm="100000">
                                          <p:val>
                                            <p:strVal val="#ppt_h"/>
                                          </p:val>
                                        </p:tav>
                                      </p:tavLst>
                                    </p:anim>
                                    <p:anim calcmode="lin" valueType="num">
                                      <p:cBhvr>
                                        <p:cTn id="36" dur="500" fill="hold"/>
                                        <p:tgtEl>
                                          <p:spTgt spid="74"/>
                                        </p:tgtEl>
                                        <p:attrNameLst>
                                          <p:attrName>style.rotation</p:attrName>
                                        </p:attrNameLst>
                                      </p:cBhvr>
                                      <p:tavLst>
                                        <p:tav tm="0">
                                          <p:val>
                                            <p:fltVal val="90"/>
                                          </p:val>
                                        </p:tav>
                                        <p:tav tm="100000">
                                          <p:val>
                                            <p:fltVal val="0"/>
                                          </p:val>
                                        </p:tav>
                                      </p:tavLst>
                                    </p:anim>
                                    <p:animEffect transition="in" filter="fade">
                                      <p:cBhvr>
                                        <p:cTn id="37" dur="500"/>
                                        <p:tgtEl>
                                          <p:spTgt spid="74"/>
                                        </p:tgtEl>
                                      </p:cBhvr>
                                    </p:animEffect>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wipe(up)">
                                      <p:cBhvr>
                                        <p:cTn id="41" dur="300"/>
                                        <p:tgtEl>
                                          <p:spTgt spid="75"/>
                                        </p:tgtEl>
                                      </p:cBhvr>
                                    </p:animEffect>
                                  </p:childTnLst>
                                </p:cTn>
                              </p:par>
                            </p:childTnLst>
                          </p:cTn>
                        </p:par>
                        <p:par>
                          <p:cTn id="42" fill="hold">
                            <p:stCondLst>
                              <p:cond delay="3000"/>
                            </p:stCondLst>
                            <p:childTnLst>
                              <p:par>
                                <p:cTn id="43" presetID="31" presetClass="entr" presetSubtype="0" fill="hold" grpId="0" nodeType="afterEffect">
                                  <p:stCondLst>
                                    <p:cond delay="0"/>
                                  </p:stCondLst>
                                  <p:childTnLst>
                                    <p:set>
                                      <p:cBhvr>
                                        <p:cTn id="44" dur="1" fill="hold">
                                          <p:stCondLst>
                                            <p:cond delay="0"/>
                                          </p:stCondLst>
                                        </p:cTn>
                                        <p:tgtEl>
                                          <p:spTgt spid="76"/>
                                        </p:tgtEl>
                                        <p:attrNameLst>
                                          <p:attrName>style.visibility</p:attrName>
                                        </p:attrNameLst>
                                      </p:cBhvr>
                                      <p:to>
                                        <p:strVal val="visible"/>
                                      </p:to>
                                    </p:set>
                                    <p:anim calcmode="lin" valueType="num">
                                      <p:cBhvr>
                                        <p:cTn id="45" dur="500" fill="hold"/>
                                        <p:tgtEl>
                                          <p:spTgt spid="76"/>
                                        </p:tgtEl>
                                        <p:attrNameLst>
                                          <p:attrName>ppt_w</p:attrName>
                                        </p:attrNameLst>
                                      </p:cBhvr>
                                      <p:tavLst>
                                        <p:tav tm="0">
                                          <p:val>
                                            <p:fltVal val="0"/>
                                          </p:val>
                                        </p:tav>
                                        <p:tav tm="100000">
                                          <p:val>
                                            <p:strVal val="#ppt_w"/>
                                          </p:val>
                                        </p:tav>
                                      </p:tavLst>
                                    </p:anim>
                                    <p:anim calcmode="lin" valueType="num">
                                      <p:cBhvr>
                                        <p:cTn id="46" dur="500" fill="hold"/>
                                        <p:tgtEl>
                                          <p:spTgt spid="76"/>
                                        </p:tgtEl>
                                        <p:attrNameLst>
                                          <p:attrName>ppt_h</p:attrName>
                                        </p:attrNameLst>
                                      </p:cBhvr>
                                      <p:tavLst>
                                        <p:tav tm="0">
                                          <p:val>
                                            <p:fltVal val="0"/>
                                          </p:val>
                                        </p:tav>
                                        <p:tav tm="100000">
                                          <p:val>
                                            <p:strVal val="#ppt_h"/>
                                          </p:val>
                                        </p:tav>
                                      </p:tavLst>
                                    </p:anim>
                                    <p:anim calcmode="lin" valueType="num">
                                      <p:cBhvr>
                                        <p:cTn id="47" dur="500" fill="hold"/>
                                        <p:tgtEl>
                                          <p:spTgt spid="76"/>
                                        </p:tgtEl>
                                        <p:attrNameLst>
                                          <p:attrName>style.rotation</p:attrName>
                                        </p:attrNameLst>
                                      </p:cBhvr>
                                      <p:tavLst>
                                        <p:tav tm="0">
                                          <p:val>
                                            <p:fltVal val="90"/>
                                          </p:val>
                                        </p:tav>
                                        <p:tav tm="100000">
                                          <p:val>
                                            <p:fltVal val="0"/>
                                          </p:val>
                                        </p:tav>
                                      </p:tavLst>
                                    </p:anim>
                                    <p:animEffect transition="in" filter="fade">
                                      <p:cBhvr>
                                        <p:cTn id="48" dur="500"/>
                                        <p:tgtEl>
                                          <p:spTgt spid="76"/>
                                        </p:tgtEl>
                                      </p:cBhvr>
                                    </p:animEffect>
                                  </p:childTnLst>
                                </p:cTn>
                              </p:par>
                            </p:childTnLst>
                          </p:cTn>
                        </p:par>
                        <p:par>
                          <p:cTn id="49" fill="hold">
                            <p:stCondLst>
                              <p:cond delay="3500"/>
                            </p:stCondLst>
                            <p:childTnLst>
                              <p:par>
                                <p:cTn id="50" presetID="22" presetClass="entr" presetSubtype="1" fill="hold" grpId="0" nodeType="after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wipe(up)">
                                      <p:cBhvr>
                                        <p:cTn id="52" dur="300"/>
                                        <p:tgtEl>
                                          <p:spTgt spid="77"/>
                                        </p:tgtEl>
                                      </p:cBhvr>
                                    </p:animEffect>
                                  </p:childTnLst>
                                </p:cTn>
                              </p:par>
                            </p:childTnLst>
                          </p:cTn>
                        </p:par>
                        <p:par>
                          <p:cTn id="53" fill="hold">
                            <p:stCondLst>
                              <p:cond delay="4000"/>
                            </p:stCondLst>
                            <p:childTnLst>
                              <p:par>
                                <p:cTn id="54" presetID="22" presetClass="entr" presetSubtype="1" fill="hold" grpId="0" nodeType="after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wipe(up)">
                                      <p:cBhvr>
                                        <p:cTn id="56" dur="500"/>
                                        <p:tgtEl>
                                          <p:spTgt spid="65"/>
                                        </p:tgtEl>
                                      </p:cBhvr>
                                    </p:animEffect>
                                  </p:childTnLst>
                                </p:cTn>
                              </p:par>
                              <p:par>
                                <p:cTn id="57" presetID="2" presetClass="entr" presetSubtype="2" fill="hold" nodeType="with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1+#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100"/>
                                  </p:stCondLst>
                                  <p:childTnLst>
                                    <p:set>
                                      <p:cBhvr>
                                        <p:cTn id="62" dur="1" fill="hold">
                                          <p:stCondLst>
                                            <p:cond delay="0"/>
                                          </p:stCondLst>
                                        </p:cTn>
                                        <p:tgtEl>
                                          <p:spTgt spid="79"/>
                                        </p:tgtEl>
                                        <p:attrNameLst>
                                          <p:attrName>style.visibility</p:attrName>
                                        </p:attrNameLst>
                                      </p:cBhvr>
                                      <p:to>
                                        <p:strVal val="visible"/>
                                      </p:to>
                                    </p:set>
                                    <p:anim calcmode="lin" valueType="num">
                                      <p:cBhvr additive="base">
                                        <p:cTn id="63" dur="500" fill="hold"/>
                                        <p:tgtEl>
                                          <p:spTgt spid="79"/>
                                        </p:tgtEl>
                                        <p:attrNameLst>
                                          <p:attrName>ppt_x</p:attrName>
                                        </p:attrNameLst>
                                      </p:cBhvr>
                                      <p:tavLst>
                                        <p:tav tm="0">
                                          <p:val>
                                            <p:strVal val="1+#ppt_w/2"/>
                                          </p:val>
                                        </p:tav>
                                        <p:tav tm="100000">
                                          <p:val>
                                            <p:strVal val="#ppt_x"/>
                                          </p:val>
                                        </p:tav>
                                      </p:tavLst>
                                    </p:anim>
                                    <p:anim calcmode="lin" valueType="num">
                                      <p:cBhvr additive="base">
                                        <p:cTn id="64" dur="500" fill="hold"/>
                                        <p:tgtEl>
                                          <p:spTgt spid="79"/>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200"/>
                                  </p:stCondLst>
                                  <p:childTnLst>
                                    <p:set>
                                      <p:cBhvr>
                                        <p:cTn id="66" dur="1" fill="hold">
                                          <p:stCondLst>
                                            <p:cond delay="0"/>
                                          </p:stCondLst>
                                        </p:cTn>
                                        <p:tgtEl>
                                          <p:spTgt spid="78"/>
                                        </p:tgtEl>
                                        <p:attrNameLst>
                                          <p:attrName>style.visibility</p:attrName>
                                        </p:attrNameLst>
                                      </p:cBhvr>
                                      <p:to>
                                        <p:strVal val="visible"/>
                                      </p:to>
                                    </p:set>
                                    <p:anim calcmode="lin" valueType="num">
                                      <p:cBhvr additive="base">
                                        <p:cTn id="67" dur="500" fill="hold"/>
                                        <p:tgtEl>
                                          <p:spTgt spid="78"/>
                                        </p:tgtEl>
                                        <p:attrNameLst>
                                          <p:attrName>ppt_x</p:attrName>
                                        </p:attrNameLst>
                                      </p:cBhvr>
                                      <p:tavLst>
                                        <p:tav tm="0">
                                          <p:val>
                                            <p:strVal val="1+#ppt_w/2"/>
                                          </p:val>
                                        </p:tav>
                                        <p:tav tm="100000">
                                          <p:val>
                                            <p:strVal val="#ppt_x"/>
                                          </p:val>
                                        </p:tav>
                                      </p:tavLst>
                                    </p:anim>
                                    <p:anim calcmode="lin" valueType="num">
                                      <p:cBhvr additive="base">
                                        <p:cTn id="68"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animBg="1"/>
      <p:bldP spid="70" grpId="0" animBg="1"/>
      <p:bldP spid="71" grpId="0" animBg="1"/>
      <p:bldP spid="72" grpId="0"/>
      <p:bldP spid="73" grpId="0"/>
      <p:bldP spid="74" grpId="0"/>
      <p:bldP spid="75" grpId="0"/>
      <p:bldP spid="76" grpId="0"/>
      <p:bldP spid="77" grpId="0"/>
      <p:bldP spid="7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87325" y="6567488"/>
            <a:ext cx="5132388" cy="277813"/>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dirty="0" err="1">
                <a:ln>
                  <a:noFill/>
                </a:ln>
                <a:solidFill>
                  <a:schemeClr val="tx1"/>
                </a:solidFill>
                <a:effectLst/>
                <a:uLnTx/>
                <a:uFillTx/>
                <a:latin typeface="+mn-ea"/>
                <a:ea typeface="+mn-ea"/>
                <a:cs typeface="+mn-cs"/>
              </a:rPr>
              <a:t>Copyright©your</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name All Right Reserved </a:t>
            </a:r>
            <a:r>
              <a:rPr kumimoji="0" lang="zh-CN" altLang="en-US" sz="1200" b="0" i="0" u="none" strike="noStrike" kern="1200" cap="none" spc="0" normalizeH="0" baseline="0" noProof="0" dirty="0">
                <a:ln>
                  <a:noFill/>
                </a:ln>
                <a:solidFill>
                  <a:schemeClr val="tx1"/>
                </a:solidFill>
                <a:effectLst/>
                <a:uLnTx/>
                <a:uFillTx/>
                <a:latin typeface="+mn-ea"/>
                <a:ea typeface="+mn-ea"/>
                <a:cs typeface="+mn-cs"/>
              </a:rPr>
              <a:t>北京某某某某有限责任公司</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11267"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11268" name="组合 20"/>
          <p:cNvGrpSpPr/>
          <p:nvPr/>
        </p:nvGrpSpPr>
        <p:grpSpPr>
          <a:xfrm>
            <a:off x="9632950" y="287338"/>
            <a:ext cx="276225" cy="288925"/>
            <a:chOff x="8181567" y="391614"/>
            <a:chExt cx="420096" cy="437973"/>
          </a:xfrm>
        </p:grpSpPr>
        <p:sp>
          <p:nvSpPr>
            <p:cNvPr id="11424"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1425"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11269" name="组合 23"/>
          <p:cNvGrpSpPr/>
          <p:nvPr/>
        </p:nvGrpSpPr>
        <p:grpSpPr>
          <a:xfrm>
            <a:off x="11296650" y="287338"/>
            <a:ext cx="277813" cy="288925"/>
            <a:chOff x="10486350" y="391614"/>
            <a:chExt cx="421373" cy="437973"/>
          </a:xfrm>
        </p:grpSpPr>
        <p:sp>
          <p:nvSpPr>
            <p:cNvPr id="11422"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1423"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11270"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11271"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11272"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11273" name="组合 29"/>
          <p:cNvGrpSpPr/>
          <p:nvPr/>
        </p:nvGrpSpPr>
        <p:grpSpPr>
          <a:xfrm>
            <a:off x="10475913" y="287338"/>
            <a:ext cx="276225" cy="288925"/>
            <a:chOff x="9338428" y="391614"/>
            <a:chExt cx="420096" cy="437973"/>
          </a:xfrm>
        </p:grpSpPr>
        <p:sp>
          <p:nvSpPr>
            <p:cNvPr id="11420"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1421"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2" name="矩形 1"/>
          <p:cNvSpPr/>
          <p:nvPr/>
        </p:nvSpPr>
        <p:spPr>
          <a:xfrm>
            <a:off x="3362325" y="277813"/>
            <a:ext cx="3416300"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1" u="none" strike="noStrike" kern="1200" cap="none" spc="0" normalizeH="0" baseline="0" noProof="0" dirty="0">
                <a:ln>
                  <a:noFill/>
                </a:ln>
                <a:solidFill>
                  <a:schemeClr val="bg1"/>
                </a:solidFill>
                <a:effectLst/>
                <a:uLnTx/>
                <a:uFillTx/>
                <a:latin typeface="+mj-ea"/>
                <a:ea typeface="+mj-ea"/>
                <a:cs typeface="+mn-cs"/>
              </a:rPr>
              <a:t>聚力共赢、勇于开拓、不断超越</a:t>
            </a:r>
            <a:endParaRPr kumimoji="0" lang="zh-CN" altLang="en-US" sz="1800" b="0" i="1" u="none" strike="noStrike" kern="1200" cap="none" spc="0" normalizeH="0" baseline="0" noProof="0" dirty="0">
              <a:ln>
                <a:noFill/>
              </a:ln>
              <a:solidFill>
                <a:schemeClr val="bg1"/>
              </a:solidFill>
              <a:effectLst/>
              <a:uLnTx/>
              <a:uFillTx/>
              <a:latin typeface="+mj-ea"/>
              <a:ea typeface="+mj-ea"/>
              <a:cs typeface="+mn-cs"/>
            </a:endParaRPr>
          </a:p>
        </p:txBody>
      </p:sp>
      <p:pic>
        <p:nvPicPr>
          <p:cNvPr id="11275" name="图片 34"/>
          <p:cNvPicPr/>
          <p:nvPr/>
        </p:nvPicPr>
        <p:blipFill>
          <a:blip r:embed="rId1" cstate="email"/>
          <a:stretch>
            <a:fillRect/>
          </a:stretch>
        </p:blipFill>
        <p:spPr>
          <a:xfrm>
            <a:off x="3605213" y="749300"/>
            <a:ext cx="26987" cy="388938"/>
          </a:xfrm>
          <a:prstGeom prst="rect">
            <a:avLst/>
          </a:prstGeom>
          <a:noFill/>
          <a:ln w="9525">
            <a:noFill/>
          </a:ln>
        </p:spPr>
      </p:pic>
      <p:pic>
        <p:nvPicPr>
          <p:cNvPr id="11276" name="图片 35"/>
          <p:cNvPicPr/>
          <p:nvPr/>
        </p:nvPicPr>
        <p:blipFill>
          <a:blip r:embed="rId1" cstate="email"/>
          <a:stretch>
            <a:fillRect/>
          </a:stretch>
        </p:blipFill>
        <p:spPr>
          <a:xfrm>
            <a:off x="5294313" y="749300"/>
            <a:ext cx="26987" cy="388938"/>
          </a:xfrm>
          <a:prstGeom prst="rect">
            <a:avLst/>
          </a:prstGeom>
          <a:noFill/>
          <a:ln w="9525">
            <a:noFill/>
          </a:ln>
        </p:spPr>
      </p:pic>
      <p:pic>
        <p:nvPicPr>
          <p:cNvPr id="11277" name="图片 36"/>
          <p:cNvPicPr/>
          <p:nvPr/>
        </p:nvPicPr>
        <p:blipFill>
          <a:blip r:embed="rId1" cstate="email"/>
          <a:stretch>
            <a:fillRect/>
          </a:stretch>
        </p:blipFill>
        <p:spPr>
          <a:xfrm>
            <a:off x="7035800" y="749300"/>
            <a:ext cx="26988" cy="388938"/>
          </a:xfrm>
          <a:prstGeom prst="rect">
            <a:avLst/>
          </a:prstGeom>
          <a:noFill/>
          <a:ln w="9525">
            <a:noFill/>
          </a:ln>
        </p:spPr>
      </p:pic>
      <p:sp>
        <p:nvSpPr>
          <p:cNvPr id="11278" name="Rectangle 14"/>
          <p:cNvSpPr/>
          <p:nvPr/>
        </p:nvSpPr>
        <p:spPr>
          <a:xfrm>
            <a:off x="1958975" y="1135063"/>
            <a:ext cx="1619250" cy="22225"/>
          </a:xfrm>
          <a:prstGeom prst="rect">
            <a:avLst/>
          </a:prstGeom>
          <a:solidFill>
            <a:srgbClr val="0095AB"/>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39" name="TextBox 38"/>
          <p:cNvSpPr txBox="1"/>
          <p:nvPr/>
        </p:nvSpPr>
        <p:spPr>
          <a:xfrm>
            <a:off x="2254250"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bg1"/>
                </a:solidFill>
                <a:effectLst/>
                <a:uLnTx/>
                <a:uFillTx/>
                <a:latin typeface="+mn-ea"/>
                <a:ea typeface="+mn-ea"/>
                <a:cs typeface="+mn-cs"/>
              </a:rPr>
              <a:t>公司简介</a:t>
            </a:r>
            <a:endParaRPr kumimoji="0" lang="zh-CN" altLang="en-US" sz="1800" b="1" i="0" u="none" strike="noStrike" kern="1200" cap="none" spc="0" normalizeH="0" baseline="0" noProof="0" dirty="0">
              <a:ln>
                <a:noFill/>
              </a:ln>
              <a:solidFill>
                <a:schemeClr val="bg1"/>
              </a:solidFill>
              <a:effectLst/>
              <a:uLnTx/>
              <a:uFillTx/>
              <a:latin typeface="+mn-ea"/>
              <a:ea typeface="+mn-ea"/>
              <a:cs typeface="+mn-cs"/>
            </a:endParaRPr>
          </a:p>
        </p:txBody>
      </p:sp>
      <p:sp>
        <p:nvSpPr>
          <p:cNvPr id="40" name="TextBox 39"/>
          <p:cNvSpPr txBox="1"/>
          <p:nvPr/>
        </p:nvSpPr>
        <p:spPr>
          <a:xfrm>
            <a:off x="3968750"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主营业务</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sp>
        <p:nvSpPr>
          <p:cNvPr id="41" name="TextBox 40"/>
          <p:cNvSpPr txBox="1"/>
          <p:nvPr/>
        </p:nvSpPr>
        <p:spPr>
          <a:xfrm>
            <a:off x="5681663"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企业优势</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sp>
        <p:nvSpPr>
          <p:cNvPr id="42" name="TextBox 41"/>
          <p:cNvSpPr txBox="1"/>
          <p:nvPr/>
        </p:nvSpPr>
        <p:spPr>
          <a:xfrm>
            <a:off x="7394575"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联系我们</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pic>
        <p:nvPicPr>
          <p:cNvPr id="11283" name="图片 42"/>
          <p:cNvPicPr/>
          <p:nvPr/>
        </p:nvPicPr>
        <p:blipFill>
          <a:blip r:embed="rId1" cstate="email"/>
          <a:stretch>
            <a:fillRect/>
          </a:stretch>
        </p:blipFill>
        <p:spPr>
          <a:xfrm>
            <a:off x="1947863" y="749300"/>
            <a:ext cx="26987" cy="388938"/>
          </a:xfrm>
          <a:prstGeom prst="rect">
            <a:avLst/>
          </a:prstGeom>
          <a:noFill/>
          <a:ln w="9525">
            <a:noFill/>
          </a:ln>
        </p:spPr>
      </p:pic>
      <p:pic>
        <p:nvPicPr>
          <p:cNvPr id="11284" name="图片 43"/>
          <p:cNvPicPr/>
          <p:nvPr/>
        </p:nvPicPr>
        <p:blipFill>
          <a:blip r:embed="rId1" cstate="email"/>
          <a:stretch>
            <a:fillRect/>
          </a:stretch>
        </p:blipFill>
        <p:spPr>
          <a:xfrm>
            <a:off x="8855075" y="749300"/>
            <a:ext cx="26988" cy="388938"/>
          </a:xfrm>
          <a:prstGeom prst="rect">
            <a:avLst/>
          </a:prstGeom>
          <a:noFill/>
          <a:ln w="9525">
            <a:noFill/>
          </a:ln>
        </p:spPr>
      </p:pic>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48"/>
          <p:cNvCxnSpPr/>
          <p:nvPr/>
        </p:nvCxnSpPr>
        <p:spPr bwMode="auto">
          <a:xfrm>
            <a:off x="1588" y="404812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a:off x="1588" y="360203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p:nvPr/>
        </p:nvCxnSpPr>
        <p:spPr bwMode="auto">
          <a:xfrm>
            <a:off x="1588" y="4494213"/>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292"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54" name="TextBox 53"/>
          <p:cNvSpPr txBox="1"/>
          <p:nvPr/>
        </p:nvSpPr>
        <p:spPr>
          <a:xfrm>
            <a:off x="450850" y="141763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模板简介</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1294"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56" name="TextBox 55"/>
          <p:cNvSpPr txBox="1"/>
          <p:nvPr/>
        </p:nvSpPr>
        <p:spPr>
          <a:xfrm>
            <a:off x="450850" y="18811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公司概况</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1296"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58" name="TextBox 57"/>
          <p:cNvSpPr txBox="1"/>
          <p:nvPr/>
        </p:nvSpPr>
        <p:spPr>
          <a:xfrm>
            <a:off x="450850" y="233203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00"/>
                </a:solidFill>
                <a:effectLst/>
                <a:uLnTx/>
                <a:uFillTx/>
                <a:latin typeface="+mn-ea"/>
                <a:ea typeface="+mn-ea"/>
                <a:cs typeface="+mn-cs"/>
              </a:rPr>
              <a:t>组织构架</a:t>
            </a:r>
            <a:endParaRPr kumimoji="0" lang="zh-CN" altLang="en-US" sz="1600" b="0" i="0" u="none" strike="noStrike" kern="1200" cap="none" spc="0" normalizeH="0" baseline="0" noProof="0" dirty="0">
              <a:ln>
                <a:noFill/>
              </a:ln>
              <a:solidFill>
                <a:srgbClr val="FFFF00"/>
              </a:solidFill>
              <a:effectLst/>
              <a:uLnTx/>
              <a:uFillTx/>
              <a:latin typeface="+mn-ea"/>
              <a:ea typeface="+mn-ea"/>
              <a:cs typeface="+mn-cs"/>
            </a:endParaRPr>
          </a:p>
        </p:txBody>
      </p:sp>
      <p:sp>
        <p:nvSpPr>
          <p:cNvPr id="11298" name="Freeform 5"/>
          <p:cNvSpPr>
            <a:spLocks noEditPoints="1"/>
          </p:cNvSpPr>
          <p:nvPr/>
        </p:nvSpPr>
        <p:spPr>
          <a:xfrm>
            <a:off x="288925" y="3262313"/>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0" name="TextBox 59"/>
          <p:cNvSpPr txBox="1"/>
          <p:nvPr/>
        </p:nvSpPr>
        <p:spPr>
          <a:xfrm>
            <a:off x="450850" y="3208338"/>
            <a:ext cx="1279525" cy="33972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发展历程</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11300" name="Freeform 5"/>
          <p:cNvSpPr>
            <a:spLocks noEditPoints="1"/>
          </p:cNvSpPr>
          <p:nvPr/>
        </p:nvSpPr>
        <p:spPr>
          <a:xfrm>
            <a:off x="288925" y="3729038"/>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2" name="TextBox 61"/>
          <p:cNvSpPr txBox="1"/>
          <p:nvPr/>
        </p:nvSpPr>
        <p:spPr>
          <a:xfrm>
            <a:off x="450850" y="3676650"/>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荣誉和资质</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11302" name="Freeform 5"/>
          <p:cNvSpPr>
            <a:spLocks noEditPoints="1"/>
          </p:cNvSpPr>
          <p:nvPr/>
        </p:nvSpPr>
        <p:spPr>
          <a:xfrm>
            <a:off x="288925" y="41687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4" name="TextBox 63"/>
          <p:cNvSpPr txBox="1"/>
          <p:nvPr/>
        </p:nvSpPr>
        <p:spPr>
          <a:xfrm>
            <a:off x="450850" y="41163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合作伙伴</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11304"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8" name="TextBox 67"/>
          <p:cNvSpPr txBox="1"/>
          <p:nvPr/>
        </p:nvSpPr>
        <p:spPr>
          <a:xfrm>
            <a:off x="450850" y="27701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企业文化</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11306" name="Freeform 5"/>
          <p:cNvSpPr/>
          <p:nvPr/>
        </p:nvSpPr>
        <p:spPr>
          <a:xfrm>
            <a:off x="1773238" y="2298700"/>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sp>
        <p:nvSpPr>
          <p:cNvPr id="51" name="Line 38"/>
          <p:cNvSpPr/>
          <p:nvPr/>
        </p:nvSpPr>
        <p:spPr>
          <a:xfrm>
            <a:off x="6551613" y="1638300"/>
            <a:ext cx="0" cy="403225"/>
          </a:xfrm>
          <a:prstGeom prst="line">
            <a:avLst/>
          </a:prstGeom>
          <a:ln w="12700" cap="flat" cmpd="sng">
            <a:solidFill>
              <a:schemeClr val="tx1"/>
            </a:solidFill>
            <a:prstDash val="solid"/>
            <a:miter/>
            <a:headEnd type="none" w="med" len="med"/>
            <a:tailEnd type="none" w="med" len="med"/>
          </a:ln>
        </p:spPr>
      </p:sp>
      <p:sp>
        <p:nvSpPr>
          <p:cNvPr id="65" name="Line 39"/>
          <p:cNvSpPr/>
          <p:nvPr/>
        </p:nvSpPr>
        <p:spPr>
          <a:xfrm>
            <a:off x="6551613" y="2384425"/>
            <a:ext cx="0" cy="365125"/>
          </a:xfrm>
          <a:prstGeom prst="line">
            <a:avLst/>
          </a:prstGeom>
          <a:ln w="12700" cap="flat" cmpd="sng">
            <a:solidFill>
              <a:schemeClr val="tx1"/>
            </a:solidFill>
            <a:prstDash val="solid"/>
            <a:miter/>
            <a:headEnd type="none" w="med" len="med"/>
            <a:tailEnd type="none" w="med" len="med"/>
          </a:ln>
        </p:spPr>
      </p:sp>
      <p:sp>
        <p:nvSpPr>
          <p:cNvPr id="66" name="Line 41"/>
          <p:cNvSpPr/>
          <p:nvPr/>
        </p:nvSpPr>
        <p:spPr>
          <a:xfrm>
            <a:off x="6554788" y="2562225"/>
            <a:ext cx="3897312" cy="0"/>
          </a:xfrm>
          <a:prstGeom prst="line">
            <a:avLst/>
          </a:prstGeom>
          <a:ln w="12700" cap="flat" cmpd="sng">
            <a:solidFill>
              <a:schemeClr val="tx1"/>
            </a:solidFill>
            <a:prstDash val="solid"/>
            <a:miter/>
            <a:headEnd type="none" w="med" len="med"/>
            <a:tailEnd type="none" w="med" len="med"/>
          </a:ln>
        </p:spPr>
      </p:sp>
      <p:grpSp>
        <p:nvGrpSpPr>
          <p:cNvPr id="70" name="组合 69"/>
          <p:cNvGrpSpPr/>
          <p:nvPr/>
        </p:nvGrpSpPr>
        <p:grpSpPr>
          <a:xfrm>
            <a:off x="3644900" y="3097213"/>
            <a:ext cx="4083050" cy="544512"/>
            <a:chOff x="1492250" y="2624139"/>
            <a:chExt cx="6905625" cy="544512"/>
          </a:xfrm>
        </p:grpSpPr>
        <p:sp>
          <p:nvSpPr>
            <p:cNvPr id="11415" name="Line 40"/>
            <p:cNvSpPr/>
            <p:nvPr/>
          </p:nvSpPr>
          <p:spPr>
            <a:xfrm>
              <a:off x="6196394" y="2624139"/>
              <a:ext cx="0" cy="306388"/>
            </a:xfrm>
            <a:prstGeom prst="line">
              <a:avLst/>
            </a:prstGeom>
            <a:ln w="12700" cap="flat" cmpd="sng">
              <a:solidFill>
                <a:schemeClr val="tx1"/>
              </a:solidFill>
              <a:prstDash val="solid"/>
              <a:miter/>
              <a:headEnd type="none" w="med" len="med"/>
              <a:tailEnd type="none" w="med" len="med"/>
            </a:ln>
          </p:spPr>
        </p:sp>
        <p:sp>
          <p:nvSpPr>
            <p:cNvPr id="11416" name="Line 43"/>
            <p:cNvSpPr/>
            <p:nvPr/>
          </p:nvSpPr>
          <p:spPr>
            <a:xfrm>
              <a:off x="1492250" y="2925764"/>
              <a:ext cx="6905625" cy="0"/>
            </a:xfrm>
            <a:prstGeom prst="line">
              <a:avLst/>
            </a:prstGeom>
            <a:ln w="12700" cap="flat" cmpd="sng">
              <a:solidFill>
                <a:schemeClr val="tx1"/>
              </a:solidFill>
              <a:prstDash val="solid"/>
              <a:miter/>
              <a:headEnd type="none" w="med" len="med"/>
              <a:tailEnd type="none" w="med" len="med"/>
            </a:ln>
          </p:spPr>
        </p:sp>
        <p:sp>
          <p:nvSpPr>
            <p:cNvPr id="11417" name="Line 46"/>
            <p:cNvSpPr/>
            <p:nvPr/>
          </p:nvSpPr>
          <p:spPr>
            <a:xfrm>
              <a:off x="1495425" y="2927351"/>
              <a:ext cx="0" cy="241300"/>
            </a:xfrm>
            <a:prstGeom prst="line">
              <a:avLst/>
            </a:prstGeom>
            <a:ln w="12700" cap="flat" cmpd="sng">
              <a:solidFill>
                <a:schemeClr val="tx1"/>
              </a:solidFill>
              <a:prstDash val="solid"/>
              <a:miter/>
              <a:headEnd type="none" w="med" len="med"/>
              <a:tailEnd type="none" w="med" len="med"/>
            </a:ln>
          </p:spPr>
        </p:sp>
        <p:sp>
          <p:nvSpPr>
            <p:cNvPr id="11418" name="Line 47"/>
            <p:cNvSpPr/>
            <p:nvPr/>
          </p:nvSpPr>
          <p:spPr>
            <a:xfrm>
              <a:off x="5074773" y="2927351"/>
              <a:ext cx="0" cy="241300"/>
            </a:xfrm>
            <a:prstGeom prst="line">
              <a:avLst/>
            </a:prstGeom>
            <a:ln w="12700" cap="flat" cmpd="sng">
              <a:solidFill>
                <a:schemeClr val="tx1"/>
              </a:solidFill>
              <a:prstDash val="solid"/>
              <a:miter/>
              <a:headEnd type="none" w="med" len="med"/>
              <a:tailEnd type="none" w="med" len="med"/>
            </a:ln>
          </p:spPr>
        </p:sp>
        <p:sp>
          <p:nvSpPr>
            <p:cNvPr id="11419" name="Line 48"/>
            <p:cNvSpPr/>
            <p:nvPr/>
          </p:nvSpPr>
          <p:spPr>
            <a:xfrm>
              <a:off x="8391525" y="2927351"/>
              <a:ext cx="0" cy="241300"/>
            </a:xfrm>
            <a:prstGeom prst="line">
              <a:avLst/>
            </a:prstGeom>
            <a:ln w="12700" cap="flat" cmpd="sng">
              <a:solidFill>
                <a:schemeClr val="tx1"/>
              </a:solidFill>
              <a:prstDash val="solid"/>
              <a:miter/>
              <a:headEnd type="none" w="med" len="med"/>
              <a:tailEnd type="none" w="med" len="med"/>
            </a:ln>
          </p:spPr>
        </p:sp>
      </p:grpSp>
      <p:grpSp>
        <p:nvGrpSpPr>
          <p:cNvPr id="76" name="组合 75"/>
          <p:cNvGrpSpPr/>
          <p:nvPr/>
        </p:nvGrpSpPr>
        <p:grpSpPr>
          <a:xfrm>
            <a:off x="9850438" y="2563813"/>
            <a:ext cx="1196975" cy="1077912"/>
            <a:chOff x="9769475" y="2090739"/>
            <a:chExt cx="1196975" cy="1077912"/>
          </a:xfrm>
        </p:grpSpPr>
        <p:sp>
          <p:nvSpPr>
            <p:cNvPr id="11411" name="Line 42"/>
            <p:cNvSpPr/>
            <p:nvPr/>
          </p:nvSpPr>
          <p:spPr>
            <a:xfrm>
              <a:off x="10369550" y="2090739"/>
              <a:ext cx="0" cy="830263"/>
            </a:xfrm>
            <a:prstGeom prst="line">
              <a:avLst/>
            </a:prstGeom>
            <a:ln w="12700" cap="flat" cmpd="sng">
              <a:solidFill>
                <a:schemeClr val="tx1"/>
              </a:solidFill>
              <a:prstDash val="solid"/>
              <a:miter/>
              <a:headEnd type="none" w="med" len="med"/>
              <a:tailEnd type="none" w="med" len="med"/>
            </a:ln>
          </p:spPr>
        </p:sp>
        <p:sp>
          <p:nvSpPr>
            <p:cNvPr id="11412" name="Line 49"/>
            <p:cNvSpPr/>
            <p:nvPr/>
          </p:nvSpPr>
          <p:spPr>
            <a:xfrm>
              <a:off x="9777413" y="2927351"/>
              <a:ext cx="0" cy="241300"/>
            </a:xfrm>
            <a:prstGeom prst="line">
              <a:avLst/>
            </a:prstGeom>
            <a:ln w="12700" cap="flat" cmpd="sng">
              <a:solidFill>
                <a:schemeClr val="tx1"/>
              </a:solidFill>
              <a:prstDash val="solid"/>
              <a:miter/>
              <a:headEnd type="none" w="med" len="med"/>
              <a:tailEnd type="none" w="med" len="med"/>
            </a:ln>
          </p:spPr>
        </p:sp>
        <p:sp>
          <p:nvSpPr>
            <p:cNvPr id="11413" name="Line 50"/>
            <p:cNvSpPr/>
            <p:nvPr/>
          </p:nvSpPr>
          <p:spPr>
            <a:xfrm>
              <a:off x="9769475" y="2925764"/>
              <a:ext cx="1196975" cy="0"/>
            </a:xfrm>
            <a:prstGeom prst="line">
              <a:avLst/>
            </a:prstGeom>
            <a:ln w="12700" cap="flat" cmpd="sng">
              <a:solidFill>
                <a:schemeClr val="tx1"/>
              </a:solidFill>
              <a:prstDash val="solid"/>
              <a:miter/>
              <a:headEnd type="none" w="med" len="med"/>
              <a:tailEnd type="none" w="med" len="med"/>
            </a:ln>
          </p:spPr>
        </p:sp>
        <p:sp>
          <p:nvSpPr>
            <p:cNvPr id="11414" name="Line 51"/>
            <p:cNvSpPr/>
            <p:nvPr/>
          </p:nvSpPr>
          <p:spPr>
            <a:xfrm>
              <a:off x="10955338" y="2927351"/>
              <a:ext cx="0" cy="241300"/>
            </a:xfrm>
            <a:prstGeom prst="line">
              <a:avLst/>
            </a:prstGeom>
            <a:ln w="12700" cap="flat" cmpd="sng">
              <a:solidFill>
                <a:schemeClr val="tx1"/>
              </a:solidFill>
              <a:prstDash val="solid"/>
              <a:miter/>
              <a:headEnd type="none" w="med" len="med"/>
              <a:tailEnd type="none" w="med" len="med"/>
            </a:ln>
          </p:spPr>
        </p:sp>
      </p:grpSp>
      <p:grpSp>
        <p:nvGrpSpPr>
          <p:cNvPr id="81" name="组合 80"/>
          <p:cNvGrpSpPr/>
          <p:nvPr/>
        </p:nvGrpSpPr>
        <p:grpSpPr>
          <a:xfrm>
            <a:off x="2949575" y="3989388"/>
            <a:ext cx="1296988" cy="704850"/>
            <a:chOff x="809625" y="3516314"/>
            <a:chExt cx="1296988" cy="704850"/>
          </a:xfrm>
        </p:grpSpPr>
        <p:sp>
          <p:nvSpPr>
            <p:cNvPr id="11405" name="Line 58"/>
            <p:cNvSpPr/>
            <p:nvPr/>
          </p:nvSpPr>
          <p:spPr>
            <a:xfrm>
              <a:off x="1497013" y="3516314"/>
              <a:ext cx="0" cy="274638"/>
            </a:xfrm>
            <a:prstGeom prst="line">
              <a:avLst/>
            </a:prstGeom>
            <a:ln w="12700" cap="flat" cmpd="sng">
              <a:solidFill>
                <a:schemeClr val="tx1"/>
              </a:solidFill>
              <a:prstDash val="solid"/>
              <a:miter/>
              <a:headEnd type="none" w="med" len="med"/>
              <a:tailEnd type="none" w="med" len="med"/>
            </a:ln>
          </p:spPr>
        </p:sp>
        <p:sp>
          <p:nvSpPr>
            <p:cNvPr id="11406" name="Line 59"/>
            <p:cNvSpPr/>
            <p:nvPr/>
          </p:nvSpPr>
          <p:spPr>
            <a:xfrm flipH="1">
              <a:off x="809625" y="3792539"/>
              <a:ext cx="1296988" cy="0"/>
            </a:xfrm>
            <a:prstGeom prst="line">
              <a:avLst/>
            </a:prstGeom>
            <a:ln w="12700" cap="flat" cmpd="sng">
              <a:solidFill>
                <a:schemeClr val="tx1"/>
              </a:solidFill>
              <a:prstDash val="solid"/>
              <a:miter/>
              <a:headEnd type="none" w="med" len="med"/>
              <a:tailEnd type="none" w="med" len="med"/>
            </a:ln>
          </p:spPr>
        </p:sp>
        <p:sp>
          <p:nvSpPr>
            <p:cNvPr id="11407" name="Line 60"/>
            <p:cNvSpPr/>
            <p:nvPr/>
          </p:nvSpPr>
          <p:spPr>
            <a:xfrm>
              <a:off x="812800" y="3789364"/>
              <a:ext cx="0" cy="431800"/>
            </a:xfrm>
            <a:prstGeom prst="line">
              <a:avLst/>
            </a:prstGeom>
            <a:ln w="12700" cap="flat" cmpd="sng">
              <a:solidFill>
                <a:schemeClr val="tx1"/>
              </a:solidFill>
              <a:prstDash val="solid"/>
              <a:miter/>
              <a:headEnd type="none" w="med" len="med"/>
              <a:tailEnd type="none" w="med" len="med"/>
            </a:ln>
          </p:spPr>
        </p:sp>
        <p:sp>
          <p:nvSpPr>
            <p:cNvPr id="11408" name="Line 61"/>
            <p:cNvSpPr/>
            <p:nvPr/>
          </p:nvSpPr>
          <p:spPr>
            <a:xfrm>
              <a:off x="1247775" y="3789364"/>
              <a:ext cx="0" cy="431800"/>
            </a:xfrm>
            <a:prstGeom prst="line">
              <a:avLst/>
            </a:prstGeom>
            <a:ln w="12700" cap="flat" cmpd="sng">
              <a:solidFill>
                <a:schemeClr val="tx1"/>
              </a:solidFill>
              <a:prstDash val="solid"/>
              <a:miter/>
              <a:headEnd type="none" w="med" len="med"/>
              <a:tailEnd type="none" w="med" len="med"/>
            </a:ln>
          </p:spPr>
        </p:sp>
        <p:sp>
          <p:nvSpPr>
            <p:cNvPr id="11409" name="Line 62"/>
            <p:cNvSpPr/>
            <p:nvPr/>
          </p:nvSpPr>
          <p:spPr>
            <a:xfrm>
              <a:off x="1685925" y="3789364"/>
              <a:ext cx="0" cy="431800"/>
            </a:xfrm>
            <a:prstGeom prst="line">
              <a:avLst/>
            </a:prstGeom>
            <a:ln w="12700" cap="flat" cmpd="sng">
              <a:solidFill>
                <a:schemeClr val="tx1"/>
              </a:solidFill>
              <a:prstDash val="solid"/>
              <a:miter/>
              <a:headEnd type="none" w="med" len="med"/>
              <a:tailEnd type="none" w="med" len="med"/>
            </a:ln>
          </p:spPr>
        </p:sp>
        <p:sp>
          <p:nvSpPr>
            <p:cNvPr id="11410" name="Line 63"/>
            <p:cNvSpPr/>
            <p:nvPr/>
          </p:nvSpPr>
          <p:spPr>
            <a:xfrm>
              <a:off x="2106613" y="3789364"/>
              <a:ext cx="0" cy="431800"/>
            </a:xfrm>
            <a:prstGeom prst="line">
              <a:avLst/>
            </a:prstGeom>
            <a:ln w="12700" cap="flat" cmpd="sng">
              <a:solidFill>
                <a:schemeClr val="tx1"/>
              </a:solidFill>
              <a:prstDash val="solid"/>
              <a:miter/>
              <a:headEnd type="none" w="med" len="med"/>
              <a:tailEnd type="none" w="med" len="med"/>
            </a:ln>
          </p:spPr>
        </p:sp>
      </p:grpSp>
      <p:grpSp>
        <p:nvGrpSpPr>
          <p:cNvPr id="88" name="组合 87"/>
          <p:cNvGrpSpPr/>
          <p:nvPr/>
        </p:nvGrpSpPr>
        <p:grpSpPr>
          <a:xfrm>
            <a:off x="5289550" y="3989388"/>
            <a:ext cx="881063" cy="704850"/>
            <a:chOff x="6532563" y="3516314"/>
            <a:chExt cx="881063" cy="704850"/>
          </a:xfrm>
        </p:grpSpPr>
        <p:sp>
          <p:nvSpPr>
            <p:cNvPr id="11400" name="Line 70"/>
            <p:cNvSpPr/>
            <p:nvPr/>
          </p:nvSpPr>
          <p:spPr>
            <a:xfrm>
              <a:off x="6970713" y="3516314"/>
              <a:ext cx="0" cy="274638"/>
            </a:xfrm>
            <a:prstGeom prst="line">
              <a:avLst/>
            </a:prstGeom>
            <a:ln w="12700" cap="flat" cmpd="sng">
              <a:solidFill>
                <a:schemeClr val="tx1"/>
              </a:solidFill>
              <a:prstDash val="solid"/>
              <a:miter/>
              <a:headEnd type="none" w="med" len="med"/>
              <a:tailEnd type="none" w="med" len="med"/>
            </a:ln>
          </p:spPr>
        </p:sp>
        <p:sp>
          <p:nvSpPr>
            <p:cNvPr id="11401" name="Line 71"/>
            <p:cNvSpPr/>
            <p:nvPr/>
          </p:nvSpPr>
          <p:spPr>
            <a:xfrm flipH="1">
              <a:off x="6532563" y="3792539"/>
              <a:ext cx="881063" cy="0"/>
            </a:xfrm>
            <a:prstGeom prst="line">
              <a:avLst/>
            </a:prstGeom>
            <a:ln w="12700" cap="flat" cmpd="sng">
              <a:solidFill>
                <a:schemeClr val="tx1"/>
              </a:solidFill>
              <a:prstDash val="solid"/>
              <a:miter/>
              <a:headEnd type="none" w="med" len="med"/>
              <a:tailEnd type="none" w="med" len="med"/>
            </a:ln>
          </p:spPr>
        </p:sp>
        <p:sp>
          <p:nvSpPr>
            <p:cNvPr id="11402" name="Line 72"/>
            <p:cNvSpPr/>
            <p:nvPr/>
          </p:nvSpPr>
          <p:spPr>
            <a:xfrm>
              <a:off x="6535738" y="3789364"/>
              <a:ext cx="0" cy="431800"/>
            </a:xfrm>
            <a:prstGeom prst="line">
              <a:avLst/>
            </a:prstGeom>
            <a:ln w="12700" cap="flat" cmpd="sng">
              <a:solidFill>
                <a:schemeClr val="tx1"/>
              </a:solidFill>
              <a:prstDash val="solid"/>
              <a:miter/>
              <a:headEnd type="none" w="med" len="med"/>
              <a:tailEnd type="none" w="med" len="med"/>
            </a:ln>
          </p:spPr>
        </p:sp>
        <p:sp>
          <p:nvSpPr>
            <p:cNvPr id="11403" name="Line 73"/>
            <p:cNvSpPr/>
            <p:nvPr/>
          </p:nvSpPr>
          <p:spPr>
            <a:xfrm>
              <a:off x="6970713" y="3789364"/>
              <a:ext cx="0" cy="431800"/>
            </a:xfrm>
            <a:prstGeom prst="line">
              <a:avLst/>
            </a:prstGeom>
            <a:ln w="12700" cap="flat" cmpd="sng">
              <a:solidFill>
                <a:schemeClr val="tx1"/>
              </a:solidFill>
              <a:prstDash val="solid"/>
              <a:miter/>
              <a:headEnd type="none" w="med" len="med"/>
              <a:tailEnd type="none" w="med" len="med"/>
            </a:ln>
          </p:spPr>
        </p:sp>
        <p:sp>
          <p:nvSpPr>
            <p:cNvPr id="11404" name="Line 74"/>
            <p:cNvSpPr/>
            <p:nvPr/>
          </p:nvSpPr>
          <p:spPr>
            <a:xfrm>
              <a:off x="7407275" y="3789364"/>
              <a:ext cx="0" cy="431800"/>
            </a:xfrm>
            <a:prstGeom prst="line">
              <a:avLst/>
            </a:prstGeom>
            <a:ln w="12700" cap="flat" cmpd="sng">
              <a:solidFill>
                <a:schemeClr val="tx1"/>
              </a:solidFill>
              <a:prstDash val="solid"/>
              <a:miter/>
              <a:headEnd type="none" w="med" len="med"/>
              <a:tailEnd type="none" w="med" len="med"/>
            </a:ln>
          </p:spPr>
        </p:sp>
      </p:grpSp>
      <p:grpSp>
        <p:nvGrpSpPr>
          <p:cNvPr id="94" name="组合 93"/>
          <p:cNvGrpSpPr/>
          <p:nvPr/>
        </p:nvGrpSpPr>
        <p:grpSpPr>
          <a:xfrm>
            <a:off x="7331075" y="3989388"/>
            <a:ext cx="881063" cy="704850"/>
            <a:chOff x="7962900" y="3516314"/>
            <a:chExt cx="881063" cy="704850"/>
          </a:xfrm>
        </p:grpSpPr>
        <p:sp>
          <p:nvSpPr>
            <p:cNvPr id="11395" name="Line 75"/>
            <p:cNvSpPr/>
            <p:nvPr/>
          </p:nvSpPr>
          <p:spPr>
            <a:xfrm>
              <a:off x="8401050" y="3516314"/>
              <a:ext cx="0" cy="274638"/>
            </a:xfrm>
            <a:prstGeom prst="line">
              <a:avLst/>
            </a:prstGeom>
            <a:ln w="12700" cap="flat" cmpd="sng">
              <a:solidFill>
                <a:schemeClr val="tx1"/>
              </a:solidFill>
              <a:prstDash val="solid"/>
              <a:miter/>
              <a:headEnd type="none" w="med" len="med"/>
              <a:tailEnd type="none" w="med" len="med"/>
            </a:ln>
          </p:spPr>
        </p:sp>
        <p:sp>
          <p:nvSpPr>
            <p:cNvPr id="11396" name="Line 76"/>
            <p:cNvSpPr/>
            <p:nvPr/>
          </p:nvSpPr>
          <p:spPr>
            <a:xfrm flipH="1">
              <a:off x="7962900" y="3792539"/>
              <a:ext cx="881063" cy="0"/>
            </a:xfrm>
            <a:prstGeom prst="line">
              <a:avLst/>
            </a:prstGeom>
            <a:ln w="12700" cap="flat" cmpd="sng">
              <a:solidFill>
                <a:schemeClr val="tx1"/>
              </a:solidFill>
              <a:prstDash val="solid"/>
              <a:miter/>
              <a:headEnd type="none" w="med" len="med"/>
              <a:tailEnd type="none" w="med" len="med"/>
            </a:ln>
          </p:spPr>
        </p:sp>
        <p:sp>
          <p:nvSpPr>
            <p:cNvPr id="11397" name="Line 77"/>
            <p:cNvSpPr/>
            <p:nvPr/>
          </p:nvSpPr>
          <p:spPr>
            <a:xfrm>
              <a:off x="7966075" y="3789364"/>
              <a:ext cx="0" cy="431800"/>
            </a:xfrm>
            <a:prstGeom prst="line">
              <a:avLst/>
            </a:prstGeom>
            <a:ln w="12700" cap="flat" cmpd="sng">
              <a:solidFill>
                <a:schemeClr val="tx1"/>
              </a:solidFill>
              <a:prstDash val="solid"/>
              <a:miter/>
              <a:headEnd type="none" w="med" len="med"/>
              <a:tailEnd type="none" w="med" len="med"/>
            </a:ln>
          </p:spPr>
        </p:sp>
        <p:sp>
          <p:nvSpPr>
            <p:cNvPr id="11398" name="Line 78"/>
            <p:cNvSpPr/>
            <p:nvPr/>
          </p:nvSpPr>
          <p:spPr>
            <a:xfrm>
              <a:off x="8401050" y="3789364"/>
              <a:ext cx="0" cy="431800"/>
            </a:xfrm>
            <a:prstGeom prst="line">
              <a:avLst/>
            </a:prstGeom>
            <a:ln w="12700" cap="flat" cmpd="sng">
              <a:solidFill>
                <a:schemeClr val="tx1"/>
              </a:solidFill>
              <a:prstDash val="solid"/>
              <a:miter/>
              <a:headEnd type="none" w="med" len="med"/>
              <a:tailEnd type="none" w="med" len="med"/>
            </a:ln>
          </p:spPr>
        </p:sp>
        <p:sp>
          <p:nvSpPr>
            <p:cNvPr id="11399" name="Line 79"/>
            <p:cNvSpPr/>
            <p:nvPr/>
          </p:nvSpPr>
          <p:spPr>
            <a:xfrm>
              <a:off x="8837613" y="3789364"/>
              <a:ext cx="0" cy="431800"/>
            </a:xfrm>
            <a:prstGeom prst="line">
              <a:avLst/>
            </a:prstGeom>
            <a:ln w="12700" cap="flat" cmpd="sng">
              <a:solidFill>
                <a:schemeClr val="tx1"/>
              </a:solidFill>
              <a:prstDash val="solid"/>
              <a:miter/>
              <a:headEnd type="none" w="med" len="med"/>
              <a:tailEnd type="none" w="med" len="med"/>
            </a:ln>
          </p:spPr>
        </p:sp>
      </p:grpSp>
      <p:grpSp>
        <p:nvGrpSpPr>
          <p:cNvPr id="100" name="组合 99"/>
          <p:cNvGrpSpPr/>
          <p:nvPr/>
        </p:nvGrpSpPr>
        <p:grpSpPr>
          <a:xfrm>
            <a:off x="9572625" y="3989388"/>
            <a:ext cx="427038" cy="704850"/>
            <a:chOff x="9571038" y="3516314"/>
            <a:chExt cx="427038" cy="704850"/>
          </a:xfrm>
        </p:grpSpPr>
        <p:sp>
          <p:nvSpPr>
            <p:cNvPr id="11391" name="Line 80"/>
            <p:cNvSpPr/>
            <p:nvPr/>
          </p:nvSpPr>
          <p:spPr>
            <a:xfrm>
              <a:off x="9782175" y="3516314"/>
              <a:ext cx="0" cy="274638"/>
            </a:xfrm>
            <a:prstGeom prst="line">
              <a:avLst/>
            </a:prstGeom>
            <a:ln w="12700" cap="flat" cmpd="sng">
              <a:solidFill>
                <a:schemeClr val="tx1"/>
              </a:solidFill>
              <a:prstDash val="solid"/>
              <a:miter/>
              <a:headEnd type="none" w="med" len="med"/>
              <a:tailEnd type="none" w="med" len="med"/>
            </a:ln>
          </p:spPr>
        </p:sp>
        <p:sp>
          <p:nvSpPr>
            <p:cNvPr id="11392" name="Line 81"/>
            <p:cNvSpPr/>
            <p:nvPr/>
          </p:nvSpPr>
          <p:spPr>
            <a:xfrm flipH="1">
              <a:off x="9571038" y="3792539"/>
              <a:ext cx="427038" cy="0"/>
            </a:xfrm>
            <a:prstGeom prst="line">
              <a:avLst/>
            </a:prstGeom>
            <a:ln w="12700" cap="flat" cmpd="sng">
              <a:solidFill>
                <a:schemeClr val="tx1"/>
              </a:solidFill>
              <a:prstDash val="solid"/>
              <a:miter/>
              <a:headEnd type="none" w="med" len="med"/>
              <a:tailEnd type="none" w="med" len="med"/>
            </a:ln>
          </p:spPr>
        </p:sp>
        <p:sp>
          <p:nvSpPr>
            <p:cNvPr id="11393" name="Line 82"/>
            <p:cNvSpPr/>
            <p:nvPr/>
          </p:nvSpPr>
          <p:spPr>
            <a:xfrm>
              <a:off x="9572625" y="3789364"/>
              <a:ext cx="0" cy="431800"/>
            </a:xfrm>
            <a:prstGeom prst="line">
              <a:avLst/>
            </a:prstGeom>
            <a:ln w="12700" cap="flat" cmpd="sng">
              <a:solidFill>
                <a:schemeClr val="tx1"/>
              </a:solidFill>
              <a:prstDash val="solid"/>
              <a:miter/>
              <a:headEnd type="none" w="med" len="med"/>
              <a:tailEnd type="none" w="med" len="med"/>
            </a:ln>
          </p:spPr>
        </p:sp>
        <p:sp>
          <p:nvSpPr>
            <p:cNvPr id="11394" name="Line 83"/>
            <p:cNvSpPr/>
            <p:nvPr/>
          </p:nvSpPr>
          <p:spPr>
            <a:xfrm>
              <a:off x="9994900" y="3789364"/>
              <a:ext cx="0" cy="431800"/>
            </a:xfrm>
            <a:prstGeom prst="line">
              <a:avLst/>
            </a:prstGeom>
            <a:ln w="12700" cap="flat" cmpd="sng">
              <a:solidFill>
                <a:schemeClr val="tx1"/>
              </a:solidFill>
              <a:prstDash val="solid"/>
              <a:miter/>
              <a:headEnd type="none" w="med" len="med"/>
              <a:tailEnd type="none" w="med" len="med"/>
            </a:ln>
          </p:spPr>
        </p:sp>
      </p:grpSp>
      <p:grpSp>
        <p:nvGrpSpPr>
          <p:cNvPr id="105" name="组合 104"/>
          <p:cNvGrpSpPr/>
          <p:nvPr/>
        </p:nvGrpSpPr>
        <p:grpSpPr>
          <a:xfrm>
            <a:off x="10607675" y="3989388"/>
            <a:ext cx="881063" cy="704850"/>
            <a:chOff x="10606088" y="3516314"/>
            <a:chExt cx="881063" cy="704850"/>
          </a:xfrm>
        </p:grpSpPr>
        <p:sp>
          <p:nvSpPr>
            <p:cNvPr id="11386" name="Line 84"/>
            <p:cNvSpPr/>
            <p:nvPr/>
          </p:nvSpPr>
          <p:spPr>
            <a:xfrm>
              <a:off x="11044238" y="3516314"/>
              <a:ext cx="0" cy="274638"/>
            </a:xfrm>
            <a:prstGeom prst="line">
              <a:avLst/>
            </a:prstGeom>
            <a:ln w="12700" cap="flat" cmpd="sng">
              <a:solidFill>
                <a:schemeClr val="tx1"/>
              </a:solidFill>
              <a:prstDash val="solid"/>
              <a:miter/>
              <a:headEnd type="none" w="med" len="med"/>
              <a:tailEnd type="none" w="med" len="med"/>
            </a:ln>
          </p:spPr>
        </p:sp>
        <p:sp>
          <p:nvSpPr>
            <p:cNvPr id="11387" name="Line 85"/>
            <p:cNvSpPr/>
            <p:nvPr/>
          </p:nvSpPr>
          <p:spPr>
            <a:xfrm flipH="1">
              <a:off x="10606088" y="3792539"/>
              <a:ext cx="881063" cy="0"/>
            </a:xfrm>
            <a:prstGeom prst="line">
              <a:avLst/>
            </a:prstGeom>
            <a:ln w="12700" cap="flat" cmpd="sng">
              <a:solidFill>
                <a:schemeClr val="tx1"/>
              </a:solidFill>
              <a:prstDash val="solid"/>
              <a:miter/>
              <a:headEnd type="none" w="med" len="med"/>
              <a:tailEnd type="none" w="med" len="med"/>
            </a:ln>
          </p:spPr>
        </p:sp>
        <p:sp>
          <p:nvSpPr>
            <p:cNvPr id="11388" name="Line 86"/>
            <p:cNvSpPr/>
            <p:nvPr/>
          </p:nvSpPr>
          <p:spPr>
            <a:xfrm>
              <a:off x="10609263" y="3789364"/>
              <a:ext cx="0" cy="431800"/>
            </a:xfrm>
            <a:prstGeom prst="line">
              <a:avLst/>
            </a:prstGeom>
            <a:ln w="12700" cap="flat" cmpd="sng">
              <a:solidFill>
                <a:schemeClr val="tx1"/>
              </a:solidFill>
              <a:prstDash val="solid"/>
              <a:miter/>
              <a:headEnd type="none" w="med" len="med"/>
              <a:tailEnd type="none" w="med" len="med"/>
            </a:ln>
          </p:spPr>
        </p:sp>
        <p:sp>
          <p:nvSpPr>
            <p:cNvPr id="11389" name="Line 87"/>
            <p:cNvSpPr/>
            <p:nvPr/>
          </p:nvSpPr>
          <p:spPr>
            <a:xfrm>
              <a:off x="11044238" y="3789364"/>
              <a:ext cx="0" cy="431800"/>
            </a:xfrm>
            <a:prstGeom prst="line">
              <a:avLst/>
            </a:prstGeom>
            <a:ln w="12700" cap="flat" cmpd="sng">
              <a:solidFill>
                <a:schemeClr val="tx1"/>
              </a:solidFill>
              <a:prstDash val="solid"/>
              <a:miter/>
              <a:headEnd type="none" w="med" len="med"/>
              <a:tailEnd type="none" w="med" len="med"/>
            </a:ln>
          </p:spPr>
        </p:sp>
        <p:sp>
          <p:nvSpPr>
            <p:cNvPr id="11390" name="Line 88"/>
            <p:cNvSpPr/>
            <p:nvPr/>
          </p:nvSpPr>
          <p:spPr>
            <a:xfrm>
              <a:off x="11480800" y="3789364"/>
              <a:ext cx="0" cy="431800"/>
            </a:xfrm>
            <a:prstGeom prst="line">
              <a:avLst/>
            </a:prstGeom>
            <a:ln w="12700" cap="flat" cmpd="sng">
              <a:solidFill>
                <a:schemeClr val="tx1"/>
              </a:solidFill>
              <a:prstDash val="solid"/>
              <a:miter/>
              <a:headEnd type="none" w="med" len="med"/>
              <a:tailEnd type="none" w="med" len="med"/>
            </a:ln>
          </p:spPr>
        </p:sp>
      </p:grpSp>
      <p:grpSp>
        <p:nvGrpSpPr>
          <p:cNvPr id="111" name="组合 110"/>
          <p:cNvGrpSpPr/>
          <p:nvPr/>
        </p:nvGrpSpPr>
        <p:grpSpPr>
          <a:xfrm>
            <a:off x="5961063" y="1412875"/>
            <a:ext cx="1154112" cy="339725"/>
            <a:chOff x="4619625" y="822326"/>
            <a:chExt cx="1154113" cy="339725"/>
          </a:xfrm>
        </p:grpSpPr>
        <p:sp>
          <p:nvSpPr>
            <p:cNvPr id="112" name="Rectangle 5"/>
            <p:cNvSpPr>
              <a:spLocks noChangeArrowheads="1"/>
            </p:cNvSpPr>
            <p:nvPr/>
          </p:nvSpPr>
          <p:spPr bwMode="auto">
            <a:xfrm>
              <a:off x="4619625" y="822326"/>
              <a:ext cx="1154113" cy="339725"/>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3" name="Rectangle 15"/>
            <p:cNvSpPr>
              <a:spLocks noChangeArrowheads="1"/>
            </p:cNvSpPr>
            <p:nvPr/>
          </p:nvSpPr>
          <p:spPr bwMode="auto">
            <a:xfrm>
              <a:off x="4644553" y="833422"/>
              <a:ext cx="1093788" cy="317531"/>
            </a:xfrm>
            <a:prstGeom prst="rect">
              <a:avLst/>
            </a:prstGeom>
            <a:noFill/>
            <a:ln>
              <a:noFill/>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8F8F8"/>
                  </a:solidFill>
                  <a:effectLst/>
                  <a:uLnTx/>
                  <a:uFillTx/>
                  <a:latin typeface="+mn-ea"/>
                  <a:ea typeface="+mn-ea"/>
                  <a:cs typeface="+mn-cs"/>
                </a:rPr>
                <a:t>股东大会</a:t>
              </a:r>
              <a:endParaRPr kumimoji="0" lang="zh-CN" altLang="en-US" sz="16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14" name="组合 113"/>
          <p:cNvGrpSpPr/>
          <p:nvPr/>
        </p:nvGrpSpPr>
        <p:grpSpPr>
          <a:xfrm>
            <a:off x="5961063" y="2041525"/>
            <a:ext cx="1154112" cy="339725"/>
            <a:chOff x="4619625" y="1568451"/>
            <a:chExt cx="1154113" cy="339725"/>
          </a:xfrm>
        </p:grpSpPr>
        <p:sp>
          <p:nvSpPr>
            <p:cNvPr id="115" name="Rectangle 6"/>
            <p:cNvSpPr>
              <a:spLocks noChangeArrowheads="1"/>
            </p:cNvSpPr>
            <p:nvPr/>
          </p:nvSpPr>
          <p:spPr bwMode="auto">
            <a:xfrm>
              <a:off x="4619625" y="1568451"/>
              <a:ext cx="1154113" cy="339725"/>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 name="Rectangle 15"/>
            <p:cNvSpPr>
              <a:spLocks noChangeArrowheads="1"/>
            </p:cNvSpPr>
            <p:nvPr/>
          </p:nvSpPr>
          <p:spPr bwMode="auto">
            <a:xfrm>
              <a:off x="4658221" y="1585897"/>
              <a:ext cx="1093788" cy="317531"/>
            </a:xfrm>
            <a:prstGeom prst="rect">
              <a:avLst/>
            </a:prstGeom>
            <a:noFill/>
            <a:ln>
              <a:noFill/>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8F8F8"/>
                  </a:solidFill>
                  <a:effectLst/>
                  <a:uLnTx/>
                  <a:uFillTx/>
                  <a:latin typeface="+mn-ea"/>
                  <a:ea typeface="+mn-ea"/>
                  <a:cs typeface="+mn-cs"/>
                </a:rPr>
                <a:t>董事长</a:t>
              </a:r>
              <a:endParaRPr kumimoji="0" lang="zh-CN" altLang="en-US" sz="16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17" name="组合 116"/>
          <p:cNvGrpSpPr/>
          <p:nvPr/>
        </p:nvGrpSpPr>
        <p:grpSpPr>
          <a:xfrm>
            <a:off x="5961063" y="2751138"/>
            <a:ext cx="1154112" cy="339725"/>
            <a:chOff x="4619625" y="2278064"/>
            <a:chExt cx="1154113" cy="339725"/>
          </a:xfrm>
        </p:grpSpPr>
        <p:sp>
          <p:nvSpPr>
            <p:cNvPr id="118" name="Rectangle 7"/>
            <p:cNvSpPr>
              <a:spLocks noChangeArrowheads="1"/>
            </p:cNvSpPr>
            <p:nvPr/>
          </p:nvSpPr>
          <p:spPr bwMode="auto">
            <a:xfrm>
              <a:off x="4619625" y="2278064"/>
              <a:ext cx="1154113" cy="339725"/>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9" name="Rectangle 15"/>
            <p:cNvSpPr>
              <a:spLocks noChangeArrowheads="1"/>
            </p:cNvSpPr>
            <p:nvPr/>
          </p:nvSpPr>
          <p:spPr bwMode="auto">
            <a:xfrm>
              <a:off x="4658221" y="2290747"/>
              <a:ext cx="1093788" cy="317531"/>
            </a:xfrm>
            <a:prstGeom prst="rect">
              <a:avLst/>
            </a:prstGeom>
            <a:noFill/>
            <a:ln>
              <a:noFill/>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srgbClr val="F8F8F8"/>
                  </a:solidFill>
                  <a:effectLst/>
                  <a:uLnTx/>
                  <a:uFillTx/>
                  <a:latin typeface="+mn-ea"/>
                  <a:ea typeface="+mn-ea"/>
                  <a:cs typeface="+mn-cs"/>
                </a:rPr>
                <a:t>CEO</a:t>
              </a:r>
              <a:endParaRPr kumimoji="0" lang="zh-CN" altLang="en-US" sz="16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20" name="组合 119"/>
          <p:cNvGrpSpPr/>
          <p:nvPr/>
        </p:nvGrpSpPr>
        <p:grpSpPr>
          <a:xfrm>
            <a:off x="2797175" y="3640138"/>
            <a:ext cx="1658938" cy="339725"/>
            <a:chOff x="657225" y="3167064"/>
            <a:chExt cx="1658938" cy="339725"/>
          </a:xfrm>
        </p:grpSpPr>
        <p:sp>
          <p:nvSpPr>
            <p:cNvPr id="121" name="Rectangle 8"/>
            <p:cNvSpPr>
              <a:spLocks noChangeArrowheads="1"/>
            </p:cNvSpPr>
            <p:nvPr/>
          </p:nvSpPr>
          <p:spPr bwMode="auto">
            <a:xfrm>
              <a:off x="657225" y="3167064"/>
              <a:ext cx="1658938" cy="339725"/>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 name="Rectangle 15"/>
            <p:cNvSpPr>
              <a:spLocks noChangeArrowheads="1"/>
            </p:cNvSpPr>
            <p:nvPr/>
          </p:nvSpPr>
          <p:spPr bwMode="auto">
            <a:xfrm>
              <a:off x="783334" y="3186097"/>
              <a:ext cx="1424826" cy="317531"/>
            </a:xfrm>
            <a:prstGeom prst="rect">
              <a:avLst/>
            </a:prstGeom>
            <a:noFill/>
            <a:ln>
              <a:noFill/>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8F8F8"/>
                  </a:solidFill>
                  <a:effectLst/>
                  <a:uLnTx/>
                  <a:uFillTx/>
                  <a:latin typeface="+mn-ea"/>
                  <a:ea typeface="+mn-ea"/>
                  <a:cs typeface="+mn-cs"/>
                </a:rPr>
                <a:t>产品开发工程技术</a:t>
              </a:r>
              <a:endParaRPr kumimoji="0" lang="zh-CN" altLang="en-US" sz="16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23" name="组合 122"/>
          <p:cNvGrpSpPr/>
          <p:nvPr/>
        </p:nvGrpSpPr>
        <p:grpSpPr>
          <a:xfrm>
            <a:off x="5138738" y="3640138"/>
            <a:ext cx="1231900" cy="339725"/>
            <a:chOff x="6381750" y="3167064"/>
            <a:chExt cx="1231900" cy="339725"/>
          </a:xfrm>
        </p:grpSpPr>
        <p:sp>
          <p:nvSpPr>
            <p:cNvPr id="124" name="Rectangle 11"/>
            <p:cNvSpPr>
              <a:spLocks noChangeArrowheads="1"/>
            </p:cNvSpPr>
            <p:nvPr/>
          </p:nvSpPr>
          <p:spPr bwMode="auto">
            <a:xfrm>
              <a:off x="6381750" y="3167064"/>
              <a:ext cx="1231900" cy="339725"/>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5" name="Rectangle 15"/>
            <p:cNvSpPr>
              <a:spLocks noChangeArrowheads="1"/>
            </p:cNvSpPr>
            <p:nvPr/>
          </p:nvSpPr>
          <p:spPr bwMode="auto">
            <a:xfrm>
              <a:off x="6403923" y="3186097"/>
              <a:ext cx="1166812" cy="317531"/>
            </a:xfrm>
            <a:prstGeom prst="rect">
              <a:avLst/>
            </a:prstGeom>
            <a:noFill/>
            <a:ln>
              <a:noFill/>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8F8F8"/>
                  </a:solidFill>
                  <a:effectLst/>
                  <a:uLnTx/>
                  <a:uFillTx/>
                  <a:latin typeface="+mn-ea"/>
                  <a:ea typeface="+mn-ea"/>
                  <a:cs typeface="+mn-cs"/>
                </a:rPr>
                <a:t>订单处理部</a:t>
              </a:r>
              <a:endParaRPr kumimoji="0" lang="zh-CN" altLang="en-US" sz="16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26" name="组合 125"/>
          <p:cNvGrpSpPr/>
          <p:nvPr/>
        </p:nvGrpSpPr>
        <p:grpSpPr>
          <a:xfrm>
            <a:off x="7118350" y="3640138"/>
            <a:ext cx="1231900" cy="339725"/>
            <a:chOff x="7750175" y="3167064"/>
            <a:chExt cx="1231900" cy="339725"/>
          </a:xfrm>
        </p:grpSpPr>
        <p:sp>
          <p:nvSpPr>
            <p:cNvPr id="127" name="Rectangle 12"/>
            <p:cNvSpPr>
              <a:spLocks noChangeArrowheads="1"/>
            </p:cNvSpPr>
            <p:nvPr/>
          </p:nvSpPr>
          <p:spPr bwMode="auto">
            <a:xfrm>
              <a:off x="7750175" y="3167064"/>
              <a:ext cx="1231900" cy="339725"/>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8" name="Rectangle 15"/>
            <p:cNvSpPr>
              <a:spLocks noChangeArrowheads="1"/>
            </p:cNvSpPr>
            <p:nvPr/>
          </p:nvSpPr>
          <p:spPr bwMode="auto">
            <a:xfrm>
              <a:off x="7775523" y="3186097"/>
              <a:ext cx="1166812" cy="317531"/>
            </a:xfrm>
            <a:prstGeom prst="rect">
              <a:avLst/>
            </a:prstGeom>
            <a:noFill/>
            <a:ln>
              <a:noFill/>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8F8F8"/>
                  </a:solidFill>
                  <a:effectLst/>
                  <a:uLnTx/>
                  <a:uFillTx/>
                  <a:latin typeface="+mn-ea"/>
                  <a:ea typeface="+mn-ea"/>
                  <a:cs typeface="+mn-cs"/>
                </a:rPr>
                <a:t>供应部</a:t>
              </a:r>
              <a:endParaRPr kumimoji="0" lang="zh-CN" altLang="en-US" sz="16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29" name="组合 128"/>
          <p:cNvGrpSpPr/>
          <p:nvPr/>
        </p:nvGrpSpPr>
        <p:grpSpPr>
          <a:xfrm>
            <a:off x="9261475" y="3640138"/>
            <a:ext cx="1035050" cy="339725"/>
            <a:chOff x="9259888" y="3167064"/>
            <a:chExt cx="1035050" cy="339725"/>
          </a:xfrm>
        </p:grpSpPr>
        <p:sp>
          <p:nvSpPr>
            <p:cNvPr id="130" name="Rectangle 13"/>
            <p:cNvSpPr>
              <a:spLocks noChangeArrowheads="1"/>
            </p:cNvSpPr>
            <p:nvPr/>
          </p:nvSpPr>
          <p:spPr bwMode="auto">
            <a:xfrm>
              <a:off x="9259888" y="3167064"/>
              <a:ext cx="1035050" cy="339725"/>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1" name="Rectangle 15"/>
            <p:cNvSpPr>
              <a:spLocks noChangeArrowheads="1"/>
            </p:cNvSpPr>
            <p:nvPr/>
          </p:nvSpPr>
          <p:spPr bwMode="auto">
            <a:xfrm>
              <a:off x="9259888" y="3186097"/>
              <a:ext cx="1006422" cy="317531"/>
            </a:xfrm>
            <a:prstGeom prst="rect">
              <a:avLst/>
            </a:prstGeom>
            <a:noFill/>
            <a:ln>
              <a:noFill/>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8F8F8"/>
                  </a:solidFill>
                  <a:effectLst/>
                  <a:uLnTx/>
                  <a:uFillTx/>
                  <a:latin typeface="+mn-ea"/>
                  <a:ea typeface="+mn-ea"/>
                  <a:cs typeface="+mn-cs"/>
                </a:rPr>
                <a:t>发展规划部</a:t>
              </a:r>
              <a:endParaRPr kumimoji="0" lang="zh-CN" altLang="en-US" sz="16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32" name="组合 131"/>
          <p:cNvGrpSpPr/>
          <p:nvPr/>
        </p:nvGrpSpPr>
        <p:grpSpPr>
          <a:xfrm>
            <a:off x="10442575" y="3640138"/>
            <a:ext cx="1035050" cy="339725"/>
            <a:chOff x="10440988" y="3167064"/>
            <a:chExt cx="1035050" cy="339725"/>
          </a:xfrm>
        </p:grpSpPr>
        <p:sp>
          <p:nvSpPr>
            <p:cNvPr id="133" name="Rectangle 14"/>
            <p:cNvSpPr>
              <a:spLocks noChangeArrowheads="1"/>
            </p:cNvSpPr>
            <p:nvPr/>
          </p:nvSpPr>
          <p:spPr bwMode="auto">
            <a:xfrm>
              <a:off x="10440988" y="3167064"/>
              <a:ext cx="1035050" cy="339725"/>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4" name="Rectangle 15"/>
            <p:cNvSpPr>
              <a:spLocks noChangeArrowheads="1"/>
            </p:cNvSpPr>
            <p:nvPr/>
          </p:nvSpPr>
          <p:spPr bwMode="auto">
            <a:xfrm>
              <a:off x="10450513" y="3186097"/>
              <a:ext cx="1006422" cy="317531"/>
            </a:xfrm>
            <a:prstGeom prst="rect">
              <a:avLst/>
            </a:prstGeom>
            <a:noFill/>
            <a:ln>
              <a:noFill/>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8F8F8"/>
                  </a:solidFill>
                  <a:effectLst/>
                  <a:uLnTx/>
                  <a:uFillTx/>
                  <a:latin typeface="+mn-ea"/>
                  <a:ea typeface="+mn-ea"/>
                  <a:cs typeface="+mn-cs"/>
                </a:rPr>
                <a:t>财务部</a:t>
              </a:r>
              <a:endParaRPr kumimoji="0" lang="zh-CN" altLang="en-US" sz="16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35" name="组合 134"/>
          <p:cNvGrpSpPr/>
          <p:nvPr/>
        </p:nvGrpSpPr>
        <p:grpSpPr>
          <a:xfrm>
            <a:off x="2760663" y="4689475"/>
            <a:ext cx="400050" cy="1554163"/>
            <a:chOff x="620694" y="4216401"/>
            <a:chExt cx="400110" cy="1862138"/>
          </a:xfrm>
        </p:grpSpPr>
        <p:sp>
          <p:nvSpPr>
            <p:cNvPr id="136" name="Rectangle 15"/>
            <p:cNvSpPr>
              <a:spLocks noChangeArrowheads="1"/>
            </p:cNvSpPr>
            <p:nvPr/>
          </p:nvSpPr>
          <p:spPr bwMode="auto">
            <a:xfrm>
              <a:off x="663575" y="4216401"/>
              <a:ext cx="322263" cy="1862138"/>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7" name="TextBox 136"/>
            <p:cNvSpPr txBox="1"/>
            <p:nvPr/>
          </p:nvSpPr>
          <p:spPr>
            <a:xfrm>
              <a:off x="620694" y="4241652"/>
              <a:ext cx="400110" cy="1169551"/>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8F8F8"/>
                  </a:solidFill>
                  <a:effectLst/>
                  <a:uLnTx/>
                  <a:uFillTx/>
                  <a:latin typeface="+mn-ea"/>
                  <a:ea typeface="+mn-ea"/>
                  <a:cs typeface="+mn-cs"/>
                </a:rPr>
                <a:t>产品开发投放</a:t>
              </a:r>
              <a:endParaRPr kumimoji="0" lang="zh-CN" altLang="en-US" sz="14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38" name="组合 137"/>
          <p:cNvGrpSpPr/>
          <p:nvPr/>
        </p:nvGrpSpPr>
        <p:grpSpPr>
          <a:xfrm>
            <a:off x="3175000" y="4689475"/>
            <a:ext cx="400050" cy="1554163"/>
            <a:chOff x="1035363" y="4216401"/>
            <a:chExt cx="400110" cy="1862138"/>
          </a:xfrm>
        </p:grpSpPr>
        <p:sp>
          <p:nvSpPr>
            <p:cNvPr id="139" name="Rectangle 16"/>
            <p:cNvSpPr>
              <a:spLocks noChangeArrowheads="1"/>
            </p:cNvSpPr>
            <p:nvPr/>
          </p:nvSpPr>
          <p:spPr bwMode="auto">
            <a:xfrm>
              <a:off x="1085850" y="4216401"/>
              <a:ext cx="322263" cy="1862138"/>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0" name="TextBox 139"/>
            <p:cNvSpPr txBox="1"/>
            <p:nvPr/>
          </p:nvSpPr>
          <p:spPr>
            <a:xfrm>
              <a:off x="1035363" y="4241652"/>
              <a:ext cx="400110" cy="1169551"/>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8F8F8"/>
                  </a:solidFill>
                  <a:effectLst/>
                  <a:uLnTx/>
                  <a:uFillTx/>
                  <a:latin typeface="+mn-ea"/>
                  <a:ea typeface="+mn-ea"/>
                  <a:cs typeface="+mn-cs"/>
                </a:rPr>
                <a:t>产品编码系统</a:t>
              </a:r>
              <a:endParaRPr kumimoji="0" lang="zh-CN" altLang="en-US" sz="14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41" name="组合 140"/>
          <p:cNvGrpSpPr/>
          <p:nvPr/>
        </p:nvGrpSpPr>
        <p:grpSpPr>
          <a:xfrm>
            <a:off x="3611563" y="4689475"/>
            <a:ext cx="400050" cy="1554163"/>
            <a:chOff x="1471298" y="4216401"/>
            <a:chExt cx="400110" cy="1862138"/>
          </a:xfrm>
        </p:grpSpPr>
        <p:sp>
          <p:nvSpPr>
            <p:cNvPr id="142" name="Rectangle 17"/>
            <p:cNvSpPr>
              <a:spLocks noChangeArrowheads="1"/>
            </p:cNvSpPr>
            <p:nvPr/>
          </p:nvSpPr>
          <p:spPr bwMode="auto">
            <a:xfrm>
              <a:off x="1509713" y="4216401"/>
              <a:ext cx="320675" cy="1862138"/>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3" name="TextBox 142"/>
            <p:cNvSpPr txBox="1"/>
            <p:nvPr/>
          </p:nvSpPr>
          <p:spPr>
            <a:xfrm>
              <a:off x="1471298" y="4241652"/>
              <a:ext cx="400110" cy="1528624"/>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8F8F8"/>
                  </a:solidFill>
                  <a:effectLst/>
                  <a:uLnTx/>
                  <a:uFillTx/>
                  <a:latin typeface="+mn-ea"/>
                  <a:ea typeface="+mn-ea"/>
                  <a:cs typeface="+mn-cs"/>
                </a:rPr>
                <a:t>专利、技术、证资</a:t>
              </a:r>
              <a:endParaRPr kumimoji="0" lang="zh-CN" altLang="en-US" sz="14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44" name="组合 143"/>
          <p:cNvGrpSpPr/>
          <p:nvPr/>
        </p:nvGrpSpPr>
        <p:grpSpPr>
          <a:xfrm>
            <a:off x="4037013" y="4689475"/>
            <a:ext cx="400050" cy="1554163"/>
            <a:chOff x="1896600" y="4216401"/>
            <a:chExt cx="400110" cy="1862138"/>
          </a:xfrm>
        </p:grpSpPr>
        <p:sp>
          <p:nvSpPr>
            <p:cNvPr id="145" name="Rectangle 18"/>
            <p:cNvSpPr>
              <a:spLocks noChangeArrowheads="1"/>
            </p:cNvSpPr>
            <p:nvPr/>
          </p:nvSpPr>
          <p:spPr bwMode="auto">
            <a:xfrm>
              <a:off x="1931988" y="4216401"/>
              <a:ext cx="322263" cy="1862138"/>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6" name="TextBox 145"/>
            <p:cNvSpPr txBox="1"/>
            <p:nvPr/>
          </p:nvSpPr>
          <p:spPr>
            <a:xfrm>
              <a:off x="1896600" y="4241652"/>
              <a:ext cx="400110" cy="990015"/>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8F8F8"/>
                  </a:solidFill>
                  <a:effectLst/>
                  <a:uLnTx/>
                  <a:uFillTx/>
                  <a:latin typeface="+mn-ea"/>
                  <a:ea typeface="+mn-ea"/>
                  <a:cs typeface="+mn-cs"/>
                </a:rPr>
                <a:t>供应商开发</a:t>
              </a:r>
              <a:endParaRPr kumimoji="0" lang="zh-CN" altLang="en-US" sz="14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47" name="组合 146"/>
          <p:cNvGrpSpPr/>
          <p:nvPr/>
        </p:nvGrpSpPr>
        <p:grpSpPr>
          <a:xfrm>
            <a:off x="5087938" y="4689475"/>
            <a:ext cx="400050" cy="1554163"/>
            <a:chOff x="6330378" y="4216401"/>
            <a:chExt cx="400110" cy="1862138"/>
          </a:xfrm>
        </p:grpSpPr>
        <p:sp>
          <p:nvSpPr>
            <p:cNvPr id="148" name="Rectangle 27"/>
            <p:cNvSpPr>
              <a:spLocks noChangeArrowheads="1"/>
            </p:cNvSpPr>
            <p:nvPr/>
          </p:nvSpPr>
          <p:spPr bwMode="auto">
            <a:xfrm>
              <a:off x="6372225" y="4216401"/>
              <a:ext cx="320675" cy="1862138"/>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9" name="TextBox 148"/>
            <p:cNvSpPr txBox="1"/>
            <p:nvPr/>
          </p:nvSpPr>
          <p:spPr>
            <a:xfrm>
              <a:off x="6330378" y="4241652"/>
              <a:ext cx="400110" cy="810478"/>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8F8F8"/>
                  </a:solidFill>
                  <a:effectLst/>
                  <a:uLnTx/>
                  <a:uFillTx/>
                  <a:latin typeface="+mn-ea"/>
                  <a:ea typeface="+mn-ea"/>
                  <a:cs typeface="+mn-cs"/>
                </a:rPr>
                <a:t>客户在线</a:t>
              </a:r>
              <a:endParaRPr kumimoji="0" lang="zh-CN" altLang="en-US" sz="14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50" name="组合 149"/>
          <p:cNvGrpSpPr/>
          <p:nvPr/>
        </p:nvGrpSpPr>
        <p:grpSpPr>
          <a:xfrm>
            <a:off x="5522913" y="4689475"/>
            <a:ext cx="400050" cy="1554163"/>
            <a:chOff x="6766313" y="4216401"/>
            <a:chExt cx="400110" cy="1862138"/>
          </a:xfrm>
        </p:grpSpPr>
        <p:sp>
          <p:nvSpPr>
            <p:cNvPr id="151" name="Rectangle 28"/>
            <p:cNvSpPr>
              <a:spLocks noChangeArrowheads="1"/>
            </p:cNvSpPr>
            <p:nvPr/>
          </p:nvSpPr>
          <p:spPr bwMode="auto">
            <a:xfrm>
              <a:off x="6794500" y="4216401"/>
              <a:ext cx="322263" cy="1862138"/>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2" name="TextBox 151"/>
            <p:cNvSpPr txBox="1"/>
            <p:nvPr/>
          </p:nvSpPr>
          <p:spPr>
            <a:xfrm>
              <a:off x="6766313" y="4241652"/>
              <a:ext cx="400110" cy="810478"/>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8F8F8"/>
                  </a:solidFill>
                  <a:effectLst/>
                  <a:uLnTx/>
                  <a:uFillTx/>
                  <a:latin typeface="+mn-ea"/>
                  <a:ea typeface="+mn-ea"/>
                  <a:cs typeface="+mn-cs"/>
                </a:rPr>
                <a:t>订单下发</a:t>
              </a:r>
              <a:endParaRPr kumimoji="0" lang="zh-CN" altLang="en-US" sz="14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53" name="组合 152"/>
          <p:cNvGrpSpPr/>
          <p:nvPr/>
        </p:nvGrpSpPr>
        <p:grpSpPr>
          <a:xfrm>
            <a:off x="5937250" y="4689475"/>
            <a:ext cx="401638" cy="1554163"/>
            <a:chOff x="7180982" y="4216401"/>
            <a:chExt cx="400110" cy="1862138"/>
          </a:xfrm>
        </p:grpSpPr>
        <p:sp>
          <p:nvSpPr>
            <p:cNvPr id="154" name="Rectangle 29"/>
            <p:cNvSpPr>
              <a:spLocks noChangeArrowheads="1"/>
            </p:cNvSpPr>
            <p:nvPr/>
          </p:nvSpPr>
          <p:spPr bwMode="auto">
            <a:xfrm>
              <a:off x="7216775" y="4216401"/>
              <a:ext cx="322263" cy="1862138"/>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5" name="TextBox 154"/>
            <p:cNvSpPr txBox="1"/>
            <p:nvPr/>
          </p:nvSpPr>
          <p:spPr>
            <a:xfrm>
              <a:off x="7180982" y="4241652"/>
              <a:ext cx="400110" cy="810478"/>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8F8F8"/>
                  </a:solidFill>
                  <a:effectLst/>
                  <a:uLnTx/>
                  <a:uFillTx/>
                  <a:latin typeface="+mn-ea"/>
                  <a:ea typeface="+mn-ea"/>
                  <a:cs typeface="+mn-cs"/>
                </a:rPr>
                <a:t>合同发票</a:t>
              </a:r>
              <a:endParaRPr kumimoji="0" lang="zh-CN" altLang="en-US" sz="14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56" name="组合 155"/>
          <p:cNvGrpSpPr/>
          <p:nvPr/>
        </p:nvGrpSpPr>
        <p:grpSpPr>
          <a:xfrm>
            <a:off x="7154863" y="4689475"/>
            <a:ext cx="400050" cy="1554163"/>
            <a:chOff x="7787039" y="4216401"/>
            <a:chExt cx="400110" cy="1862138"/>
          </a:xfrm>
        </p:grpSpPr>
        <p:sp>
          <p:nvSpPr>
            <p:cNvPr id="157" name="Rectangle 30"/>
            <p:cNvSpPr>
              <a:spLocks noChangeArrowheads="1"/>
            </p:cNvSpPr>
            <p:nvPr/>
          </p:nvSpPr>
          <p:spPr bwMode="auto">
            <a:xfrm>
              <a:off x="7810500" y="4216401"/>
              <a:ext cx="322263" cy="1862138"/>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8" name="TextBox 157"/>
            <p:cNvSpPr txBox="1"/>
            <p:nvPr/>
          </p:nvSpPr>
          <p:spPr>
            <a:xfrm>
              <a:off x="7787039" y="4241652"/>
              <a:ext cx="400110" cy="451406"/>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8F8F8"/>
                  </a:solidFill>
                  <a:effectLst/>
                  <a:uLnTx/>
                  <a:uFillTx/>
                  <a:latin typeface="+mn-ea"/>
                  <a:ea typeface="+mn-ea"/>
                  <a:cs typeface="+mn-cs"/>
                </a:rPr>
                <a:t>仓库</a:t>
              </a:r>
              <a:endParaRPr kumimoji="0" lang="zh-CN" altLang="en-US" sz="14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59" name="组合 158"/>
          <p:cNvGrpSpPr/>
          <p:nvPr/>
        </p:nvGrpSpPr>
        <p:grpSpPr>
          <a:xfrm>
            <a:off x="7591425" y="4689475"/>
            <a:ext cx="400050" cy="1554163"/>
            <a:chOff x="8222974" y="4216401"/>
            <a:chExt cx="400110" cy="1862138"/>
          </a:xfrm>
        </p:grpSpPr>
        <p:sp>
          <p:nvSpPr>
            <p:cNvPr id="160" name="Rectangle 31"/>
            <p:cNvSpPr>
              <a:spLocks noChangeArrowheads="1"/>
            </p:cNvSpPr>
            <p:nvPr/>
          </p:nvSpPr>
          <p:spPr bwMode="auto">
            <a:xfrm>
              <a:off x="8232775" y="4216401"/>
              <a:ext cx="322263" cy="1862138"/>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1" name="TextBox 160"/>
            <p:cNvSpPr txBox="1"/>
            <p:nvPr/>
          </p:nvSpPr>
          <p:spPr>
            <a:xfrm>
              <a:off x="8222974" y="4241652"/>
              <a:ext cx="400110" cy="451406"/>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8F8F8"/>
                  </a:solidFill>
                  <a:effectLst/>
                  <a:uLnTx/>
                  <a:uFillTx/>
                  <a:latin typeface="+mn-ea"/>
                  <a:ea typeface="+mn-ea"/>
                  <a:cs typeface="+mn-cs"/>
                </a:rPr>
                <a:t>物流</a:t>
              </a:r>
              <a:endParaRPr kumimoji="0" lang="zh-CN" altLang="en-US" sz="14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62" name="组合 161"/>
          <p:cNvGrpSpPr/>
          <p:nvPr/>
        </p:nvGrpSpPr>
        <p:grpSpPr>
          <a:xfrm>
            <a:off x="8005763" y="4689475"/>
            <a:ext cx="400050" cy="1554163"/>
            <a:chOff x="8637643" y="4216401"/>
            <a:chExt cx="400110" cy="1862138"/>
          </a:xfrm>
        </p:grpSpPr>
        <p:sp>
          <p:nvSpPr>
            <p:cNvPr id="163" name="Rectangle 32"/>
            <p:cNvSpPr>
              <a:spLocks noChangeArrowheads="1"/>
            </p:cNvSpPr>
            <p:nvPr/>
          </p:nvSpPr>
          <p:spPr bwMode="auto">
            <a:xfrm>
              <a:off x="8656638" y="4216401"/>
              <a:ext cx="320675" cy="1862138"/>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4" name="TextBox 163"/>
            <p:cNvSpPr txBox="1"/>
            <p:nvPr/>
          </p:nvSpPr>
          <p:spPr>
            <a:xfrm>
              <a:off x="8637643" y="4241652"/>
              <a:ext cx="400110" cy="451406"/>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8F8F8"/>
                  </a:solidFill>
                  <a:effectLst/>
                  <a:uLnTx/>
                  <a:uFillTx/>
                  <a:latin typeface="+mn-ea"/>
                  <a:ea typeface="+mn-ea"/>
                  <a:cs typeface="+mn-cs"/>
                </a:rPr>
                <a:t>售后</a:t>
              </a:r>
              <a:endParaRPr kumimoji="0" lang="zh-CN" altLang="en-US" sz="14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65" name="组合 164"/>
          <p:cNvGrpSpPr/>
          <p:nvPr/>
        </p:nvGrpSpPr>
        <p:grpSpPr>
          <a:xfrm>
            <a:off x="9372600" y="4689475"/>
            <a:ext cx="400050" cy="1554163"/>
            <a:chOff x="9371291" y="4216401"/>
            <a:chExt cx="400110" cy="1862138"/>
          </a:xfrm>
        </p:grpSpPr>
        <p:sp>
          <p:nvSpPr>
            <p:cNvPr id="166" name="Rectangle 33"/>
            <p:cNvSpPr>
              <a:spLocks noChangeArrowheads="1"/>
            </p:cNvSpPr>
            <p:nvPr/>
          </p:nvSpPr>
          <p:spPr bwMode="auto">
            <a:xfrm>
              <a:off x="9401175" y="4216401"/>
              <a:ext cx="322263" cy="1862138"/>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7" name="TextBox 166"/>
            <p:cNvSpPr txBox="1"/>
            <p:nvPr/>
          </p:nvSpPr>
          <p:spPr>
            <a:xfrm>
              <a:off x="9371291" y="4241652"/>
              <a:ext cx="400110" cy="810478"/>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8F8F8"/>
                  </a:solidFill>
                  <a:effectLst/>
                  <a:uLnTx/>
                  <a:uFillTx/>
                  <a:latin typeface="+mn-ea"/>
                  <a:ea typeface="+mn-ea"/>
                  <a:cs typeface="+mn-cs"/>
                </a:rPr>
                <a:t>业务拓展</a:t>
              </a:r>
              <a:endParaRPr kumimoji="0" lang="zh-CN" altLang="en-US" sz="14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68" name="组合 167"/>
          <p:cNvGrpSpPr/>
          <p:nvPr/>
        </p:nvGrpSpPr>
        <p:grpSpPr>
          <a:xfrm>
            <a:off x="9786938" y="4689475"/>
            <a:ext cx="400050" cy="1554163"/>
            <a:chOff x="9785960" y="4216401"/>
            <a:chExt cx="400110" cy="1862138"/>
          </a:xfrm>
        </p:grpSpPr>
        <p:sp>
          <p:nvSpPr>
            <p:cNvPr id="169" name="Rectangle 34"/>
            <p:cNvSpPr>
              <a:spLocks noChangeArrowheads="1"/>
            </p:cNvSpPr>
            <p:nvPr/>
          </p:nvSpPr>
          <p:spPr bwMode="auto">
            <a:xfrm>
              <a:off x="9823450" y="4216401"/>
              <a:ext cx="322263" cy="1862138"/>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0" name="TextBox 169"/>
            <p:cNvSpPr txBox="1"/>
            <p:nvPr/>
          </p:nvSpPr>
          <p:spPr>
            <a:xfrm>
              <a:off x="9785960" y="4241652"/>
              <a:ext cx="400110" cy="810478"/>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8F8F8"/>
                  </a:solidFill>
                  <a:effectLst/>
                  <a:uLnTx/>
                  <a:uFillTx/>
                  <a:latin typeface="+mn-ea"/>
                  <a:ea typeface="+mn-ea"/>
                  <a:cs typeface="+mn-cs"/>
                </a:rPr>
                <a:t>企业拓展</a:t>
              </a:r>
              <a:endParaRPr kumimoji="0" lang="zh-CN" altLang="en-US" sz="14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71" name="组合 170"/>
          <p:cNvGrpSpPr/>
          <p:nvPr/>
        </p:nvGrpSpPr>
        <p:grpSpPr>
          <a:xfrm>
            <a:off x="10404475" y="4689475"/>
            <a:ext cx="400050" cy="1554163"/>
            <a:chOff x="10402648" y="4216401"/>
            <a:chExt cx="400110" cy="1862138"/>
          </a:xfrm>
        </p:grpSpPr>
        <p:sp>
          <p:nvSpPr>
            <p:cNvPr id="172" name="Rectangle 35"/>
            <p:cNvSpPr>
              <a:spLocks noChangeArrowheads="1"/>
            </p:cNvSpPr>
            <p:nvPr/>
          </p:nvSpPr>
          <p:spPr bwMode="auto">
            <a:xfrm>
              <a:off x="10447338" y="4216401"/>
              <a:ext cx="320675" cy="1862138"/>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3" name="TextBox 172"/>
            <p:cNvSpPr txBox="1"/>
            <p:nvPr/>
          </p:nvSpPr>
          <p:spPr>
            <a:xfrm>
              <a:off x="10402648" y="4241652"/>
              <a:ext cx="400110" cy="451406"/>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8F8F8"/>
                  </a:solidFill>
                  <a:effectLst/>
                  <a:uLnTx/>
                  <a:uFillTx/>
                  <a:latin typeface="+mn-ea"/>
                  <a:ea typeface="+mn-ea"/>
                  <a:cs typeface="+mn-cs"/>
                </a:rPr>
                <a:t>会计</a:t>
              </a:r>
              <a:endParaRPr kumimoji="0" lang="zh-CN" altLang="en-US" sz="14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74" name="组合 173"/>
          <p:cNvGrpSpPr/>
          <p:nvPr/>
        </p:nvGrpSpPr>
        <p:grpSpPr>
          <a:xfrm>
            <a:off x="10839450" y="4689475"/>
            <a:ext cx="400050" cy="1554163"/>
            <a:chOff x="10838583" y="4216401"/>
            <a:chExt cx="400110" cy="1862138"/>
          </a:xfrm>
        </p:grpSpPr>
        <p:sp>
          <p:nvSpPr>
            <p:cNvPr id="175" name="Rectangle 36"/>
            <p:cNvSpPr>
              <a:spLocks noChangeArrowheads="1"/>
            </p:cNvSpPr>
            <p:nvPr/>
          </p:nvSpPr>
          <p:spPr bwMode="auto">
            <a:xfrm>
              <a:off x="10869613" y="4216401"/>
              <a:ext cx="322263" cy="1862138"/>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6" name="TextBox 175"/>
            <p:cNvSpPr txBox="1"/>
            <p:nvPr/>
          </p:nvSpPr>
          <p:spPr>
            <a:xfrm>
              <a:off x="10838583" y="4241652"/>
              <a:ext cx="400110" cy="451406"/>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8F8F8"/>
                  </a:solidFill>
                  <a:effectLst/>
                  <a:uLnTx/>
                  <a:uFillTx/>
                  <a:latin typeface="+mn-ea"/>
                  <a:ea typeface="+mn-ea"/>
                  <a:cs typeface="+mn-cs"/>
                </a:rPr>
                <a:t>审计</a:t>
              </a:r>
              <a:endParaRPr kumimoji="0" lang="zh-CN" altLang="en-US" sz="1400" b="0" i="0" u="none" strike="noStrike" kern="1200" cap="none" spc="0" normalizeH="0" baseline="0" noProof="0" dirty="0">
                <a:ln>
                  <a:noFill/>
                </a:ln>
                <a:solidFill>
                  <a:srgbClr val="F8F8F8"/>
                </a:solidFill>
                <a:effectLst/>
                <a:uLnTx/>
                <a:uFillTx/>
                <a:latin typeface="+mn-ea"/>
                <a:ea typeface="+mn-ea"/>
                <a:cs typeface="+mn-cs"/>
              </a:endParaRPr>
            </a:p>
          </p:txBody>
        </p:sp>
      </p:grpSp>
      <p:grpSp>
        <p:nvGrpSpPr>
          <p:cNvPr id="177" name="组合 176"/>
          <p:cNvGrpSpPr/>
          <p:nvPr/>
        </p:nvGrpSpPr>
        <p:grpSpPr>
          <a:xfrm>
            <a:off x="11253788" y="4689475"/>
            <a:ext cx="400050" cy="1554163"/>
            <a:chOff x="11253252" y="4216401"/>
            <a:chExt cx="400110" cy="1862138"/>
          </a:xfrm>
        </p:grpSpPr>
        <p:sp>
          <p:nvSpPr>
            <p:cNvPr id="178" name="Rectangle 37"/>
            <p:cNvSpPr>
              <a:spLocks noChangeArrowheads="1"/>
            </p:cNvSpPr>
            <p:nvPr/>
          </p:nvSpPr>
          <p:spPr bwMode="auto">
            <a:xfrm>
              <a:off x="11291888" y="4216401"/>
              <a:ext cx="322263" cy="1862138"/>
            </a:xfrm>
            <a:prstGeom prst="rect">
              <a:avLst/>
            </a:prstGeom>
            <a:solidFill>
              <a:schemeClr val="bg1"/>
            </a:solidFill>
            <a:ln w="12700" cap="flat">
              <a:solidFill>
                <a:schemeClr val="tx1">
                  <a:lumMod val="60000"/>
                  <a:lumOff val="40000"/>
                </a:schemeClr>
              </a:solidFill>
              <a:prstDash val="solid"/>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9" name="TextBox 178"/>
            <p:cNvSpPr txBox="1"/>
            <p:nvPr/>
          </p:nvSpPr>
          <p:spPr>
            <a:xfrm>
              <a:off x="11253252" y="4241652"/>
              <a:ext cx="400110" cy="451406"/>
            </a:xfrm>
            <a:prstGeom prst="rect">
              <a:avLst/>
            </a:prstGeom>
            <a:noFill/>
          </p:spPr>
          <p:txBody>
            <a:bodyPr vert="eaVert"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dirty="0">
                  <a:ln>
                    <a:noFill/>
                  </a:ln>
                  <a:solidFill>
                    <a:srgbClr val="F8F8F8"/>
                  </a:solidFill>
                  <a:effectLst/>
                  <a:uLnTx/>
                  <a:uFillTx/>
                  <a:latin typeface="+mn-ea"/>
                  <a:ea typeface="+mn-ea"/>
                  <a:cs typeface="+mn-cs"/>
                </a:rPr>
                <a:t>出纳</a:t>
              </a:r>
              <a:endParaRPr kumimoji="0" lang="zh-CN" altLang="en-US" sz="1400" b="0" i="0" u="none" strike="noStrike" kern="1200" cap="none" spc="0" normalizeH="0" baseline="0" noProof="0" dirty="0">
                <a:ln>
                  <a:noFill/>
                </a:ln>
                <a:solidFill>
                  <a:srgbClr val="F8F8F8"/>
                </a:solidFill>
                <a:effectLst/>
                <a:uLnTx/>
                <a:uFillTx/>
                <a:latin typeface="+mn-ea"/>
                <a:ea typeface="+mn-ea"/>
                <a:cs typeface="+mn-cs"/>
              </a:endParaRPr>
            </a:p>
          </p:txBody>
        </p:sp>
      </p:gr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p:cTn id="7" dur="500" fill="hold"/>
                                        <p:tgtEl>
                                          <p:spTgt spid="111"/>
                                        </p:tgtEl>
                                        <p:attrNameLst>
                                          <p:attrName>ppt_w</p:attrName>
                                        </p:attrNameLst>
                                      </p:cBhvr>
                                      <p:tavLst>
                                        <p:tav tm="0">
                                          <p:val>
                                            <p:fltVal val="0"/>
                                          </p:val>
                                        </p:tav>
                                        <p:tav tm="100000">
                                          <p:val>
                                            <p:strVal val="#ppt_w"/>
                                          </p:val>
                                        </p:tav>
                                      </p:tavLst>
                                    </p:anim>
                                    <p:anim calcmode="lin" valueType="num">
                                      <p:cBhvr>
                                        <p:cTn id="8" dur="500" fill="hold"/>
                                        <p:tgtEl>
                                          <p:spTgt spid="111"/>
                                        </p:tgtEl>
                                        <p:attrNameLst>
                                          <p:attrName>ppt_h</p:attrName>
                                        </p:attrNameLst>
                                      </p:cBhvr>
                                      <p:tavLst>
                                        <p:tav tm="0">
                                          <p:val>
                                            <p:fltVal val="0"/>
                                          </p:val>
                                        </p:tav>
                                        <p:tav tm="100000">
                                          <p:val>
                                            <p:strVal val="#ppt_h"/>
                                          </p:val>
                                        </p:tav>
                                      </p:tavLst>
                                    </p:anim>
                                    <p:anim calcmode="lin" valueType="num">
                                      <p:cBhvr>
                                        <p:cTn id="9" dur="500" fill="hold"/>
                                        <p:tgtEl>
                                          <p:spTgt spid="111"/>
                                        </p:tgtEl>
                                        <p:attrNameLst>
                                          <p:attrName>style.rotation</p:attrName>
                                        </p:attrNameLst>
                                      </p:cBhvr>
                                      <p:tavLst>
                                        <p:tav tm="0">
                                          <p:val>
                                            <p:fltVal val="90"/>
                                          </p:val>
                                        </p:tav>
                                        <p:tav tm="100000">
                                          <p:val>
                                            <p:fltVal val="0"/>
                                          </p:val>
                                        </p:tav>
                                      </p:tavLst>
                                    </p:anim>
                                    <p:animEffect transition="in" filter="fade">
                                      <p:cBhvr>
                                        <p:cTn id="10" dur="500"/>
                                        <p:tgtEl>
                                          <p:spTgt spid="111"/>
                                        </p:tgtEl>
                                      </p:cBhvr>
                                    </p:animEffect>
                                  </p:childTnLst>
                                </p:cTn>
                              </p:par>
                              <p:par>
                                <p:cTn id="11" presetID="8" presetClass="emph" presetSubtype="0" fill="hold" nodeType="withEffect">
                                  <p:stCondLst>
                                    <p:cond delay="0"/>
                                  </p:stCondLst>
                                  <p:childTnLst>
                                    <p:animRot by="21600000">
                                      <p:cBhvr>
                                        <p:cTn id="12" dur="500" fill="hold"/>
                                        <p:tgtEl>
                                          <p:spTgt spid="111"/>
                                        </p:tgtEl>
                                        <p:attrNameLst>
                                          <p:attrName>r</p:attrName>
                                        </p:attrNameLst>
                                      </p:cBhvr>
                                    </p:animRo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ipe(up)">
                                      <p:cBhvr>
                                        <p:cTn id="16" dur="500"/>
                                        <p:tgtEl>
                                          <p:spTgt spid="51"/>
                                        </p:tgtEl>
                                      </p:cBhvr>
                                    </p:animEffect>
                                  </p:childTnLst>
                                </p:cTn>
                              </p:par>
                            </p:childTnLst>
                          </p:cTn>
                        </p:par>
                        <p:par>
                          <p:cTn id="17" fill="hold">
                            <p:stCondLst>
                              <p:cond delay="1000"/>
                            </p:stCondLst>
                            <p:childTnLst>
                              <p:par>
                                <p:cTn id="18" presetID="31" presetClass="entr" presetSubtype="0" fill="hold" nodeType="afterEffect">
                                  <p:stCondLst>
                                    <p:cond delay="0"/>
                                  </p:stCondLst>
                                  <p:childTnLst>
                                    <p:set>
                                      <p:cBhvr>
                                        <p:cTn id="19" dur="1" fill="hold">
                                          <p:stCondLst>
                                            <p:cond delay="0"/>
                                          </p:stCondLst>
                                        </p:cTn>
                                        <p:tgtEl>
                                          <p:spTgt spid="114"/>
                                        </p:tgtEl>
                                        <p:attrNameLst>
                                          <p:attrName>style.visibility</p:attrName>
                                        </p:attrNameLst>
                                      </p:cBhvr>
                                      <p:to>
                                        <p:strVal val="visible"/>
                                      </p:to>
                                    </p:set>
                                    <p:anim calcmode="lin" valueType="num">
                                      <p:cBhvr>
                                        <p:cTn id="20" dur="500" fill="hold"/>
                                        <p:tgtEl>
                                          <p:spTgt spid="114"/>
                                        </p:tgtEl>
                                        <p:attrNameLst>
                                          <p:attrName>ppt_w</p:attrName>
                                        </p:attrNameLst>
                                      </p:cBhvr>
                                      <p:tavLst>
                                        <p:tav tm="0">
                                          <p:val>
                                            <p:fltVal val="0"/>
                                          </p:val>
                                        </p:tav>
                                        <p:tav tm="100000">
                                          <p:val>
                                            <p:strVal val="#ppt_w"/>
                                          </p:val>
                                        </p:tav>
                                      </p:tavLst>
                                    </p:anim>
                                    <p:anim calcmode="lin" valueType="num">
                                      <p:cBhvr>
                                        <p:cTn id="21" dur="500" fill="hold"/>
                                        <p:tgtEl>
                                          <p:spTgt spid="114"/>
                                        </p:tgtEl>
                                        <p:attrNameLst>
                                          <p:attrName>ppt_h</p:attrName>
                                        </p:attrNameLst>
                                      </p:cBhvr>
                                      <p:tavLst>
                                        <p:tav tm="0">
                                          <p:val>
                                            <p:fltVal val="0"/>
                                          </p:val>
                                        </p:tav>
                                        <p:tav tm="100000">
                                          <p:val>
                                            <p:strVal val="#ppt_h"/>
                                          </p:val>
                                        </p:tav>
                                      </p:tavLst>
                                    </p:anim>
                                    <p:anim calcmode="lin" valueType="num">
                                      <p:cBhvr>
                                        <p:cTn id="22" dur="500" fill="hold"/>
                                        <p:tgtEl>
                                          <p:spTgt spid="114"/>
                                        </p:tgtEl>
                                        <p:attrNameLst>
                                          <p:attrName>style.rotation</p:attrName>
                                        </p:attrNameLst>
                                      </p:cBhvr>
                                      <p:tavLst>
                                        <p:tav tm="0">
                                          <p:val>
                                            <p:fltVal val="90"/>
                                          </p:val>
                                        </p:tav>
                                        <p:tav tm="100000">
                                          <p:val>
                                            <p:fltVal val="0"/>
                                          </p:val>
                                        </p:tav>
                                      </p:tavLst>
                                    </p:anim>
                                    <p:animEffect transition="in" filter="fade">
                                      <p:cBhvr>
                                        <p:cTn id="23" dur="500"/>
                                        <p:tgtEl>
                                          <p:spTgt spid="114"/>
                                        </p:tgtEl>
                                      </p:cBhvr>
                                    </p:animEffect>
                                  </p:childTnLst>
                                </p:cTn>
                              </p:par>
                              <p:par>
                                <p:cTn id="24" presetID="8" presetClass="emph" presetSubtype="0" fill="hold" nodeType="withEffect">
                                  <p:stCondLst>
                                    <p:cond delay="0"/>
                                  </p:stCondLst>
                                  <p:childTnLst>
                                    <p:animRot by="21600000">
                                      <p:cBhvr>
                                        <p:cTn id="25" dur="500" fill="hold"/>
                                        <p:tgtEl>
                                          <p:spTgt spid="114"/>
                                        </p:tgtEl>
                                        <p:attrNameLst>
                                          <p:attrName>r</p:attrName>
                                        </p:attrNameLst>
                                      </p:cBhvr>
                                    </p:animRot>
                                  </p:childTnLst>
                                </p:cTn>
                              </p:par>
                            </p:childTnLst>
                          </p:cTn>
                        </p:par>
                        <p:par>
                          <p:cTn id="26" fill="hold">
                            <p:stCondLst>
                              <p:cond delay="1500"/>
                            </p:stCondLst>
                            <p:childTnLst>
                              <p:par>
                                <p:cTn id="27" presetID="22" presetClass="entr" presetSubtype="1" fill="hold"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wipe(up)">
                                      <p:cBhvr>
                                        <p:cTn id="29" dur="500"/>
                                        <p:tgtEl>
                                          <p:spTgt spid="65"/>
                                        </p:tgtEl>
                                      </p:cBhvr>
                                    </p:animEffect>
                                  </p:childTnLst>
                                </p:cTn>
                              </p:par>
                            </p:childTnLst>
                          </p:cTn>
                        </p:par>
                        <p:par>
                          <p:cTn id="30" fill="hold">
                            <p:stCondLst>
                              <p:cond delay="2000"/>
                            </p:stCondLst>
                            <p:childTnLst>
                              <p:par>
                                <p:cTn id="31" presetID="31" presetClass="entr" presetSubtype="0" fill="hold" nodeType="afterEffect">
                                  <p:stCondLst>
                                    <p:cond delay="0"/>
                                  </p:stCondLst>
                                  <p:childTnLst>
                                    <p:set>
                                      <p:cBhvr>
                                        <p:cTn id="32" dur="1" fill="hold">
                                          <p:stCondLst>
                                            <p:cond delay="0"/>
                                          </p:stCondLst>
                                        </p:cTn>
                                        <p:tgtEl>
                                          <p:spTgt spid="117"/>
                                        </p:tgtEl>
                                        <p:attrNameLst>
                                          <p:attrName>style.visibility</p:attrName>
                                        </p:attrNameLst>
                                      </p:cBhvr>
                                      <p:to>
                                        <p:strVal val="visible"/>
                                      </p:to>
                                    </p:set>
                                    <p:anim calcmode="lin" valueType="num">
                                      <p:cBhvr>
                                        <p:cTn id="33" dur="500" fill="hold"/>
                                        <p:tgtEl>
                                          <p:spTgt spid="117"/>
                                        </p:tgtEl>
                                        <p:attrNameLst>
                                          <p:attrName>ppt_w</p:attrName>
                                        </p:attrNameLst>
                                      </p:cBhvr>
                                      <p:tavLst>
                                        <p:tav tm="0">
                                          <p:val>
                                            <p:fltVal val="0"/>
                                          </p:val>
                                        </p:tav>
                                        <p:tav tm="100000">
                                          <p:val>
                                            <p:strVal val="#ppt_w"/>
                                          </p:val>
                                        </p:tav>
                                      </p:tavLst>
                                    </p:anim>
                                    <p:anim calcmode="lin" valueType="num">
                                      <p:cBhvr>
                                        <p:cTn id="34" dur="500" fill="hold"/>
                                        <p:tgtEl>
                                          <p:spTgt spid="117"/>
                                        </p:tgtEl>
                                        <p:attrNameLst>
                                          <p:attrName>ppt_h</p:attrName>
                                        </p:attrNameLst>
                                      </p:cBhvr>
                                      <p:tavLst>
                                        <p:tav tm="0">
                                          <p:val>
                                            <p:fltVal val="0"/>
                                          </p:val>
                                        </p:tav>
                                        <p:tav tm="100000">
                                          <p:val>
                                            <p:strVal val="#ppt_h"/>
                                          </p:val>
                                        </p:tav>
                                      </p:tavLst>
                                    </p:anim>
                                    <p:anim calcmode="lin" valueType="num">
                                      <p:cBhvr>
                                        <p:cTn id="35" dur="500" fill="hold"/>
                                        <p:tgtEl>
                                          <p:spTgt spid="117"/>
                                        </p:tgtEl>
                                        <p:attrNameLst>
                                          <p:attrName>style.rotation</p:attrName>
                                        </p:attrNameLst>
                                      </p:cBhvr>
                                      <p:tavLst>
                                        <p:tav tm="0">
                                          <p:val>
                                            <p:fltVal val="90"/>
                                          </p:val>
                                        </p:tav>
                                        <p:tav tm="100000">
                                          <p:val>
                                            <p:fltVal val="0"/>
                                          </p:val>
                                        </p:tav>
                                      </p:tavLst>
                                    </p:anim>
                                    <p:animEffect transition="in" filter="fade">
                                      <p:cBhvr>
                                        <p:cTn id="36" dur="500"/>
                                        <p:tgtEl>
                                          <p:spTgt spid="117"/>
                                        </p:tgtEl>
                                      </p:cBhvr>
                                    </p:animEffect>
                                  </p:childTnLst>
                                </p:cTn>
                              </p:par>
                              <p:par>
                                <p:cTn id="37" presetID="8" presetClass="emph" presetSubtype="0" fill="hold" nodeType="withEffect">
                                  <p:stCondLst>
                                    <p:cond delay="0"/>
                                  </p:stCondLst>
                                  <p:childTnLst>
                                    <p:animRot by="21600000">
                                      <p:cBhvr>
                                        <p:cTn id="38" dur="500" fill="hold"/>
                                        <p:tgtEl>
                                          <p:spTgt spid="117"/>
                                        </p:tgtEl>
                                        <p:attrNameLst>
                                          <p:attrName>r</p:attrName>
                                        </p:attrNameLst>
                                      </p:cBhvr>
                                    </p:animRot>
                                  </p:childTnLst>
                                </p:cTn>
                              </p:par>
                            </p:childTnLst>
                          </p:cTn>
                        </p:par>
                        <p:par>
                          <p:cTn id="39" fill="hold">
                            <p:stCondLst>
                              <p:cond delay="2500"/>
                            </p:stCondLst>
                            <p:childTnLst>
                              <p:par>
                                <p:cTn id="40" presetID="22" presetClass="entr" presetSubtype="1"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wipe(up)">
                                      <p:cBhvr>
                                        <p:cTn id="42" dur="500"/>
                                        <p:tgtEl>
                                          <p:spTgt spid="70"/>
                                        </p:tgtEl>
                                      </p:cBhvr>
                                    </p:animEffect>
                                  </p:childTnLst>
                                </p:cTn>
                              </p:par>
                            </p:childTnLst>
                          </p:cTn>
                        </p:par>
                        <p:par>
                          <p:cTn id="43" fill="hold">
                            <p:stCondLst>
                              <p:cond delay="3000"/>
                            </p:stCondLst>
                            <p:childTnLst>
                              <p:par>
                                <p:cTn id="44" presetID="42" presetClass="entr" presetSubtype="0" fill="hold" nodeType="afterEffect">
                                  <p:stCondLst>
                                    <p:cond delay="0"/>
                                  </p:stCondLst>
                                  <p:childTnLst>
                                    <p:set>
                                      <p:cBhvr>
                                        <p:cTn id="45" dur="1" fill="hold">
                                          <p:stCondLst>
                                            <p:cond delay="0"/>
                                          </p:stCondLst>
                                        </p:cTn>
                                        <p:tgtEl>
                                          <p:spTgt spid="120"/>
                                        </p:tgtEl>
                                        <p:attrNameLst>
                                          <p:attrName>style.visibility</p:attrName>
                                        </p:attrNameLst>
                                      </p:cBhvr>
                                      <p:to>
                                        <p:strVal val="visible"/>
                                      </p:to>
                                    </p:set>
                                    <p:animEffect transition="in" filter="fade">
                                      <p:cBhvr>
                                        <p:cTn id="46" dur="500"/>
                                        <p:tgtEl>
                                          <p:spTgt spid="120"/>
                                        </p:tgtEl>
                                      </p:cBhvr>
                                    </p:animEffect>
                                    <p:anim calcmode="lin" valueType="num">
                                      <p:cBhvr>
                                        <p:cTn id="47" dur="500" fill="hold"/>
                                        <p:tgtEl>
                                          <p:spTgt spid="120"/>
                                        </p:tgtEl>
                                        <p:attrNameLst>
                                          <p:attrName>ppt_x</p:attrName>
                                        </p:attrNameLst>
                                      </p:cBhvr>
                                      <p:tavLst>
                                        <p:tav tm="0">
                                          <p:val>
                                            <p:strVal val="#ppt_x"/>
                                          </p:val>
                                        </p:tav>
                                        <p:tav tm="100000">
                                          <p:val>
                                            <p:strVal val="#ppt_x"/>
                                          </p:val>
                                        </p:tav>
                                      </p:tavLst>
                                    </p:anim>
                                    <p:anim calcmode="lin" valueType="num">
                                      <p:cBhvr>
                                        <p:cTn id="48" dur="500" fill="hold"/>
                                        <p:tgtEl>
                                          <p:spTgt spid="12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300"/>
                                  </p:stCondLst>
                                  <p:childTnLst>
                                    <p:set>
                                      <p:cBhvr>
                                        <p:cTn id="50" dur="1" fill="hold">
                                          <p:stCondLst>
                                            <p:cond delay="0"/>
                                          </p:stCondLst>
                                        </p:cTn>
                                        <p:tgtEl>
                                          <p:spTgt spid="123"/>
                                        </p:tgtEl>
                                        <p:attrNameLst>
                                          <p:attrName>style.visibility</p:attrName>
                                        </p:attrNameLst>
                                      </p:cBhvr>
                                      <p:to>
                                        <p:strVal val="visible"/>
                                      </p:to>
                                    </p:set>
                                    <p:animEffect transition="in" filter="fade">
                                      <p:cBhvr>
                                        <p:cTn id="51" dur="500"/>
                                        <p:tgtEl>
                                          <p:spTgt spid="123"/>
                                        </p:tgtEl>
                                      </p:cBhvr>
                                    </p:animEffect>
                                    <p:anim calcmode="lin" valueType="num">
                                      <p:cBhvr>
                                        <p:cTn id="52" dur="500" fill="hold"/>
                                        <p:tgtEl>
                                          <p:spTgt spid="123"/>
                                        </p:tgtEl>
                                        <p:attrNameLst>
                                          <p:attrName>ppt_x</p:attrName>
                                        </p:attrNameLst>
                                      </p:cBhvr>
                                      <p:tavLst>
                                        <p:tav tm="0">
                                          <p:val>
                                            <p:strVal val="#ppt_x"/>
                                          </p:val>
                                        </p:tav>
                                        <p:tav tm="100000">
                                          <p:val>
                                            <p:strVal val="#ppt_x"/>
                                          </p:val>
                                        </p:tav>
                                      </p:tavLst>
                                    </p:anim>
                                    <p:anim calcmode="lin" valueType="num">
                                      <p:cBhvr>
                                        <p:cTn id="53" dur="500" fill="hold"/>
                                        <p:tgtEl>
                                          <p:spTgt spid="123"/>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400"/>
                                  </p:stCondLst>
                                  <p:childTnLst>
                                    <p:set>
                                      <p:cBhvr>
                                        <p:cTn id="55" dur="1" fill="hold">
                                          <p:stCondLst>
                                            <p:cond delay="0"/>
                                          </p:stCondLst>
                                        </p:cTn>
                                        <p:tgtEl>
                                          <p:spTgt spid="126"/>
                                        </p:tgtEl>
                                        <p:attrNameLst>
                                          <p:attrName>style.visibility</p:attrName>
                                        </p:attrNameLst>
                                      </p:cBhvr>
                                      <p:to>
                                        <p:strVal val="visible"/>
                                      </p:to>
                                    </p:set>
                                    <p:animEffect transition="in" filter="fade">
                                      <p:cBhvr>
                                        <p:cTn id="56" dur="500"/>
                                        <p:tgtEl>
                                          <p:spTgt spid="126"/>
                                        </p:tgtEl>
                                      </p:cBhvr>
                                    </p:animEffect>
                                    <p:anim calcmode="lin" valueType="num">
                                      <p:cBhvr>
                                        <p:cTn id="57" dur="500" fill="hold"/>
                                        <p:tgtEl>
                                          <p:spTgt spid="126"/>
                                        </p:tgtEl>
                                        <p:attrNameLst>
                                          <p:attrName>ppt_x</p:attrName>
                                        </p:attrNameLst>
                                      </p:cBhvr>
                                      <p:tavLst>
                                        <p:tav tm="0">
                                          <p:val>
                                            <p:strVal val="#ppt_x"/>
                                          </p:val>
                                        </p:tav>
                                        <p:tav tm="100000">
                                          <p:val>
                                            <p:strVal val="#ppt_x"/>
                                          </p:val>
                                        </p:tav>
                                      </p:tavLst>
                                    </p:anim>
                                    <p:anim calcmode="lin" valueType="num">
                                      <p:cBhvr>
                                        <p:cTn id="58" dur="500" fill="hold"/>
                                        <p:tgtEl>
                                          <p:spTgt spid="126"/>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22" presetClass="entr" presetSubtype="1" fill="hold" nodeType="after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wipe(up)">
                                      <p:cBhvr>
                                        <p:cTn id="62" dur="500"/>
                                        <p:tgtEl>
                                          <p:spTgt spid="81"/>
                                        </p:tgtEl>
                                      </p:cBhvr>
                                    </p:animEffect>
                                  </p:childTnLst>
                                </p:cTn>
                              </p:par>
                            </p:childTnLst>
                          </p:cTn>
                        </p:par>
                        <p:par>
                          <p:cTn id="63" fill="hold">
                            <p:stCondLst>
                              <p:cond delay="4000"/>
                            </p:stCondLst>
                            <p:childTnLst>
                              <p:par>
                                <p:cTn id="64" presetID="42" presetClass="entr" presetSubtype="0" fill="hold" nodeType="afterEffect">
                                  <p:stCondLst>
                                    <p:cond delay="0"/>
                                  </p:stCondLst>
                                  <p:childTnLst>
                                    <p:set>
                                      <p:cBhvr>
                                        <p:cTn id="65" dur="1" fill="hold">
                                          <p:stCondLst>
                                            <p:cond delay="0"/>
                                          </p:stCondLst>
                                        </p:cTn>
                                        <p:tgtEl>
                                          <p:spTgt spid="135"/>
                                        </p:tgtEl>
                                        <p:attrNameLst>
                                          <p:attrName>style.visibility</p:attrName>
                                        </p:attrNameLst>
                                      </p:cBhvr>
                                      <p:to>
                                        <p:strVal val="visible"/>
                                      </p:to>
                                    </p:set>
                                    <p:animEffect transition="in" filter="fade">
                                      <p:cBhvr>
                                        <p:cTn id="66" dur="700"/>
                                        <p:tgtEl>
                                          <p:spTgt spid="135"/>
                                        </p:tgtEl>
                                      </p:cBhvr>
                                    </p:animEffect>
                                    <p:anim calcmode="lin" valueType="num">
                                      <p:cBhvr>
                                        <p:cTn id="67" dur="700" fill="hold"/>
                                        <p:tgtEl>
                                          <p:spTgt spid="135"/>
                                        </p:tgtEl>
                                        <p:attrNameLst>
                                          <p:attrName>ppt_x</p:attrName>
                                        </p:attrNameLst>
                                      </p:cBhvr>
                                      <p:tavLst>
                                        <p:tav tm="0">
                                          <p:val>
                                            <p:strVal val="#ppt_x"/>
                                          </p:val>
                                        </p:tav>
                                        <p:tav tm="100000">
                                          <p:val>
                                            <p:strVal val="#ppt_x"/>
                                          </p:val>
                                        </p:tav>
                                      </p:tavLst>
                                    </p:anim>
                                    <p:anim calcmode="lin" valueType="num">
                                      <p:cBhvr>
                                        <p:cTn id="68" dur="700" fill="hold"/>
                                        <p:tgtEl>
                                          <p:spTgt spid="13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100"/>
                                  </p:stCondLst>
                                  <p:childTnLst>
                                    <p:set>
                                      <p:cBhvr>
                                        <p:cTn id="70" dur="1" fill="hold">
                                          <p:stCondLst>
                                            <p:cond delay="0"/>
                                          </p:stCondLst>
                                        </p:cTn>
                                        <p:tgtEl>
                                          <p:spTgt spid="138"/>
                                        </p:tgtEl>
                                        <p:attrNameLst>
                                          <p:attrName>style.visibility</p:attrName>
                                        </p:attrNameLst>
                                      </p:cBhvr>
                                      <p:to>
                                        <p:strVal val="visible"/>
                                      </p:to>
                                    </p:set>
                                    <p:animEffect transition="in" filter="fade">
                                      <p:cBhvr>
                                        <p:cTn id="71" dur="700"/>
                                        <p:tgtEl>
                                          <p:spTgt spid="138"/>
                                        </p:tgtEl>
                                      </p:cBhvr>
                                    </p:animEffect>
                                    <p:anim calcmode="lin" valueType="num">
                                      <p:cBhvr>
                                        <p:cTn id="72" dur="700" fill="hold"/>
                                        <p:tgtEl>
                                          <p:spTgt spid="138"/>
                                        </p:tgtEl>
                                        <p:attrNameLst>
                                          <p:attrName>ppt_x</p:attrName>
                                        </p:attrNameLst>
                                      </p:cBhvr>
                                      <p:tavLst>
                                        <p:tav tm="0">
                                          <p:val>
                                            <p:strVal val="#ppt_x"/>
                                          </p:val>
                                        </p:tav>
                                        <p:tav tm="100000">
                                          <p:val>
                                            <p:strVal val="#ppt_x"/>
                                          </p:val>
                                        </p:tav>
                                      </p:tavLst>
                                    </p:anim>
                                    <p:anim calcmode="lin" valueType="num">
                                      <p:cBhvr>
                                        <p:cTn id="73" dur="700" fill="hold"/>
                                        <p:tgtEl>
                                          <p:spTgt spid="138"/>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200"/>
                                  </p:stCondLst>
                                  <p:childTnLst>
                                    <p:set>
                                      <p:cBhvr>
                                        <p:cTn id="75" dur="1" fill="hold">
                                          <p:stCondLst>
                                            <p:cond delay="0"/>
                                          </p:stCondLst>
                                        </p:cTn>
                                        <p:tgtEl>
                                          <p:spTgt spid="141"/>
                                        </p:tgtEl>
                                        <p:attrNameLst>
                                          <p:attrName>style.visibility</p:attrName>
                                        </p:attrNameLst>
                                      </p:cBhvr>
                                      <p:to>
                                        <p:strVal val="visible"/>
                                      </p:to>
                                    </p:set>
                                    <p:animEffect transition="in" filter="fade">
                                      <p:cBhvr>
                                        <p:cTn id="76" dur="700"/>
                                        <p:tgtEl>
                                          <p:spTgt spid="141"/>
                                        </p:tgtEl>
                                      </p:cBhvr>
                                    </p:animEffect>
                                    <p:anim calcmode="lin" valueType="num">
                                      <p:cBhvr>
                                        <p:cTn id="77" dur="700" fill="hold"/>
                                        <p:tgtEl>
                                          <p:spTgt spid="141"/>
                                        </p:tgtEl>
                                        <p:attrNameLst>
                                          <p:attrName>ppt_x</p:attrName>
                                        </p:attrNameLst>
                                      </p:cBhvr>
                                      <p:tavLst>
                                        <p:tav tm="0">
                                          <p:val>
                                            <p:strVal val="#ppt_x"/>
                                          </p:val>
                                        </p:tav>
                                        <p:tav tm="100000">
                                          <p:val>
                                            <p:strVal val="#ppt_x"/>
                                          </p:val>
                                        </p:tav>
                                      </p:tavLst>
                                    </p:anim>
                                    <p:anim calcmode="lin" valueType="num">
                                      <p:cBhvr>
                                        <p:cTn id="78" dur="700" fill="hold"/>
                                        <p:tgtEl>
                                          <p:spTgt spid="141"/>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300"/>
                                  </p:stCondLst>
                                  <p:childTnLst>
                                    <p:set>
                                      <p:cBhvr>
                                        <p:cTn id="80" dur="1" fill="hold">
                                          <p:stCondLst>
                                            <p:cond delay="0"/>
                                          </p:stCondLst>
                                        </p:cTn>
                                        <p:tgtEl>
                                          <p:spTgt spid="144"/>
                                        </p:tgtEl>
                                        <p:attrNameLst>
                                          <p:attrName>style.visibility</p:attrName>
                                        </p:attrNameLst>
                                      </p:cBhvr>
                                      <p:to>
                                        <p:strVal val="visible"/>
                                      </p:to>
                                    </p:set>
                                    <p:animEffect transition="in" filter="fade">
                                      <p:cBhvr>
                                        <p:cTn id="81" dur="700"/>
                                        <p:tgtEl>
                                          <p:spTgt spid="144"/>
                                        </p:tgtEl>
                                      </p:cBhvr>
                                    </p:animEffect>
                                    <p:anim calcmode="lin" valueType="num">
                                      <p:cBhvr>
                                        <p:cTn id="82" dur="700" fill="hold"/>
                                        <p:tgtEl>
                                          <p:spTgt spid="144"/>
                                        </p:tgtEl>
                                        <p:attrNameLst>
                                          <p:attrName>ppt_x</p:attrName>
                                        </p:attrNameLst>
                                      </p:cBhvr>
                                      <p:tavLst>
                                        <p:tav tm="0">
                                          <p:val>
                                            <p:strVal val="#ppt_x"/>
                                          </p:val>
                                        </p:tav>
                                        <p:tav tm="100000">
                                          <p:val>
                                            <p:strVal val="#ppt_x"/>
                                          </p:val>
                                        </p:tav>
                                      </p:tavLst>
                                    </p:anim>
                                    <p:anim calcmode="lin" valueType="num">
                                      <p:cBhvr>
                                        <p:cTn id="83" dur="700" fill="hold"/>
                                        <p:tgtEl>
                                          <p:spTgt spid="144"/>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22" presetClass="entr" presetSubtype="1" fill="hold" nodeType="after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wipe(up)">
                                      <p:cBhvr>
                                        <p:cTn id="87" dur="500"/>
                                        <p:tgtEl>
                                          <p:spTgt spid="88"/>
                                        </p:tgtEl>
                                      </p:cBhvr>
                                    </p:animEffect>
                                  </p:childTnLst>
                                </p:cTn>
                              </p:par>
                            </p:childTnLst>
                          </p:cTn>
                        </p:par>
                        <p:par>
                          <p:cTn id="88" fill="hold">
                            <p:stCondLst>
                              <p:cond delay="5500"/>
                            </p:stCondLst>
                            <p:childTnLst>
                              <p:par>
                                <p:cTn id="89" presetID="42" presetClass="entr" presetSubtype="0" fill="hold" nodeType="afterEffect">
                                  <p:stCondLst>
                                    <p:cond delay="0"/>
                                  </p:stCondLst>
                                  <p:childTnLst>
                                    <p:set>
                                      <p:cBhvr>
                                        <p:cTn id="90" dur="1" fill="hold">
                                          <p:stCondLst>
                                            <p:cond delay="0"/>
                                          </p:stCondLst>
                                        </p:cTn>
                                        <p:tgtEl>
                                          <p:spTgt spid="147"/>
                                        </p:tgtEl>
                                        <p:attrNameLst>
                                          <p:attrName>style.visibility</p:attrName>
                                        </p:attrNameLst>
                                      </p:cBhvr>
                                      <p:to>
                                        <p:strVal val="visible"/>
                                      </p:to>
                                    </p:set>
                                    <p:animEffect transition="in" filter="fade">
                                      <p:cBhvr>
                                        <p:cTn id="91" dur="700"/>
                                        <p:tgtEl>
                                          <p:spTgt spid="147"/>
                                        </p:tgtEl>
                                      </p:cBhvr>
                                    </p:animEffect>
                                    <p:anim calcmode="lin" valueType="num">
                                      <p:cBhvr>
                                        <p:cTn id="92" dur="700" fill="hold"/>
                                        <p:tgtEl>
                                          <p:spTgt spid="147"/>
                                        </p:tgtEl>
                                        <p:attrNameLst>
                                          <p:attrName>ppt_x</p:attrName>
                                        </p:attrNameLst>
                                      </p:cBhvr>
                                      <p:tavLst>
                                        <p:tav tm="0">
                                          <p:val>
                                            <p:strVal val="#ppt_x"/>
                                          </p:val>
                                        </p:tav>
                                        <p:tav tm="100000">
                                          <p:val>
                                            <p:strVal val="#ppt_x"/>
                                          </p:val>
                                        </p:tav>
                                      </p:tavLst>
                                    </p:anim>
                                    <p:anim calcmode="lin" valueType="num">
                                      <p:cBhvr>
                                        <p:cTn id="93" dur="700" fill="hold"/>
                                        <p:tgtEl>
                                          <p:spTgt spid="147"/>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100"/>
                                  </p:stCondLst>
                                  <p:childTnLst>
                                    <p:set>
                                      <p:cBhvr>
                                        <p:cTn id="95" dur="1" fill="hold">
                                          <p:stCondLst>
                                            <p:cond delay="0"/>
                                          </p:stCondLst>
                                        </p:cTn>
                                        <p:tgtEl>
                                          <p:spTgt spid="150"/>
                                        </p:tgtEl>
                                        <p:attrNameLst>
                                          <p:attrName>style.visibility</p:attrName>
                                        </p:attrNameLst>
                                      </p:cBhvr>
                                      <p:to>
                                        <p:strVal val="visible"/>
                                      </p:to>
                                    </p:set>
                                    <p:animEffect transition="in" filter="fade">
                                      <p:cBhvr>
                                        <p:cTn id="96" dur="700"/>
                                        <p:tgtEl>
                                          <p:spTgt spid="150"/>
                                        </p:tgtEl>
                                      </p:cBhvr>
                                    </p:animEffect>
                                    <p:anim calcmode="lin" valueType="num">
                                      <p:cBhvr>
                                        <p:cTn id="97" dur="700" fill="hold"/>
                                        <p:tgtEl>
                                          <p:spTgt spid="150"/>
                                        </p:tgtEl>
                                        <p:attrNameLst>
                                          <p:attrName>ppt_x</p:attrName>
                                        </p:attrNameLst>
                                      </p:cBhvr>
                                      <p:tavLst>
                                        <p:tav tm="0">
                                          <p:val>
                                            <p:strVal val="#ppt_x"/>
                                          </p:val>
                                        </p:tav>
                                        <p:tav tm="100000">
                                          <p:val>
                                            <p:strVal val="#ppt_x"/>
                                          </p:val>
                                        </p:tav>
                                      </p:tavLst>
                                    </p:anim>
                                    <p:anim calcmode="lin" valueType="num">
                                      <p:cBhvr>
                                        <p:cTn id="98" dur="700" fill="hold"/>
                                        <p:tgtEl>
                                          <p:spTgt spid="150"/>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200"/>
                                  </p:stCondLst>
                                  <p:childTnLst>
                                    <p:set>
                                      <p:cBhvr>
                                        <p:cTn id="100" dur="1" fill="hold">
                                          <p:stCondLst>
                                            <p:cond delay="0"/>
                                          </p:stCondLst>
                                        </p:cTn>
                                        <p:tgtEl>
                                          <p:spTgt spid="153"/>
                                        </p:tgtEl>
                                        <p:attrNameLst>
                                          <p:attrName>style.visibility</p:attrName>
                                        </p:attrNameLst>
                                      </p:cBhvr>
                                      <p:to>
                                        <p:strVal val="visible"/>
                                      </p:to>
                                    </p:set>
                                    <p:animEffect transition="in" filter="fade">
                                      <p:cBhvr>
                                        <p:cTn id="101" dur="700"/>
                                        <p:tgtEl>
                                          <p:spTgt spid="153"/>
                                        </p:tgtEl>
                                      </p:cBhvr>
                                    </p:animEffect>
                                    <p:anim calcmode="lin" valueType="num">
                                      <p:cBhvr>
                                        <p:cTn id="102" dur="700" fill="hold"/>
                                        <p:tgtEl>
                                          <p:spTgt spid="153"/>
                                        </p:tgtEl>
                                        <p:attrNameLst>
                                          <p:attrName>ppt_x</p:attrName>
                                        </p:attrNameLst>
                                      </p:cBhvr>
                                      <p:tavLst>
                                        <p:tav tm="0">
                                          <p:val>
                                            <p:strVal val="#ppt_x"/>
                                          </p:val>
                                        </p:tav>
                                        <p:tav tm="100000">
                                          <p:val>
                                            <p:strVal val="#ppt_x"/>
                                          </p:val>
                                        </p:tav>
                                      </p:tavLst>
                                    </p:anim>
                                    <p:anim calcmode="lin" valueType="num">
                                      <p:cBhvr>
                                        <p:cTn id="103" dur="700" fill="hold"/>
                                        <p:tgtEl>
                                          <p:spTgt spid="153"/>
                                        </p:tgtEl>
                                        <p:attrNameLst>
                                          <p:attrName>ppt_y</p:attrName>
                                        </p:attrNameLst>
                                      </p:cBhvr>
                                      <p:tavLst>
                                        <p:tav tm="0">
                                          <p:val>
                                            <p:strVal val="#ppt_y+.1"/>
                                          </p:val>
                                        </p:tav>
                                        <p:tav tm="100000">
                                          <p:val>
                                            <p:strVal val="#ppt_y"/>
                                          </p:val>
                                        </p:tav>
                                      </p:tavLst>
                                    </p:anim>
                                  </p:childTnLst>
                                </p:cTn>
                              </p:par>
                            </p:childTnLst>
                          </p:cTn>
                        </p:par>
                        <p:par>
                          <p:cTn id="104" fill="hold">
                            <p:stCondLst>
                              <p:cond delay="6500"/>
                            </p:stCondLst>
                            <p:childTnLst>
                              <p:par>
                                <p:cTn id="105" presetID="22" presetClass="entr" presetSubtype="1" fill="hold" nodeType="afterEffect">
                                  <p:stCondLst>
                                    <p:cond delay="0"/>
                                  </p:stCondLst>
                                  <p:childTnLst>
                                    <p:set>
                                      <p:cBhvr>
                                        <p:cTn id="106" dur="1" fill="hold">
                                          <p:stCondLst>
                                            <p:cond delay="0"/>
                                          </p:stCondLst>
                                        </p:cTn>
                                        <p:tgtEl>
                                          <p:spTgt spid="94"/>
                                        </p:tgtEl>
                                        <p:attrNameLst>
                                          <p:attrName>style.visibility</p:attrName>
                                        </p:attrNameLst>
                                      </p:cBhvr>
                                      <p:to>
                                        <p:strVal val="visible"/>
                                      </p:to>
                                    </p:set>
                                    <p:animEffect transition="in" filter="wipe(up)">
                                      <p:cBhvr>
                                        <p:cTn id="107" dur="500"/>
                                        <p:tgtEl>
                                          <p:spTgt spid="94"/>
                                        </p:tgtEl>
                                      </p:cBhvr>
                                    </p:animEffect>
                                  </p:childTnLst>
                                </p:cTn>
                              </p:par>
                            </p:childTnLst>
                          </p:cTn>
                        </p:par>
                        <p:par>
                          <p:cTn id="108" fill="hold">
                            <p:stCondLst>
                              <p:cond delay="7000"/>
                            </p:stCondLst>
                            <p:childTnLst>
                              <p:par>
                                <p:cTn id="109" presetID="42" presetClass="entr" presetSubtype="0" fill="hold" nodeType="afterEffect">
                                  <p:stCondLst>
                                    <p:cond delay="0"/>
                                  </p:stCondLst>
                                  <p:childTnLst>
                                    <p:set>
                                      <p:cBhvr>
                                        <p:cTn id="110" dur="1" fill="hold">
                                          <p:stCondLst>
                                            <p:cond delay="0"/>
                                          </p:stCondLst>
                                        </p:cTn>
                                        <p:tgtEl>
                                          <p:spTgt spid="156"/>
                                        </p:tgtEl>
                                        <p:attrNameLst>
                                          <p:attrName>style.visibility</p:attrName>
                                        </p:attrNameLst>
                                      </p:cBhvr>
                                      <p:to>
                                        <p:strVal val="visible"/>
                                      </p:to>
                                    </p:set>
                                    <p:animEffect transition="in" filter="fade">
                                      <p:cBhvr>
                                        <p:cTn id="111" dur="700"/>
                                        <p:tgtEl>
                                          <p:spTgt spid="156"/>
                                        </p:tgtEl>
                                      </p:cBhvr>
                                    </p:animEffect>
                                    <p:anim calcmode="lin" valueType="num">
                                      <p:cBhvr>
                                        <p:cTn id="112" dur="700" fill="hold"/>
                                        <p:tgtEl>
                                          <p:spTgt spid="156"/>
                                        </p:tgtEl>
                                        <p:attrNameLst>
                                          <p:attrName>ppt_x</p:attrName>
                                        </p:attrNameLst>
                                      </p:cBhvr>
                                      <p:tavLst>
                                        <p:tav tm="0">
                                          <p:val>
                                            <p:strVal val="#ppt_x"/>
                                          </p:val>
                                        </p:tav>
                                        <p:tav tm="100000">
                                          <p:val>
                                            <p:strVal val="#ppt_x"/>
                                          </p:val>
                                        </p:tav>
                                      </p:tavLst>
                                    </p:anim>
                                    <p:anim calcmode="lin" valueType="num">
                                      <p:cBhvr>
                                        <p:cTn id="113" dur="700" fill="hold"/>
                                        <p:tgtEl>
                                          <p:spTgt spid="156"/>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100"/>
                                  </p:stCondLst>
                                  <p:childTnLst>
                                    <p:set>
                                      <p:cBhvr>
                                        <p:cTn id="115" dur="1" fill="hold">
                                          <p:stCondLst>
                                            <p:cond delay="0"/>
                                          </p:stCondLst>
                                        </p:cTn>
                                        <p:tgtEl>
                                          <p:spTgt spid="159"/>
                                        </p:tgtEl>
                                        <p:attrNameLst>
                                          <p:attrName>style.visibility</p:attrName>
                                        </p:attrNameLst>
                                      </p:cBhvr>
                                      <p:to>
                                        <p:strVal val="visible"/>
                                      </p:to>
                                    </p:set>
                                    <p:animEffect transition="in" filter="fade">
                                      <p:cBhvr>
                                        <p:cTn id="116" dur="700"/>
                                        <p:tgtEl>
                                          <p:spTgt spid="159"/>
                                        </p:tgtEl>
                                      </p:cBhvr>
                                    </p:animEffect>
                                    <p:anim calcmode="lin" valueType="num">
                                      <p:cBhvr>
                                        <p:cTn id="117" dur="700" fill="hold"/>
                                        <p:tgtEl>
                                          <p:spTgt spid="159"/>
                                        </p:tgtEl>
                                        <p:attrNameLst>
                                          <p:attrName>ppt_x</p:attrName>
                                        </p:attrNameLst>
                                      </p:cBhvr>
                                      <p:tavLst>
                                        <p:tav tm="0">
                                          <p:val>
                                            <p:strVal val="#ppt_x"/>
                                          </p:val>
                                        </p:tav>
                                        <p:tav tm="100000">
                                          <p:val>
                                            <p:strVal val="#ppt_x"/>
                                          </p:val>
                                        </p:tav>
                                      </p:tavLst>
                                    </p:anim>
                                    <p:anim calcmode="lin" valueType="num">
                                      <p:cBhvr>
                                        <p:cTn id="118" dur="700" fill="hold"/>
                                        <p:tgtEl>
                                          <p:spTgt spid="159"/>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200"/>
                                  </p:stCondLst>
                                  <p:childTnLst>
                                    <p:set>
                                      <p:cBhvr>
                                        <p:cTn id="120" dur="1" fill="hold">
                                          <p:stCondLst>
                                            <p:cond delay="0"/>
                                          </p:stCondLst>
                                        </p:cTn>
                                        <p:tgtEl>
                                          <p:spTgt spid="162"/>
                                        </p:tgtEl>
                                        <p:attrNameLst>
                                          <p:attrName>style.visibility</p:attrName>
                                        </p:attrNameLst>
                                      </p:cBhvr>
                                      <p:to>
                                        <p:strVal val="visible"/>
                                      </p:to>
                                    </p:set>
                                    <p:animEffect transition="in" filter="fade">
                                      <p:cBhvr>
                                        <p:cTn id="121" dur="700"/>
                                        <p:tgtEl>
                                          <p:spTgt spid="162"/>
                                        </p:tgtEl>
                                      </p:cBhvr>
                                    </p:animEffect>
                                    <p:anim calcmode="lin" valueType="num">
                                      <p:cBhvr>
                                        <p:cTn id="122" dur="700" fill="hold"/>
                                        <p:tgtEl>
                                          <p:spTgt spid="162"/>
                                        </p:tgtEl>
                                        <p:attrNameLst>
                                          <p:attrName>ppt_x</p:attrName>
                                        </p:attrNameLst>
                                      </p:cBhvr>
                                      <p:tavLst>
                                        <p:tav tm="0">
                                          <p:val>
                                            <p:strVal val="#ppt_x"/>
                                          </p:val>
                                        </p:tav>
                                        <p:tav tm="100000">
                                          <p:val>
                                            <p:strVal val="#ppt_x"/>
                                          </p:val>
                                        </p:tav>
                                      </p:tavLst>
                                    </p:anim>
                                    <p:anim calcmode="lin" valueType="num">
                                      <p:cBhvr>
                                        <p:cTn id="123" dur="700" fill="hold"/>
                                        <p:tgtEl>
                                          <p:spTgt spid="162"/>
                                        </p:tgtEl>
                                        <p:attrNameLst>
                                          <p:attrName>ppt_y</p:attrName>
                                        </p:attrNameLst>
                                      </p:cBhvr>
                                      <p:tavLst>
                                        <p:tav tm="0">
                                          <p:val>
                                            <p:strVal val="#ppt_y+.1"/>
                                          </p:val>
                                        </p:tav>
                                        <p:tav tm="100000">
                                          <p:val>
                                            <p:strVal val="#ppt_y"/>
                                          </p:val>
                                        </p:tav>
                                      </p:tavLst>
                                    </p:anim>
                                  </p:childTnLst>
                                </p:cTn>
                              </p:par>
                            </p:childTnLst>
                          </p:cTn>
                        </p:par>
                        <p:par>
                          <p:cTn id="124" fill="hold">
                            <p:stCondLst>
                              <p:cond delay="8000"/>
                            </p:stCondLst>
                            <p:childTnLst>
                              <p:par>
                                <p:cTn id="125" presetID="22" presetClass="entr" presetSubtype="8" fill="hold" nodeType="afterEffect">
                                  <p:stCondLst>
                                    <p:cond delay="0"/>
                                  </p:stCondLst>
                                  <p:childTnLst>
                                    <p:set>
                                      <p:cBhvr>
                                        <p:cTn id="126" dur="1" fill="hold">
                                          <p:stCondLst>
                                            <p:cond delay="0"/>
                                          </p:stCondLst>
                                        </p:cTn>
                                        <p:tgtEl>
                                          <p:spTgt spid="66"/>
                                        </p:tgtEl>
                                        <p:attrNameLst>
                                          <p:attrName>style.visibility</p:attrName>
                                        </p:attrNameLst>
                                      </p:cBhvr>
                                      <p:to>
                                        <p:strVal val="visible"/>
                                      </p:to>
                                    </p:set>
                                    <p:animEffect transition="in" filter="wipe(left)">
                                      <p:cBhvr>
                                        <p:cTn id="127" dur="500"/>
                                        <p:tgtEl>
                                          <p:spTgt spid="66"/>
                                        </p:tgtEl>
                                      </p:cBhvr>
                                    </p:animEffect>
                                  </p:childTnLst>
                                </p:cTn>
                              </p:par>
                            </p:childTnLst>
                          </p:cTn>
                        </p:par>
                        <p:par>
                          <p:cTn id="128" fill="hold">
                            <p:stCondLst>
                              <p:cond delay="8500"/>
                            </p:stCondLst>
                            <p:childTnLst>
                              <p:par>
                                <p:cTn id="129" presetID="22" presetClass="entr" presetSubtype="1" fill="hold" nodeType="afterEffect">
                                  <p:stCondLst>
                                    <p:cond delay="0"/>
                                  </p:stCondLst>
                                  <p:childTnLst>
                                    <p:set>
                                      <p:cBhvr>
                                        <p:cTn id="130" dur="1" fill="hold">
                                          <p:stCondLst>
                                            <p:cond delay="0"/>
                                          </p:stCondLst>
                                        </p:cTn>
                                        <p:tgtEl>
                                          <p:spTgt spid="76"/>
                                        </p:tgtEl>
                                        <p:attrNameLst>
                                          <p:attrName>style.visibility</p:attrName>
                                        </p:attrNameLst>
                                      </p:cBhvr>
                                      <p:to>
                                        <p:strVal val="visible"/>
                                      </p:to>
                                    </p:set>
                                    <p:animEffect transition="in" filter="wipe(up)">
                                      <p:cBhvr>
                                        <p:cTn id="131" dur="500"/>
                                        <p:tgtEl>
                                          <p:spTgt spid="76"/>
                                        </p:tgtEl>
                                      </p:cBhvr>
                                    </p:animEffect>
                                  </p:childTnLst>
                                </p:cTn>
                              </p:par>
                            </p:childTnLst>
                          </p:cTn>
                        </p:par>
                        <p:par>
                          <p:cTn id="132" fill="hold">
                            <p:stCondLst>
                              <p:cond delay="9000"/>
                            </p:stCondLst>
                            <p:childTnLst>
                              <p:par>
                                <p:cTn id="133" presetID="42" presetClass="entr" presetSubtype="0" fill="hold" nodeType="afterEffect">
                                  <p:stCondLst>
                                    <p:cond delay="0"/>
                                  </p:stCondLst>
                                  <p:childTnLst>
                                    <p:set>
                                      <p:cBhvr>
                                        <p:cTn id="134" dur="1" fill="hold">
                                          <p:stCondLst>
                                            <p:cond delay="0"/>
                                          </p:stCondLst>
                                        </p:cTn>
                                        <p:tgtEl>
                                          <p:spTgt spid="129"/>
                                        </p:tgtEl>
                                        <p:attrNameLst>
                                          <p:attrName>style.visibility</p:attrName>
                                        </p:attrNameLst>
                                      </p:cBhvr>
                                      <p:to>
                                        <p:strVal val="visible"/>
                                      </p:to>
                                    </p:set>
                                    <p:animEffect transition="in" filter="fade">
                                      <p:cBhvr>
                                        <p:cTn id="135" dur="500"/>
                                        <p:tgtEl>
                                          <p:spTgt spid="129"/>
                                        </p:tgtEl>
                                      </p:cBhvr>
                                    </p:animEffect>
                                    <p:anim calcmode="lin" valueType="num">
                                      <p:cBhvr>
                                        <p:cTn id="136" dur="500" fill="hold"/>
                                        <p:tgtEl>
                                          <p:spTgt spid="129"/>
                                        </p:tgtEl>
                                        <p:attrNameLst>
                                          <p:attrName>ppt_x</p:attrName>
                                        </p:attrNameLst>
                                      </p:cBhvr>
                                      <p:tavLst>
                                        <p:tav tm="0">
                                          <p:val>
                                            <p:strVal val="#ppt_x"/>
                                          </p:val>
                                        </p:tav>
                                        <p:tav tm="100000">
                                          <p:val>
                                            <p:strVal val="#ppt_x"/>
                                          </p:val>
                                        </p:tav>
                                      </p:tavLst>
                                    </p:anim>
                                    <p:anim calcmode="lin" valueType="num">
                                      <p:cBhvr>
                                        <p:cTn id="137" dur="500" fill="hold"/>
                                        <p:tgtEl>
                                          <p:spTgt spid="129"/>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132"/>
                                        </p:tgtEl>
                                        <p:attrNameLst>
                                          <p:attrName>style.visibility</p:attrName>
                                        </p:attrNameLst>
                                      </p:cBhvr>
                                      <p:to>
                                        <p:strVal val="visible"/>
                                      </p:to>
                                    </p:set>
                                    <p:animEffect transition="in" filter="fade">
                                      <p:cBhvr>
                                        <p:cTn id="140" dur="500"/>
                                        <p:tgtEl>
                                          <p:spTgt spid="132"/>
                                        </p:tgtEl>
                                      </p:cBhvr>
                                    </p:animEffect>
                                    <p:anim calcmode="lin" valueType="num">
                                      <p:cBhvr>
                                        <p:cTn id="141" dur="500" fill="hold"/>
                                        <p:tgtEl>
                                          <p:spTgt spid="132"/>
                                        </p:tgtEl>
                                        <p:attrNameLst>
                                          <p:attrName>ppt_x</p:attrName>
                                        </p:attrNameLst>
                                      </p:cBhvr>
                                      <p:tavLst>
                                        <p:tav tm="0">
                                          <p:val>
                                            <p:strVal val="#ppt_x"/>
                                          </p:val>
                                        </p:tav>
                                        <p:tav tm="100000">
                                          <p:val>
                                            <p:strVal val="#ppt_x"/>
                                          </p:val>
                                        </p:tav>
                                      </p:tavLst>
                                    </p:anim>
                                    <p:anim calcmode="lin" valueType="num">
                                      <p:cBhvr>
                                        <p:cTn id="142" dur="500" fill="hold"/>
                                        <p:tgtEl>
                                          <p:spTgt spid="132"/>
                                        </p:tgtEl>
                                        <p:attrNameLst>
                                          <p:attrName>ppt_y</p:attrName>
                                        </p:attrNameLst>
                                      </p:cBhvr>
                                      <p:tavLst>
                                        <p:tav tm="0">
                                          <p:val>
                                            <p:strVal val="#ppt_y+.1"/>
                                          </p:val>
                                        </p:tav>
                                        <p:tav tm="100000">
                                          <p:val>
                                            <p:strVal val="#ppt_y"/>
                                          </p:val>
                                        </p:tav>
                                      </p:tavLst>
                                    </p:anim>
                                  </p:childTnLst>
                                </p:cTn>
                              </p:par>
                            </p:childTnLst>
                          </p:cTn>
                        </p:par>
                        <p:par>
                          <p:cTn id="143" fill="hold">
                            <p:stCondLst>
                              <p:cond delay="9500"/>
                            </p:stCondLst>
                            <p:childTnLst>
                              <p:par>
                                <p:cTn id="144" presetID="22" presetClass="entr" presetSubtype="1" fill="hold" nodeType="afterEffect">
                                  <p:stCondLst>
                                    <p:cond delay="0"/>
                                  </p:stCondLst>
                                  <p:childTnLst>
                                    <p:set>
                                      <p:cBhvr>
                                        <p:cTn id="145" dur="1" fill="hold">
                                          <p:stCondLst>
                                            <p:cond delay="0"/>
                                          </p:stCondLst>
                                        </p:cTn>
                                        <p:tgtEl>
                                          <p:spTgt spid="100"/>
                                        </p:tgtEl>
                                        <p:attrNameLst>
                                          <p:attrName>style.visibility</p:attrName>
                                        </p:attrNameLst>
                                      </p:cBhvr>
                                      <p:to>
                                        <p:strVal val="visible"/>
                                      </p:to>
                                    </p:set>
                                    <p:animEffect transition="in" filter="wipe(up)">
                                      <p:cBhvr>
                                        <p:cTn id="146" dur="500"/>
                                        <p:tgtEl>
                                          <p:spTgt spid="100"/>
                                        </p:tgtEl>
                                      </p:cBhvr>
                                    </p:animEffect>
                                  </p:childTnLst>
                                </p:cTn>
                              </p:par>
                            </p:childTnLst>
                          </p:cTn>
                        </p:par>
                        <p:par>
                          <p:cTn id="147" fill="hold">
                            <p:stCondLst>
                              <p:cond delay="10000"/>
                            </p:stCondLst>
                            <p:childTnLst>
                              <p:par>
                                <p:cTn id="148" presetID="42" presetClass="entr" presetSubtype="0" fill="hold" nodeType="afterEffect">
                                  <p:stCondLst>
                                    <p:cond delay="0"/>
                                  </p:stCondLst>
                                  <p:childTnLst>
                                    <p:set>
                                      <p:cBhvr>
                                        <p:cTn id="149" dur="1" fill="hold">
                                          <p:stCondLst>
                                            <p:cond delay="0"/>
                                          </p:stCondLst>
                                        </p:cTn>
                                        <p:tgtEl>
                                          <p:spTgt spid="165"/>
                                        </p:tgtEl>
                                        <p:attrNameLst>
                                          <p:attrName>style.visibility</p:attrName>
                                        </p:attrNameLst>
                                      </p:cBhvr>
                                      <p:to>
                                        <p:strVal val="visible"/>
                                      </p:to>
                                    </p:set>
                                    <p:animEffect transition="in" filter="fade">
                                      <p:cBhvr>
                                        <p:cTn id="150" dur="700"/>
                                        <p:tgtEl>
                                          <p:spTgt spid="165"/>
                                        </p:tgtEl>
                                      </p:cBhvr>
                                    </p:animEffect>
                                    <p:anim calcmode="lin" valueType="num">
                                      <p:cBhvr>
                                        <p:cTn id="151" dur="700" fill="hold"/>
                                        <p:tgtEl>
                                          <p:spTgt spid="165"/>
                                        </p:tgtEl>
                                        <p:attrNameLst>
                                          <p:attrName>ppt_x</p:attrName>
                                        </p:attrNameLst>
                                      </p:cBhvr>
                                      <p:tavLst>
                                        <p:tav tm="0">
                                          <p:val>
                                            <p:strVal val="#ppt_x"/>
                                          </p:val>
                                        </p:tav>
                                        <p:tav tm="100000">
                                          <p:val>
                                            <p:strVal val="#ppt_x"/>
                                          </p:val>
                                        </p:tav>
                                      </p:tavLst>
                                    </p:anim>
                                    <p:anim calcmode="lin" valueType="num">
                                      <p:cBhvr>
                                        <p:cTn id="152" dur="700" fill="hold"/>
                                        <p:tgtEl>
                                          <p:spTgt spid="165"/>
                                        </p:tgtEl>
                                        <p:attrNameLst>
                                          <p:attrName>ppt_y</p:attrName>
                                        </p:attrNameLst>
                                      </p:cBhvr>
                                      <p:tavLst>
                                        <p:tav tm="0">
                                          <p:val>
                                            <p:strVal val="#ppt_y+.1"/>
                                          </p:val>
                                        </p:tav>
                                        <p:tav tm="100000">
                                          <p:val>
                                            <p:strVal val="#ppt_y"/>
                                          </p:val>
                                        </p:tav>
                                      </p:tavLst>
                                    </p:anim>
                                  </p:childTnLst>
                                </p:cTn>
                              </p:par>
                              <p:par>
                                <p:cTn id="153" presetID="42" presetClass="entr" presetSubtype="0" fill="hold" nodeType="withEffect">
                                  <p:stCondLst>
                                    <p:cond delay="100"/>
                                  </p:stCondLst>
                                  <p:childTnLst>
                                    <p:set>
                                      <p:cBhvr>
                                        <p:cTn id="154" dur="1" fill="hold">
                                          <p:stCondLst>
                                            <p:cond delay="0"/>
                                          </p:stCondLst>
                                        </p:cTn>
                                        <p:tgtEl>
                                          <p:spTgt spid="168"/>
                                        </p:tgtEl>
                                        <p:attrNameLst>
                                          <p:attrName>style.visibility</p:attrName>
                                        </p:attrNameLst>
                                      </p:cBhvr>
                                      <p:to>
                                        <p:strVal val="visible"/>
                                      </p:to>
                                    </p:set>
                                    <p:animEffect transition="in" filter="fade">
                                      <p:cBhvr>
                                        <p:cTn id="155" dur="700"/>
                                        <p:tgtEl>
                                          <p:spTgt spid="168"/>
                                        </p:tgtEl>
                                      </p:cBhvr>
                                    </p:animEffect>
                                    <p:anim calcmode="lin" valueType="num">
                                      <p:cBhvr>
                                        <p:cTn id="156" dur="700" fill="hold"/>
                                        <p:tgtEl>
                                          <p:spTgt spid="168"/>
                                        </p:tgtEl>
                                        <p:attrNameLst>
                                          <p:attrName>ppt_x</p:attrName>
                                        </p:attrNameLst>
                                      </p:cBhvr>
                                      <p:tavLst>
                                        <p:tav tm="0">
                                          <p:val>
                                            <p:strVal val="#ppt_x"/>
                                          </p:val>
                                        </p:tav>
                                        <p:tav tm="100000">
                                          <p:val>
                                            <p:strVal val="#ppt_x"/>
                                          </p:val>
                                        </p:tav>
                                      </p:tavLst>
                                    </p:anim>
                                    <p:anim calcmode="lin" valueType="num">
                                      <p:cBhvr>
                                        <p:cTn id="157" dur="700" fill="hold"/>
                                        <p:tgtEl>
                                          <p:spTgt spid="168"/>
                                        </p:tgtEl>
                                        <p:attrNameLst>
                                          <p:attrName>ppt_y</p:attrName>
                                        </p:attrNameLst>
                                      </p:cBhvr>
                                      <p:tavLst>
                                        <p:tav tm="0">
                                          <p:val>
                                            <p:strVal val="#ppt_y+.1"/>
                                          </p:val>
                                        </p:tav>
                                        <p:tav tm="100000">
                                          <p:val>
                                            <p:strVal val="#ppt_y"/>
                                          </p:val>
                                        </p:tav>
                                      </p:tavLst>
                                    </p:anim>
                                  </p:childTnLst>
                                </p:cTn>
                              </p:par>
                            </p:childTnLst>
                          </p:cTn>
                        </p:par>
                        <p:par>
                          <p:cTn id="158" fill="hold">
                            <p:stCondLst>
                              <p:cond delay="11000"/>
                            </p:stCondLst>
                            <p:childTnLst>
                              <p:par>
                                <p:cTn id="159" presetID="22" presetClass="entr" presetSubtype="1" fill="hold" nodeType="afterEffect">
                                  <p:stCondLst>
                                    <p:cond delay="0"/>
                                  </p:stCondLst>
                                  <p:childTnLst>
                                    <p:set>
                                      <p:cBhvr>
                                        <p:cTn id="160" dur="1" fill="hold">
                                          <p:stCondLst>
                                            <p:cond delay="0"/>
                                          </p:stCondLst>
                                        </p:cTn>
                                        <p:tgtEl>
                                          <p:spTgt spid="105"/>
                                        </p:tgtEl>
                                        <p:attrNameLst>
                                          <p:attrName>style.visibility</p:attrName>
                                        </p:attrNameLst>
                                      </p:cBhvr>
                                      <p:to>
                                        <p:strVal val="visible"/>
                                      </p:to>
                                    </p:set>
                                    <p:animEffect transition="in" filter="wipe(up)">
                                      <p:cBhvr>
                                        <p:cTn id="161" dur="500"/>
                                        <p:tgtEl>
                                          <p:spTgt spid="105"/>
                                        </p:tgtEl>
                                      </p:cBhvr>
                                    </p:animEffect>
                                  </p:childTnLst>
                                </p:cTn>
                              </p:par>
                            </p:childTnLst>
                          </p:cTn>
                        </p:par>
                        <p:par>
                          <p:cTn id="162" fill="hold">
                            <p:stCondLst>
                              <p:cond delay="11500"/>
                            </p:stCondLst>
                            <p:childTnLst>
                              <p:par>
                                <p:cTn id="163" presetID="42" presetClass="entr" presetSubtype="0" fill="hold" nodeType="afterEffect">
                                  <p:stCondLst>
                                    <p:cond delay="0"/>
                                  </p:stCondLst>
                                  <p:childTnLst>
                                    <p:set>
                                      <p:cBhvr>
                                        <p:cTn id="164" dur="1" fill="hold">
                                          <p:stCondLst>
                                            <p:cond delay="0"/>
                                          </p:stCondLst>
                                        </p:cTn>
                                        <p:tgtEl>
                                          <p:spTgt spid="171"/>
                                        </p:tgtEl>
                                        <p:attrNameLst>
                                          <p:attrName>style.visibility</p:attrName>
                                        </p:attrNameLst>
                                      </p:cBhvr>
                                      <p:to>
                                        <p:strVal val="visible"/>
                                      </p:to>
                                    </p:set>
                                    <p:animEffect transition="in" filter="fade">
                                      <p:cBhvr>
                                        <p:cTn id="165" dur="700"/>
                                        <p:tgtEl>
                                          <p:spTgt spid="171"/>
                                        </p:tgtEl>
                                      </p:cBhvr>
                                    </p:animEffect>
                                    <p:anim calcmode="lin" valueType="num">
                                      <p:cBhvr>
                                        <p:cTn id="166" dur="700" fill="hold"/>
                                        <p:tgtEl>
                                          <p:spTgt spid="171"/>
                                        </p:tgtEl>
                                        <p:attrNameLst>
                                          <p:attrName>ppt_x</p:attrName>
                                        </p:attrNameLst>
                                      </p:cBhvr>
                                      <p:tavLst>
                                        <p:tav tm="0">
                                          <p:val>
                                            <p:strVal val="#ppt_x"/>
                                          </p:val>
                                        </p:tav>
                                        <p:tav tm="100000">
                                          <p:val>
                                            <p:strVal val="#ppt_x"/>
                                          </p:val>
                                        </p:tav>
                                      </p:tavLst>
                                    </p:anim>
                                    <p:anim calcmode="lin" valueType="num">
                                      <p:cBhvr>
                                        <p:cTn id="167" dur="700" fill="hold"/>
                                        <p:tgtEl>
                                          <p:spTgt spid="171"/>
                                        </p:tgtEl>
                                        <p:attrNameLst>
                                          <p:attrName>ppt_y</p:attrName>
                                        </p:attrNameLst>
                                      </p:cBhvr>
                                      <p:tavLst>
                                        <p:tav tm="0">
                                          <p:val>
                                            <p:strVal val="#ppt_y+.1"/>
                                          </p:val>
                                        </p:tav>
                                        <p:tav tm="100000">
                                          <p:val>
                                            <p:strVal val="#ppt_y"/>
                                          </p:val>
                                        </p:tav>
                                      </p:tavLst>
                                    </p:anim>
                                  </p:childTnLst>
                                </p:cTn>
                              </p:par>
                              <p:par>
                                <p:cTn id="168" presetID="42" presetClass="entr" presetSubtype="0" fill="hold" nodeType="withEffect">
                                  <p:stCondLst>
                                    <p:cond delay="100"/>
                                  </p:stCondLst>
                                  <p:childTnLst>
                                    <p:set>
                                      <p:cBhvr>
                                        <p:cTn id="169" dur="1" fill="hold">
                                          <p:stCondLst>
                                            <p:cond delay="0"/>
                                          </p:stCondLst>
                                        </p:cTn>
                                        <p:tgtEl>
                                          <p:spTgt spid="174"/>
                                        </p:tgtEl>
                                        <p:attrNameLst>
                                          <p:attrName>style.visibility</p:attrName>
                                        </p:attrNameLst>
                                      </p:cBhvr>
                                      <p:to>
                                        <p:strVal val="visible"/>
                                      </p:to>
                                    </p:set>
                                    <p:animEffect transition="in" filter="fade">
                                      <p:cBhvr>
                                        <p:cTn id="170" dur="700"/>
                                        <p:tgtEl>
                                          <p:spTgt spid="174"/>
                                        </p:tgtEl>
                                      </p:cBhvr>
                                    </p:animEffect>
                                    <p:anim calcmode="lin" valueType="num">
                                      <p:cBhvr>
                                        <p:cTn id="171" dur="700" fill="hold"/>
                                        <p:tgtEl>
                                          <p:spTgt spid="174"/>
                                        </p:tgtEl>
                                        <p:attrNameLst>
                                          <p:attrName>ppt_x</p:attrName>
                                        </p:attrNameLst>
                                      </p:cBhvr>
                                      <p:tavLst>
                                        <p:tav tm="0">
                                          <p:val>
                                            <p:strVal val="#ppt_x"/>
                                          </p:val>
                                        </p:tav>
                                        <p:tav tm="100000">
                                          <p:val>
                                            <p:strVal val="#ppt_x"/>
                                          </p:val>
                                        </p:tav>
                                      </p:tavLst>
                                    </p:anim>
                                    <p:anim calcmode="lin" valueType="num">
                                      <p:cBhvr>
                                        <p:cTn id="172" dur="700" fill="hold"/>
                                        <p:tgtEl>
                                          <p:spTgt spid="174"/>
                                        </p:tgtEl>
                                        <p:attrNameLst>
                                          <p:attrName>ppt_y</p:attrName>
                                        </p:attrNameLst>
                                      </p:cBhvr>
                                      <p:tavLst>
                                        <p:tav tm="0">
                                          <p:val>
                                            <p:strVal val="#ppt_y+.1"/>
                                          </p:val>
                                        </p:tav>
                                        <p:tav tm="100000">
                                          <p:val>
                                            <p:strVal val="#ppt_y"/>
                                          </p:val>
                                        </p:tav>
                                      </p:tavLst>
                                    </p:anim>
                                  </p:childTnLst>
                                </p:cTn>
                              </p:par>
                              <p:par>
                                <p:cTn id="173" presetID="42" presetClass="entr" presetSubtype="0" fill="hold" nodeType="withEffect">
                                  <p:stCondLst>
                                    <p:cond delay="200"/>
                                  </p:stCondLst>
                                  <p:childTnLst>
                                    <p:set>
                                      <p:cBhvr>
                                        <p:cTn id="174" dur="1" fill="hold">
                                          <p:stCondLst>
                                            <p:cond delay="0"/>
                                          </p:stCondLst>
                                        </p:cTn>
                                        <p:tgtEl>
                                          <p:spTgt spid="177"/>
                                        </p:tgtEl>
                                        <p:attrNameLst>
                                          <p:attrName>style.visibility</p:attrName>
                                        </p:attrNameLst>
                                      </p:cBhvr>
                                      <p:to>
                                        <p:strVal val="visible"/>
                                      </p:to>
                                    </p:set>
                                    <p:animEffect transition="in" filter="fade">
                                      <p:cBhvr>
                                        <p:cTn id="175" dur="700"/>
                                        <p:tgtEl>
                                          <p:spTgt spid="177"/>
                                        </p:tgtEl>
                                      </p:cBhvr>
                                    </p:animEffect>
                                    <p:anim calcmode="lin" valueType="num">
                                      <p:cBhvr>
                                        <p:cTn id="176" dur="700" fill="hold"/>
                                        <p:tgtEl>
                                          <p:spTgt spid="177"/>
                                        </p:tgtEl>
                                        <p:attrNameLst>
                                          <p:attrName>ppt_x</p:attrName>
                                        </p:attrNameLst>
                                      </p:cBhvr>
                                      <p:tavLst>
                                        <p:tav tm="0">
                                          <p:val>
                                            <p:strVal val="#ppt_x"/>
                                          </p:val>
                                        </p:tav>
                                        <p:tav tm="100000">
                                          <p:val>
                                            <p:strVal val="#ppt_x"/>
                                          </p:val>
                                        </p:tav>
                                      </p:tavLst>
                                    </p:anim>
                                    <p:anim calcmode="lin" valueType="num">
                                      <p:cBhvr>
                                        <p:cTn id="177" dur="700" fill="hold"/>
                                        <p:tgtEl>
                                          <p:spTgt spid="1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87325" y="6567488"/>
            <a:ext cx="5132388" cy="277813"/>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dirty="0" err="1">
                <a:ln>
                  <a:noFill/>
                </a:ln>
                <a:solidFill>
                  <a:schemeClr val="tx1"/>
                </a:solidFill>
                <a:effectLst/>
                <a:uLnTx/>
                <a:uFillTx/>
                <a:latin typeface="+mn-ea"/>
                <a:ea typeface="+mn-ea"/>
                <a:cs typeface="+mn-cs"/>
              </a:rPr>
              <a:t>Copyright©your</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name All Right Reserved </a:t>
            </a:r>
            <a:r>
              <a:rPr kumimoji="0" lang="zh-CN" altLang="en-US" sz="1200" b="0" i="0" u="none" strike="noStrike" kern="1200" cap="none" spc="0" normalizeH="0" baseline="0" noProof="0" dirty="0">
                <a:ln>
                  <a:noFill/>
                </a:ln>
                <a:solidFill>
                  <a:schemeClr val="tx1"/>
                </a:solidFill>
                <a:effectLst/>
                <a:uLnTx/>
                <a:uFillTx/>
                <a:latin typeface="+mn-ea"/>
                <a:ea typeface="+mn-ea"/>
                <a:cs typeface="+mn-cs"/>
              </a:rPr>
              <a:t>北京某某某某有限责任公司</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12291"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12292" name="组合 20"/>
          <p:cNvGrpSpPr/>
          <p:nvPr/>
        </p:nvGrpSpPr>
        <p:grpSpPr>
          <a:xfrm>
            <a:off x="9632950" y="287338"/>
            <a:ext cx="276225" cy="288925"/>
            <a:chOff x="8181567" y="391614"/>
            <a:chExt cx="420096" cy="437973"/>
          </a:xfrm>
        </p:grpSpPr>
        <p:sp>
          <p:nvSpPr>
            <p:cNvPr id="12349"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2350"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12293" name="组合 23"/>
          <p:cNvGrpSpPr/>
          <p:nvPr/>
        </p:nvGrpSpPr>
        <p:grpSpPr>
          <a:xfrm>
            <a:off x="11296650" y="287338"/>
            <a:ext cx="277813" cy="288925"/>
            <a:chOff x="10486350" y="391614"/>
            <a:chExt cx="421373" cy="437973"/>
          </a:xfrm>
        </p:grpSpPr>
        <p:sp>
          <p:nvSpPr>
            <p:cNvPr id="12347"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2348"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12294"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12295"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12296"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12297" name="组合 29"/>
          <p:cNvGrpSpPr/>
          <p:nvPr/>
        </p:nvGrpSpPr>
        <p:grpSpPr>
          <a:xfrm>
            <a:off x="10475913" y="287338"/>
            <a:ext cx="276225" cy="288925"/>
            <a:chOff x="9338428" y="391614"/>
            <a:chExt cx="420096" cy="437973"/>
          </a:xfrm>
        </p:grpSpPr>
        <p:sp>
          <p:nvSpPr>
            <p:cNvPr id="12345"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2346"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2" name="矩形 1"/>
          <p:cNvSpPr/>
          <p:nvPr/>
        </p:nvSpPr>
        <p:spPr>
          <a:xfrm>
            <a:off x="3362325" y="277813"/>
            <a:ext cx="3416300"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1" u="none" strike="noStrike" kern="1200" cap="none" spc="0" normalizeH="0" baseline="0" noProof="0" dirty="0">
                <a:ln>
                  <a:noFill/>
                </a:ln>
                <a:solidFill>
                  <a:schemeClr val="bg1"/>
                </a:solidFill>
                <a:effectLst/>
                <a:uLnTx/>
                <a:uFillTx/>
                <a:latin typeface="+mj-ea"/>
                <a:ea typeface="+mj-ea"/>
                <a:cs typeface="+mn-cs"/>
              </a:rPr>
              <a:t>聚力共赢、勇于开拓、不断超越</a:t>
            </a:r>
            <a:endParaRPr kumimoji="0" lang="zh-CN" altLang="en-US" sz="1800" b="0" i="1" u="none" strike="noStrike" kern="1200" cap="none" spc="0" normalizeH="0" baseline="0" noProof="0" dirty="0">
              <a:ln>
                <a:noFill/>
              </a:ln>
              <a:solidFill>
                <a:schemeClr val="bg1"/>
              </a:solidFill>
              <a:effectLst/>
              <a:uLnTx/>
              <a:uFillTx/>
              <a:latin typeface="+mj-ea"/>
              <a:ea typeface="+mj-ea"/>
              <a:cs typeface="+mn-cs"/>
            </a:endParaRPr>
          </a:p>
        </p:txBody>
      </p:sp>
      <p:pic>
        <p:nvPicPr>
          <p:cNvPr id="12299" name="图片 34"/>
          <p:cNvPicPr/>
          <p:nvPr/>
        </p:nvPicPr>
        <p:blipFill>
          <a:blip r:embed="rId1" cstate="email"/>
          <a:stretch>
            <a:fillRect/>
          </a:stretch>
        </p:blipFill>
        <p:spPr>
          <a:xfrm>
            <a:off x="3605213" y="749300"/>
            <a:ext cx="26987" cy="388938"/>
          </a:xfrm>
          <a:prstGeom prst="rect">
            <a:avLst/>
          </a:prstGeom>
          <a:noFill/>
          <a:ln w="9525">
            <a:noFill/>
          </a:ln>
        </p:spPr>
      </p:pic>
      <p:pic>
        <p:nvPicPr>
          <p:cNvPr id="12300" name="图片 35"/>
          <p:cNvPicPr/>
          <p:nvPr/>
        </p:nvPicPr>
        <p:blipFill>
          <a:blip r:embed="rId1" cstate="email"/>
          <a:stretch>
            <a:fillRect/>
          </a:stretch>
        </p:blipFill>
        <p:spPr>
          <a:xfrm>
            <a:off x="5294313" y="749300"/>
            <a:ext cx="26987" cy="388938"/>
          </a:xfrm>
          <a:prstGeom prst="rect">
            <a:avLst/>
          </a:prstGeom>
          <a:noFill/>
          <a:ln w="9525">
            <a:noFill/>
          </a:ln>
        </p:spPr>
      </p:pic>
      <p:pic>
        <p:nvPicPr>
          <p:cNvPr id="12301" name="图片 36"/>
          <p:cNvPicPr/>
          <p:nvPr/>
        </p:nvPicPr>
        <p:blipFill>
          <a:blip r:embed="rId1" cstate="email"/>
          <a:stretch>
            <a:fillRect/>
          </a:stretch>
        </p:blipFill>
        <p:spPr>
          <a:xfrm>
            <a:off x="7035800" y="749300"/>
            <a:ext cx="26988" cy="388938"/>
          </a:xfrm>
          <a:prstGeom prst="rect">
            <a:avLst/>
          </a:prstGeom>
          <a:noFill/>
          <a:ln w="9525">
            <a:noFill/>
          </a:ln>
        </p:spPr>
      </p:pic>
      <p:sp>
        <p:nvSpPr>
          <p:cNvPr id="12302" name="Rectangle 14"/>
          <p:cNvSpPr/>
          <p:nvPr/>
        </p:nvSpPr>
        <p:spPr>
          <a:xfrm>
            <a:off x="1958975" y="1135063"/>
            <a:ext cx="1619250" cy="22225"/>
          </a:xfrm>
          <a:prstGeom prst="rect">
            <a:avLst/>
          </a:prstGeom>
          <a:solidFill>
            <a:srgbClr val="0095AB"/>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39" name="TextBox 38"/>
          <p:cNvSpPr txBox="1"/>
          <p:nvPr/>
        </p:nvSpPr>
        <p:spPr>
          <a:xfrm>
            <a:off x="2254250"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bg1"/>
                </a:solidFill>
                <a:effectLst/>
                <a:uLnTx/>
                <a:uFillTx/>
                <a:latin typeface="+mn-ea"/>
                <a:ea typeface="+mn-ea"/>
                <a:cs typeface="+mn-cs"/>
              </a:rPr>
              <a:t>公司简介</a:t>
            </a:r>
            <a:endParaRPr kumimoji="0" lang="zh-CN" altLang="en-US" sz="1800" b="1" i="0" u="none" strike="noStrike" kern="1200" cap="none" spc="0" normalizeH="0" baseline="0" noProof="0" dirty="0">
              <a:ln>
                <a:noFill/>
              </a:ln>
              <a:solidFill>
                <a:schemeClr val="bg1"/>
              </a:solidFill>
              <a:effectLst/>
              <a:uLnTx/>
              <a:uFillTx/>
              <a:latin typeface="+mn-ea"/>
              <a:ea typeface="+mn-ea"/>
              <a:cs typeface="+mn-cs"/>
            </a:endParaRPr>
          </a:p>
        </p:txBody>
      </p:sp>
      <p:sp>
        <p:nvSpPr>
          <p:cNvPr id="40" name="TextBox 39"/>
          <p:cNvSpPr txBox="1"/>
          <p:nvPr/>
        </p:nvSpPr>
        <p:spPr>
          <a:xfrm>
            <a:off x="3968750"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主营业务</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sp>
        <p:nvSpPr>
          <p:cNvPr id="41" name="TextBox 40"/>
          <p:cNvSpPr txBox="1"/>
          <p:nvPr/>
        </p:nvSpPr>
        <p:spPr>
          <a:xfrm>
            <a:off x="5681663"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企业优势</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sp>
        <p:nvSpPr>
          <p:cNvPr id="42" name="TextBox 41"/>
          <p:cNvSpPr txBox="1"/>
          <p:nvPr/>
        </p:nvSpPr>
        <p:spPr>
          <a:xfrm>
            <a:off x="7394575"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联系我们</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pic>
        <p:nvPicPr>
          <p:cNvPr id="12307" name="图片 42"/>
          <p:cNvPicPr/>
          <p:nvPr/>
        </p:nvPicPr>
        <p:blipFill>
          <a:blip r:embed="rId1" cstate="email"/>
          <a:stretch>
            <a:fillRect/>
          </a:stretch>
        </p:blipFill>
        <p:spPr>
          <a:xfrm>
            <a:off x="1947863" y="749300"/>
            <a:ext cx="26987" cy="388938"/>
          </a:xfrm>
          <a:prstGeom prst="rect">
            <a:avLst/>
          </a:prstGeom>
          <a:noFill/>
          <a:ln w="9525">
            <a:noFill/>
          </a:ln>
        </p:spPr>
      </p:pic>
      <p:pic>
        <p:nvPicPr>
          <p:cNvPr id="12308" name="图片 43"/>
          <p:cNvPicPr/>
          <p:nvPr/>
        </p:nvPicPr>
        <p:blipFill>
          <a:blip r:embed="rId1" cstate="email"/>
          <a:stretch>
            <a:fillRect/>
          </a:stretch>
        </p:blipFill>
        <p:spPr>
          <a:xfrm>
            <a:off x="8855075" y="749300"/>
            <a:ext cx="26988" cy="388938"/>
          </a:xfrm>
          <a:prstGeom prst="rect">
            <a:avLst/>
          </a:prstGeom>
          <a:noFill/>
          <a:ln w="9525">
            <a:noFill/>
          </a:ln>
        </p:spPr>
      </p:pic>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48"/>
          <p:cNvCxnSpPr/>
          <p:nvPr/>
        </p:nvCxnSpPr>
        <p:spPr bwMode="auto">
          <a:xfrm>
            <a:off x="1588" y="404812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a:off x="1588" y="360203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p:nvPr/>
        </p:nvCxnSpPr>
        <p:spPr bwMode="auto">
          <a:xfrm>
            <a:off x="1588" y="4494213"/>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16"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54" name="TextBox 53"/>
          <p:cNvSpPr txBox="1"/>
          <p:nvPr/>
        </p:nvSpPr>
        <p:spPr>
          <a:xfrm>
            <a:off x="450850" y="141763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模板简介</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2318"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56" name="TextBox 55"/>
          <p:cNvSpPr txBox="1"/>
          <p:nvPr/>
        </p:nvSpPr>
        <p:spPr>
          <a:xfrm>
            <a:off x="450850" y="18811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公司概况</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2320"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58" name="TextBox 57"/>
          <p:cNvSpPr txBox="1"/>
          <p:nvPr/>
        </p:nvSpPr>
        <p:spPr>
          <a:xfrm>
            <a:off x="450850" y="233203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组织构架</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2322" name="Freeform 5"/>
          <p:cNvSpPr>
            <a:spLocks noEditPoints="1"/>
          </p:cNvSpPr>
          <p:nvPr/>
        </p:nvSpPr>
        <p:spPr>
          <a:xfrm>
            <a:off x="288925" y="3262313"/>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0" name="TextBox 59"/>
          <p:cNvSpPr txBox="1"/>
          <p:nvPr/>
        </p:nvSpPr>
        <p:spPr>
          <a:xfrm>
            <a:off x="450850" y="3208338"/>
            <a:ext cx="1279525" cy="33972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发展历程</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12324" name="Freeform 5"/>
          <p:cNvSpPr>
            <a:spLocks noEditPoints="1"/>
          </p:cNvSpPr>
          <p:nvPr/>
        </p:nvSpPr>
        <p:spPr>
          <a:xfrm>
            <a:off x="288925" y="3729038"/>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2" name="TextBox 61"/>
          <p:cNvSpPr txBox="1"/>
          <p:nvPr/>
        </p:nvSpPr>
        <p:spPr>
          <a:xfrm>
            <a:off x="450850" y="3676650"/>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荣誉和资质</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12326" name="Freeform 5"/>
          <p:cNvSpPr>
            <a:spLocks noEditPoints="1"/>
          </p:cNvSpPr>
          <p:nvPr/>
        </p:nvSpPr>
        <p:spPr>
          <a:xfrm>
            <a:off x="288925" y="41687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4" name="TextBox 63"/>
          <p:cNvSpPr txBox="1"/>
          <p:nvPr/>
        </p:nvSpPr>
        <p:spPr>
          <a:xfrm>
            <a:off x="450850" y="41163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合作伙伴</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12328"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68" name="TextBox 67"/>
          <p:cNvSpPr txBox="1"/>
          <p:nvPr/>
        </p:nvSpPr>
        <p:spPr>
          <a:xfrm>
            <a:off x="450850" y="27701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00"/>
                </a:solidFill>
                <a:effectLst/>
                <a:uLnTx/>
                <a:uFillTx/>
                <a:latin typeface="+mn-ea"/>
                <a:ea typeface="+mn-ea"/>
                <a:cs typeface="+mn-cs"/>
              </a:rPr>
              <a:t>企业文化</a:t>
            </a:r>
            <a:endParaRPr kumimoji="0" lang="zh-CN" altLang="en-US" sz="1600" b="0" i="0" u="none" strike="noStrike" kern="1200" cap="none" spc="0" normalizeH="0" baseline="0" noProof="0" dirty="0">
              <a:ln>
                <a:noFill/>
              </a:ln>
              <a:solidFill>
                <a:srgbClr val="FFFF00"/>
              </a:solidFill>
              <a:effectLst/>
              <a:uLnTx/>
              <a:uFillTx/>
              <a:latin typeface="+mn-ea"/>
              <a:ea typeface="+mn-ea"/>
              <a:cs typeface="+mn-cs"/>
            </a:endParaRPr>
          </a:p>
        </p:txBody>
      </p:sp>
      <p:sp>
        <p:nvSpPr>
          <p:cNvPr id="12330" name="Freeform 5"/>
          <p:cNvSpPr/>
          <p:nvPr/>
        </p:nvSpPr>
        <p:spPr>
          <a:xfrm>
            <a:off x="1773238" y="2743200"/>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pic>
        <p:nvPicPr>
          <p:cNvPr id="51" name="图片 50"/>
          <p:cNvPicPr>
            <a:picLocks noChangeAspect="1"/>
          </p:cNvPicPr>
          <p:nvPr/>
        </p:nvPicPr>
        <p:blipFill>
          <a:blip r:embed="rId2" cstate="email"/>
          <a:stretch>
            <a:fillRect/>
          </a:stretch>
        </p:blipFill>
        <p:spPr>
          <a:xfrm>
            <a:off x="2452688" y="2786063"/>
            <a:ext cx="3516312" cy="3190875"/>
          </a:xfrm>
          <a:prstGeom prst="rect">
            <a:avLst/>
          </a:prstGeom>
          <a:noFill/>
          <a:ln w="9525">
            <a:noFill/>
          </a:ln>
        </p:spPr>
      </p:pic>
      <p:sp>
        <p:nvSpPr>
          <p:cNvPr id="65" name="Freeform 5"/>
          <p:cNvSpPr>
            <a:spLocks noEditPoints="1"/>
          </p:cNvSpPr>
          <p:nvPr/>
        </p:nvSpPr>
        <p:spPr>
          <a:xfrm>
            <a:off x="3786188" y="2312988"/>
            <a:ext cx="720725" cy="723900"/>
          </a:xfrm>
          <a:custGeom>
            <a:avLst/>
            <a:gdLst/>
            <a:ahLst/>
            <a:cxnLst>
              <a:cxn ang="0">
                <a:pos x="459273" y="21580"/>
              </a:cxn>
              <a:cxn ang="0">
                <a:pos x="705941" y="89915"/>
              </a:cxn>
              <a:cxn ang="0">
                <a:pos x="458098" y="16784"/>
              </a:cxn>
              <a:cxn ang="0">
                <a:pos x="711814" y="148659"/>
              </a:cxn>
              <a:cxn ang="0">
                <a:pos x="254890" y="13188"/>
              </a:cxn>
              <a:cxn ang="0">
                <a:pos x="662480" y="105500"/>
              </a:cxn>
              <a:cxn ang="0">
                <a:pos x="616670" y="57545"/>
              </a:cxn>
              <a:cxn ang="0">
                <a:pos x="407590" y="58744"/>
              </a:cxn>
              <a:cxn ang="0">
                <a:pos x="682448" y="173835"/>
              </a:cxn>
              <a:cxn ang="0">
                <a:pos x="485114" y="49153"/>
              </a:cxn>
              <a:cxn ang="0">
                <a:pos x="370002" y="221790"/>
              </a:cxn>
              <a:cxn ang="0">
                <a:pos x="483939" y="339279"/>
              </a:cxn>
              <a:cxn ang="0">
                <a:pos x="676575" y="292523"/>
              </a:cxn>
              <a:cxn ang="0">
                <a:pos x="50508" y="695341"/>
              </a:cxn>
              <a:cxn ang="0">
                <a:pos x="11746" y="644989"/>
              </a:cxn>
              <a:cxn ang="0">
                <a:pos x="180890" y="652182"/>
              </a:cxn>
              <a:cxn ang="0">
                <a:pos x="313621" y="671364"/>
              </a:cxn>
              <a:cxn ang="0">
                <a:pos x="319494" y="381239"/>
              </a:cxn>
              <a:cxn ang="0">
                <a:pos x="129207" y="384835"/>
              </a:cxn>
              <a:cxn ang="0">
                <a:pos x="49334" y="615017"/>
              </a:cxn>
              <a:cxn ang="0">
                <a:pos x="543844" y="365654"/>
              </a:cxn>
              <a:cxn ang="0">
                <a:pos x="638988" y="709727"/>
              </a:cxn>
              <a:cxn ang="0">
                <a:pos x="696544" y="352466"/>
              </a:cxn>
              <a:cxn ang="0">
                <a:pos x="707115" y="172636"/>
              </a:cxn>
              <a:cxn ang="0">
                <a:pos x="444003" y="702534"/>
              </a:cxn>
              <a:cxn ang="0">
                <a:pos x="190287" y="703733"/>
              </a:cxn>
              <a:cxn ang="0">
                <a:pos x="351208" y="718120"/>
              </a:cxn>
              <a:cxn ang="0">
                <a:pos x="391145" y="390830"/>
              </a:cxn>
              <a:cxn ang="0">
                <a:pos x="628416" y="668966"/>
              </a:cxn>
              <a:cxn ang="0">
                <a:pos x="643686" y="368051"/>
              </a:cxn>
              <a:cxn ang="0">
                <a:pos x="380574" y="473551"/>
              </a:cxn>
              <a:cxn ang="0">
                <a:pos x="449876" y="676159"/>
              </a:cxn>
              <a:cxn ang="0">
                <a:pos x="557940" y="702534"/>
              </a:cxn>
              <a:cxn ang="0">
                <a:pos x="31714" y="101903"/>
              </a:cxn>
              <a:cxn ang="0">
                <a:pos x="4698" y="365654"/>
              </a:cxn>
              <a:cxn ang="0">
                <a:pos x="85747" y="28773"/>
              </a:cxn>
              <a:cxn ang="0">
                <a:pos x="11746" y="200210"/>
              </a:cxn>
              <a:cxn ang="0">
                <a:pos x="268986" y="342875"/>
              </a:cxn>
              <a:cxn ang="0">
                <a:pos x="330065" y="324892"/>
              </a:cxn>
              <a:cxn ang="0">
                <a:pos x="57556" y="153455"/>
              </a:cxn>
              <a:cxn ang="0">
                <a:pos x="59905" y="345273"/>
              </a:cxn>
              <a:cxn ang="0">
                <a:pos x="308922" y="350068"/>
              </a:cxn>
              <a:cxn ang="0">
                <a:pos x="326542" y="62341"/>
              </a:cxn>
              <a:cxn ang="0">
                <a:pos x="105715" y="52750"/>
              </a:cxn>
              <a:cxn ang="0">
                <a:pos x="445177" y="158250"/>
              </a:cxn>
              <a:cxn ang="0">
                <a:pos x="399367" y="185824"/>
              </a:cxn>
              <a:cxn ang="0">
                <a:pos x="529749" y="124682"/>
              </a:cxn>
              <a:cxn ang="0">
                <a:pos x="606099" y="194216"/>
              </a:cxn>
              <a:cxn ang="0">
                <a:pos x="546194" y="212199"/>
              </a:cxn>
              <a:cxn ang="0">
                <a:pos x="506257" y="172636"/>
              </a:cxn>
              <a:cxn ang="0">
                <a:pos x="447526" y="447176"/>
              </a:cxn>
              <a:cxn ang="0">
                <a:pos x="600226" y="480744"/>
              </a:cxn>
              <a:cxn ang="0">
                <a:pos x="586130" y="546682"/>
              </a:cxn>
              <a:cxn ang="0">
                <a:pos x="622543" y="623409"/>
              </a:cxn>
              <a:cxn ang="0">
                <a:pos x="534448" y="587443"/>
              </a:cxn>
              <a:cxn ang="0">
                <a:pos x="68127" y="254159"/>
              </a:cxn>
              <a:cxn ang="0">
                <a:pos x="117461" y="153455"/>
              </a:cxn>
              <a:cxn ang="0">
                <a:pos x="296002" y="179830"/>
              </a:cxn>
              <a:cxn ang="0">
                <a:pos x="224351" y="262551"/>
              </a:cxn>
              <a:cxn ang="0">
                <a:pos x="133906" y="457966"/>
              </a:cxn>
              <a:cxn ang="0">
                <a:pos x="222001" y="479546"/>
              </a:cxn>
              <a:cxn ang="0">
                <a:pos x="170318" y="638995"/>
              </a:cxn>
              <a:cxn ang="0">
                <a:pos x="65778" y="483142"/>
              </a:cxn>
            </a:cxnLst>
            <a:rect l="0" t="0" r="0" b="0"/>
            <a:pathLst>
              <a:path w="613" h="603">
                <a:moveTo>
                  <a:pt x="304" y="14"/>
                </a:moveTo>
                <a:cubicBezTo>
                  <a:pt x="305" y="14"/>
                  <a:pt x="306" y="14"/>
                  <a:pt x="306" y="14"/>
                </a:cubicBezTo>
                <a:cubicBezTo>
                  <a:pt x="306" y="14"/>
                  <a:pt x="306" y="14"/>
                  <a:pt x="306" y="15"/>
                </a:cubicBezTo>
                <a:cubicBezTo>
                  <a:pt x="305" y="15"/>
                  <a:pt x="303" y="15"/>
                  <a:pt x="302" y="15"/>
                </a:cubicBezTo>
                <a:cubicBezTo>
                  <a:pt x="302" y="14"/>
                  <a:pt x="302" y="15"/>
                  <a:pt x="302" y="14"/>
                </a:cubicBezTo>
                <a:cubicBezTo>
                  <a:pt x="303" y="14"/>
                  <a:pt x="304" y="14"/>
                  <a:pt x="304" y="14"/>
                </a:cubicBezTo>
                <a:close/>
                <a:moveTo>
                  <a:pt x="326" y="8"/>
                </a:moveTo>
                <a:lnTo>
                  <a:pt x="328" y="8"/>
                </a:lnTo>
                <a:cubicBezTo>
                  <a:pt x="328" y="8"/>
                  <a:pt x="329" y="8"/>
                  <a:pt x="329" y="9"/>
                </a:cubicBezTo>
                <a:cubicBezTo>
                  <a:pt x="330" y="10"/>
                  <a:pt x="329" y="10"/>
                  <a:pt x="329" y="10"/>
                </a:cubicBezTo>
                <a:cubicBezTo>
                  <a:pt x="327" y="10"/>
                  <a:pt x="326" y="10"/>
                  <a:pt x="325" y="9"/>
                </a:cubicBezTo>
                <a:cubicBezTo>
                  <a:pt x="325" y="9"/>
                  <a:pt x="325" y="8"/>
                  <a:pt x="326" y="8"/>
                </a:cubicBezTo>
                <a:close/>
                <a:moveTo>
                  <a:pt x="233" y="21"/>
                </a:moveTo>
                <a:lnTo>
                  <a:pt x="232" y="21"/>
                </a:lnTo>
                <a:cubicBezTo>
                  <a:pt x="233" y="24"/>
                  <a:pt x="238" y="25"/>
                  <a:pt x="240" y="23"/>
                </a:cubicBezTo>
                <a:cubicBezTo>
                  <a:pt x="242" y="22"/>
                  <a:pt x="244" y="21"/>
                  <a:pt x="247" y="21"/>
                </a:cubicBezTo>
                <a:cubicBezTo>
                  <a:pt x="247" y="20"/>
                  <a:pt x="251" y="21"/>
                  <a:pt x="252" y="21"/>
                </a:cubicBezTo>
                <a:cubicBezTo>
                  <a:pt x="253" y="21"/>
                  <a:pt x="256" y="20"/>
                  <a:pt x="259" y="20"/>
                </a:cubicBezTo>
                <a:cubicBezTo>
                  <a:pt x="263" y="21"/>
                  <a:pt x="267" y="23"/>
                  <a:pt x="272" y="22"/>
                </a:cubicBezTo>
                <a:cubicBezTo>
                  <a:pt x="278" y="20"/>
                  <a:pt x="284" y="26"/>
                  <a:pt x="289" y="22"/>
                </a:cubicBezTo>
                <a:lnTo>
                  <a:pt x="289" y="22"/>
                </a:lnTo>
                <a:cubicBezTo>
                  <a:pt x="289" y="21"/>
                  <a:pt x="289" y="20"/>
                  <a:pt x="288" y="20"/>
                </a:cubicBezTo>
                <a:cubicBezTo>
                  <a:pt x="288" y="17"/>
                  <a:pt x="290" y="16"/>
                  <a:pt x="292" y="15"/>
                </a:cubicBezTo>
                <a:cubicBezTo>
                  <a:pt x="292" y="15"/>
                  <a:pt x="292" y="15"/>
                  <a:pt x="293" y="15"/>
                </a:cubicBezTo>
                <a:cubicBezTo>
                  <a:pt x="293" y="16"/>
                  <a:pt x="294" y="18"/>
                  <a:pt x="294" y="19"/>
                </a:cubicBezTo>
                <a:cubicBezTo>
                  <a:pt x="295" y="20"/>
                  <a:pt x="299" y="21"/>
                  <a:pt x="303" y="21"/>
                </a:cubicBezTo>
                <a:cubicBezTo>
                  <a:pt x="309" y="19"/>
                  <a:pt x="319" y="19"/>
                  <a:pt x="326" y="20"/>
                </a:cubicBezTo>
                <a:cubicBezTo>
                  <a:pt x="330" y="20"/>
                  <a:pt x="335" y="20"/>
                  <a:pt x="337" y="18"/>
                </a:cubicBezTo>
                <a:cubicBezTo>
                  <a:pt x="339" y="18"/>
                  <a:pt x="339" y="17"/>
                  <a:pt x="339" y="16"/>
                </a:cubicBezTo>
                <a:cubicBezTo>
                  <a:pt x="343" y="15"/>
                  <a:pt x="350" y="14"/>
                  <a:pt x="354" y="16"/>
                </a:cubicBezTo>
                <a:cubicBezTo>
                  <a:pt x="356" y="17"/>
                  <a:pt x="357" y="19"/>
                  <a:pt x="359" y="19"/>
                </a:cubicBezTo>
                <a:lnTo>
                  <a:pt x="364" y="19"/>
                </a:lnTo>
                <a:cubicBezTo>
                  <a:pt x="368" y="19"/>
                  <a:pt x="372" y="20"/>
                  <a:pt x="376" y="19"/>
                </a:cubicBezTo>
                <a:cubicBezTo>
                  <a:pt x="379" y="19"/>
                  <a:pt x="382" y="19"/>
                  <a:pt x="385" y="20"/>
                </a:cubicBezTo>
                <a:cubicBezTo>
                  <a:pt x="386" y="19"/>
                  <a:pt x="389" y="19"/>
                  <a:pt x="391" y="18"/>
                </a:cubicBezTo>
                <a:cubicBezTo>
                  <a:pt x="394" y="18"/>
                  <a:pt x="397" y="19"/>
                  <a:pt x="399" y="19"/>
                </a:cubicBezTo>
                <a:lnTo>
                  <a:pt x="408" y="19"/>
                </a:lnTo>
                <a:cubicBezTo>
                  <a:pt x="412" y="20"/>
                  <a:pt x="417" y="20"/>
                  <a:pt x="420" y="19"/>
                </a:cubicBezTo>
                <a:cubicBezTo>
                  <a:pt x="422" y="19"/>
                  <a:pt x="423" y="19"/>
                  <a:pt x="425" y="19"/>
                </a:cubicBezTo>
                <a:cubicBezTo>
                  <a:pt x="426" y="17"/>
                  <a:pt x="427" y="16"/>
                  <a:pt x="427" y="15"/>
                </a:cubicBezTo>
                <a:cubicBezTo>
                  <a:pt x="429" y="15"/>
                  <a:pt x="431" y="15"/>
                  <a:pt x="432" y="15"/>
                </a:cubicBezTo>
                <a:cubicBezTo>
                  <a:pt x="434" y="17"/>
                  <a:pt x="435" y="20"/>
                  <a:pt x="438" y="20"/>
                </a:cubicBezTo>
                <a:cubicBezTo>
                  <a:pt x="442" y="21"/>
                  <a:pt x="447" y="18"/>
                  <a:pt x="451" y="19"/>
                </a:cubicBezTo>
                <a:cubicBezTo>
                  <a:pt x="454" y="19"/>
                  <a:pt x="461" y="21"/>
                  <a:pt x="465" y="20"/>
                </a:cubicBezTo>
                <a:cubicBezTo>
                  <a:pt x="467" y="20"/>
                  <a:pt x="471" y="18"/>
                  <a:pt x="474" y="19"/>
                </a:cubicBezTo>
                <a:cubicBezTo>
                  <a:pt x="477" y="20"/>
                  <a:pt x="482" y="19"/>
                  <a:pt x="486" y="20"/>
                </a:cubicBezTo>
                <a:cubicBezTo>
                  <a:pt x="489" y="20"/>
                  <a:pt x="492" y="24"/>
                  <a:pt x="496" y="23"/>
                </a:cubicBezTo>
                <a:cubicBezTo>
                  <a:pt x="498" y="22"/>
                  <a:pt x="499" y="21"/>
                  <a:pt x="501" y="20"/>
                </a:cubicBezTo>
                <a:cubicBezTo>
                  <a:pt x="503" y="20"/>
                  <a:pt x="506" y="20"/>
                  <a:pt x="508" y="20"/>
                </a:cubicBezTo>
                <a:cubicBezTo>
                  <a:pt x="509" y="19"/>
                  <a:pt x="510" y="18"/>
                  <a:pt x="511" y="18"/>
                </a:cubicBezTo>
                <a:cubicBezTo>
                  <a:pt x="513" y="18"/>
                  <a:pt x="515" y="20"/>
                  <a:pt x="516" y="20"/>
                </a:cubicBezTo>
                <a:lnTo>
                  <a:pt x="520" y="20"/>
                </a:lnTo>
                <a:cubicBezTo>
                  <a:pt x="524" y="21"/>
                  <a:pt x="530" y="21"/>
                  <a:pt x="533" y="21"/>
                </a:cubicBezTo>
                <a:cubicBezTo>
                  <a:pt x="538" y="21"/>
                  <a:pt x="544" y="19"/>
                  <a:pt x="549" y="20"/>
                </a:cubicBezTo>
                <a:cubicBezTo>
                  <a:pt x="551" y="21"/>
                  <a:pt x="553" y="22"/>
                  <a:pt x="554" y="22"/>
                </a:cubicBezTo>
                <a:cubicBezTo>
                  <a:pt x="558" y="23"/>
                  <a:pt x="561" y="24"/>
                  <a:pt x="565" y="24"/>
                </a:cubicBezTo>
                <a:cubicBezTo>
                  <a:pt x="570" y="27"/>
                  <a:pt x="572" y="33"/>
                  <a:pt x="577" y="36"/>
                </a:cubicBezTo>
                <a:cubicBezTo>
                  <a:pt x="578" y="37"/>
                  <a:pt x="584" y="41"/>
                  <a:pt x="581" y="44"/>
                </a:cubicBezTo>
                <a:cubicBezTo>
                  <a:pt x="582" y="47"/>
                  <a:pt x="583" y="46"/>
                  <a:pt x="585" y="47"/>
                </a:cubicBezTo>
                <a:cubicBezTo>
                  <a:pt x="586" y="48"/>
                  <a:pt x="590" y="53"/>
                  <a:pt x="591" y="54"/>
                </a:cubicBezTo>
                <a:cubicBezTo>
                  <a:pt x="592" y="57"/>
                  <a:pt x="592" y="61"/>
                  <a:pt x="592" y="64"/>
                </a:cubicBezTo>
                <a:lnTo>
                  <a:pt x="592" y="70"/>
                </a:lnTo>
                <a:cubicBezTo>
                  <a:pt x="592" y="71"/>
                  <a:pt x="594" y="72"/>
                  <a:pt x="594" y="73"/>
                </a:cubicBezTo>
                <a:cubicBezTo>
                  <a:pt x="595" y="76"/>
                  <a:pt x="594" y="80"/>
                  <a:pt x="595" y="83"/>
                </a:cubicBezTo>
                <a:cubicBezTo>
                  <a:pt x="595" y="85"/>
                  <a:pt x="596" y="86"/>
                  <a:pt x="596" y="88"/>
                </a:cubicBezTo>
                <a:cubicBezTo>
                  <a:pt x="597" y="90"/>
                  <a:pt x="596" y="91"/>
                  <a:pt x="597" y="93"/>
                </a:cubicBezTo>
                <a:cubicBezTo>
                  <a:pt x="597" y="96"/>
                  <a:pt x="598" y="97"/>
                  <a:pt x="599" y="99"/>
                </a:cubicBezTo>
                <a:cubicBezTo>
                  <a:pt x="600" y="99"/>
                  <a:pt x="601" y="99"/>
                  <a:pt x="602" y="99"/>
                </a:cubicBezTo>
                <a:cubicBezTo>
                  <a:pt x="605" y="98"/>
                  <a:pt x="605" y="88"/>
                  <a:pt x="604" y="85"/>
                </a:cubicBezTo>
                <a:cubicBezTo>
                  <a:pt x="602" y="82"/>
                  <a:pt x="602" y="79"/>
                  <a:pt x="601" y="75"/>
                </a:cubicBezTo>
                <a:lnTo>
                  <a:pt x="601" y="70"/>
                </a:lnTo>
                <a:cubicBezTo>
                  <a:pt x="600" y="69"/>
                  <a:pt x="599" y="67"/>
                  <a:pt x="598" y="66"/>
                </a:cubicBezTo>
                <a:lnTo>
                  <a:pt x="598" y="57"/>
                </a:lnTo>
                <a:cubicBezTo>
                  <a:pt x="598" y="57"/>
                  <a:pt x="597" y="55"/>
                  <a:pt x="597" y="54"/>
                </a:cubicBezTo>
                <a:lnTo>
                  <a:pt x="597" y="51"/>
                </a:lnTo>
                <a:cubicBezTo>
                  <a:pt x="595" y="46"/>
                  <a:pt x="588" y="44"/>
                  <a:pt x="587" y="39"/>
                </a:cubicBezTo>
                <a:cubicBezTo>
                  <a:pt x="585" y="36"/>
                  <a:pt x="588" y="33"/>
                  <a:pt x="589" y="31"/>
                </a:cubicBezTo>
                <a:cubicBezTo>
                  <a:pt x="589" y="30"/>
                  <a:pt x="589" y="29"/>
                  <a:pt x="589" y="27"/>
                </a:cubicBezTo>
                <a:cubicBezTo>
                  <a:pt x="587" y="25"/>
                  <a:pt x="586" y="24"/>
                  <a:pt x="584" y="23"/>
                </a:cubicBezTo>
                <a:cubicBezTo>
                  <a:pt x="580" y="21"/>
                  <a:pt x="576" y="22"/>
                  <a:pt x="571" y="21"/>
                </a:cubicBezTo>
                <a:cubicBezTo>
                  <a:pt x="567" y="20"/>
                  <a:pt x="564" y="19"/>
                  <a:pt x="561" y="18"/>
                </a:cubicBezTo>
                <a:cubicBezTo>
                  <a:pt x="553" y="16"/>
                  <a:pt x="551" y="19"/>
                  <a:pt x="548" y="12"/>
                </a:cubicBezTo>
                <a:cubicBezTo>
                  <a:pt x="546" y="11"/>
                  <a:pt x="543" y="13"/>
                  <a:pt x="541" y="12"/>
                </a:cubicBezTo>
                <a:cubicBezTo>
                  <a:pt x="539" y="11"/>
                  <a:pt x="537" y="10"/>
                  <a:pt x="535" y="10"/>
                </a:cubicBezTo>
                <a:cubicBezTo>
                  <a:pt x="534" y="10"/>
                  <a:pt x="532" y="10"/>
                  <a:pt x="530" y="9"/>
                </a:cubicBezTo>
                <a:cubicBezTo>
                  <a:pt x="529" y="9"/>
                  <a:pt x="528" y="8"/>
                  <a:pt x="527" y="8"/>
                </a:cubicBezTo>
                <a:cubicBezTo>
                  <a:pt x="524" y="6"/>
                  <a:pt x="514" y="11"/>
                  <a:pt x="511" y="11"/>
                </a:cubicBezTo>
                <a:cubicBezTo>
                  <a:pt x="509" y="12"/>
                  <a:pt x="507" y="11"/>
                  <a:pt x="506" y="11"/>
                </a:cubicBezTo>
                <a:cubicBezTo>
                  <a:pt x="504" y="11"/>
                  <a:pt x="502" y="11"/>
                  <a:pt x="500" y="12"/>
                </a:cubicBezTo>
                <a:cubicBezTo>
                  <a:pt x="497" y="12"/>
                  <a:pt x="495" y="11"/>
                  <a:pt x="493" y="10"/>
                </a:cubicBezTo>
                <a:cubicBezTo>
                  <a:pt x="489" y="9"/>
                  <a:pt x="485" y="12"/>
                  <a:pt x="481" y="11"/>
                </a:cubicBezTo>
                <a:cubicBezTo>
                  <a:pt x="479" y="11"/>
                  <a:pt x="476" y="9"/>
                  <a:pt x="472" y="10"/>
                </a:cubicBezTo>
                <a:cubicBezTo>
                  <a:pt x="471" y="10"/>
                  <a:pt x="469" y="11"/>
                  <a:pt x="467" y="11"/>
                </a:cubicBezTo>
                <a:cubicBezTo>
                  <a:pt x="467" y="11"/>
                  <a:pt x="466" y="10"/>
                  <a:pt x="465" y="10"/>
                </a:cubicBezTo>
                <a:cubicBezTo>
                  <a:pt x="464" y="11"/>
                  <a:pt x="462" y="12"/>
                  <a:pt x="461" y="12"/>
                </a:cubicBezTo>
                <a:cubicBezTo>
                  <a:pt x="459" y="12"/>
                  <a:pt x="453" y="11"/>
                  <a:pt x="451" y="10"/>
                </a:cubicBezTo>
                <a:cubicBezTo>
                  <a:pt x="447" y="9"/>
                  <a:pt x="445" y="13"/>
                  <a:pt x="441" y="12"/>
                </a:cubicBezTo>
                <a:cubicBezTo>
                  <a:pt x="436" y="11"/>
                  <a:pt x="432" y="7"/>
                  <a:pt x="426" y="6"/>
                </a:cubicBezTo>
                <a:cubicBezTo>
                  <a:pt x="424" y="6"/>
                  <a:pt x="421" y="6"/>
                  <a:pt x="419" y="7"/>
                </a:cubicBezTo>
                <a:cubicBezTo>
                  <a:pt x="417" y="7"/>
                  <a:pt x="415" y="6"/>
                  <a:pt x="413" y="6"/>
                </a:cubicBezTo>
                <a:cubicBezTo>
                  <a:pt x="410" y="5"/>
                  <a:pt x="407" y="7"/>
                  <a:pt x="404" y="6"/>
                </a:cubicBezTo>
                <a:cubicBezTo>
                  <a:pt x="401" y="6"/>
                  <a:pt x="399" y="7"/>
                  <a:pt x="397" y="6"/>
                </a:cubicBezTo>
                <a:cubicBezTo>
                  <a:pt x="395" y="6"/>
                  <a:pt x="393" y="6"/>
                  <a:pt x="392" y="8"/>
                </a:cubicBezTo>
                <a:lnTo>
                  <a:pt x="392" y="11"/>
                </a:lnTo>
                <a:cubicBezTo>
                  <a:pt x="391" y="12"/>
                  <a:pt x="390" y="13"/>
                  <a:pt x="390" y="14"/>
                </a:cubicBezTo>
                <a:cubicBezTo>
                  <a:pt x="382" y="14"/>
                  <a:pt x="382" y="9"/>
                  <a:pt x="377" y="7"/>
                </a:cubicBezTo>
                <a:cubicBezTo>
                  <a:pt x="375" y="5"/>
                  <a:pt x="373" y="6"/>
                  <a:pt x="370" y="6"/>
                </a:cubicBezTo>
                <a:cubicBezTo>
                  <a:pt x="365" y="5"/>
                  <a:pt x="362" y="7"/>
                  <a:pt x="359" y="9"/>
                </a:cubicBezTo>
                <a:cubicBezTo>
                  <a:pt x="352" y="9"/>
                  <a:pt x="350" y="4"/>
                  <a:pt x="345" y="2"/>
                </a:cubicBezTo>
                <a:cubicBezTo>
                  <a:pt x="341" y="0"/>
                  <a:pt x="336" y="2"/>
                  <a:pt x="332" y="3"/>
                </a:cubicBezTo>
                <a:cubicBezTo>
                  <a:pt x="328" y="3"/>
                  <a:pt x="326" y="1"/>
                  <a:pt x="322" y="1"/>
                </a:cubicBezTo>
                <a:cubicBezTo>
                  <a:pt x="320" y="2"/>
                  <a:pt x="313" y="5"/>
                  <a:pt x="311" y="6"/>
                </a:cubicBezTo>
                <a:cubicBezTo>
                  <a:pt x="309" y="6"/>
                  <a:pt x="308" y="6"/>
                  <a:pt x="307" y="6"/>
                </a:cubicBezTo>
                <a:cubicBezTo>
                  <a:pt x="305" y="7"/>
                  <a:pt x="304" y="8"/>
                  <a:pt x="303" y="8"/>
                </a:cubicBezTo>
                <a:lnTo>
                  <a:pt x="299" y="8"/>
                </a:lnTo>
                <a:cubicBezTo>
                  <a:pt x="295" y="9"/>
                  <a:pt x="291" y="10"/>
                  <a:pt x="288" y="13"/>
                </a:cubicBezTo>
                <a:cubicBezTo>
                  <a:pt x="286" y="13"/>
                  <a:pt x="285" y="12"/>
                  <a:pt x="283" y="12"/>
                </a:cubicBezTo>
                <a:cubicBezTo>
                  <a:pt x="283" y="9"/>
                  <a:pt x="285" y="7"/>
                  <a:pt x="283" y="4"/>
                </a:cubicBezTo>
                <a:cubicBezTo>
                  <a:pt x="283" y="3"/>
                  <a:pt x="282" y="3"/>
                  <a:pt x="281" y="3"/>
                </a:cubicBezTo>
                <a:cubicBezTo>
                  <a:pt x="276" y="0"/>
                  <a:pt x="274" y="2"/>
                  <a:pt x="271" y="5"/>
                </a:cubicBezTo>
                <a:cubicBezTo>
                  <a:pt x="271" y="5"/>
                  <a:pt x="271" y="6"/>
                  <a:pt x="271" y="6"/>
                </a:cubicBezTo>
                <a:cubicBezTo>
                  <a:pt x="271" y="11"/>
                  <a:pt x="278" y="7"/>
                  <a:pt x="280" y="12"/>
                </a:cubicBezTo>
                <a:lnTo>
                  <a:pt x="280" y="12"/>
                </a:lnTo>
                <a:cubicBezTo>
                  <a:pt x="280" y="16"/>
                  <a:pt x="279" y="16"/>
                  <a:pt x="277" y="17"/>
                </a:cubicBezTo>
                <a:cubicBezTo>
                  <a:pt x="271" y="17"/>
                  <a:pt x="271" y="14"/>
                  <a:pt x="267" y="12"/>
                </a:cubicBezTo>
                <a:cubicBezTo>
                  <a:pt x="265" y="10"/>
                  <a:pt x="264" y="10"/>
                  <a:pt x="261" y="9"/>
                </a:cubicBezTo>
                <a:cubicBezTo>
                  <a:pt x="260" y="9"/>
                  <a:pt x="258" y="8"/>
                  <a:pt x="257" y="9"/>
                </a:cubicBezTo>
                <a:cubicBezTo>
                  <a:pt x="255" y="9"/>
                  <a:pt x="254" y="10"/>
                  <a:pt x="252" y="11"/>
                </a:cubicBezTo>
                <a:cubicBezTo>
                  <a:pt x="249" y="12"/>
                  <a:pt x="245" y="9"/>
                  <a:pt x="242" y="11"/>
                </a:cubicBezTo>
                <a:cubicBezTo>
                  <a:pt x="240" y="12"/>
                  <a:pt x="242" y="13"/>
                  <a:pt x="242" y="14"/>
                </a:cubicBezTo>
                <a:cubicBezTo>
                  <a:pt x="242" y="15"/>
                  <a:pt x="240" y="17"/>
                  <a:pt x="240" y="18"/>
                </a:cubicBezTo>
                <a:cubicBezTo>
                  <a:pt x="238" y="21"/>
                  <a:pt x="235" y="20"/>
                  <a:pt x="233" y="21"/>
                </a:cubicBezTo>
                <a:close/>
                <a:moveTo>
                  <a:pt x="599" y="108"/>
                </a:moveTo>
                <a:cubicBezTo>
                  <a:pt x="598" y="109"/>
                  <a:pt x="596" y="109"/>
                  <a:pt x="595" y="110"/>
                </a:cubicBezTo>
                <a:cubicBezTo>
                  <a:pt x="593" y="114"/>
                  <a:pt x="598" y="122"/>
                  <a:pt x="599" y="125"/>
                </a:cubicBezTo>
                <a:cubicBezTo>
                  <a:pt x="599" y="127"/>
                  <a:pt x="598" y="128"/>
                  <a:pt x="598" y="129"/>
                </a:cubicBezTo>
                <a:cubicBezTo>
                  <a:pt x="597" y="133"/>
                  <a:pt x="597" y="136"/>
                  <a:pt x="599" y="139"/>
                </a:cubicBezTo>
                <a:cubicBezTo>
                  <a:pt x="600" y="139"/>
                  <a:pt x="601" y="139"/>
                  <a:pt x="601" y="138"/>
                </a:cubicBezTo>
                <a:cubicBezTo>
                  <a:pt x="604" y="137"/>
                  <a:pt x="603" y="133"/>
                  <a:pt x="604" y="130"/>
                </a:cubicBezTo>
                <a:cubicBezTo>
                  <a:pt x="604" y="129"/>
                  <a:pt x="606" y="126"/>
                  <a:pt x="606" y="124"/>
                </a:cubicBezTo>
                <a:cubicBezTo>
                  <a:pt x="605" y="122"/>
                  <a:pt x="604" y="119"/>
                  <a:pt x="605" y="117"/>
                </a:cubicBezTo>
                <a:cubicBezTo>
                  <a:pt x="606" y="114"/>
                  <a:pt x="608" y="110"/>
                  <a:pt x="603" y="108"/>
                </a:cubicBezTo>
                <a:cubicBezTo>
                  <a:pt x="602" y="108"/>
                  <a:pt x="600" y="108"/>
                  <a:pt x="599" y="108"/>
                </a:cubicBezTo>
                <a:close/>
                <a:moveTo>
                  <a:pt x="595" y="274"/>
                </a:moveTo>
                <a:cubicBezTo>
                  <a:pt x="596" y="274"/>
                  <a:pt x="595" y="274"/>
                  <a:pt x="596" y="274"/>
                </a:cubicBezTo>
                <a:cubicBezTo>
                  <a:pt x="598" y="273"/>
                  <a:pt x="597" y="269"/>
                  <a:pt x="598" y="267"/>
                </a:cubicBezTo>
                <a:cubicBezTo>
                  <a:pt x="598" y="265"/>
                  <a:pt x="600" y="263"/>
                  <a:pt x="601" y="262"/>
                </a:cubicBezTo>
                <a:cubicBezTo>
                  <a:pt x="601" y="261"/>
                  <a:pt x="601" y="260"/>
                  <a:pt x="601" y="259"/>
                </a:cubicBezTo>
                <a:cubicBezTo>
                  <a:pt x="600" y="258"/>
                  <a:pt x="599" y="258"/>
                  <a:pt x="597" y="257"/>
                </a:cubicBezTo>
                <a:cubicBezTo>
                  <a:pt x="596" y="258"/>
                  <a:pt x="595" y="258"/>
                  <a:pt x="595" y="259"/>
                </a:cubicBezTo>
                <a:cubicBezTo>
                  <a:pt x="593" y="264"/>
                  <a:pt x="593" y="271"/>
                  <a:pt x="595" y="274"/>
                </a:cubicBezTo>
                <a:close/>
                <a:moveTo>
                  <a:pt x="111" y="20"/>
                </a:moveTo>
                <a:cubicBezTo>
                  <a:pt x="114" y="21"/>
                  <a:pt x="116" y="24"/>
                  <a:pt x="119" y="25"/>
                </a:cubicBezTo>
                <a:cubicBezTo>
                  <a:pt x="121" y="25"/>
                  <a:pt x="124" y="23"/>
                  <a:pt x="127" y="23"/>
                </a:cubicBezTo>
                <a:cubicBezTo>
                  <a:pt x="136" y="23"/>
                  <a:pt x="142" y="25"/>
                  <a:pt x="146" y="20"/>
                </a:cubicBezTo>
                <a:cubicBezTo>
                  <a:pt x="149" y="17"/>
                  <a:pt x="148" y="16"/>
                  <a:pt x="146" y="13"/>
                </a:cubicBezTo>
                <a:cubicBezTo>
                  <a:pt x="146" y="13"/>
                  <a:pt x="145" y="13"/>
                  <a:pt x="144" y="13"/>
                </a:cubicBezTo>
                <a:cubicBezTo>
                  <a:pt x="144" y="13"/>
                  <a:pt x="133" y="17"/>
                  <a:pt x="131" y="17"/>
                </a:cubicBezTo>
                <a:cubicBezTo>
                  <a:pt x="129" y="16"/>
                  <a:pt x="127" y="15"/>
                  <a:pt x="124" y="14"/>
                </a:cubicBezTo>
                <a:cubicBezTo>
                  <a:pt x="121" y="13"/>
                  <a:pt x="118" y="17"/>
                  <a:pt x="114" y="16"/>
                </a:cubicBezTo>
                <a:cubicBezTo>
                  <a:pt x="111" y="16"/>
                  <a:pt x="107" y="14"/>
                  <a:pt x="104" y="15"/>
                </a:cubicBezTo>
                <a:cubicBezTo>
                  <a:pt x="102" y="15"/>
                  <a:pt x="102" y="16"/>
                  <a:pt x="101" y="17"/>
                </a:cubicBezTo>
                <a:cubicBezTo>
                  <a:pt x="101" y="18"/>
                  <a:pt x="101" y="18"/>
                  <a:pt x="101" y="19"/>
                </a:cubicBezTo>
                <a:cubicBezTo>
                  <a:pt x="102" y="20"/>
                  <a:pt x="109" y="19"/>
                  <a:pt x="111" y="20"/>
                </a:cubicBezTo>
                <a:close/>
                <a:moveTo>
                  <a:pt x="174" y="23"/>
                </a:moveTo>
                <a:cubicBezTo>
                  <a:pt x="178" y="22"/>
                  <a:pt x="187" y="19"/>
                  <a:pt x="190" y="20"/>
                </a:cubicBezTo>
                <a:cubicBezTo>
                  <a:pt x="193" y="20"/>
                  <a:pt x="197" y="21"/>
                  <a:pt x="200" y="22"/>
                </a:cubicBezTo>
                <a:cubicBezTo>
                  <a:pt x="201" y="22"/>
                  <a:pt x="203" y="21"/>
                  <a:pt x="204" y="21"/>
                </a:cubicBezTo>
                <a:cubicBezTo>
                  <a:pt x="206" y="20"/>
                  <a:pt x="208" y="21"/>
                  <a:pt x="209" y="21"/>
                </a:cubicBezTo>
                <a:cubicBezTo>
                  <a:pt x="212" y="22"/>
                  <a:pt x="216" y="21"/>
                  <a:pt x="219" y="20"/>
                </a:cubicBezTo>
                <a:cubicBezTo>
                  <a:pt x="221" y="20"/>
                  <a:pt x="223" y="18"/>
                  <a:pt x="225" y="19"/>
                </a:cubicBezTo>
                <a:cubicBezTo>
                  <a:pt x="227" y="19"/>
                  <a:pt x="228" y="21"/>
                  <a:pt x="230" y="21"/>
                </a:cubicBezTo>
                <a:cubicBezTo>
                  <a:pt x="230" y="17"/>
                  <a:pt x="232" y="14"/>
                  <a:pt x="234" y="12"/>
                </a:cubicBezTo>
                <a:lnTo>
                  <a:pt x="234" y="11"/>
                </a:lnTo>
                <a:cubicBezTo>
                  <a:pt x="229" y="10"/>
                  <a:pt x="222" y="13"/>
                  <a:pt x="217" y="11"/>
                </a:cubicBezTo>
                <a:cubicBezTo>
                  <a:pt x="215" y="11"/>
                  <a:pt x="213" y="9"/>
                  <a:pt x="211" y="9"/>
                </a:cubicBezTo>
                <a:cubicBezTo>
                  <a:pt x="208" y="8"/>
                  <a:pt x="204" y="11"/>
                  <a:pt x="202" y="11"/>
                </a:cubicBezTo>
                <a:cubicBezTo>
                  <a:pt x="198" y="12"/>
                  <a:pt x="195" y="10"/>
                  <a:pt x="191" y="11"/>
                </a:cubicBezTo>
                <a:cubicBezTo>
                  <a:pt x="189" y="11"/>
                  <a:pt x="187" y="13"/>
                  <a:pt x="186" y="13"/>
                </a:cubicBezTo>
                <a:cubicBezTo>
                  <a:pt x="183" y="14"/>
                  <a:pt x="181" y="13"/>
                  <a:pt x="179" y="12"/>
                </a:cubicBezTo>
                <a:cubicBezTo>
                  <a:pt x="177" y="13"/>
                  <a:pt x="175" y="13"/>
                  <a:pt x="173" y="13"/>
                </a:cubicBezTo>
                <a:cubicBezTo>
                  <a:pt x="172" y="12"/>
                  <a:pt x="170" y="11"/>
                  <a:pt x="168" y="11"/>
                </a:cubicBezTo>
                <a:cubicBezTo>
                  <a:pt x="166" y="12"/>
                  <a:pt x="165" y="13"/>
                  <a:pt x="163" y="14"/>
                </a:cubicBezTo>
                <a:cubicBezTo>
                  <a:pt x="161" y="15"/>
                  <a:pt x="159" y="15"/>
                  <a:pt x="157" y="16"/>
                </a:cubicBezTo>
                <a:lnTo>
                  <a:pt x="157" y="18"/>
                </a:lnTo>
                <a:cubicBezTo>
                  <a:pt x="158" y="20"/>
                  <a:pt x="160" y="19"/>
                  <a:pt x="161" y="20"/>
                </a:cubicBezTo>
                <a:cubicBezTo>
                  <a:pt x="163" y="21"/>
                  <a:pt x="172" y="23"/>
                  <a:pt x="174" y="23"/>
                </a:cubicBezTo>
                <a:close/>
                <a:moveTo>
                  <a:pt x="319" y="196"/>
                </a:moveTo>
                <a:cubicBezTo>
                  <a:pt x="318" y="195"/>
                  <a:pt x="317" y="194"/>
                  <a:pt x="317" y="194"/>
                </a:cubicBezTo>
                <a:lnTo>
                  <a:pt x="316" y="194"/>
                </a:lnTo>
                <a:cubicBezTo>
                  <a:pt x="315" y="194"/>
                  <a:pt x="315" y="195"/>
                  <a:pt x="314" y="195"/>
                </a:cubicBezTo>
                <a:cubicBezTo>
                  <a:pt x="314" y="197"/>
                  <a:pt x="315" y="199"/>
                  <a:pt x="315" y="201"/>
                </a:cubicBezTo>
                <a:cubicBezTo>
                  <a:pt x="316" y="201"/>
                  <a:pt x="317" y="201"/>
                  <a:pt x="317" y="201"/>
                </a:cubicBezTo>
                <a:cubicBezTo>
                  <a:pt x="320" y="200"/>
                  <a:pt x="319" y="198"/>
                  <a:pt x="319" y="196"/>
                </a:cubicBezTo>
                <a:close/>
                <a:moveTo>
                  <a:pt x="571" y="198"/>
                </a:moveTo>
                <a:cubicBezTo>
                  <a:pt x="573" y="198"/>
                  <a:pt x="574" y="199"/>
                  <a:pt x="574" y="200"/>
                </a:cubicBezTo>
                <a:cubicBezTo>
                  <a:pt x="573" y="202"/>
                  <a:pt x="573" y="202"/>
                  <a:pt x="572" y="203"/>
                </a:cubicBezTo>
                <a:cubicBezTo>
                  <a:pt x="571" y="203"/>
                  <a:pt x="570" y="203"/>
                  <a:pt x="570" y="203"/>
                </a:cubicBezTo>
                <a:lnTo>
                  <a:pt x="569" y="198"/>
                </a:lnTo>
                <a:cubicBezTo>
                  <a:pt x="569" y="198"/>
                  <a:pt x="570" y="198"/>
                  <a:pt x="570" y="197"/>
                </a:cubicBezTo>
                <a:cubicBezTo>
                  <a:pt x="570" y="198"/>
                  <a:pt x="571" y="198"/>
                  <a:pt x="571" y="198"/>
                </a:cubicBezTo>
                <a:close/>
                <a:moveTo>
                  <a:pt x="568" y="253"/>
                </a:moveTo>
                <a:cubicBezTo>
                  <a:pt x="567" y="253"/>
                  <a:pt x="566" y="253"/>
                  <a:pt x="565" y="253"/>
                </a:cubicBezTo>
                <a:lnTo>
                  <a:pt x="565" y="250"/>
                </a:lnTo>
                <a:cubicBezTo>
                  <a:pt x="566" y="250"/>
                  <a:pt x="566" y="249"/>
                  <a:pt x="566" y="248"/>
                </a:cubicBezTo>
                <a:lnTo>
                  <a:pt x="569" y="248"/>
                </a:lnTo>
                <a:cubicBezTo>
                  <a:pt x="569" y="249"/>
                  <a:pt x="569" y="249"/>
                  <a:pt x="569" y="249"/>
                </a:cubicBezTo>
                <a:cubicBezTo>
                  <a:pt x="569" y="251"/>
                  <a:pt x="569" y="252"/>
                  <a:pt x="568" y="253"/>
                </a:cubicBezTo>
                <a:close/>
                <a:moveTo>
                  <a:pt x="563" y="82"/>
                </a:moveTo>
                <a:cubicBezTo>
                  <a:pt x="564" y="83"/>
                  <a:pt x="564" y="85"/>
                  <a:pt x="564" y="88"/>
                </a:cubicBezTo>
                <a:cubicBezTo>
                  <a:pt x="563" y="86"/>
                  <a:pt x="563" y="83"/>
                  <a:pt x="563" y="82"/>
                </a:cubicBezTo>
                <a:close/>
                <a:moveTo>
                  <a:pt x="562" y="80"/>
                </a:moveTo>
                <a:lnTo>
                  <a:pt x="562" y="80"/>
                </a:lnTo>
                <a:cubicBezTo>
                  <a:pt x="561" y="78"/>
                  <a:pt x="559" y="76"/>
                  <a:pt x="558" y="74"/>
                </a:cubicBezTo>
                <a:lnTo>
                  <a:pt x="558" y="73"/>
                </a:lnTo>
                <a:cubicBezTo>
                  <a:pt x="560" y="74"/>
                  <a:pt x="561" y="74"/>
                  <a:pt x="563" y="74"/>
                </a:cubicBezTo>
                <a:lnTo>
                  <a:pt x="563" y="74"/>
                </a:lnTo>
                <a:lnTo>
                  <a:pt x="563" y="74"/>
                </a:lnTo>
                <a:cubicBezTo>
                  <a:pt x="563" y="77"/>
                  <a:pt x="562" y="77"/>
                  <a:pt x="562" y="80"/>
                </a:cubicBezTo>
                <a:close/>
                <a:moveTo>
                  <a:pt x="552" y="60"/>
                </a:moveTo>
                <a:cubicBezTo>
                  <a:pt x="551" y="59"/>
                  <a:pt x="551" y="58"/>
                  <a:pt x="552" y="57"/>
                </a:cubicBezTo>
                <a:cubicBezTo>
                  <a:pt x="553" y="56"/>
                  <a:pt x="554" y="56"/>
                  <a:pt x="556" y="56"/>
                </a:cubicBezTo>
                <a:cubicBezTo>
                  <a:pt x="556" y="56"/>
                  <a:pt x="557" y="56"/>
                  <a:pt x="557" y="56"/>
                </a:cubicBezTo>
                <a:cubicBezTo>
                  <a:pt x="558" y="56"/>
                  <a:pt x="558" y="56"/>
                  <a:pt x="559" y="56"/>
                </a:cubicBezTo>
                <a:cubicBezTo>
                  <a:pt x="560" y="60"/>
                  <a:pt x="555" y="64"/>
                  <a:pt x="552" y="60"/>
                </a:cubicBezTo>
                <a:close/>
                <a:moveTo>
                  <a:pt x="549" y="47"/>
                </a:moveTo>
                <a:cubicBezTo>
                  <a:pt x="549" y="46"/>
                  <a:pt x="549" y="46"/>
                  <a:pt x="549" y="46"/>
                </a:cubicBezTo>
                <a:cubicBezTo>
                  <a:pt x="551" y="46"/>
                  <a:pt x="552" y="46"/>
                  <a:pt x="552" y="46"/>
                </a:cubicBezTo>
                <a:cubicBezTo>
                  <a:pt x="553" y="46"/>
                  <a:pt x="553" y="46"/>
                  <a:pt x="553" y="46"/>
                </a:cubicBezTo>
                <a:cubicBezTo>
                  <a:pt x="553" y="48"/>
                  <a:pt x="553" y="48"/>
                  <a:pt x="552" y="48"/>
                </a:cubicBezTo>
                <a:cubicBezTo>
                  <a:pt x="550" y="48"/>
                  <a:pt x="550" y="48"/>
                  <a:pt x="549" y="47"/>
                </a:cubicBezTo>
                <a:close/>
                <a:moveTo>
                  <a:pt x="567" y="78"/>
                </a:moveTo>
                <a:cubicBezTo>
                  <a:pt x="568" y="79"/>
                  <a:pt x="567" y="79"/>
                  <a:pt x="567" y="81"/>
                </a:cubicBezTo>
                <a:lnTo>
                  <a:pt x="567" y="81"/>
                </a:lnTo>
                <a:lnTo>
                  <a:pt x="567" y="80"/>
                </a:lnTo>
                <a:lnTo>
                  <a:pt x="566" y="80"/>
                </a:lnTo>
                <a:cubicBezTo>
                  <a:pt x="566" y="79"/>
                  <a:pt x="567" y="79"/>
                  <a:pt x="567" y="78"/>
                </a:cubicBezTo>
                <a:close/>
                <a:moveTo>
                  <a:pt x="569" y="180"/>
                </a:moveTo>
                <a:cubicBezTo>
                  <a:pt x="569" y="183"/>
                  <a:pt x="569" y="185"/>
                  <a:pt x="568" y="186"/>
                </a:cubicBezTo>
                <a:lnTo>
                  <a:pt x="567" y="181"/>
                </a:lnTo>
                <a:cubicBezTo>
                  <a:pt x="568" y="181"/>
                  <a:pt x="569" y="181"/>
                  <a:pt x="569" y="180"/>
                </a:cubicBezTo>
                <a:close/>
                <a:moveTo>
                  <a:pt x="528" y="54"/>
                </a:moveTo>
                <a:cubicBezTo>
                  <a:pt x="526" y="53"/>
                  <a:pt x="525" y="53"/>
                  <a:pt x="523" y="53"/>
                </a:cubicBezTo>
                <a:lnTo>
                  <a:pt x="523" y="51"/>
                </a:lnTo>
                <a:cubicBezTo>
                  <a:pt x="524" y="50"/>
                  <a:pt x="524" y="49"/>
                  <a:pt x="525" y="48"/>
                </a:cubicBezTo>
                <a:cubicBezTo>
                  <a:pt x="527" y="48"/>
                  <a:pt x="528" y="49"/>
                  <a:pt x="529" y="50"/>
                </a:cubicBezTo>
                <a:cubicBezTo>
                  <a:pt x="529" y="50"/>
                  <a:pt x="529" y="50"/>
                  <a:pt x="530" y="50"/>
                </a:cubicBezTo>
                <a:cubicBezTo>
                  <a:pt x="529" y="52"/>
                  <a:pt x="529" y="52"/>
                  <a:pt x="528" y="54"/>
                </a:cubicBezTo>
                <a:close/>
                <a:moveTo>
                  <a:pt x="504" y="46"/>
                </a:moveTo>
                <a:cubicBezTo>
                  <a:pt x="503" y="46"/>
                  <a:pt x="498" y="45"/>
                  <a:pt x="497" y="45"/>
                </a:cubicBezTo>
                <a:lnTo>
                  <a:pt x="493" y="45"/>
                </a:lnTo>
                <a:cubicBezTo>
                  <a:pt x="493" y="44"/>
                  <a:pt x="493" y="44"/>
                  <a:pt x="493" y="44"/>
                </a:cubicBezTo>
                <a:cubicBezTo>
                  <a:pt x="493" y="42"/>
                  <a:pt x="493" y="42"/>
                  <a:pt x="494" y="41"/>
                </a:cubicBezTo>
                <a:cubicBezTo>
                  <a:pt x="498" y="42"/>
                  <a:pt x="501" y="45"/>
                  <a:pt x="504" y="46"/>
                </a:cubicBezTo>
                <a:close/>
                <a:moveTo>
                  <a:pt x="460" y="47"/>
                </a:moveTo>
                <a:cubicBezTo>
                  <a:pt x="457" y="48"/>
                  <a:pt x="453" y="47"/>
                  <a:pt x="452" y="46"/>
                </a:cubicBezTo>
                <a:lnTo>
                  <a:pt x="447" y="46"/>
                </a:lnTo>
                <a:lnTo>
                  <a:pt x="447" y="46"/>
                </a:lnTo>
                <a:cubicBezTo>
                  <a:pt x="448" y="45"/>
                  <a:pt x="449" y="43"/>
                  <a:pt x="450" y="42"/>
                </a:cubicBezTo>
                <a:cubicBezTo>
                  <a:pt x="450" y="42"/>
                  <a:pt x="454" y="41"/>
                  <a:pt x="454" y="41"/>
                </a:cubicBezTo>
                <a:cubicBezTo>
                  <a:pt x="455" y="41"/>
                  <a:pt x="456" y="41"/>
                  <a:pt x="456" y="41"/>
                </a:cubicBezTo>
                <a:cubicBezTo>
                  <a:pt x="458" y="41"/>
                  <a:pt x="458" y="42"/>
                  <a:pt x="459" y="42"/>
                </a:cubicBezTo>
                <a:cubicBezTo>
                  <a:pt x="459" y="43"/>
                  <a:pt x="459" y="46"/>
                  <a:pt x="460" y="46"/>
                </a:cubicBezTo>
                <a:lnTo>
                  <a:pt x="460" y="47"/>
                </a:lnTo>
                <a:close/>
                <a:moveTo>
                  <a:pt x="411" y="46"/>
                </a:moveTo>
                <a:cubicBezTo>
                  <a:pt x="410" y="45"/>
                  <a:pt x="409" y="45"/>
                  <a:pt x="408" y="45"/>
                </a:cubicBezTo>
                <a:lnTo>
                  <a:pt x="411" y="45"/>
                </a:lnTo>
                <a:lnTo>
                  <a:pt x="411" y="45"/>
                </a:lnTo>
                <a:lnTo>
                  <a:pt x="411" y="45"/>
                </a:lnTo>
                <a:cubicBezTo>
                  <a:pt x="411" y="45"/>
                  <a:pt x="411" y="45"/>
                  <a:pt x="411" y="46"/>
                </a:cubicBezTo>
                <a:close/>
                <a:moveTo>
                  <a:pt x="348" y="54"/>
                </a:moveTo>
                <a:cubicBezTo>
                  <a:pt x="346" y="56"/>
                  <a:pt x="340" y="65"/>
                  <a:pt x="337" y="63"/>
                </a:cubicBezTo>
                <a:cubicBezTo>
                  <a:pt x="335" y="63"/>
                  <a:pt x="335" y="63"/>
                  <a:pt x="334" y="62"/>
                </a:cubicBezTo>
                <a:cubicBezTo>
                  <a:pt x="334" y="61"/>
                  <a:pt x="334" y="60"/>
                  <a:pt x="334" y="58"/>
                </a:cubicBezTo>
                <a:cubicBezTo>
                  <a:pt x="331" y="58"/>
                  <a:pt x="326" y="54"/>
                  <a:pt x="323" y="53"/>
                </a:cubicBezTo>
                <a:cubicBezTo>
                  <a:pt x="323" y="52"/>
                  <a:pt x="323" y="52"/>
                  <a:pt x="323" y="51"/>
                </a:cubicBezTo>
                <a:cubicBezTo>
                  <a:pt x="323" y="48"/>
                  <a:pt x="327" y="46"/>
                  <a:pt x="329" y="49"/>
                </a:cubicBezTo>
                <a:cubicBezTo>
                  <a:pt x="331" y="50"/>
                  <a:pt x="331" y="52"/>
                  <a:pt x="333" y="54"/>
                </a:cubicBezTo>
                <a:cubicBezTo>
                  <a:pt x="335" y="55"/>
                  <a:pt x="338" y="49"/>
                  <a:pt x="340" y="49"/>
                </a:cubicBezTo>
                <a:cubicBezTo>
                  <a:pt x="341" y="48"/>
                  <a:pt x="346" y="48"/>
                  <a:pt x="347" y="49"/>
                </a:cubicBezTo>
                <a:cubicBezTo>
                  <a:pt x="347" y="49"/>
                  <a:pt x="347" y="49"/>
                  <a:pt x="348" y="50"/>
                </a:cubicBezTo>
                <a:cubicBezTo>
                  <a:pt x="349" y="51"/>
                  <a:pt x="348" y="53"/>
                  <a:pt x="348" y="54"/>
                </a:cubicBezTo>
                <a:close/>
                <a:moveTo>
                  <a:pt x="341" y="72"/>
                </a:moveTo>
                <a:cubicBezTo>
                  <a:pt x="339" y="72"/>
                  <a:pt x="339" y="72"/>
                  <a:pt x="338" y="71"/>
                </a:cubicBezTo>
                <a:cubicBezTo>
                  <a:pt x="337" y="71"/>
                  <a:pt x="337" y="70"/>
                  <a:pt x="338" y="69"/>
                </a:cubicBezTo>
                <a:cubicBezTo>
                  <a:pt x="338" y="68"/>
                  <a:pt x="338" y="68"/>
                  <a:pt x="339" y="68"/>
                </a:cubicBezTo>
                <a:cubicBezTo>
                  <a:pt x="340" y="68"/>
                  <a:pt x="342" y="68"/>
                  <a:pt x="342" y="68"/>
                </a:cubicBezTo>
                <a:cubicBezTo>
                  <a:pt x="343" y="68"/>
                  <a:pt x="343" y="69"/>
                  <a:pt x="344" y="69"/>
                </a:cubicBezTo>
                <a:cubicBezTo>
                  <a:pt x="344" y="72"/>
                  <a:pt x="343" y="71"/>
                  <a:pt x="341" y="72"/>
                </a:cubicBezTo>
                <a:close/>
                <a:moveTo>
                  <a:pt x="326" y="141"/>
                </a:moveTo>
                <a:cubicBezTo>
                  <a:pt x="326" y="141"/>
                  <a:pt x="326" y="141"/>
                  <a:pt x="325" y="142"/>
                </a:cubicBezTo>
                <a:lnTo>
                  <a:pt x="323" y="142"/>
                </a:lnTo>
                <a:cubicBezTo>
                  <a:pt x="322" y="139"/>
                  <a:pt x="320" y="133"/>
                  <a:pt x="322" y="131"/>
                </a:cubicBezTo>
                <a:cubicBezTo>
                  <a:pt x="322" y="129"/>
                  <a:pt x="324" y="129"/>
                  <a:pt x="326" y="129"/>
                </a:cubicBezTo>
                <a:lnTo>
                  <a:pt x="328" y="129"/>
                </a:lnTo>
                <a:cubicBezTo>
                  <a:pt x="329" y="129"/>
                  <a:pt x="329" y="129"/>
                  <a:pt x="329" y="130"/>
                </a:cubicBezTo>
                <a:cubicBezTo>
                  <a:pt x="330" y="131"/>
                  <a:pt x="330" y="131"/>
                  <a:pt x="330" y="132"/>
                </a:cubicBezTo>
                <a:cubicBezTo>
                  <a:pt x="330" y="134"/>
                  <a:pt x="327" y="140"/>
                  <a:pt x="326" y="141"/>
                </a:cubicBezTo>
                <a:close/>
                <a:moveTo>
                  <a:pt x="322" y="95"/>
                </a:moveTo>
                <a:cubicBezTo>
                  <a:pt x="324" y="95"/>
                  <a:pt x="325" y="95"/>
                  <a:pt x="326" y="95"/>
                </a:cubicBezTo>
                <a:cubicBezTo>
                  <a:pt x="326" y="96"/>
                  <a:pt x="326" y="96"/>
                  <a:pt x="327" y="96"/>
                </a:cubicBezTo>
                <a:cubicBezTo>
                  <a:pt x="327" y="100"/>
                  <a:pt x="326" y="101"/>
                  <a:pt x="323" y="101"/>
                </a:cubicBezTo>
                <a:cubicBezTo>
                  <a:pt x="322" y="100"/>
                  <a:pt x="321" y="100"/>
                  <a:pt x="320" y="99"/>
                </a:cubicBezTo>
                <a:cubicBezTo>
                  <a:pt x="320" y="96"/>
                  <a:pt x="321" y="96"/>
                  <a:pt x="322" y="95"/>
                </a:cubicBezTo>
                <a:close/>
                <a:moveTo>
                  <a:pt x="573" y="132"/>
                </a:moveTo>
                <a:cubicBezTo>
                  <a:pt x="574" y="132"/>
                  <a:pt x="575" y="132"/>
                  <a:pt x="576" y="133"/>
                </a:cubicBezTo>
                <a:cubicBezTo>
                  <a:pt x="576" y="134"/>
                  <a:pt x="575" y="134"/>
                  <a:pt x="575" y="135"/>
                </a:cubicBezTo>
                <a:cubicBezTo>
                  <a:pt x="574" y="135"/>
                  <a:pt x="574" y="135"/>
                  <a:pt x="573" y="135"/>
                </a:cubicBezTo>
                <a:cubicBezTo>
                  <a:pt x="573" y="135"/>
                  <a:pt x="573" y="135"/>
                  <a:pt x="572" y="134"/>
                </a:cubicBezTo>
                <a:cubicBezTo>
                  <a:pt x="572" y="134"/>
                  <a:pt x="572" y="134"/>
                  <a:pt x="572" y="134"/>
                </a:cubicBezTo>
                <a:cubicBezTo>
                  <a:pt x="572" y="132"/>
                  <a:pt x="572" y="132"/>
                  <a:pt x="573" y="132"/>
                </a:cubicBezTo>
                <a:close/>
                <a:moveTo>
                  <a:pt x="576" y="172"/>
                </a:moveTo>
                <a:cubicBezTo>
                  <a:pt x="579" y="166"/>
                  <a:pt x="578" y="164"/>
                  <a:pt x="584" y="160"/>
                </a:cubicBezTo>
                <a:cubicBezTo>
                  <a:pt x="584" y="159"/>
                  <a:pt x="585" y="157"/>
                  <a:pt x="585" y="156"/>
                </a:cubicBezTo>
                <a:cubicBezTo>
                  <a:pt x="586" y="152"/>
                  <a:pt x="582" y="147"/>
                  <a:pt x="581" y="145"/>
                </a:cubicBezTo>
                <a:cubicBezTo>
                  <a:pt x="580" y="143"/>
                  <a:pt x="580" y="140"/>
                  <a:pt x="580" y="139"/>
                </a:cubicBezTo>
                <a:cubicBezTo>
                  <a:pt x="580" y="137"/>
                  <a:pt x="581" y="135"/>
                  <a:pt x="581" y="133"/>
                </a:cubicBezTo>
                <a:cubicBezTo>
                  <a:pt x="580" y="131"/>
                  <a:pt x="580" y="128"/>
                  <a:pt x="580" y="127"/>
                </a:cubicBezTo>
                <a:cubicBezTo>
                  <a:pt x="580" y="123"/>
                  <a:pt x="580" y="120"/>
                  <a:pt x="580" y="116"/>
                </a:cubicBezTo>
                <a:cubicBezTo>
                  <a:pt x="579" y="114"/>
                  <a:pt x="579" y="111"/>
                  <a:pt x="579" y="109"/>
                </a:cubicBezTo>
                <a:cubicBezTo>
                  <a:pt x="580" y="106"/>
                  <a:pt x="581" y="98"/>
                  <a:pt x="580" y="95"/>
                </a:cubicBezTo>
                <a:cubicBezTo>
                  <a:pt x="580" y="93"/>
                  <a:pt x="578" y="90"/>
                  <a:pt x="578" y="88"/>
                </a:cubicBezTo>
                <a:cubicBezTo>
                  <a:pt x="577" y="84"/>
                  <a:pt x="579" y="81"/>
                  <a:pt x="579" y="78"/>
                </a:cubicBezTo>
                <a:cubicBezTo>
                  <a:pt x="579" y="77"/>
                  <a:pt x="578" y="76"/>
                  <a:pt x="578" y="75"/>
                </a:cubicBezTo>
                <a:cubicBezTo>
                  <a:pt x="578" y="73"/>
                  <a:pt x="579" y="71"/>
                  <a:pt x="580" y="70"/>
                </a:cubicBezTo>
                <a:cubicBezTo>
                  <a:pt x="580" y="66"/>
                  <a:pt x="579" y="65"/>
                  <a:pt x="576" y="64"/>
                </a:cubicBezTo>
                <a:cubicBezTo>
                  <a:pt x="576" y="60"/>
                  <a:pt x="576" y="57"/>
                  <a:pt x="578" y="55"/>
                </a:cubicBezTo>
                <a:cubicBezTo>
                  <a:pt x="578" y="52"/>
                  <a:pt x="577" y="51"/>
                  <a:pt x="575" y="50"/>
                </a:cubicBezTo>
                <a:cubicBezTo>
                  <a:pt x="574" y="50"/>
                  <a:pt x="573" y="51"/>
                  <a:pt x="572" y="51"/>
                </a:cubicBezTo>
                <a:cubicBezTo>
                  <a:pt x="568" y="51"/>
                  <a:pt x="564" y="49"/>
                  <a:pt x="563" y="46"/>
                </a:cubicBezTo>
                <a:cubicBezTo>
                  <a:pt x="562" y="45"/>
                  <a:pt x="562" y="43"/>
                  <a:pt x="562" y="42"/>
                </a:cubicBezTo>
                <a:cubicBezTo>
                  <a:pt x="561" y="42"/>
                  <a:pt x="560" y="41"/>
                  <a:pt x="560" y="40"/>
                </a:cubicBezTo>
                <a:cubicBezTo>
                  <a:pt x="550" y="38"/>
                  <a:pt x="539" y="38"/>
                  <a:pt x="528" y="38"/>
                </a:cubicBezTo>
                <a:cubicBezTo>
                  <a:pt x="525" y="38"/>
                  <a:pt x="520" y="36"/>
                  <a:pt x="516" y="37"/>
                </a:cubicBezTo>
                <a:cubicBezTo>
                  <a:pt x="514" y="38"/>
                  <a:pt x="511" y="39"/>
                  <a:pt x="508" y="40"/>
                </a:cubicBezTo>
                <a:cubicBezTo>
                  <a:pt x="504" y="41"/>
                  <a:pt x="502" y="37"/>
                  <a:pt x="499" y="38"/>
                </a:cubicBezTo>
                <a:cubicBezTo>
                  <a:pt x="496" y="38"/>
                  <a:pt x="495" y="40"/>
                  <a:pt x="493" y="41"/>
                </a:cubicBezTo>
                <a:cubicBezTo>
                  <a:pt x="492" y="41"/>
                  <a:pt x="488" y="41"/>
                  <a:pt x="487" y="41"/>
                </a:cubicBezTo>
                <a:cubicBezTo>
                  <a:pt x="482" y="42"/>
                  <a:pt x="479" y="40"/>
                  <a:pt x="476" y="39"/>
                </a:cubicBezTo>
                <a:lnTo>
                  <a:pt x="472" y="39"/>
                </a:lnTo>
                <a:cubicBezTo>
                  <a:pt x="470" y="39"/>
                  <a:pt x="468" y="38"/>
                  <a:pt x="467" y="37"/>
                </a:cubicBezTo>
                <a:cubicBezTo>
                  <a:pt x="465" y="37"/>
                  <a:pt x="463" y="37"/>
                  <a:pt x="462" y="37"/>
                </a:cubicBezTo>
                <a:cubicBezTo>
                  <a:pt x="460" y="36"/>
                  <a:pt x="458" y="34"/>
                  <a:pt x="456" y="34"/>
                </a:cubicBezTo>
                <a:cubicBezTo>
                  <a:pt x="451" y="32"/>
                  <a:pt x="450" y="37"/>
                  <a:pt x="446" y="38"/>
                </a:cubicBezTo>
                <a:cubicBezTo>
                  <a:pt x="444" y="38"/>
                  <a:pt x="443" y="36"/>
                  <a:pt x="441" y="36"/>
                </a:cubicBezTo>
                <a:cubicBezTo>
                  <a:pt x="439" y="35"/>
                  <a:pt x="438" y="36"/>
                  <a:pt x="437" y="36"/>
                </a:cubicBezTo>
                <a:cubicBezTo>
                  <a:pt x="435" y="35"/>
                  <a:pt x="434" y="34"/>
                  <a:pt x="432" y="34"/>
                </a:cubicBezTo>
                <a:cubicBezTo>
                  <a:pt x="430" y="35"/>
                  <a:pt x="427" y="37"/>
                  <a:pt x="425" y="37"/>
                </a:cubicBezTo>
                <a:cubicBezTo>
                  <a:pt x="423" y="38"/>
                  <a:pt x="421" y="37"/>
                  <a:pt x="418" y="38"/>
                </a:cubicBezTo>
                <a:cubicBezTo>
                  <a:pt x="417" y="39"/>
                  <a:pt x="415" y="40"/>
                  <a:pt x="413" y="41"/>
                </a:cubicBezTo>
                <a:cubicBezTo>
                  <a:pt x="413" y="41"/>
                  <a:pt x="405" y="41"/>
                  <a:pt x="405" y="41"/>
                </a:cubicBezTo>
                <a:cubicBezTo>
                  <a:pt x="404" y="41"/>
                  <a:pt x="401" y="40"/>
                  <a:pt x="399" y="41"/>
                </a:cubicBezTo>
                <a:cubicBezTo>
                  <a:pt x="398" y="41"/>
                  <a:pt x="397" y="42"/>
                  <a:pt x="396" y="42"/>
                </a:cubicBezTo>
                <a:cubicBezTo>
                  <a:pt x="389" y="41"/>
                  <a:pt x="382" y="42"/>
                  <a:pt x="377" y="43"/>
                </a:cubicBezTo>
                <a:cubicBezTo>
                  <a:pt x="372" y="42"/>
                  <a:pt x="371" y="44"/>
                  <a:pt x="367" y="45"/>
                </a:cubicBezTo>
                <a:cubicBezTo>
                  <a:pt x="363" y="45"/>
                  <a:pt x="360" y="45"/>
                  <a:pt x="357" y="44"/>
                </a:cubicBezTo>
                <a:cubicBezTo>
                  <a:pt x="355" y="45"/>
                  <a:pt x="353" y="46"/>
                  <a:pt x="350" y="45"/>
                </a:cubicBezTo>
                <a:cubicBezTo>
                  <a:pt x="349" y="45"/>
                  <a:pt x="348" y="43"/>
                  <a:pt x="347" y="43"/>
                </a:cubicBezTo>
                <a:cubicBezTo>
                  <a:pt x="345" y="42"/>
                  <a:pt x="343" y="42"/>
                  <a:pt x="341" y="41"/>
                </a:cubicBezTo>
                <a:cubicBezTo>
                  <a:pt x="338" y="40"/>
                  <a:pt x="336" y="42"/>
                  <a:pt x="333" y="42"/>
                </a:cubicBezTo>
                <a:cubicBezTo>
                  <a:pt x="331" y="42"/>
                  <a:pt x="325" y="40"/>
                  <a:pt x="324" y="39"/>
                </a:cubicBezTo>
                <a:cubicBezTo>
                  <a:pt x="317" y="39"/>
                  <a:pt x="315" y="45"/>
                  <a:pt x="312" y="49"/>
                </a:cubicBezTo>
                <a:cubicBezTo>
                  <a:pt x="312" y="52"/>
                  <a:pt x="314" y="52"/>
                  <a:pt x="314" y="54"/>
                </a:cubicBezTo>
                <a:cubicBezTo>
                  <a:pt x="315" y="56"/>
                  <a:pt x="314" y="58"/>
                  <a:pt x="315" y="60"/>
                </a:cubicBezTo>
                <a:cubicBezTo>
                  <a:pt x="316" y="62"/>
                  <a:pt x="318" y="62"/>
                  <a:pt x="320" y="63"/>
                </a:cubicBezTo>
                <a:cubicBezTo>
                  <a:pt x="320" y="64"/>
                  <a:pt x="321" y="66"/>
                  <a:pt x="320" y="67"/>
                </a:cubicBezTo>
                <a:cubicBezTo>
                  <a:pt x="319" y="68"/>
                  <a:pt x="318" y="68"/>
                  <a:pt x="317" y="69"/>
                </a:cubicBezTo>
                <a:cubicBezTo>
                  <a:pt x="315" y="69"/>
                  <a:pt x="312" y="69"/>
                  <a:pt x="311" y="70"/>
                </a:cubicBezTo>
                <a:cubicBezTo>
                  <a:pt x="309" y="77"/>
                  <a:pt x="313" y="81"/>
                  <a:pt x="314" y="87"/>
                </a:cubicBezTo>
                <a:cubicBezTo>
                  <a:pt x="315" y="91"/>
                  <a:pt x="313" y="94"/>
                  <a:pt x="312" y="97"/>
                </a:cubicBezTo>
                <a:cubicBezTo>
                  <a:pt x="311" y="102"/>
                  <a:pt x="315" y="105"/>
                  <a:pt x="319" y="105"/>
                </a:cubicBezTo>
                <a:cubicBezTo>
                  <a:pt x="319" y="106"/>
                  <a:pt x="319" y="108"/>
                  <a:pt x="319" y="109"/>
                </a:cubicBezTo>
                <a:cubicBezTo>
                  <a:pt x="318" y="110"/>
                  <a:pt x="317" y="109"/>
                  <a:pt x="316" y="110"/>
                </a:cubicBezTo>
                <a:cubicBezTo>
                  <a:pt x="315" y="111"/>
                  <a:pt x="315" y="112"/>
                  <a:pt x="314" y="113"/>
                </a:cubicBezTo>
                <a:cubicBezTo>
                  <a:pt x="314" y="117"/>
                  <a:pt x="316" y="119"/>
                  <a:pt x="317" y="122"/>
                </a:cubicBezTo>
                <a:cubicBezTo>
                  <a:pt x="318" y="125"/>
                  <a:pt x="318" y="127"/>
                  <a:pt x="319" y="129"/>
                </a:cubicBezTo>
                <a:cubicBezTo>
                  <a:pt x="319" y="131"/>
                  <a:pt x="317" y="132"/>
                  <a:pt x="315" y="134"/>
                </a:cubicBezTo>
                <a:cubicBezTo>
                  <a:pt x="316" y="138"/>
                  <a:pt x="318" y="138"/>
                  <a:pt x="318" y="140"/>
                </a:cubicBezTo>
                <a:cubicBezTo>
                  <a:pt x="319" y="141"/>
                  <a:pt x="318" y="142"/>
                  <a:pt x="318" y="142"/>
                </a:cubicBezTo>
                <a:cubicBezTo>
                  <a:pt x="317" y="146"/>
                  <a:pt x="315" y="151"/>
                  <a:pt x="318" y="154"/>
                </a:cubicBezTo>
                <a:cubicBezTo>
                  <a:pt x="318" y="158"/>
                  <a:pt x="316" y="158"/>
                  <a:pt x="315" y="161"/>
                </a:cubicBezTo>
                <a:cubicBezTo>
                  <a:pt x="314" y="163"/>
                  <a:pt x="314" y="165"/>
                  <a:pt x="313" y="166"/>
                </a:cubicBezTo>
                <a:cubicBezTo>
                  <a:pt x="313" y="167"/>
                  <a:pt x="312" y="168"/>
                  <a:pt x="312" y="168"/>
                </a:cubicBezTo>
                <a:cubicBezTo>
                  <a:pt x="310" y="173"/>
                  <a:pt x="313" y="176"/>
                  <a:pt x="311" y="179"/>
                </a:cubicBezTo>
                <a:cubicBezTo>
                  <a:pt x="311" y="183"/>
                  <a:pt x="314" y="183"/>
                  <a:pt x="315" y="185"/>
                </a:cubicBezTo>
                <a:cubicBezTo>
                  <a:pt x="316" y="187"/>
                  <a:pt x="316" y="189"/>
                  <a:pt x="317" y="191"/>
                </a:cubicBezTo>
                <a:cubicBezTo>
                  <a:pt x="319" y="191"/>
                  <a:pt x="321" y="191"/>
                  <a:pt x="324" y="191"/>
                </a:cubicBezTo>
                <a:cubicBezTo>
                  <a:pt x="324" y="191"/>
                  <a:pt x="325" y="193"/>
                  <a:pt x="326" y="194"/>
                </a:cubicBezTo>
                <a:lnTo>
                  <a:pt x="325" y="202"/>
                </a:lnTo>
                <a:cubicBezTo>
                  <a:pt x="324" y="203"/>
                  <a:pt x="323" y="205"/>
                  <a:pt x="323" y="205"/>
                </a:cubicBezTo>
                <a:cubicBezTo>
                  <a:pt x="320" y="205"/>
                  <a:pt x="317" y="206"/>
                  <a:pt x="315" y="207"/>
                </a:cubicBezTo>
                <a:cubicBezTo>
                  <a:pt x="315" y="211"/>
                  <a:pt x="315" y="214"/>
                  <a:pt x="312" y="216"/>
                </a:cubicBezTo>
                <a:cubicBezTo>
                  <a:pt x="313" y="219"/>
                  <a:pt x="314" y="222"/>
                  <a:pt x="315" y="223"/>
                </a:cubicBezTo>
                <a:cubicBezTo>
                  <a:pt x="317" y="226"/>
                  <a:pt x="320" y="225"/>
                  <a:pt x="318" y="231"/>
                </a:cubicBezTo>
                <a:cubicBezTo>
                  <a:pt x="319" y="231"/>
                  <a:pt x="319" y="232"/>
                  <a:pt x="319" y="233"/>
                </a:cubicBezTo>
                <a:cubicBezTo>
                  <a:pt x="321" y="233"/>
                  <a:pt x="324" y="233"/>
                  <a:pt x="324" y="234"/>
                </a:cubicBezTo>
                <a:cubicBezTo>
                  <a:pt x="325" y="235"/>
                  <a:pt x="324" y="237"/>
                  <a:pt x="324" y="238"/>
                </a:cubicBezTo>
                <a:cubicBezTo>
                  <a:pt x="323" y="240"/>
                  <a:pt x="323" y="241"/>
                  <a:pt x="322" y="243"/>
                </a:cubicBezTo>
                <a:cubicBezTo>
                  <a:pt x="321" y="243"/>
                  <a:pt x="320" y="244"/>
                  <a:pt x="319" y="245"/>
                </a:cubicBezTo>
                <a:cubicBezTo>
                  <a:pt x="318" y="246"/>
                  <a:pt x="318" y="247"/>
                  <a:pt x="317" y="247"/>
                </a:cubicBezTo>
                <a:cubicBezTo>
                  <a:pt x="317" y="249"/>
                  <a:pt x="318" y="250"/>
                  <a:pt x="318" y="251"/>
                </a:cubicBezTo>
                <a:cubicBezTo>
                  <a:pt x="317" y="253"/>
                  <a:pt x="316" y="255"/>
                  <a:pt x="317" y="258"/>
                </a:cubicBezTo>
                <a:cubicBezTo>
                  <a:pt x="317" y="260"/>
                  <a:pt x="320" y="262"/>
                  <a:pt x="319" y="266"/>
                </a:cubicBezTo>
                <a:cubicBezTo>
                  <a:pt x="319" y="267"/>
                  <a:pt x="318" y="270"/>
                  <a:pt x="318" y="271"/>
                </a:cubicBezTo>
                <a:cubicBezTo>
                  <a:pt x="317" y="273"/>
                  <a:pt x="313" y="274"/>
                  <a:pt x="314" y="277"/>
                </a:cubicBezTo>
                <a:cubicBezTo>
                  <a:pt x="315" y="280"/>
                  <a:pt x="318" y="282"/>
                  <a:pt x="320" y="284"/>
                </a:cubicBezTo>
                <a:cubicBezTo>
                  <a:pt x="323" y="284"/>
                  <a:pt x="327" y="285"/>
                  <a:pt x="330" y="283"/>
                </a:cubicBezTo>
                <a:cubicBezTo>
                  <a:pt x="331" y="283"/>
                  <a:pt x="331" y="282"/>
                  <a:pt x="332" y="281"/>
                </a:cubicBezTo>
                <a:cubicBezTo>
                  <a:pt x="333" y="279"/>
                  <a:pt x="336" y="279"/>
                  <a:pt x="340" y="279"/>
                </a:cubicBezTo>
                <a:cubicBezTo>
                  <a:pt x="341" y="280"/>
                  <a:pt x="342" y="282"/>
                  <a:pt x="343" y="283"/>
                </a:cubicBezTo>
                <a:cubicBezTo>
                  <a:pt x="345" y="284"/>
                  <a:pt x="346" y="284"/>
                  <a:pt x="347" y="285"/>
                </a:cubicBezTo>
                <a:cubicBezTo>
                  <a:pt x="351" y="284"/>
                  <a:pt x="351" y="282"/>
                  <a:pt x="354" y="281"/>
                </a:cubicBezTo>
                <a:cubicBezTo>
                  <a:pt x="357" y="279"/>
                  <a:pt x="361" y="284"/>
                  <a:pt x="366" y="284"/>
                </a:cubicBezTo>
                <a:cubicBezTo>
                  <a:pt x="373" y="284"/>
                  <a:pt x="377" y="284"/>
                  <a:pt x="382" y="283"/>
                </a:cubicBezTo>
                <a:cubicBezTo>
                  <a:pt x="384" y="283"/>
                  <a:pt x="386" y="283"/>
                  <a:pt x="388" y="283"/>
                </a:cubicBezTo>
                <a:cubicBezTo>
                  <a:pt x="389" y="282"/>
                  <a:pt x="391" y="281"/>
                  <a:pt x="392" y="280"/>
                </a:cubicBezTo>
                <a:cubicBezTo>
                  <a:pt x="393" y="279"/>
                  <a:pt x="395" y="279"/>
                  <a:pt x="396" y="278"/>
                </a:cubicBezTo>
                <a:cubicBezTo>
                  <a:pt x="397" y="278"/>
                  <a:pt x="397" y="278"/>
                  <a:pt x="397" y="278"/>
                </a:cubicBezTo>
                <a:cubicBezTo>
                  <a:pt x="380" y="271"/>
                  <a:pt x="406" y="275"/>
                  <a:pt x="399" y="278"/>
                </a:cubicBezTo>
                <a:cubicBezTo>
                  <a:pt x="399" y="280"/>
                  <a:pt x="409" y="284"/>
                  <a:pt x="412" y="283"/>
                </a:cubicBezTo>
                <a:cubicBezTo>
                  <a:pt x="413" y="282"/>
                  <a:pt x="413" y="281"/>
                  <a:pt x="414" y="281"/>
                </a:cubicBezTo>
                <a:cubicBezTo>
                  <a:pt x="416" y="281"/>
                  <a:pt x="418" y="280"/>
                  <a:pt x="419" y="279"/>
                </a:cubicBezTo>
                <a:lnTo>
                  <a:pt x="431" y="282"/>
                </a:lnTo>
                <a:lnTo>
                  <a:pt x="458" y="286"/>
                </a:lnTo>
                <a:lnTo>
                  <a:pt x="459" y="286"/>
                </a:lnTo>
                <a:cubicBezTo>
                  <a:pt x="460" y="289"/>
                  <a:pt x="463" y="292"/>
                  <a:pt x="467" y="293"/>
                </a:cubicBezTo>
                <a:cubicBezTo>
                  <a:pt x="474" y="294"/>
                  <a:pt x="478" y="290"/>
                  <a:pt x="480" y="284"/>
                </a:cubicBezTo>
                <a:lnTo>
                  <a:pt x="486" y="284"/>
                </a:lnTo>
                <a:lnTo>
                  <a:pt x="488" y="280"/>
                </a:lnTo>
                <a:cubicBezTo>
                  <a:pt x="504" y="277"/>
                  <a:pt x="510" y="280"/>
                  <a:pt x="518" y="278"/>
                </a:cubicBezTo>
                <a:cubicBezTo>
                  <a:pt x="524" y="277"/>
                  <a:pt x="525" y="273"/>
                  <a:pt x="532" y="278"/>
                </a:cubicBezTo>
                <a:cubicBezTo>
                  <a:pt x="533" y="279"/>
                  <a:pt x="536" y="279"/>
                  <a:pt x="537" y="280"/>
                </a:cubicBezTo>
                <a:cubicBezTo>
                  <a:pt x="542" y="281"/>
                  <a:pt x="547" y="278"/>
                  <a:pt x="550" y="279"/>
                </a:cubicBezTo>
                <a:cubicBezTo>
                  <a:pt x="555" y="280"/>
                  <a:pt x="557" y="282"/>
                  <a:pt x="562" y="282"/>
                </a:cubicBezTo>
                <a:cubicBezTo>
                  <a:pt x="567" y="282"/>
                  <a:pt x="568" y="285"/>
                  <a:pt x="572" y="287"/>
                </a:cubicBezTo>
                <a:cubicBezTo>
                  <a:pt x="573" y="288"/>
                  <a:pt x="576" y="289"/>
                  <a:pt x="578" y="288"/>
                </a:cubicBezTo>
                <a:cubicBezTo>
                  <a:pt x="580" y="288"/>
                  <a:pt x="582" y="286"/>
                  <a:pt x="583" y="284"/>
                </a:cubicBezTo>
                <a:cubicBezTo>
                  <a:pt x="584" y="283"/>
                  <a:pt x="581" y="273"/>
                  <a:pt x="580" y="272"/>
                </a:cubicBezTo>
                <a:cubicBezTo>
                  <a:pt x="580" y="271"/>
                  <a:pt x="580" y="271"/>
                  <a:pt x="579" y="271"/>
                </a:cubicBezTo>
                <a:lnTo>
                  <a:pt x="579" y="270"/>
                </a:lnTo>
                <a:lnTo>
                  <a:pt x="579" y="270"/>
                </a:lnTo>
                <a:lnTo>
                  <a:pt x="579" y="271"/>
                </a:lnTo>
                <a:cubicBezTo>
                  <a:pt x="577" y="271"/>
                  <a:pt x="577" y="273"/>
                  <a:pt x="576" y="274"/>
                </a:cubicBezTo>
                <a:cubicBezTo>
                  <a:pt x="575" y="275"/>
                  <a:pt x="574" y="275"/>
                  <a:pt x="573" y="275"/>
                </a:cubicBezTo>
                <a:cubicBezTo>
                  <a:pt x="569" y="275"/>
                  <a:pt x="568" y="273"/>
                  <a:pt x="567" y="271"/>
                </a:cubicBezTo>
                <a:cubicBezTo>
                  <a:pt x="565" y="270"/>
                  <a:pt x="561" y="271"/>
                  <a:pt x="560" y="271"/>
                </a:cubicBezTo>
                <a:cubicBezTo>
                  <a:pt x="554" y="269"/>
                  <a:pt x="558" y="259"/>
                  <a:pt x="559" y="256"/>
                </a:cubicBezTo>
                <a:cubicBezTo>
                  <a:pt x="560" y="256"/>
                  <a:pt x="562" y="256"/>
                  <a:pt x="563" y="257"/>
                </a:cubicBezTo>
                <a:cubicBezTo>
                  <a:pt x="565" y="258"/>
                  <a:pt x="566" y="261"/>
                  <a:pt x="568" y="262"/>
                </a:cubicBezTo>
                <a:cubicBezTo>
                  <a:pt x="569" y="263"/>
                  <a:pt x="570" y="263"/>
                  <a:pt x="571" y="263"/>
                </a:cubicBezTo>
                <a:cubicBezTo>
                  <a:pt x="573" y="264"/>
                  <a:pt x="575" y="266"/>
                  <a:pt x="576" y="267"/>
                </a:cubicBezTo>
                <a:cubicBezTo>
                  <a:pt x="577" y="267"/>
                  <a:pt x="577" y="267"/>
                  <a:pt x="577" y="267"/>
                </a:cubicBezTo>
                <a:cubicBezTo>
                  <a:pt x="578" y="266"/>
                  <a:pt x="578" y="263"/>
                  <a:pt x="579" y="261"/>
                </a:cubicBezTo>
                <a:cubicBezTo>
                  <a:pt x="580" y="258"/>
                  <a:pt x="582" y="254"/>
                  <a:pt x="582" y="250"/>
                </a:cubicBezTo>
                <a:cubicBezTo>
                  <a:pt x="580" y="247"/>
                  <a:pt x="578" y="246"/>
                  <a:pt x="576" y="244"/>
                </a:cubicBezTo>
                <a:cubicBezTo>
                  <a:pt x="575" y="242"/>
                  <a:pt x="574" y="240"/>
                  <a:pt x="576" y="238"/>
                </a:cubicBezTo>
                <a:cubicBezTo>
                  <a:pt x="576" y="237"/>
                  <a:pt x="578" y="237"/>
                  <a:pt x="579" y="236"/>
                </a:cubicBezTo>
                <a:cubicBezTo>
                  <a:pt x="581" y="235"/>
                  <a:pt x="582" y="232"/>
                  <a:pt x="583" y="231"/>
                </a:cubicBezTo>
                <a:cubicBezTo>
                  <a:pt x="584" y="227"/>
                  <a:pt x="578" y="222"/>
                  <a:pt x="578" y="219"/>
                </a:cubicBezTo>
                <a:cubicBezTo>
                  <a:pt x="576" y="215"/>
                  <a:pt x="579" y="211"/>
                  <a:pt x="579" y="208"/>
                </a:cubicBezTo>
                <a:lnTo>
                  <a:pt x="580" y="202"/>
                </a:lnTo>
                <a:cubicBezTo>
                  <a:pt x="580" y="201"/>
                  <a:pt x="581" y="199"/>
                  <a:pt x="581" y="197"/>
                </a:cubicBezTo>
                <a:cubicBezTo>
                  <a:pt x="582" y="195"/>
                  <a:pt x="578" y="192"/>
                  <a:pt x="580" y="189"/>
                </a:cubicBezTo>
                <a:cubicBezTo>
                  <a:pt x="581" y="188"/>
                  <a:pt x="584" y="185"/>
                  <a:pt x="585" y="184"/>
                </a:cubicBezTo>
                <a:cubicBezTo>
                  <a:pt x="585" y="183"/>
                  <a:pt x="585" y="183"/>
                  <a:pt x="585" y="183"/>
                </a:cubicBezTo>
                <a:cubicBezTo>
                  <a:pt x="583" y="179"/>
                  <a:pt x="577" y="182"/>
                  <a:pt x="573" y="182"/>
                </a:cubicBezTo>
                <a:cubicBezTo>
                  <a:pt x="572" y="181"/>
                  <a:pt x="571" y="181"/>
                  <a:pt x="570" y="180"/>
                </a:cubicBezTo>
                <a:cubicBezTo>
                  <a:pt x="570" y="179"/>
                  <a:pt x="570" y="180"/>
                  <a:pt x="570" y="179"/>
                </a:cubicBezTo>
                <a:cubicBezTo>
                  <a:pt x="570" y="177"/>
                  <a:pt x="571" y="176"/>
                  <a:pt x="572" y="174"/>
                </a:cubicBezTo>
                <a:cubicBezTo>
                  <a:pt x="573" y="173"/>
                  <a:pt x="575" y="173"/>
                  <a:pt x="576" y="172"/>
                </a:cubicBezTo>
                <a:close/>
                <a:moveTo>
                  <a:pt x="13" y="122"/>
                </a:moveTo>
                <a:cubicBezTo>
                  <a:pt x="13" y="122"/>
                  <a:pt x="12" y="122"/>
                  <a:pt x="12" y="121"/>
                </a:cubicBezTo>
                <a:cubicBezTo>
                  <a:pt x="12" y="123"/>
                  <a:pt x="12" y="125"/>
                  <a:pt x="12" y="127"/>
                </a:cubicBezTo>
                <a:cubicBezTo>
                  <a:pt x="14" y="126"/>
                  <a:pt x="14" y="126"/>
                  <a:pt x="14" y="125"/>
                </a:cubicBezTo>
                <a:cubicBezTo>
                  <a:pt x="14" y="123"/>
                  <a:pt x="14" y="123"/>
                  <a:pt x="13" y="122"/>
                </a:cubicBezTo>
                <a:close/>
                <a:moveTo>
                  <a:pt x="48" y="578"/>
                </a:moveTo>
                <a:cubicBezTo>
                  <a:pt x="45" y="576"/>
                  <a:pt x="43" y="570"/>
                  <a:pt x="39" y="569"/>
                </a:cubicBezTo>
                <a:cubicBezTo>
                  <a:pt x="38" y="568"/>
                  <a:pt x="33" y="570"/>
                  <a:pt x="30" y="570"/>
                </a:cubicBezTo>
                <a:cubicBezTo>
                  <a:pt x="29" y="566"/>
                  <a:pt x="26" y="561"/>
                  <a:pt x="24" y="559"/>
                </a:cubicBezTo>
                <a:cubicBezTo>
                  <a:pt x="23" y="558"/>
                  <a:pt x="22" y="557"/>
                  <a:pt x="21" y="556"/>
                </a:cubicBezTo>
                <a:cubicBezTo>
                  <a:pt x="20" y="555"/>
                  <a:pt x="21" y="552"/>
                  <a:pt x="20" y="550"/>
                </a:cubicBezTo>
                <a:cubicBezTo>
                  <a:pt x="20" y="548"/>
                  <a:pt x="20" y="548"/>
                  <a:pt x="19" y="547"/>
                </a:cubicBezTo>
                <a:lnTo>
                  <a:pt x="17" y="547"/>
                </a:lnTo>
                <a:cubicBezTo>
                  <a:pt x="16" y="549"/>
                  <a:pt x="13" y="549"/>
                  <a:pt x="12" y="551"/>
                </a:cubicBezTo>
                <a:cubicBezTo>
                  <a:pt x="9" y="554"/>
                  <a:pt x="12" y="561"/>
                  <a:pt x="14" y="562"/>
                </a:cubicBezTo>
                <a:cubicBezTo>
                  <a:pt x="15" y="563"/>
                  <a:pt x="17" y="564"/>
                  <a:pt x="18" y="565"/>
                </a:cubicBezTo>
                <a:cubicBezTo>
                  <a:pt x="20" y="566"/>
                  <a:pt x="20" y="569"/>
                  <a:pt x="22" y="571"/>
                </a:cubicBezTo>
                <a:cubicBezTo>
                  <a:pt x="24" y="573"/>
                  <a:pt x="27" y="571"/>
                  <a:pt x="29" y="572"/>
                </a:cubicBezTo>
                <a:cubicBezTo>
                  <a:pt x="31" y="574"/>
                  <a:pt x="33" y="577"/>
                  <a:pt x="36" y="579"/>
                </a:cubicBezTo>
                <a:cubicBezTo>
                  <a:pt x="38" y="580"/>
                  <a:pt x="40" y="579"/>
                  <a:pt x="43" y="580"/>
                </a:cubicBezTo>
                <a:cubicBezTo>
                  <a:pt x="44" y="581"/>
                  <a:pt x="46" y="582"/>
                  <a:pt x="47" y="582"/>
                </a:cubicBezTo>
                <a:cubicBezTo>
                  <a:pt x="50" y="582"/>
                  <a:pt x="53" y="583"/>
                  <a:pt x="55" y="583"/>
                </a:cubicBezTo>
                <a:cubicBezTo>
                  <a:pt x="56" y="583"/>
                  <a:pt x="57" y="584"/>
                  <a:pt x="59" y="584"/>
                </a:cubicBezTo>
                <a:cubicBezTo>
                  <a:pt x="60" y="583"/>
                  <a:pt x="61" y="582"/>
                  <a:pt x="62" y="581"/>
                </a:cubicBezTo>
                <a:cubicBezTo>
                  <a:pt x="62" y="580"/>
                  <a:pt x="62" y="580"/>
                  <a:pt x="61" y="579"/>
                </a:cubicBezTo>
                <a:cubicBezTo>
                  <a:pt x="59" y="574"/>
                  <a:pt x="52" y="580"/>
                  <a:pt x="48" y="578"/>
                </a:cubicBezTo>
                <a:close/>
                <a:moveTo>
                  <a:pt x="13" y="404"/>
                </a:moveTo>
                <a:cubicBezTo>
                  <a:pt x="13" y="407"/>
                  <a:pt x="13" y="411"/>
                  <a:pt x="15" y="413"/>
                </a:cubicBezTo>
                <a:cubicBezTo>
                  <a:pt x="15" y="413"/>
                  <a:pt x="15" y="413"/>
                  <a:pt x="15" y="414"/>
                </a:cubicBezTo>
                <a:cubicBezTo>
                  <a:pt x="19" y="414"/>
                  <a:pt x="20" y="410"/>
                  <a:pt x="19" y="406"/>
                </a:cubicBezTo>
                <a:cubicBezTo>
                  <a:pt x="19" y="406"/>
                  <a:pt x="19" y="405"/>
                  <a:pt x="18" y="404"/>
                </a:cubicBezTo>
                <a:cubicBezTo>
                  <a:pt x="17" y="404"/>
                  <a:pt x="16" y="404"/>
                  <a:pt x="14" y="404"/>
                </a:cubicBezTo>
                <a:cubicBezTo>
                  <a:pt x="14" y="404"/>
                  <a:pt x="14" y="404"/>
                  <a:pt x="13" y="404"/>
                </a:cubicBezTo>
                <a:close/>
                <a:moveTo>
                  <a:pt x="16" y="521"/>
                </a:moveTo>
                <a:cubicBezTo>
                  <a:pt x="16" y="519"/>
                  <a:pt x="14" y="515"/>
                  <a:pt x="15" y="512"/>
                </a:cubicBezTo>
                <a:cubicBezTo>
                  <a:pt x="16" y="509"/>
                  <a:pt x="19" y="506"/>
                  <a:pt x="18" y="501"/>
                </a:cubicBezTo>
                <a:cubicBezTo>
                  <a:pt x="16" y="494"/>
                  <a:pt x="10" y="490"/>
                  <a:pt x="15" y="483"/>
                </a:cubicBezTo>
                <a:cubicBezTo>
                  <a:pt x="16" y="482"/>
                  <a:pt x="16" y="481"/>
                  <a:pt x="18" y="480"/>
                </a:cubicBezTo>
                <a:cubicBezTo>
                  <a:pt x="18" y="477"/>
                  <a:pt x="19" y="471"/>
                  <a:pt x="18" y="469"/>
                </a:cubicBezTo>
                <a:cubicBezTo>
                  <a:pt x="17" y="468"/>
                  <a:pt x="17" y="468"/>
                  <a:pt x="15" y="468"/>
                </a:cubicBezTo>
                <a:cubicBezTo>
                  <a:pt x="14" y="469"/>
                  <a:pt x="12" y="473"/>
                  <a:pt x="9" y="471"/>
                </a:cubicBezTo>
                <a:cubicBezTo>
                  <a:pt x="7" y="471"/>
                  <a:pt x="6" y="470"/>
                  <a:pt x="5" y="469"/>
                </a:cubicBezTo>
                <a:cubicBezTo>
                  <a:pt x="3" y="469"/>
                  <a:pt x="4" y="471"/>
                  <a:pt x="3" y="473"/>
                </a:cubicBezTo>
                <a:cubicBezTo>
                  <a:pt x="3" y="474"/>
                  <a:pt x="2" y="476"/>
                  <a:pt x="2" y="478"/>
                </a:cubicBezTo>
                <a:cubicBezTo>
                  <a:pt x="2" y="478"/>
                  <a:pt x="3" y="480"/>
                  <a:pt x="3" y="481"/>
                </a:cubicBezTo>
                <a:cubicBezTo>
                  <a:pt x="2" y="484"/>
                  <a:pt x="2" y="487"/>
                  <a:pt x="2" y="491"/>
                </a:cubicBezTo>
                <a:cubicBezTo>
                  <a:pt x="2" y="494"/>
                  <a:pt x="2" y="497"/>
                  <a:pt x="2" y="499"/>
                </a:cubicBezTo>
                <a:cubicBezTo>
                  <a:pt x="2" y="500"/>
                  <a:pt x="1" y="502"/>
                  <a:pt x="1" y="502"/>
                </a:cubicBezTo>
                <a:cubicBezTo>
                  <a:pt x="1" y="504"/>
                  <a:pt x="3" y="506"/>
                  <a:pt x="3" y="508"/>
                </a:cubicBezTo>
                <a:lnTo>
                  <a:pt x="3" y="511"/>
                </a:lnTo>
                <a:cubicBezTo>
                  <a:pt x="4" y="512"/>
                  <a:pt x="5" y="514"/>
                  <a:pt x="5" y="515"/>
                </a:cubicBezTo>
                <a:lnTo>
                  <a:pt x="5" y="519"/>
                </a:lnTo>
                <a:cubicBezTo>
                  <a:pt x="6" y="521"/>
                  <a:pt x="8" y="525"/>
                  <a:pt x="9" y="527"/>
                </a:cubicBezTo>
                <a:cubicBezTo>
                  <a:pt x="10" y="529"/>
                  <a:pt x="9" y="532"/>
                  <a:pt x="9" y="533"/>
                </a:cubicBezTo>
                <a:cubicBezTo>
                  <a:pt x="8" y="535"/>
                  <a:pt x="9" y="537"/>
                  <a:pt x="10" y="538"/>
                </a:cubicBezTo>
                <a:cubicBezTo>
                  <a:pt x="11" y="539"/>
                  <a:pt x="10" y="538"/>
                  <a:pt x="11" y="539"/>
                </a:cubicBezTo>
                <a:cubicBezTo>
                  <a:pt x="17" y="538"/>
                  <a:pt x="18" y="528"/>
                  <a:pt x="16" y="521"/>
                </a:cubicBezTo>
                <a:close/>
                <a:moveTo>
                  <a:pt x="36" y="544"/>
                </a:moveTo>
                <a:lnTo>
                  <a:pt x="36" y="544"/>
                </a:lnTo>
                <a:lnTo>
                  <a:pt x="36" y="544"/>
                </a:lnTo>
                <a:cubicBezTo>
                  <a:pt x="37" y="543"/>
                  <a:pt x="37" y="543"/>
                  <a:pt x="36" y="542"/>
                </a:cubicBezTo>
                <a:cubicBezTo>
                  <a:pt x="36" y="543"/>
                  <a:pt x="36" y="543"/>
                  <a:pt x="36" y="544"/>
                </a:cubicBezTo>
                <a:close/>
                <a:moveTo>
                  <a:pt x="5" y="375"/>
                </a:moveTo>
                <a:cubicBezTo>
                  <a:pt x="5" y="375"/>
                  <a:pt x="6" y="376"/>
                  <a:pt x="6" y="376"/>
                </a:cubicBezTo>
                <a:cubicBezTo>
                  <a:pt x="8" y="377"/>
                  <a:pt x="12" y="376"/>
                  <a:pt x="14" y="374"/>
                </a:cubicBezTo>
                <a:cubicBezTo>
                  <a:pt x="14" y="370"/>
                  <a:pt x="12" y="370"/>
                  <a:pt x="11" y="368"/>
                </a:cubicBezTo>
                <a:lnTo>
                  <a:pt x="10" y="368"/>
                </a:lnTo>
                <a:cubicBezTo>
                  <a:pt x="8" y="369"/>
                  <a:pt x="7" y="370"/>
                  <a:pt x="6" y="371"/>
                </a:cubicBezTo>
                <a:cubicBezTo>
                  <a:pt x="5" y="372"/>
                  <a:pt x="5" y="373"/>
                  <a:pt x="5" y="375"/>
                </a:cubicBezTo>
                <a:close/>
                <a:moveTo>
                  <a:pt x="60" y="331"/>
                </a:moveTo>
                <a:lnTo>
                  <a:pt x="61" y="331"/>
                </a:lnTo>
                <a:cubicBezTo>
                  <a:pt x="61" y="329"/>
                  <a:pt x="63" y="330"/>
                  <a:pt x="65" y="329"/>
                </a:cubicBezTo>
                <a:cubicBezTo>
                  <a:pt x="67" y="329"/>
                  <a:pt x="67" y="329"/>
                  <a:pt x="68" y="330"/>
                </a:cubicBezTo>
                <a:cubicBezTo>
                  <a:pt x="66" y="331"/>
                  <a:pt x="62" y="330"/>
                  <a:pt x="61" y="332"/>
                </a:cubicBezTo>
                <a:lnTo>
                  <a:pt x="60" y="332"/>
                </a:lnTo>
                <a:lnTo>
                  <a:pt x="60" y="331"/>
                </a:lnTo>
                <a:close/>
                <a:moveTo>
                  <a:pt x="45" y="344"/>
                </a:moveTo>
                <a:lnTo>
                  <a:pt x="45" y="345"/>
                </a:lnTo>
                <a:lnTo>
                  <a:pt x="44" y="345"/>
                </a:lnTo>
                <a:cubicBezTo>
                  <a:pt x="45" y="344"/>
                  <a:pt x="45" y="343"/>
                  <a:pt x="46" y="342"/>
                </a:cubicBezTo>
                <a:lnTo>
                  <a:pt x="46" y="342"/>
                </a:lnTo>
                <a:cubicBezTo>
                  <a:pt x="46" y="343"/>
                  <a:pt x="45" y="344"/>
                  <a:pt x="45" y="344"/>
                </a:cubicBezTo>
                <a:close/>
                <a:moveTo>
                  <a:pt x="82" y="331"/>
                </a:moveTo>
                <a:lnTo>
                  <a:pt x="85" y="331"/>
                </a:lnTo>
                <a:lnTo>
                  <a:pt x="85" y="331"/>
                </a:lnTo>
                <a:lnTo>
                  <a:pt x="85" y="331"/>
                </a:lnTo>
                <a:lnTo>
                  <a:pt x="85" y="332"/>
                </a:lnTo>
                <a:cubicBezTo>
                  <a:pt x="84" y="332"/>
                  <a:pt x="83" y="331"/>
                  <a:pt x="82" y="331"/>
                </a:cubicBezTo>
                <a:close/>
                <a:moveTo>
                  <a:pt x="153" y="544"/>
                </a:moveTo>
                <a:cubicBezTo>
                  <a:pt x="153" y="544"/>
                  <a:pt x="154" y="544"/>
                  <a:pt x="154" y="544"/>
                </a:cubicBezTo>
                <a:cubicBezTo>
                  <a:pt x="157" y="544"/>
                  <a:pt x="159" y="547"/>
                  <a:pt x="161" y="549"/>
                </a:cubicBezTo>
                <a:cubicBezTo>
                  <a:pt x="161" y="552"/>
                  <a:pt x="161" y="552"/>
                  <a:pt x="160" y="554"/>
                </a:cubicBezTo>
                <a:cubicBezTo>
                  <a:pt x="156" y="555"/>
                  <a:pt x="154" y="551"/>
                  <a:pt x="151" y="550"/>
                </a:cubicBezTo>
                <a:cubicBezTo>
                  <a:pt x="151" y="549"/>
                  <a:pt x="151" y="549"/>
                  <a:pt x="151" y="549"/>
                </a:cubicBezTo>
                <a:cubicBezTo>
                  <a:pt x="150" y="546"/>
                  <a:pt x="151" y="545"/>
                  <a:pt x="153" y="544"/>
                </a:cubicBezTo>
                <a:close/>
                <a:moveTo>
                  <a:pt x="205" y="553"/>
                </a:moveTo>
                <a:cubicBezTo>
                  <a:pt x="205" y="553"/>
                  <a:pt x="207" y="554"/>
                  <a:pt x="210" y="554"/>
                </a:cubicBezTo>
                <a:cubicBezTo>
                  <a:pt x="210" y="554"/>
                  <a:pt x="210" y="555"/>
                  <a:pt x="210" y="555"/>
                </a:cubicBezTo>
                <a:cubicBezTo>
                  <a:pt x="210" y="556"/>
                  <a:pt x="209" y="556"/>
                  <a:pt x="208" y="556"/>
                </a:cubicBezTo>
                <a:cubicBezTo>
                  <a:pt x="207" y="556"/>
                  <a:pt x="206" y="556"/>
                  <a:pt x="205" y="556"/>
                </a:cubicBezTo>
                <a:cubicBezTo>
                  <a:pt x="205" y="555"/>
                  <a:pt x="205" y="555"/>
                  <a:pt x="204" y="555"/>
                </a:cubicBezTo>
                <a:cubicBezTo>
                  <a:pt x="204" y="554"/>
                  <a:pt x="204" y="554"/>
                  <a:pt x="205" y="553"/>
                </a:cubicBezTo>
                <a:close/>
                <a:moveTo>
                  <a:pt x="86" y="555"/>
                </a:moveTo>
                <a:cubicBezTo>
                  <a:pt x="89" y="556"/>
                  <a:pt x="92" y="555"/>
                  <a:pt x="94" y="556"/>
                </a:cubicBezTo>
                <a:cubicBezTo>
                  <a:pt x="96" y="557"/>
                  <a:pt x="97" y="558"/>
                  <a:pt x="99" y="559"/>
                </a:cubicBezTo>
                <a:cubicBezTo>
                  <a:pt x="101" y="559"/>
                  <a:pt x="109" y="560"/>
                  <a:pt x="112" y="559"/>
                </a:cubicBezTo>
                <a:cubicBezTo>
                  <a:pt x="112" y="559"/>
                  <a:pt x="114" y="559"/>
                  <a:pt x="116" y="559"/>
                </a:cubicBezTo>
                <a:cubicBezTo>
                  <a:pt x="119" y="560"/>
                  <a:pt x="123" y="560"/>
                  <a:pt x="126" y="561"/>
                </a:cubicBezTo>
                <a:cubicBezTo>
                  <a:pt x="129" y="561"/>
                  <a:pt x="133" y="560"/>
                  <a:pt x="136" y="560"/>
                </a:cubicBezTo>
                <a:lnTo>
                  <a:pt x="145" y="560"/>
                </a:lnTo>
                <a:cubicBezTo>
                  <a:pt x="147" y="559"/>
                  <a:pt x="151" y="556"/>
                  <a:pt x="153" y="558"/>
                </a:cubicBezTo>
                <a:cubicBezTo>
                  <a:pt x="156" y="558"/>
                  <a:pt x="159" y="561"/>
                  <a:pt x="162" y="562"/>
                </a:cubicBezTo>
                <a:cubicBezTo>
                  <a:pt x="170" y="564"/>
                  <a:pt x="177" y="558"/>
                  <a:pt x="183" y="557"/>
                </a:cubicBezTo>
                <a:cubicBezTo>
                  <a:pt x="186" y="557"/>
                  <a:pt x="188" y="560"/>
                  <a:pt x="191" y="560"/>
                </a:cubicBezTo>
                <a:cubicBezTo>
                  <a:pt x="195" y="561"/>
                  <a:pt x="199" y="560"/>
                  <a:pt x="202" y="560"/>
                </a:cubicBezTo>
                <a:lnTo>
                  <a:pt x="209" y="560"/>
                </a:lnTo>
                <a:cubicBezTo>
                  <a:pt x="210" y="560"/>
                  <a:pt x="212" y="561"/>
                  <a:pt x="213" y="562"/>
                </a:cubicBezTo>
                <a:cubicBezTo>
                  <a:pt x="215" y="562"/>
                  <a:pt x="225" y="563"/>
                  <a:pt x="226" y="562"/>
                </a:cubicBezTo>
                <a:cubicBezTo>
                  <a:pt x="227" y="561"/>
                  <a:pt x="228" y="559"/>
                  <a:pt x="228" y="558"/>
                </a:cubicBezTo>
                <a:cubicBezTo>
                  <a:pt x="227" y="557"/>
                  <a:pt x="226" y="557"/>
                  <a:pt x="224" y="556"/>
                </a:cubicBezTo>
                <a:cubicBezTo>
                  <a:pt x="231" y="557"/>
                  <a:pt x="239" y="558"/>
                  <a:pt x="246" y="559"/>
                </a:cubicBezTo>
                <a:cubicBezTo>
                  <a:pt x="247" y="559"/>
                  <a:pt x="247" y="559"/>
                  <a:pt x="248" y="560"/>
                </a:cubicBezTo>
                <a:cubicBezTo>
                  <a:pt x="251" y="561"/>
                  <a:pt x="253" y="561"/>
                  <a:pt x="257" y="561"/>
                </a:cubicBezTo>
                <a:cubicBezTo>
                  <a:pt x="258" y="562"/>
                  <a:pt x="261" y="562"/>
                  <a:pt x="263" y="562"/>
                </a:cubicBezTo>
                <a:cubicBezTo>
                  <a:pt x="264" y="561"/>
                  <a:pt x="266" y="561"/>
                  <a:pt x="267" y="560"/>
                </a:cubicBezTo>
                <a:cubicBezTo>
                  <a:pt x="271" y="561"/>
                  <a:pt x="275" y="561"/>
                  <a:pt x="278" y="561"/>
                </a:cubicBezTo>
                <a:lnTo>
                  <a:pt x="282" y="561"/>
                </a:lnTo>
                <a:cubicBezTo>
                  <a:pt x="286" y="560"/>
                  <a:pt x="295" y="561"/>
                  <a:pt x="298" y="559"/>
                </a:cubicBezTo>
                <a:cubicBezTo>
                  <a:pt x="298" y="559"/>
                  <a:pt x="298" y="559"/>
                  <a:pt x="298" y="558"/>
                </a:cubicBezTo>
                <a:cubicBezTo>
                  <a:pt x="299" y="556"/>
                  <a:pt x="294" y="552"/>
                  <a:pt x="293" y="550"/>
                </a:cubicBezTo>
                <a:lnTo>
                  <a:pt x="293" y="550"/>
                </a:lnTo>
                <a:cubicBezTo>
                  <a:pt x="293" y="550"/>
                  <a:pt x="293" y="550"/>
                  <a:pt x="293" y="550"/>
                </a:cubicBezTo>
                <a:cubicBezTo>
                  <a:pt x="293" y="550"/>
                  <a:pt x="293" y="550"/>
                  <a:pt x="293" y="550"/>
                </a:cubicBezTo>
                <a:cubicBezTo>
                  <a:pt x="302" y="544"/>
                  <a:pt x="301" y="535"/>
                  <a:pt x="296" y="528"/>
                </a:cubicBezTo>
                <a:cubicBezTo>
                  <a:pt x="297" y="518"/>
                  <a:pt x="301" y="510"/>
                  <a:pt x="292" y="504"/>
                </a:cubicBezTo>
                <a:cubicBezTo>
                  <a:pt x="292" y="503"/>
                  <a:pt x="291" y="501"/>
                  <a:pt x="291" y="499"/>
                </a:cubicBezTo>
                <a:cubicBezTo>
                  <a:pt x="292" y="495"/>
                  <a:pt x="293" y="492"/>
                  <a:pt x="292" y="487"/>
                </a:cubicBezTo>
                <a:cubicBezTo>
                  <a:pt x="292" y="486"/>
                  <a:pt x="292" y="485"/>
                  <a:pt x="292" y="483"/>
                </a:cubicBezTo>
                <a:cubicBezTo>
                  <a:pt x="291" y="481"/>
                  <a:pt x="289" y="481"/>
                  <a:pt x="287" y="480"/>
                </a:cubicBezTo>
                <a:cubicBezTo>
                  <a:pt x="286" y="478"/>
                  <a:pt x="286" y="476"/>
                  <a:pt x="285" y="474"/>
                </a:cubicBezTo>
                <a:lnTo>
                  <a:pt x="285" y="474"/>
                </a:lnTo>
                <a:cubicBezTo>
                  <a:pt x="286" y="475"/>
                  <a:pt x="286" y="475"/>
                  <a:pt x="287" y="476"/>
                </a:cubicBezTo>
                <a:cubicBezTo>
                  <a:pt x="288" y="475"/>
                  <a:pt x="289" y="474"/>
                  <a:pt x="290" y="473"/>
                </a:cubicBezTo>
                <a:cubicBezTo>
                  <a:pt x="290" y="469"/>
                  <a:pt x="287" y="465"/>
                  <a:pt x="285" y="463"/>
                </a:cubicBezTo>
                <a:cubicBezTo>
                  <a:pt x="286" y="458"/>
                  <a:pt x="291" y="456"/>
                  <a:pt x="290" y="450"/>
                </a:cubicBezTo>
                <a:cubicBezTo>
                  <a:pt x="288" y="445"/>
                  <a:pt x="283" y="440"/>
                  <a:pt x="285" y="432"/>
                </a:cubicBezTo>
                <a:cubicBezTo>
                  <a:pt x="286" y="426"/>
                  <a:pt x="286" y="420"/>
                  <a:pt x="287" y="414"/>
                </a:cubicBezTo>
                <a:cubicBezTo>
                  <a:pt x="289" y="407"/>
                  <a:pt x="293" y="400"/>
                  <a:pt x="290" y="391"/>
                </a:cubicBezTo>
                <a:cubicBezTo>
                  <a:pt x="288" y="385"/>
                  <a:pt x="285" y="381"/>
                  <a:pt x="282" y="376"/>
                </a:cubicBezTo>
                <a:cubicBezTo>
                  <a:pt x="282" y="375"/>
                  <a:pt x="283" y="374"/>
                  <a:pt x="283" y="373"/>
                </a:cubicBezTo>
                <a:lnTo>
                  <a:pt x="283" y="370"/>
                </a:lnTo>
                <a:cubicBezTo>
                  <a:pt x="284" y="368"/>
                  <a:pt x="286" y="365"/>
                  <a:pt x="285" y="362"/>
                </a:cubicBezTo>
                <a:cubicBezTo>
                  <a:pt x="285" y="361"/>
                  <a:pt x="284" y="359"/>
                  <a:pt x="284" y="358"/>
                </a:cubicBezTo>
                <a:cubicBezTo>
                  <a:pt x="283" y="356"/>
                  <a:pt x="284" y="354"/>
                  <a:pt x="283" y="352"/>
                </a:cubicBezTo>
                <a:cubicBezTo>
                  <a:pt x="283" y="351"/>
                  <a:pt x="281" y="348"/>
                  <a:pt x="281" y="346"/>
                </a:cubicBezTo>
                <a:cubicBezTo>
                  <a:pt x="282" y="345"/>
                  <a:pt x="283" y="343"/>
                  <a:pt x="283" y="342"/>
                </a:cubicBezTo>
                <a:cubicBezTo>
                  <a:pt x="284" y="340"/>
                  <a:pt x="283" y="336"/>
                  <a:pt x="283" y="334"/>
                </a:cubicBezTo>
                <a:cubicBezTo>
                  <a:pt x="284" y="333"/>
                  <a:pt x="285" y="325"/>
                  <a:pt x="284" y="323"/>
                </a:cubicBezTo>
                <a:cubicBezTo>
                  <a:pt x="283" y="320"/>
                  <a:pt x="280" y="318"/>
                  <a:pt x="280" y="315"/>
                </a:cubicBezTo>
                <a:cubicBezTo>
                  <a:pt x="274" y="315"/>
                  <a:pt x="275" y="317"/>
                  <a:pt x="272" y="318"/>
                </a:cubicBezTo>
                <a:cubicBezTo>
                  <a:pt x="271" y="318"/>
                  <a:pt x="269" y="318"/>
                  <a:pt x="268" y="318"/>
                </a:cubicBezTo>
                <a:cubicBezTo>
                  <a:pt x="265" y="319"/>
                  <a:pt x="261" y="322"/>
                  <a:pt x="258" y="323"/>
                </a:cubicBezTo>
                <a:cubicBezTo>
                  <a:pt x="254" y="324"/>
                  <a:pt x="253" y="320"/>
                  <a:pt x="249" y="321"/>
                </a:cubicBezTo>
                <a:cubicBezTo>
                  <a:pt x="247" y="322"/>
                  <a:pt x="244" y="320"/>
                  <a:pt x="241" y="320"/>
                </a:cubicBezTo>
                <a:lnTo>
                  <a:pt x="237" y="320"/>
                </a:lnTo>
                <a:lnTo>
                  <a:pt x="236" y="319"/>
                </a:lnTo>
                <a:cubicBezTo>
                  <a:pt x="235" y="318"/>
                  <a:pt x="234" y="318"/>
                  <a:pt x="234" y="318"/>
                </a:cubicBezTo>
                <a:cubicBezTo>
                  <a:pt x="231" y="317"/>
                  <a:pt x="228" y="318"/>
                  <a:pt x="225" y="318"/>
                </a:cubicBezTo>
                <a:cubicBezTo>
                  <a:pt x="222" y="317"/>
                  <a:pt x="216" y="314"/>
                  <a:pt x="214" y="317"/>
                </a:cubicBezTo>
                <a:lnTo>
                  <a:pt x="213" y="317"/>
                </a:lnTo>
                <a:cubicBezTo>
                  <a:pt x="213" y="319"/>
                  <a:pt x="217" y="320"/>
                  <a:pt x="218" y="321"/>
                </a:cubicBezTo>
                <a:cubicBezTo>
                  <a:pt x="216" y="322"/>
                  <a:pt x="213" y="321"/>
                  <a:pt x="211" y="322"/>
                </a:cubicBezTo>
                <a:cubicBezTo>
                  <a:pt x="208" y="322"/>
                  <a:pt x="204" y="322"/>
                  <a:pt x="201" y="323"/>
                </a:cubicBezTo>
                <a:lnTo>
                  <a:pt x="201" y="323"/>
                </a:lnTo>
                <a:lnTo>
                  <a:pt x="201" y="323"/>
                </a:lnTo>
                <a:cubicBezTo>
                  <a:pt x="201" y="321"/>
                  <a:pt x="201" y="321"/>
                  <a:pt x="201" y="319"/>
                </a:cubicBezTo>
                <a:cubicBezTo>
                  <a:pt x="204" y="318"/>
                  <a:pt x="208" y="318"/>
                  <a:pt x="210" y="316"/>
                </a:cubicBezTo>
                <a:lnTo>
                  <a:pt x="211" y="316"/>
                </a:lnTo>
                <a:cubicBezTo>
                  <a:pt x="210" y="315"/>
                  <a:pt x="210" y="315"/>
                  <a:pt x="210" y="315"/>
                </a:cubicBezTo>
                <a:cubicBezTo>
                  <a:pt x="206" y="313"/>
                  <a:pt x="202" y="313"/>
                  <a:pt x="198" y="315"/>
                </a:cubicBezTo>
                <a:cubicBezTo>
                  <a:pt x="198" y="316"/>
                  <a:pt x="198" y="317"/>
                  <a:pt x="199" y="318"/>
                </a:cubicBezTo>
                <a:cubicBezTo>
                  <a:pt x="199" y="318"/>
                  <a:pt x="199" y="318"/>
                  <a:pt x="199" y="319"/>
                </a:cubicBezTo>
                <a:cubicBezTo>
                  <a:pt x="193" y="319"/>
                  <a:pt x="190" y="315"/>
                  <a:pt x="185" y="314"/>
                </a:cubicBezTo>
                <a:cubicBezTo>
                  <a:pt x="184" y="313"/>
                  <a:pt x="181" y="314"/>
                  <a:pt x="180" y="315"/>
                </a:cubicBezTo>
                <a:lnTo>
                  <a:pt x="180" y="315"/>
                </a:lnTo>
                <a:lnTo>
                  <a:pt x="178" y="314"/>
                </a:lnTo>
                <a:cubicBezTo>
                  <a:pt x="177" y="313"/>
                  <a:pt x="176" y="312"/>
                  <a:pt x="176" y="311"/>
                </a:cubicBezTo>
                <a:cubicBezTo>
                  <a:pt x="173" y="310"/>
                  <a:pt x="170" y="309"/>
                  <a:pt x="166" y="309"/>
                </a:cubicBezTo>
                <a:cubicBezTo>
                  <a:pt x="165" y="310"/>
                  <a:pt x="163" y="310"/>
                  <a:pt x="162" y="310"/>
                </a:cubicBezTo>
                <a:cubicBezTo>
                  <a:pt x="160" y="312"/>
                  <a:pt x="157" y="313"/>
                  <a:pt x="156" y="315"/>
                </a:cubicBezTo>
                <a:cubicBezTo>
                  <a:pt x="156" y="316"/>
                  <a:pt x="156" y="317"/>
                  <a:pt x="156" y="318"/>
                </a:cubicBezTo>
                <a:lnTo>
                  <a:pt x="126" y="318"/>
                </a:lnTo>
                <a:cubicBezTo>
                  <a:pt x="124" y="318"/>
                  <a:pt x="121" y="319"/>
                  <a:pt x="119" y="319"/>
                </a:cubicBezTo>
                <a:cubicBezTo>
                  <a:pt x="117" y="320"/>
                  <a:pt x="114" y="322"/>
                  <a:pt x="113" y="322"/>
                </a:cubicBezTo>
                <a:cubicBezTo>
                  <a:pt x="111" y="323"/>
                  <a:pt x="111" y="321"/>
                  <a:pt x="110" y="321"/>
                </a:cubicBezTo>
                <a:lnTo>
                  <a:pt x="105" y="321"/>
                </a:lnTo>
                <a:cubicBezTo>
                  <a:pt x="105" y="321"/>
                  <a:pt x="104" y="320"/>
                  <a:pt x="103" y="319"/>
                </a:cubicBezTo>
                <a:cubicBezTo>
                  <a:pt x="101" y="318"/>
                  <a:pt x="98" y="320"/>
                  <a:pt x="95" y="320"/>
                </a:cubicBezTo>
                <a:cubicBezTo>
                  <a:pt x="91" y="320"/>
                  <a:pt x="87" y="320"/>
                  <a:pt x="83" y="320"/>
                </a:cubicBezTo>
                <a:cubicBezTo>
                  <a:pt x="79" y="321"/>
                  <a:pt x="76" y="321"/>
                  <a:pt x="73" y="322"/>
                </a:cubicBezTo>
                <a:cubicBezTo>
                  <a:pt x="70" y="322"/>
                  <a:pt x="68" y="321"/>
                  <a:pt x="66" y="322"/>
                </a:cubicBezTo>
                <a:cubicBezTo>
                  <a:pt x="65" y="322"/>
                  <a:pt x="60" y="328"/>
                  <a:pt x="59" y="329"/>
                </a:cubicBezTo>
                <a:cubicBezTo>
                  <a:pt x="57" y="329"/>
                  <a:pt x="49" y="329"/>
                  <a:pt x="47" y="327"/>
                </a:cubicBezTo>
                <a:cubicBezTo>
                  <a:pt x="46" y="326"/>
                  <a:pt x="47" y="324"/>
                  <a:pt x="46" y="323"/>
                </a:cubicBezTo>
                <a:cubicBezTo>
                  <a:pt x="45" y="322"/>
                  <a:pt x="45" y="322"/>
                  <a:pt x="44" y="322"/>
                </a:cubicBezTo>
                <a:cubicBezTo>
                  <a:pt x="42" y="325"/>
                  <a:pt x="40" y="328"/>
                  <a:pt x="38" y="330"/>
                </a:cubicBezTo>
                <a:cubicBezTo>
                  <a:pt x="39" y="334"/>
                  <a:pt x="41" y="340"/>
                  <a:pt x="43" y="342"/>
                </a:cubicBezTo>
                <a:cubicBezTo>
                  <a:pt x="43" y="347"/>
                  <a:pt x="38" y="348"/>
                  <a:pt x="35" y="350"/>
                </a:cubicBezTo>
                <a:cubicBezTo>
                  <a:pt x="36" y="353"/>
                  <a:pt x="38" y="354"/>
                  <a:pt x="39" y="357"/>
                </a:cubicBezTo>
                <a:cubicBezTo>
                  <a:pt x="40" y="361"/>
                  <a:pt x="37" y="363"/>
                  <a:pt x="38" y="367"/>
                </a:cubicBezTo>
                <a:cubicBezTo>
                  <a:pt x="39" y="370"/>
                  <a:pt x="43" y="378"/>
                  <a:pt x="45" y="380"/>
                </a:cubicBezTo>
                <a:cubicBezTo>
                  <a:pt x="45" y="383"/>
                  <a:pt x="41" y="388"/>
                  <a:pt x="43" y="391"/>
                </a:cubicBezTo>
                <a:lnTo>
                  <a:pt x="43" y="392"/>
                </a:lnTo>
                <a:cubicBezTo>
                  <a:pt x="45" y="392"/>
                  <a:pt x="46" y="391"/>
                  <a:pt x="46" y="389"/>
                </a:cubicBezTo>
                <a:cubicBezTo>
                  <a:pt x="47" y="390"/>
                  <a:pt x="48" y="390"/>
                  <a:pt x="48" y="390"/>
                </a:cubicBezTo>
                <a:cubicBezTo>
                  <a:pt x="51" y="396"/>
                  <a:pt x="47" y="399"/>
                  <a:pt x="45" y="404"/>
                </a:cubicBezTo>
                <a:cubicBezTo>
                  <a:pt x="44" y="407"/>
                  <a:pt x="44" y="410"/>
                  <a:pt x="43" y="413"/>
                </a:cubicBezTo>
                <a:cubicBezTo>
                  <a:pt x="42" y="414"/>
                  <a:pt x="41" y="416"/>
                  <a:pt x="40" y="417"/>
                </a:cubicBezTo>
                <a:cubicBezTo>
                  <a:pt x="40" y="419"/>
                  <a:pt x="40" y="422"/>
                  <a:pt x="41" y="424"/>
                </a:cubicBezTo>
                <a:cubicBezTo>
                  <a:pt x="40" y="426"/>
                  <a:pt x="39" y="427"/>
                  <a:pt x="39" y="429"/>
                </a:cubicBezTo>
                <a:cubicBezTo>
                  <a:pt x="38" y="432"/>
                  <a:pt x="41" y="438"/>
                  <a:pt x="42" y="440"/>
                </a:cubicBezTo>
                <a:cubicBezTo>
                  <a:pt x="43" y="444"/>
                  <a:pt x="43" y="451"/>
                  <a:pt x="43" y="456"/>
                </a:cubicBezTo>
                <a:cubicBezTo>
                  <a:pt x="41" y="456"/>
                  <a:pt x="41" y="456"/>
                  <a:pt x="40" y="457"/>
                </a:cubicBezTo>
                <a:cubicBezTo>
                  <a:pt x="40" y="460"/>
                  <a:pt x="40" y="464"/>
                  <a:pt x="39" y="466"/>
                </a:cubicBezTo>
                <a:cubicBezTo>
                  <a:pt x="39" y="469"/>
                  <a:pt x="41" y="470"/>
                  <a:pt x="43" y="472"/>
                </a:cubicBezTo>
                <a:cubicBezTo>
                  <a:pt x="42" y="475"/>
                  <a:pt x="40" y="476"/>
                  <a:pt x="39" y="479"/>
                </a:cubicBezTo>
                <a:cubicBezTo>
                  <a:pt x="38" y="481"/>
                  <a:pt x="44" y="487"/>
                  <a:pt x="45" y="488"/>
                </a:cubicBezTo>
                <a:cubicBezTo>
                  <a:pt x="45" y="491"/>
                  <a:pt x="43" y="498"/>
                  <a:pt x="44" y="502"/>
                </a:cubicBezTo>
                <a:cubicBezTo>
                  <a:pt x="45" y="504"/>
                  <a:pt x="46" y="505"/>
                  <a:pt x="46" y="508"/>
                </a:cubicBezTo>
                <a:cubicBezTo>
                  <a:pt x="44" y="510"/>
                  <a:pt x="43" y="511"/>
                  <a:pt x="42" y="513"/>
                </a:cubicBezTo>
                <a:cubicBezTo>
                  <a:pt x="42" y="514"/>
                  <a:pt x="42" y="514"/>
                  <a:pt x="42" y="514"/>
                </a:cubicBezTo>
                <a:cubicBezTo>
                  <a:pt x="43" y="517"/>
                  <a:pt x="47" y="517"/>
                  <a:pt x="49" y="522"/>
                </a:cubicBezTo>
                <a:cubicBezTo>
                  <a:pt x="51" y="528"/>
                  <a:pt x="44" y="529"/>
                  <a:pt x="42" y="532"/>
                </a:cubicBezTo>
                <a:cubicBezTo>
                  <a:pt x="40" y="535"/>
                  <a:pt x="39" y="538"/>
                  <a:pt x="37" y="541"/>
                </a:cubicBezTo>
                <a:lnTo>
                  <a:pt x="37" y="542"/>
                </a:lnTo>
                <a:cubicBezTo>
                  <a:pt x="45" y="537"/>
                  <a:pt x="52" y="542"/>
                  <a:pt x="57" y="545"/>
                </a:cubicBezTo>
                <a:cubicBezTo>
                  <a:pt x="57" y="548"/>
                  <a:pt x="55" y="552"/>
                  <a:pt x="53" y="553"/>
                </a:cubicBezTo>
                <a:cubicBezTo>
                  <a:pt x="53" y="554"/>
                  <a:pt x="53" y="554"/>
                  <a:pt x="54" y="555"/>
                </a:cubicBezTo>
                <a:cubicBezTo>
                  <a:pt x="57" y="555"/>
                  <a:pt x="59" y="554"/>
                  <a:pt x="62" y="553"/>
                </a:cubicBezTo>
                <a:cubicBezTo>
                  <a:pt x="64" y="553"/>
                  <a:pt x="66" y="554"/>
                  <a:pt x="69" y="554"/>
                </a:cubicBezTo>
                <a:cubicBezTo>
                  <a:pt x="71" y="553"/>
                  <a:pt x="74" y="552"/>
                  <a:pt x="77" y="553"/>
                </a:cubicBezTo>
                <a:cubicBezTo>
                  <a:pt x="80" y="553"/>
                  <a:pt x="83" y="555"/>
                  <a:pt x="86" y="555"/>
                </a:cubicBezTo>
                <a:close/>
                <a:moveTo>
                  <a:pt x="8" y="393"/>
                </a:moveTo>
                <a:cubicBezTo>
                  <a:pt x="7" y="394"/>
                  <a:pt x="7" y="396"/>
                  <a:pt x="7" y="397"/>
                </a:cubicBezTo>
                <a:cubicBezTo>
                  <a:pt x="7" y="399"/>
                  <a:pt x="8" y="401"/>
                  <a:pt x="7" y="402"/>
                </a:cubicBezTo>
                <a:lnTo>
                  <a:pt x="7" y="404"/>
                </a:lnTo>
                <a:cubicBezTo>
                  <a:pt x="8" y="405"/>
                  <a:pt x="9" y="405"/>
                  <a:pt x="10" y="404"/>
                </a:cubicBezTo>
                <a:cubicBezTo>
                  <a:pt x="11" y="404"/>
                  <a:pt x="10" y="403"/>
                  <a:pt x="11" y="401"/>
                </a:cubicBezTo>
                <a:lnTo>
                  <a:pt x="11" y="401"/>
                </a:lnTo>
                <a:cubicBezTo>
                  <a:pt x="12" y="399"/>
                  <a:pt x="14" y="399"/>
                  <a:pt x="16" y="398"/>
                </a:cubicBezTo>
                <a:cubicBezTo>
                  <a:pt x="17" y="397"/>
                  <a:pt x="17" y="396"/>
                  <a:pt x="18" y="396"/>
                </a:cubicBezTo>
                <a:cubicBezTo>
                  <a:pt x="18" y="391"/>
                  <a:pt x="17" y="389"/>
                  <a:pt x="15" y="386"/>
                </a:cubicBezTo>
                <a:lnTo>
                  <a:pt x="14" y="386"/>
                </a:lnTo>
                <a:cubicBezTo>
                  <a:pt x="14" y="386"/>
                  <a:pt x="13" y="386"/>
                  <a:pt x="12" y="387"/>
                </a:cubicBezTo>
                <a:cubicBezTo>
                  <a:pt x="10" y="386"/>
                  <a:pt x="10" y="382"/>
                  <a:pt x="6" y="382"/>
                </a:cubicBezTo>
                <a:cubicBezTo>
                  <a:pt x="0" y="388"/>
                  <a:pt x="7" y="388"/>
                  <a:pt x="8" y="393"/>
                </a:cubicBezTo>
                <a:close/>
                <a:moveTo>
                  <a:pt x="6" y="353"/>
                </a:moveTo>
                <a:lnTo>
                  <a:pt x="6" y="353"/>
                </a:lnTo>
                <a:lnTo>
                  <a:pt x="7" y="353"/>
                </a:lnTo>
                <a:cubicBezTo>
                  <a:pt x="7" y="353"/>
                  <a:pt x="7" y="353"/>
                  <a:pt x="6" y="353"/>
                </a:cubicBezTo>
                <a:close/>
                <a:moveTo>
                  <a:pt x="463" y="305"/>
                </a:moveTo>
                <a:cubicBezTo>
                  <a:pt x="460" y="302"/>
                  <a:pt x="456" y="300"/>
                  <a:pt x="449" y="300"/>
                </a:cubicBezTo>
                <a:cubicBezTo>
                  <a:pt x="447" y="301"/>
                  <a:pt x="446" y="302"/>
                  <a:pt x="445" y="303"/>
                </a:cubicBezTo>
                <a:cubicBezTo>
                  <a:pt x="449" y="303"/>
                  <a:pt x="452" y="301"/>
                  <a:pt x="456" y="302"/>
                </a:cubicBezTo>
                <a:cubicBezTo>
                  <a:pt x="458" y="303"/>
                  <a:pt x="461" y="304"/>
                  <a:pt x="463" y="305"/>
                </a:cubicBezTo>
                <a:close/>
                <a:moveTo>
                  <a:pt x="588" y="496"/>
                </a:moveTo>
                <a:cubicBezTo>
                  <a:pt x="588" y="496"/>
                  <a:pt x="587" y="496"/>
                  <a:pt x="587" y="497"/>
                </a:cubicBezTo>
                <a:cubicBezTo>
                  <a:pt x="587" y="497"/>
                  <a:pt x="587" y="497"/>
                  <a:pt x="587" y="497"/>
                </a:cubicBezTo>
                <a:cubicBezTo>
                  <a:pt x="587" y="500"/>
                  <a:pt x="588" y="502"/>
                  <a:pt x="590" y="503"/>
                </a:cubicBezTo>
                <a:cubicBezTo>
                  <a:pt x="590" y="508"/>
                  <a:pt x="588" y="509"/>
                  <a:pt x="585" y="511"/>
                </a:cubicBezTo>
                <a:cubicBezTo>
                  <a:pt x="585" y="511"/>
                  <a:pt x="584" y="511"/>
                  <a:pt x="583" y="511"/>
                </a:cubicBezTo>
                <a:cubicBezTo>
                  <a:pt x="583" y="512"/>
                  <a:pt x="583" y="512"/>
                  <a:pt x="582" y="513"/>
                </a:cubicBezTo>
                <a:cubicBezTo>
                  <a:pt x="582" y="518"/>
                  <a:pt x="583" y="521"/>
                  <a:pt x="584" y="526"/>
                </a:cubicBezTo>
                <a:cubicBezTo>
                  <a:pt x="584" y="527"/>
                  <a:pt x="584" y="529"/>
                  <a:pt x="584" y="531"/>
                </a:cubicBezTo>
                <a:cubicBezTo>
                  <a:pt x="585" y="533"/>
                  <a:pt x="587" y="536"/>
                  <a:pt x="586" y="540"/>
                </a:cubicBezTo>
                <a:cubicBezTo>
                  <a:pt x="585" y="542"/>
                  <a:pt x="583" y="545"/>
                  <a:pt x="582" y="548"/>
                </a:cubicBezTo>
                <a:cubicBezTo>
                  <a:pt x="582" y="550"/>
                  <a:pt x="583" y="551"/>
                  <a:pt x="582" y="552"/>
                </a:cubicBezTo>
                <a:cubicBezTo>
                  <a:pt x="581" y="553"/>
                  <a:pt x="578" y="554"/>
                  <a:pt x="577" y="556"/>
                </a:cubicBezTo>
                <a:cubicBezTo>
                  <a:pt x="575" y="558"/>
                  <a:pt x="575" y="562"/>
                  <a:pt x="573" y="563"/>
                </a:cubicBezTo>
                <a:cubicBezTo>
                  <a:pt x="572" y="564"/>
                  <a:pt x="568" y="565"/>
                  <a:pt x="567" y="566"/>
                </a:cubicBezTo>
                <a:cubicBezTo>
                  <a:pt x="566" y="567"/>
                  <a:pt x="567" y="569"/>
                  <a:pt x="566" y="571"/>
                </a:cubicBezTo>
                <a:cubicBezTo>
                  <a:pt x="565" y="572"/>
                  <a:pt x="563" y="573"/>
                  <a:pt x="562" y="575"/>
                </a:cubicBezTo>
                <a:cubicBezTo>
                  <a:pt x="562" y="576"/>
                  <a:pt x="561" y="577"/>
                  <a:pt x="561" y="579"/>
                </a:cubicBezTo>
                <a:cubicBezTo>
                  <a:pt x="560" y="582"/>
                  <a:pt x="552" y="587"/>
                  <a:pt x="547" y="586"/>
                </a:cubicBezTo>
                <a:cubicBezTo>
                  <a:pt x="544" y="585"/>
                  <a:pt x="543" y="583"/>
                  <a:pt x="541" y="583"/>
                </a:cubicBezTo>
                <a:cubicBezTo>
                  <a:pt x="538" y="581"/>
                  <a:pt x="534" y="585"/>
                  <a:pt x="531" y="586"/>
                </a:cubicBezTo>
                <a:cubicBezTo>
                  <a:pt x="528" y="587"/>
                  <a:pt x="523" y="585"/>
                  <a:pt x="521" y="584"/>
                </a:cubicBezTo>
                <a:cubicBezTo>
                  <a:pt x="520" y="584"/>
                  <a:pt x="519" y="583"/>
                  <a:pt x="519" y="583"/>
                </a:cubicBezTo>
                <a:cubicBezTo>
                  <a:pt x="517" y="582"/>
                  <a:pt x="516" y="583"/>
                  <a:pt x="515" y="584"/>
                </a:cubicBezTo>
                <a:cubicBezTo>
                  <a:pt x="511" y="586"/>
                  <a:pt x="508" y="587"/>
                  <a:pt x="506" y="590"/>
                </a:cubicBezTo>
                <a:cubicBezTo>
                  <a:pt x="501" y="590"/>
                  <a:pt x="497" y="589"/>
                  <a:pt x="494" y="586"/>
                </a:cubicBezTo>
                <a:cubicBezTo>
                  <a:pt x="493" y="586"/>
                  <a:pt x="492" y="586"/>
                  <a:pt x="491" y="587"/>
                </a:cubicBezTo>
                <a:cubicBezTo>
                  <a:pt x="489" y="587"/>
                  <a:pt x="488" y="591"/>
                  <a:pt x="488" y="593"/>
                </a:cubicBezTo>
                <a:cubicBezTo>
                  <a:pt x="488" y="594"/>
                  <a:pt x="488" y="595"/>
                  <a:pt x="487" y="595"/>
                </a:cubicBezTo>
                <a:cubicBezTo>
                  <a:pt x="488" y="597"/>
                  <a:pt x="488" y="597"/>
                  <a:pt x="488" y="598"/>
                </a:cubicBezTo>
                <a:cubicBezTo>
                  <a:pt x="495" y="600"/>
                  <a:pt x="501" y="598"/>
                  <a:pt x="506" y="597"/>
                </a:cubicBezTo>
                <a:cubicBezTo>
                  <a:pt x="511" y="596"/>
                  <a:pt x="514" y="600"/>
                  <a:pt x="519" y="598"/>
                </a:cubicBezTo>
                <a:cubicBezTo>
                  <a:pt x="522" y="597"/>
                  <a:pt x="524" y="595"/>
                  <a:pt x="527" y="594"/>
                </a:cubicBezTo>
                <a:cubicBezTo>
                  <a:pt x="531" y="593"/>
                  <a:pt x="534" y="596"/>
                  <a:pt x="537" y="595"/>
                </a:cubicBezTo>
                <a:cubicBezTo>
                  <a:pt x="540" y="594"/>
                  <a:pt x="541" y="592"/>
                  <a:pt x="544" y="592"/>
                </a:cubicBezTo>
                <a:cubicBezTo>
                  <a:pt x="546" y="591"/>
                  <a:pt x="548" y="591"/>
                  <a:pt x="550" y="591"/>
                </a:cubicBezTo>
                <a:cubicBezTo>
                  <a:pt x="555" y="590"/>
                  <a:pt x="560" y="589"/>
                  <a:pt x="564" y="588"/>
                </a:cubicBezTo>
                <a:lnTo>
                  <a:pt x="567" y="588"/>
                </a:lnTo>
                <a:cubicBezTo>
                  <a:pt x="569" y="587"/>
                  <a:pt x="571" y="584"/>
                  <a:pt x="572" y="582"/>
                </a:cubicBezTo>
                <a:cubicBezTo>
                  <a:pt x="572" y="581"/>
                  <a:pt x="572" y="579"/>
                  <a:pt x="572" y="578"/>
                </a:cubicBezTo>
                <a:cubicBezTo>
                  <a:pt x="573" y="576"/>
                  <a:pt x="575" y="575"/>
                  <a:pt x="576" y="573"/>
                </a:cubicBezTo>
                <a:cubicBezTo>
                  <a:pt x="577" y="571"/>
                  <a:pt x="577" y="569"/>
                  <a:pt x="578" y="567"/>
                </a:cubicBezTo>
                <a:cubicBezTo>
                  <a:pt x="579" y="565"/>
                  <a:pt x="581" y="564"/>
                  <a:pt x="582" y="563"/>
                </a:cubicBezTo>
                <a:cubicBezTo>
                  <a:pt x="585" y="562"/>
                  <a:pt x="587" y="564"/>
                  <a:pt x="589" y="562"/>
                </a:cubicBezTo>
                <a:cubicBezTo>
                  <a:pt x="594" y="559"/>
                  <a:pt x="589" y="554"/>
                  <a:pt x="590" y="548"/>
                </a:cubicBezTo>
                <a:cubicBezTo>
                  <a:pt x="591" y="545"/>
                  <a:pt x="592" y="541"/>
                  <a:pt x="592" y="538"/>
                </a:cubicBezTo>
                <a:cubicBezTo>
                  <a:pt x="591" y="537"/>
                  <a:pt x="591" y="535"/>
                  <a:pt x="591" y="533"/>
                </a:cubicBezTo>
                <a:cubicBezTo>
                  <a:pt x="591" y="532"/>
                  <a:pt x="592" y="529"/>
                  <a:pt x="592" y="528"/>
                </a:cubicBezTo>
                <a:cubicBezTo>
                  <a:pt x="592" y="524"/>
                  <a:pt x="591" y="519"/>
                  <a:pt x="592" y="515"/>
                </a:cubicBezTo>
                <a:lnTo>
                  <a:pt x="592" y="511"/>
                </a:lnTo>
                <a:cubicBezTo>
                  <a:pt x="593" y="509"/>
                  <a:pt x="595" y="504"/>
                  <a:pt x="594" y="501"/>
                </a:cubicBezTo>
                <a:cubicBezTo>
                  <a:pt x="593" y="498"/>
                  <a:pt x="591" y="496"/>
                  <a:pt x="588" y="496"/>
                </a:cubicBezTo>
                <a:close/>
                <a:moveTo>
                  <a:pt x="601" y="401"/>
                </a:moveTo>
                <a:cubicBezTo>
                  <a:pt x="601" y="396"/>
                  <a:pt x="599" y="392"/>
                  <a:pt x="599" y="387"/>
                </a:cubicBezTo>
                <a:cubicBezTo>
                  <a:pt x="599" y="385"/>
                  <a:pt x="599" y="383"/>
                  <a:pt x="599" y="381"/>
                </a:cubicBezTo>
                <a:cubicBezTo>
                  <a:pt x="599" y="379"/>
                  <a:pt x="597" y="379"/>
                  <a:pt x="596" y="377"/>
                </a:cubicBezTo>
                <a:lnTo>
                  <a:pt x="596" y="373"/>
                </a:lnTo>
                <a:cubicBezTo>
                  <a:pt x="596" y="372"/>
                  <a:pt x="594" y="371"/>
                  <a:pt x="594" y="371"/>
                </a:cubicBezTo>
                <a:cubicBezTo>
                  <a:pt x="594" y="370"/>
                  <a:pt x="594" y="369"/>
                  <a:pt x="593" y="368"/>
                </a:cubicBezTo>
                <a:cubicBezTo>
                  <a:pt x="593" y="364"/>
                  <a:pt x="597" y="363"/>
                  <a:pt x="598" y="359"/>
                </a:cubicBezTo>
                <a:cubicBezTo>
                  <a:pt x="599" y="358"/>
                  <a:pt x="598" y="356"/>
                  <a:pt x="598" y="356"/>
                </a:cubicBezTo>
                <a:lnTo>
                  <a:pt x="598" y="346"/>
                </a:lnTo>
                <a:cubicBezTo>
                  <a:pt x="598" y="345"/>
                  <a:pt x="597" y="344"/>
                  <a:pt x="597" y="343"/>
                </a:cubicBezTo>
                <a:cubicBezTo>
                  <a:pt x="597" y="339"/>
                  <a:pt x="597" y="335"/>
                  <a:pt x="597" y="331"/>
                </a:cubicBezTo>
                <a:cubicBezTo>
                  <a:pt x="597" y="324"/>
                  <a:pt x="596" y="315"/>
                  <a:pt x="598" y="308"/>
                </a:cubicBezTo>
                <a:cubicBezTo>
                  <a:pt x="598" y="305"/>
                  <a:pt x="597" y="303"/>
                  <a:pt x="596" y="302"/>
                </a:cubicBezTo>
                <a:cubicBezTo>
                  <a:pt x="596" y="299"/>
                  <a:pt x="597" y="296"/>
                  <a:pt x="596" y="294"/>
                </a:cubicBezTo>
                <a:lnTo>
                  <a:pt x="595" y="293"/>
                </a:lnTo>
                <a:lnTo>
                  <a:pt x="594" y="293"/>
                </a:lnTo>
                <a:cubicBezTo>
                  <a:pt x="594" y="294"/>
                  <a:pt x="593" y="294"/>
                  <a:pt x="593" y="294"/>
                </a:cubicBezTo>
                <a:cubicBezTo>
                  <a:pt x="592" y="299"/>
                  <a:pt x="594" y="301"/>
                  <a:pt x="594" y="304"/>
                </a:cubicBezTo>
                <a:cubicBezTo>
                  <a:pt x="592" y="313"/>
                  <a:pt x="591" y="327"/>
                  <a:pt x="593" y="336"/>
                </a:cubicBezTo>
                <a:cubicBezTo>
                  <a:pt x="593" y="339"/>
                  <a:pt x="591" y="341"/>
                  <a:pt x="591" y="343"/>
                </a:cubicBezTo>
                <a:cubicBezTo>
                  <a:pt x="589" y="348"/>
                  <a:pt x="590" y="354"/>
                  <a:pt x="591" y="358"/>
                </a:cubicBezTo>
                <a:cubicBezTo>
                  <a:pt x="592" y="359"/>
                  <a:pt x="593" y="366"/>
                  <a:pt x="592" y="366"/>
                </a:cubicBezTo>
                <a:cubicBezTo>
                  <a:pt x="592" y="367"/>
                  <a:pt x="591" y="368"/>
                  <a:pt x="591" y="368"/>
                </a:cubicBezTo>
                <a:cubicBezTo>
                  <a:pt x="589" y="372"/>
                  <a:pt x="593" y="375"/>
                  <a:pt x="595" y="376"/>
                </a:cubicBezTo>
                <a:cubicBezTo>
                  <a:pt x="594" y="381"/>
                  <a:pt x="592" y="383"/>
                  <a:pt x="591" y="386"/>
                </a:cubicBezTo>
                <a:cubicBezTo>
                  <a:pt x="590" y="389"/>
                  <a:pt x="590" y="391"/>
                  <a:pt x="590" y="394"/>
                </a:cubicBezTo>
                <a:cubicBezTo>
                  <a:pt x="589" y="397"/>
                  <a:pt x="588" y="399"/>
                  <a:pt x="587" y="401"/>
                </a:cubicBezTo>
                <a:cubicBezTo>
                  <a:pt x="587" y="405"/>
                  <a:pt x="589" y="406"/>
                  <a:pt x="589" y="409"/>
                </a:cubicBezTo>
                <a:cubicBezTo>
                  <a:pt x="589" y="411"/>
                  <a:pt x="588" y="412"/>
                  <a:pt x="589" y="415"/>
                </a:cubicBezTo>
                <a:cubicBezTo>
                  <a:pt x="589" y="417"/>
                  <a:pt x="591" y="418"/>
                  <a:pt x="592" y="420"/>
                </a:cubicBezTo>
                <a:cubicBezTo>
                  <a:pt x="592" y="422"/>
                  <a:pt x="591" y="426"/>
                  <a:pt x="591" y="427"/>
                </a:cubicBezTo>
                <a:lnTo>
                  <a:pt x="591" y="434"/>
                </a:lnTo>
                <a:cubicBezTo>
                  <a:pt x="590" y="438"/>
                  <a:pt x="590" y="441"/>
                  <a:pt x="591" y="445"/>
                </a:cubicBezTo>
                <a:cubicBezTo>
                  <a:pt x="592" y="451"/>
                  <a:pt x="588" y="455"/>
                  <a:pt x="587" y="459"/>
                </a:cubicBezTo>
                <a:cubicBezTo>
                  <a:pt x="586" y="462"/>
                  <a:pt x="589" y="465"/>
                  <a:pt x="589" y="468"/>
                </a:cubicBezTo>
                <a:cubicBezTo>
                  <a:pt x="590" y="470"/>
                  <a:pt x="589" y="471"/>
                  <a:pt x="590" y="473"/>
                </a:cubicBezTo>
                <a:cubicBezTo>
                  <a:pt x="591" y="473"/>
                  <a:pt x="591" y="473"/>
                  <a:pt x="592" y="472"/>
                </a:cubicBezTo>
                <a:cubicBezTo>
                  <a:pt x="593" y="472"/>
                  <a:pt x="593" y="471"/>
                  <a:pt x="594" y="470"/>
                </a:cubicBezTo>
                <a:cubicBezTo>
                  <a:pt x="594" y="469"/>
                  <a:pt x="596" y="468"/>
                  <a:pt x="596" y="466"/>
                </a:cubicBezTo>
                <a:cubicBezTo>
                  <a:pt x="597" y="462"/>
                  <a:pt x="594" y="460"/>
                  <a:pt x="595" y="456"/>
                </a:cubicBezTo>
                <a:cubicBezTo>
                  <a:pt x="595" y="454"/>
                  <a:pt x="596" y="452"/>
                  <a:pt x="596" y="450"/>
                </a:cubicBezTo>
                <a:cubicBezTo>
                  <a:pt x="597" y="447"/>
                  <a:pt x="596" y="444"/>
                  <a:pt x="597" y="441"/>
                </a:cubicBezTo>
                <a:cubicBezTo>
                  <a:pt x="597" y="438"/>
                  <a:pt x="596" y="435"/>
                  <a:pt x="596" y="433"/>
                </a:cubicBezTo>
                <a:cubicBezTo>
                  <a:pt x="597" y="431"/>
                  <a:pt x="599" y="429"/>
                  <a:pt x="598" y="426"/>
                </a:cubicBezTo>
                <a:cubicBezTo>
                  <a:pt x="598" y="424"/>
                  <a:pt x="596" y="423"/>
                  <a:pt x="595" y="421"/>
                </a:cubicBezTo>
                <a:cubicBezTo>
                  <a:pt x="594" y="419"/>
                  <a:pt x="596" y="416"/>
                  <a:pt x="596" y="414"/>
                </a:cubicBezTo>
                <a:cubicBezTo>
                  <a:pt x="598" y="408"/>
                  <a:pt x="596" y="404"/>
                  <a:pt x="601" y="401"/>
                </a:cubicBezTo>
                <a:close/>
                <a:moveTo>
                  <a:pt x="609" y="162"/>
                </a:moveTo>
                <a:cubicBezTo>
                  <a:pt x="609" y="161"/>
                  <a:pt x="611" y="160"/>
                  <a:pt x="611" y="158"/>
                </a:cubicBezTo>
                <a:cubicBezTo>
                  <a:pt x="613" y="154"/>
                  <a:pt x="612" y="148"/>
                  <a:pt x="610" y="145"/>
                </a:cubicBezTo>
                <a:cubicBezTo>
                  <a:pt x="608" y="144"/>
                  <a:pt x="606" y="143"/>
                  <a:pt x="603" y="143"/>
                </a:cubicBezTo>
                <a:cubicBezTo>
                  <a:pt x="603" y="144"/>
                  <a:pt x="603" y="144"/>
                  <a:pt x="602" y="144"/>
                </a:cubicBezTo>
                <a:cubicBezTo>
                  <a:pt x="602" y="146"/>
                  <a:pt x="603" y="150"/>
                  <a:pt x="602" y="153"/>
                </a:cubicBezTo>
                <a:cubicBezTo>
                  <a:pt x="601" y="155"/>
                  <a:pt x="600" y="157"/>
                  <a:pt x="600" y="160"/>
                </a:cubicBezTo>
                <a:cubicBezTo>
                  <a:pt x="603" y="163"/>
                  <a:pt x="604" y="164"/>
                  <a:pt x="604" y="170"/>
                </a:cubicBezTo>
                <a:cubicBezTo>
                  <a:pt x="603" y="170"/>
                  <a:pt x="603" y="171"/>
                  <a:pt x="602" y="172"/>
                </a:cubicBezTo>
                <a:cubicBezTo>
                  <a:pt x="600" y="173"/>
                  <a:pt x="599" y="172"/>
                  <a:pt x="597" y="174"/>
                </a:cubicBezTo>
                <a:cubicBezTo>
                  <a:pt x="596" y="177"/>
                  <a:pt x="599" y="179"/>
                  <a:pt x="598" y="181"/>
                </a:cubicBezTo>
                <a:cubicBezTo>
                  <a:pt x="598" y="183"/>
                  <a:pt x="596" y="185"/>
                  <a:pt x="595" y="187"/>
                </a:cubicBezTo>
                <a:cubicBezTo>
                  <a:pt x="595" y="189"/>
                  <a:pt x="597" y="198"/>
                  <a:pt x="597" y="200"/>
                </a:cubicBezTo>
                <a:cubicBezTo>
                  <a:pt x="598" y="203"/>
                  <a:pt x="596" y="206"/>
                  <a:pt x="595" y="208"/>
                </a:cubicBezTo>
                <a:cubicBezTo>
                  <a:pt x="595" y="209"/>
                  <a:pt x="595" y="211"/>
                  <a:pt x="595" y="211"/>
                </a:cubicBezTo>
                <a:cubicBezTo>
                  <a:pt x="596" y="214"/>
                  <a:pt x="596" y="216"/>
                  <a:pt x="596" y="219"/>
                </a:cubicBezTo>
                <a:cubicBezTo>
                  <a:pt x="596" y="220"/>
                  <a:pt x="597" y="221"/>
                  <a:pt x="597" y="222"/>
                </a:cubicBezTo>
                <a:cubicBezTo>
                  <a:pt x="598" y="225"/>
                  <a:pt x="596" y="230"/>
                  <a:pt x="596" y="231"/>
                </a:cubicBezTo>
                <a:cubicBezTo>
                  <a:pt x="597" y="233"/>
                  <a:pt x="597" y="233"/>
                  <a:pt x="598" y="233"/>
                </a:cubicBezTo>
                <a:cubicBezTo>
                  <a:pt x="600" y="233"/>
                  <a:pt x="601" y="232"/>
                  <a:pt x="602" y="231"/>
                </a:cubicBezTo>
                <a:cubicBezTo>
                  <a:pt x="602" y="229"/>
                  <a:pt x="603" y="227"/>
                  <a:pt x="604" y="226"/>
                </a:cubicBezTo>
                <a:cubicBezTo>
                  <a:pt x="604" y="223"/>
                  <a:pt x="602" y="221"/>
                  <a:pt x="602" y="219"/>
                </a:cubicBezTo>
                <a:cubicBezTo>
                  <a:pt x="602" y="217"/>
                  <a:pt x="603" y="214"/>
                  <a:pt x="604" y="213"/>
                </a:cubicBezTo>
                <a:cubicBezTo>
                  <a:pt x="604" y="210"/>
                  <a:pt x="603" y="207"/>
                  <a:pt x="602" y="205"/>
                </a:cubicBezTo>
                <a:cubicBezTo>
                  <a:pt x="602" y="203"/>
                  <a:pt x="603" y="202"/>
                  <a:pt x="603" y="201"/>
                </a:cubicBezTo>
                <a:cubicBezTo>
                  <a:pt x="605" y="196"/>
                  <a:pt x="599" y="195"/>
                  <a:pt x="601" y="191"/>
                </a:cubicBezTo>
                <a:cubicBezTo>
                  <a:pt x="602" y="188"/>
                  <a:pt x="609" y="185"/>
                  <a:pt x="611" y="184"/>
                </a:cubicBezTo>
                <a:cubicBezTo>
                  <a:pt x="611" y="180"/>
                  <a:pt x="613" y="177"/>
                  <a:pt x="612" y="173"/>
                </a:cubicBezTo>
                <a:cubicBezTo>
                  <a:pt x="611" y="171"/>
                  <a:pt x="608" y="164"/>
                  <a:pt x="609" y="162"/>
                </a:cubicBezTo>
                <a:close/>
                <a:moveTo>
                  <a:pt x="296" y="593"/>
                </a:moveTo>
                <a:cubicBezTo>
                  <a:pt x="295" y="593"/>
                  <a:pt x="294" y="593"/>
                  <a:pt x="293" y="593"/>
                </a:cubicBezTo>
                <a:lnTo>
                  <a:pt x="292" y="593"/>
                </a:lnTo>
                <a:cubicBezTo>
                  <a:pt x="292" y="592"/>
                  <a:pt x="293" y="590"/>
                  <a:pt x="293" y="590"/>
                </a:cubicBezTo>
                <a:cubicBezTo>
                  <a:pt x="293" y="589"/>
                  <a:pt x="294" y="589"/>
                  <a:pt x="294" y="589"/>
                </a:cubicBezTo>
                <a:cubicBezTo>
                  <a:pt x="295" y="589"/>
                  <a:pt x="295" y="589"/>
                  <a:pt x="295" y="589"/>
                </a:cubicBezTo>
                <a:cubicBezTo>
                  <a:pt x="296" y="589"/>
                  <a:pt x="296" y="590"/>
                  <a:pt x="297" y="590"/>
                </a:cubicBezTo>
                <a:cubicBezTo>
                  <a:pt x="297" y="591"/>
                  <a:pt x="297" y="592"/>
                  <a:pt x="297" y="592"/>
                </a:cubicBezTo>
                <a:cubicBezTo>
                  <a:pt x="296" y="592"/>
                  <a:pt x="296" y="592"/>
                  <a:pt x="296" y="593"/>
                </a:cubicBezTo>
                <a:close/>
                <a:moveTo>
                  <a:pt x="389" y="585"/>
                </a:moveTo>
                <a:cubicBezTo>
                  <a:pt x="385" y="585"/>
                  <a:pt x="383" y="588"/>
                  <a:pt x="378" y="586"/>
                </a:cubicBezTo>
                <a:cubicBezTo>
                  <a:pt x="375" y="585"/>
                  <a:pt x="375" y="583"/>
                  <a:pt x="371" y="582"/>
                </a:cubicBezTo>
                <a:cubicBezTo>
                  <a:pt x="365" y="582"/>
                  <a:pt x="358" y="583"/>
                  <a:pt x="352" y="583"/>
                </a:cubicBezTo>
                <a:cubicBezTo>
                  <a:pt x="350" y="583"/>
                  <a:pt x="347" y="584"/>
                  <a:pt x="345" y="583"/>
                </a:cubicBezTo>
                <a:cubicBezTo>
                  <a:pt x="344" y="583"/>
                  <a:pt x="341" y="583"/>
                  <a:pt x="340" y="582"/>
                </a:cubicBezTo>
                <a:lnTo>
                  <a:pt x="332" y="582"/>
                </a:lnTo>
                <a:cubicBezTo>
                  <a:pt x="329" y="582"/>
                  <a:pt x="323" y="581"/>
                  <a:pt x="319" y="582"/>
                </a:cubicBezTo>
                <a:lnTo>
                  <a:pt x="307" y="582"/>
                </a:lnTo>
                <a:cubicBezTo>
                  <a:pt x="305" y="582"/>
                  <a:pt x="303" y="584"/>
                  <a:pt x="301" y="585"/>
                </a:cubicBezTo>
                <a:cubicBezTo>
                  <a:pt x="299" y="586"/>
                  <a:pt x="296" y="586"/>
                  <a:pt x="294" y="587"/>
                </a:cubicBezTo>
                <a:cubicBezTo>
                  <a:pt x="291" y="587"/>
                  <a:pt x="289" y="586"/>
                  <a:pt x="287" y="585"/>
                </a:cubicBezTo>
                <a:cubicBezTo>
                  <a:pt x="284" y="584"/>
                  <a:pt x="281" y="584"/>
                  <a:pt x="278" y="585"/>
                </a:cubicBezTo>
                <a:cubicBezTo>
                  <a:pt x="278" y="585"/>
                  <a:pt x="278" y="585"/>
                  <a:pt x="278" y="585"/>
                </a:cubicBezTo>
                <a:cubicBezTo>
                  <a:pt x="278" y="587"/>
                  <a:pt x="285" y="593"/>
                  <a:pt x="286" y="593"/>
                </a:cubicBezTo>
                <a:cubicBezTo>
                  <a:pt x="286" y="594"/>
                  <a:pt x="286" y="594"/>
                  <a:pt x="286" y="594"/>
                </a:cubicBezTo>
                <a:cubicBezTo>
                  <a:pt x="280" y="595"/>
                  <a:pt x="276" y="594"/>
                  <a:pt x="273" y="591"/>
                </a:cubicBezTo>
                <a:cubicBezTo>
                  <a:pt x="273" y="588"/>
                  <a:pt x="274" y="588"/>
                  <a:pt x="275" y="586"/>
                </a:cubicBezTo>
                <a:cubicBezTo>
                  <a:pt x="274" y="586"/>
                  <a:pt x="274" y="586"/>
                  <a:pt x="274" y="585"/>
                </a:cubicBezTo>
                <a:cubicBezTo>
                  <a:pt x="272" y="584"/>
                  <a:pt x="268" y="585"/>
                  <a:pt x="266" y="585"/>
                </a:cubicBezTo>
                <a:cubicBezTo>
                  <a:pt x="264" y="585"/>
                  <a:pt x="262" y="584"/>
                  <a:pt x="260" y="584"/>
                </a:cubicBezTo>
                <a:cubicBezTo>
                  <a:pt x="257" y="585"/>
                  <a:pt x="252" y="586"/>
                  <a:pt x="249" y="585"/>
                </a:cubicBezTo>
                <a:cubicBezTo>
                  <a:pt x="247" y="585"/>
                  <a:pt x="245" y="584"/>
                  <a:pt x="243" y="583"/>
                </a:cubicBezTo>
                <a:cubicBezTo>
                  <a:pt x="238" y="582"/>
                  <a:pt x="234" y="585"/>
                  <a:pt x="230" y="584"/>
                </a:cubicBezTo>
                <a:cubicBezTo>
                  <a:pt x="228" y="583"/>
                  <a:pt x="226" y="585"/>
                  <a:pt x="224" y="584"/>
                </a:cubicBezTo>
                <a:cubicBezTo>
                  <a:pt x="223" y="584"/>
                  <a:pt x="222" y="583"/>
                  <a:pt x="221" y="583"/>
                </a:cubicBezTo>
                <a:cubicBezTo>
                  <a:pt x="220" y="583"/>
                  <a:pt x="211" y="584"/>
                  <a:pt x="211" y="584"/>
                </a:cubicBezTo>
                <a:cubicBezTo>
                  <a:pt x="209" y="584"/>
                  <a:pt x="206" y="583"/>
                  <a:pt x="205" y="583"/>
                </a:cubicBezTo>
                <a:cubicBezTo>
                  <a:pt x="203" y="583"/>
                  <a:pt x="200" y="585"/>
                  <a:pt x="198" y="586"/>
                </a:cubicBezTo>
                <a:cubicBezTo>
                  <a:pt x="193" y="587"/>
                  <a:pt x="190" y="584"/>
                  <a:pt x="186" y="584"/>
                </a:cubicBezTo>
                <a:cubicBezTo>
                  <a:pt x="185" y="586"/>
                  <a:pt x="183" y="587"/>
                  <a:pt x="182" y="588"/>
                </a:cubicBezTo>
                <a:cubicBezTo>
                  <a:pt x="179" y="588"/>
                  <a:pt x="178" y="587"/>
                  <a:pt x="176" y="586"/>
                </a:cubicBezTo>
                <a:cubicBezTo>
                  <a:pt x="175" y="585"/>
                  <a:pt x="175" y="583"/>
                  <a:pt x="174" y="582"/>
                </a:cubicBezTo>
                <a:cubicBezTo>
                  <a:pt x="174" y="580"/>
                  <a:pt x="174" y="579"/>
                  <a:pt x="172" y="578"/>
                </a:cubicBezTo>
                <a:cubicBezTo>
                  <a:pt x="172" y="579"/>
                  <a:pt x="171" y="579"/>
                  <a:pt x="170" y="579"/>
                </a:cubicBezTo>
                <a:cubicBezTo>
                  <a:pt x="169" y="581"/>
                  <a:pt x="168" y="583"/>
                  <a:pt x="167" y="584"/>
                </a:cubicBezTo>
                <a:cubicBezTo>
                  <a:pt x="165" y="585"/>
                  <a:pt x="163" y="586"/>
                  <a:pt x="162" y="587"/>
                </a:cubicBezTo>
                <a:cubicBezTo>
                  <a:pt x="160" y="587"/>
                  <a:pt x="159" y="585"/>
                  <a:pt x="158" y="584"/>
                </a:cubicBezTo>
                <a:cubicBezTo>
                  <a:pt x="154" y="584"/>
                  <a:pt x="152" y="583"/>
                  <a:pt x="149" y="583"/>
                </a:cubicBezTo>
                <a:lnTo>
                  <a:pt x="145" y="583"/>
                </a:lnTo>
                <a:cubicBezTo>
                  <a:pt x="143" y="582"/>
                  <a:pt x="141" y="581"/>
                  <a:pt x="138" y="581"/>
                </a:cubicBezTo>
                <a:cubicBezTo>
                  <a:pt x="137" y="582"/>
                  <a:pt x="135" y="583"/>
                  <a:pt x="134" y="583"/>
                </a:cubicBezTo>
                <a:lnTo>
                  <a:pt x="129" y="584"/>
                </a:lnTo>
                <a:cubicBezTo>
                  <a:pt x="126" y="585"/>
                  <a:pt x="119" y="586"/>
                  <a:pt x="114" y="585"/>
                </a:cubicBezTo>
                <a:cubicBezTo>
                  <a:pt x="112" y="585"/>
                  <a:pt x="108" y="585"/>
                  <a:pt x="105" y="585"/>
                </a:cubicBezTo>
                <a:cubicBezTo>
                  <a:pt x="105" y="584"/>
                  <a:pt x="103" y="584"/>
                  <a:pt x="102" y="583"/>
                </a:cubicBezTo>
                <a:lnTo>
                  <a:pt x="93" y="583"/>
                </a:lnTo>
                <a:cubicBezTo>
                  <a:pt x="89" y="582"/>
                  <a:pt x="81" y="581"/>
                  <a:pt x="75" y="581"/>
                </a:cubicBezTo>
                <a:cubicBezTo>
                  <a:pt x="74" y="582"/>
                  <a:pt x="74" y="582"/>
                  <a:pt x="73" y="582"/>
                </a:cubicBezTo>
                <a:cubicBezTo>
                  <a:pt x="72" y="588"/>
                  <a:pt x="78" y="585"/>
                  <a:pt x="81" y="587"/>
                </a:cubicBezTo>
                <a:cubicBezTo>
                  <a:pt x="83" y="588"/>
                  <a:pt x="84" y="590"/>
                  <a:pt x="87" y="591"/>
                </a:cubicBezTo>
                <a:cubicBezTo>
                  <a:pt x="90" y="592"/>
                  <a:pt x="92" y="591"/>
                  <a:pt x="96" y="592"/>
                </a:cubicBezTo>
                <a:cubicBezTo>
                  <a:pt x="98" y="592"/>
                  <a:pt x="101" y="594"/>
                  <a:pt x="104" y="593"/>
                </a:cubicBezTo>
                <a:cubicBezTo>
                  <a:pt x="106" y="593"/>
                  <a:pt x="111" y="592"/>
                  <a:pt x="114" y="593"/>
                </a:cubicBezTo>
                <a:cubicBezTo>
                  <a:pt x="119" y="594"/>
                  <a:pt x="124" y="596"/>
                  <a:pt x="130" y="595"/>
                </a:cubicBezTo>
                <a:lnTo>
                  <a:pt x="135" y="595"/>
                </a:lnTo>
                <a:cubicBezTo>
                  <a:pt x="142" y="593"/>
                  <a:pt x="154" y="594"/>
                  <a:pt x="161" y="595"/>
                </a:cubicBezTo>
                <a:cubicBezTo>
                  <a:pt x="164" y="596"/>
                  <a:pt x="166" y="596"/>
                  <a:pt x="169" y="596"/>
                </a:cubicBezTo>
                <a:cubicBezTo>
                  <a:pt x="171" y="596"/>
                  <a:pt x="172" y="598"/>
                  <a:pt x="174" y="598"/>
                </a:cubicBezTo>
                <a:cubicBezTo>
                  <a:pt x="179" y="600"/>
                  <a:pt x="182" y="595"/>
                  <a:pt x="188" y="596"/>
                </a:cubicBezTo>
                <a:cubicBezTo>
                  <a:pt x="189" y="597"/>
                  <a:pt x="191" y="598"/>
                  <a:pt x="193" y="598"/>
                </a:cubicBezTo>
                <a:cubicBezTo>
                  <a:pt x="196" y="598"/>
                  <a:pt x="198" y="598"/>
                  <a:pt x="201" y="598"/>
                </a:cubicBezTo>
                <a:cubicBezTo>
                  <a:pt x="203" y="599"/>
                  <a:pt x="206" y="601"/>
                  <a:pt x="208" y="600"/>
                </a:cubicBezTo>
                <a:cubicBezTo>
                  <a:pt x="211" y="600"/>
                  <a:pt x="215" y="597"/>
                  <a:pt x="218" y="597"/>
                </a:cubicBezTo>
                <a:cubicBezTo>
                  <a:pt x="225" y="598"/>
                  <a:pt x="231" y="599"/>
                  <a:pt x="237" y="600"/>
                </a:cubicBezTo>
                <a:cubicBezTo>
                  <a:pt x="240" y="601"/>
                  <a:pt x="243" y="599"/>
                  <a:pt x="247" y="600"/>
                </a:cubicBezTo>
                <a:cubicBezTo>
                  <a:pt x="252" y="601"/>
                  <a:pt x="257" y="601"/>
                  <a:pt x="263" y="600"/>
                </a:cubicBezTo>
                <a:cubicBezTo>
                  <a:pt x="267" y="599"/>
                  <a:pt x="273" y="600"/>
                  <a:pt x="276" y="601"/>
                </a:cubicBezTo>
                <a:cubicBezTo>
                  <a:pt x="277" y="601"/>
                  <a:pt x="279" y="600"/>
                  <a:pt x="281" y="600"/>
                </a:cubicBezTo>
                <a:cubicBezTo>
                  <a:pt x="282" y="601"/>
                  <a:pt x="284" y="601"/>
                  <a:pt x="285" y="602"/>
                </a:cubicBezTo>
                <a:cubicBezTo>
                  <a:pt x="289" y="603"/>
                  <a:pt x="291" y="599"/>
                  <a:pt x="295" y="599"/>
                </a:cubicBezTo>
                <a:lnTo>
                  <a:pt x="299" y="599"/>
                </a:lnTo>
                <a:cubicBezTo>
                  <a:pt x="306" y="599"/>
                  <a:pt x="313" y="600"/>
                  <a:pt x="319" y="599"/>
                </a:cubicBezTo>
                <a:cubicBezTo>
                  <a:pt x="323" y="597"/>
                  <a:pt x="323" y="596"/>
                  <a:pt x="326" y="594"/>
                </a:cubicBezTo>
                <a:cubicBezTo>
                  <a:pt x="325" y="592"/>
                  <a:pt x="325" y="591"/>
                  <a:pt x="326" y="591"/>
                </a:cubicBezTo>
                <a:cubicBezTo>
                  <a:pt x="326" y="590"/>
                  <a:pt x="326" y="590"/>
                  <a:pt x="327" y="589"/>
                </a:cubicBezTo>
                <a:cubicBezTo>
                  <a:pt x="329" y="589"/>
                  <a:pt x="331" y="589"/>
                  <a:pt x="332" y="590"/>
                </a:cubicBezTo>
                <a:cubicBezTo>
                  <a:pt x="333" y="590"/>
                  <a:pt x="333" y="590"/>
                  <a:pt x="333" y="590"/>
                </a:cubicBezTo>
                <a:cubicBezTo>
                  <a:pt x="333" y="594"/>
                  <a:pt x="333" y="595"/>
                  <a:pt x="335" y="598"/>
                </a:cubicBezTo>
                <a:cubicBezTo>
                  <a:pt x="341" y="599"/>
                  <a:pt x="343" y="598"/>
                  <a:pt x="347" y="596"/>
                </a:cubicBezTo>
                <a:cubicBezTo>
                  <a:pt x="348" y="596"/>
                  <a:pt x="350" y="596"/>
                  <a:pt x="351" y="595"/>
                </a:cubicBezTo>
                <a:cubicBezTo>
                  <a:pt x="353" y="595"/>
                  <a:pt x="355" y="590"/>
                  <a:pt x="358" y="592"/>
                </a:cubicBezTo>
                <a:cubicBezTo>
                  <a:pt x="361" y="592"/>
                  <a:pt x="361" y="595"/>
                  <a:pt x="363" y="595"/>
                </a:cubicBezTo>
                <a:cubicBezTo>
                  <a:pt x="365" y="596"/>
                  <a:pt x="368" y="596"/>
                  <a:pt x="370" y="596"/>
                </a:cubicBezTo>
                <a:cubicBezTo>
                  <a:pt x="377" y="598"/>
                  <a:pt x="379" y="595"/>
                  <a:pt x="384" y="592"/>
                </a:cubicBezTo>
                <a:cubicBezTo>
                  <a:pt x="386" y="591"/>
                  <a:pt x="387" y="591"/>
                  <a:pt x="389" y="590"/>
                </a:cubicBezTo>
                <a:cubicBezTo>
                  <a:pt x="389" y="589"/>
                  <a:pt x="390" y="588"/>
                  <a:pt x="391" y="587"/>
                </a:cubicBezTo>
                <a:cubicBezTo>
                  <a:pt x="390" y="587"/>
                  <a:pt x="390" y="586"/>
                  <a:pt x="390" y="586"/>
                </a:cubicBezTo>
                <a:cubicBezTo>
                  <a:pt x="390" y="585"/>
                  <a:pt x="390" y="585"/>
                  <a:pt x="389" y="585"/>
                </a:cubicBezTo>
                <a:close/>
                <a:moveTo>
                  <a:pt x="493" y="313"/>
                </a:moveTo>
                <a:cubicBezTo>
                  <a:pt x="497" y="313"/>
                  <a:pt x="498" y="315"/>
                  <a:pt x="500" y="315"/>
                </a:cubicBezTo>
                <a:cubicBezTo>
                  <a:pt x="499" y="316"/>
                  <a:pt x="497" y="316"/>
                  <a:pt x="495" y="316"/>
                </a:cubicBezTo>
                <a:cubicBezTo>
                  <a:pt x="494" y="315"/>
                  <a:pt x="493" y="315"/>
                  <a:pt x="491" y="314"/>
                </a:cubicBezTo>
                <a:cubicBezTo>
                  <a:pt x="492" y="314"/>
                  <a:pt x="492" y="314"/>
                  <a:pt x="493" y="313"/>
                </a:cubicBezTo>
                <a:close/>
                <a:moveTo>
                  <a:pt x="363" y="550"/>
                </a:moveTo>
                <a:cubicBezTo>
                  <a:pt x="362" y="550"/>
                  <a:pt x="362" y="550"/>
                  <a:pt x="362" y="550"/>
                </a:cubicBezTo>
                <a:cubicBezTo>
                  <a:pt x="361" y="550"/>
                  <a:pt x="360" y="549"/>
                  <a:pt x="360" y="549"/>
                </a:cubicBezTo>
                <a:lnTo>
                  <a:pt x="363" y="549"/>
                </a:lnTo>
                <a:cubicBezTo>
                  <a:pt x="363" y="549"/>
                  <a:pt x="363" y="550"/>
                  <a:pt x="363" y="550"/>
                </a:cubicBezTo>
                <a:close/>
                <a:moveTo>
                  <a:pt x="333" y="326"/>
                </a:moveTo>
                <a:cubicBezTo>
                  <a:pt x="332" y="326"/>
                  <a:pt x="332" y="326"/>
                  <a:pt x="331" y="326"/>
                </a:cubicBezTo>
                <a:cubicBezTo>
                  <a:pt x="330" y="325"/>
                  <a:pt x="330" y="325"/>
                  <a:pt x="329" y="325"/>
                </a:cubicBezTo>
                <a:cubicBezTo>
                  <a:pt x="329" y="323"/>
                  <a:pt x="329" y="322"/>
                  <a:pt x="330" y="321"/>
                </a:cubicBezTo>
                <a:cubicBezTo>
                  <a:pt x="330" y="321"/>
                  <a:pt x="330" y="321"/>
                  <a:pt x="331" y="321"/>
                </a:cubicBezTo>
                <a:cubicBezTo>
                  <a:pt x="331" y="321"/>
                  <a:pt x="331" y="321"/>
                  <a:pt x="332" y="321"/>
                </a:cubicBezTo>
                <a:cubicBezTo>
                  <a:pt x="333" y="322"/>
                  <a:pt x="333" y="322"/>
                  <a:pt x="334" y="323"/>
                </a:cubicBezTo>
                <a:cubicBezTo>
                  <a:pt x="334" y="325"/>
                  <a:pt x="333" y="325"/>
                  <a:pt x="333" y="326"/>
                </a:cubicBezTo>
                <a:close/>
                <a:moveTo>
                  <a:pt x="547" y="332"/>
                </a:moveTo>
                <a:cubicBezTo>
                  <a:pt x="548" y="333"/>
                  <a:pt x="548" y="335"/>
                  <a:pt x="549" y="337"/>
                </a:cubicBezTo>
                <a:cubicBezTo>
                  <a:pt x="549" y="337"/>
                  <a:pt x="549" y="337"/>
                  <a:pt x="549" y="338"/>
                </a:cubicBezTo>
                <a:cubicBezTo>
                  <a:pt x="549" y="338"/>
                  <a:pt x="548" y="338"/>
                  <a:pt x="547" y="337"/>
                </a:cubicBezTo>
                <a:cubicBezTo>
                  <a:pt x="545" y="333"/>
                  <a:pt x="542" y="330"/>
                  <a:pt x="540" y="327"/>
                </a:cubicBezTo>
                <a:cubicBezTo>
                  <a:pt x="543" y="328"/>
                  <a:pt x="546" y="329"/>
                  <a:pt x="547" y="332"/>
                </a:cubicBezTo>
                <a:close/>
                <a:moveTo>
                  <a:pt x="557" y="328"/>
                </a:moveTo>
                <a:cubicBezTo>
                  <a:pt x="558" y="327"/>
                  <a:pt x="558" y="327"/>
                  <a:pt x="559" y="327"/>
                </a:cubicBezTo>
                <a:cubicBezTo>
                  <a:pt x="560" y="327"/>
                  <a:pt x="560" y="327"/>
                  <a:pt x="561" y="328"/>
                </a:cubicBezTo>
                <a:cubicBezTo>
                  <a:pt x="562" y="328"/>
                  <a:pt x="562" y="329"/>
                  <a:pt x="562" y="330"/>
                </a:cubicBezTo>
                <a:cubicBezTo>
                  <a:pt x="562" y="330"/>
                  <a:pt x="562" y="331"/>
                  <a:pt x="562" y="331"/>
                </a:cubicBezTo>
                <a:cubicBezTo>
                  <a:pt x="561" y="332"/>
                  <a:pt x="561" y="332"/>
                  <a:pt x="560" y="333"/>
                </a:cubicBezTo>
                <a:cubicBezTo>
                  <a:pt x="558" y="333"/>
                  <a:pt x="558" y="332"/>
                  <a:pt x="557" y="332"/>
                </a:cubicBezTo>
                <a:cubicBezTo>
                  <a:pt x="557" y="330"/>
                  <a:pt x="556" y="329"/>
                  <a:pt x="557" y="328"/>
                </a:cubicBezTo>
                <a:close/>
                <a:moveTo>
                  <a:pt x="566" y="308"/>
                </a:moveTo>
                <a:cubicBezTo>
                  <a:pt x="567" y="308"/>
                  <a:pt x="568" y="308"/>
                  <a:pt x="568" y="308"/>
                </a:cubicBezTo>
                <a:cubicBezTo>
                  <a:pt x="569" y="308"/>
                  <a:pt x="569" y="309"/>
                  <a:pt x="570" y="309"/>
                </a:cubicBezTo>
                <a:cubicBezTo>
                  <a:pt x="570" y="311"/>
                  <a:pt x="567" y="315"/>
                  <a:pt x="564" y="313"/>
                </a:cubicBezTo>
                <a:cubicBezTo>
                  <a:pt x="562" y="313"/>
                  <a:pt x="561" y="312"/>
                  <a:pt x="560" y="311"/>
                </a:cubicBezTo>
                <a:cubicBezTo>
                  <a:pt x="561" y="308"/>
                  <a:pt x="564" y="309"/>
                  <a:pt x="566" y="308"/>
                </a:cubicBezTo>
                <a:close/>
                <a:moveTo>
                  <a:pt x="565" y="440"/>
                </a:moveTo>
                <a:lnTo>
                  <a:pt x="565" y="440"/>
                </a:lnTo>
                <a:lnTo>
                  <a:pt x="565" y="440"/>
                </a:lnTo>
                <a:lnTo>
                  <a:pt x="565" y="433"/>
                </a:lnTo>
                <a:cubicBezTo>
                  <a:pt x="565" y="433"/>
                  <a:pt x="566" y="433"/>
                  <a:pt x="566" y="434"/>
                </a:cubicBezTo>
                <a:cubicBezTo>
                  <a:pt x="567" y="436"/>
                  <a:pt x="567" y="438"/>
                  <a:pt x="565" y="440"/>
                </a:cubicBezTo>
                <a:close/>
                <a:moveTo>
                  <a:pt x="564" y="403"/>
                </a:moveTo>
                <a:cubicBezTo>
                  <a:pt x="563" y="401"/>
                  <a:pt x="564" y="396"/>
                  <a:pt x="564" y="394"/>
                </a:cubicBezTo>
                <a:cubicBezTo>
                  <a:pt x="566" y="396"/>
                  <a:pt x="564" y="400"/>
                  <a:pt x="564" y="403"/>
                </a:cubicBezTo>
                <a:close/>
                <a:moveTo>
                  <a:pt x="502" y="559"/>
                </a:moveTo>
                <a:cubicBezTo>
                  <a:pt x="508" y="558"/>
                  <a:pt x="513" y="562"/>
                  <a:pt x="517" y="563"/>
                </a:cubicBezTo>
                <a:cubicBezTo>
                  <a:pt x="521" y="563"/>
                  <a:pt x="525" y="563"/>
                  <a:pt x="528" y="563"/>
                </a:cubicBezTo>
                <a:cubicBezTo>
                  <a:pt x="530" y="564"/>
                  <a:pt x="534" y="567"/>
                  <a:pt x="535" y="568"/>
                </a:cubicBezTo>
                <a:cubicBezTo>
                  <a:pt x="536" y="568"/>
                  <a:pt x="537" y="567"/>
                  <a:pt x="538" y="567"/>
                </a:cubicBezTo>
                <a:cubicBezTo>
                  <a:pt x="537" y="563"/>
                  <a:pt x="535" y="563"/>
                  <a:pt x="535" y="558"/>
                </a:cubicBezTo>
                <a:cubicBezTo>
                  <a:pt x="535" y="558"/>
                  <a:pt x="536" y="557"/>
                  <a:pt x="536" y="557"/>
                </a:cubicBezTo>
                <a:cubicBezTo>
                  <a:pt x="537" y="556"/>
                  <a:pt x="538" y="556"/>
                  <a:pt x="539" y="555"/>
                </a:cubicBezTo>
                <a:cubicBezTo>
                  <a:pt x="541" y="555"/>
                  <a:pt x="543" y="555"/>
                  <a:pt x="544" y="556"/>
                </a:cubicBezTo>
                <a:cubicBezTo>
                  <a:pt x="550" y="556"/>
                  <a:pt x="559" y="556"/>
                  <a:pt x="563" y="553"/>
                </a:cubicBezTo>
                <a:cubicBezTo>
                  <a:pt x="566" y="550"/>
                  <a:pt x="563" y="543"/>
                  <a:pt x="565" y="539"/>
                </a:cubicBezTo>
                <a:cubicBezTo>
                  <a:pt x="565" y="537"/>
                  <a:pt x="567" y="535"/>
                  <a:pt x="567" y="533"/>
                </a:cubicBezTo>
                <a:cubicBezTo>
                  <a:pt x="569" y="529"/>
                  <a:pt x="568" y="525"/>
                  <a:pt x="569" y="520"/>
                </a:cubicBezTo>
                <a:cubicBezTo>
                  <a:pt x="569" y="519"/>
                  <a:pt x="569" y="517"/>
                  <a:pt x="570" y="515"/>
                </a:cubicBezTo>
                <a:cubicBezTo>
                  <a:pt x="570" y="514"/>
                  <a:pt x="571" y="513"/>
                  <a:pt x="572" y="513"/>
                </a:cubicBezTo>
                <a:cubicBezTo>
                  <a:pt x="573" y="507"/>
                  <a:pt x="567" y="504"/>
                  <a:pt x="568" y="497"/>
                </a:cubicBezTo>
                <a:cubicBezTo>
                  <a:pt x="570" y="490"/>
                  <a:pt x="576" y="486"/>
                  <a:pt x="578" y="480"/>
                </a:cubicBezTo>
                <a:cubicBezTo>
                  <a:pt x="578" y="477"/>
                  <a:pt x="576" y="474"/>
                  <a:pt x="576" y="470"/>
                </a:cubicBezTo>
                <a:cubicBezTo>
                  <a:pt x="576" y="468"/>
                  <a:pt x="577" y="466"/>
                  <a:pt x="577" y="464"/>
                </a:cubicBezTo>
                <a:cubicBezTo>
                  <a:pt x="576" y="461"/>
                  <a:pt x="574" y="456"/>
                  <a:pt x="573" y="453"/>
                </a:cubicBezTo>
                <a:cubicBezTo>
                  <a:pt x="573" y="450"/>
                  <a:pt x="573" y="446"/>
                  <a:pt x="573" y="443"/>
                </a:cubicBezTo>
                <a:cubicBezTo>
                  <a:pt x="572" y="441"/>
                  <a:pt x="570" y="438"/>
                  <a:pt x="570" y="435"/>
                </a:cubicBezTo>
                <a:cubicBezTo>
                  <a:pt x="569" y="433"/>
                  <a:pt x="571" y="432"/>
                  <a:pt x="572" y="431"/>
                </a:cubicBezTo>
                <a:cubicBezTo>
                  <a:pt x="572" y="429"/>
                  <a:pt x="574" y="423"/>
                  <a:pt x="573" y="421"/>
                </a:cubicBezTo>
                <a:cubicBezTo>
                  <a:pt x="573" y="419"/>
                  <a:pt x="571" y="418"/>
                  <a:pt x="571" y="416"/>
                </a:cubicBezTo>
                <a:lnTo>
                  <a:pt x="572" y="401"/>
                </a:lnTo>
                <a:cubicBezTo>
                  <a:pt x="572" y="398"/>
                  <a:pt x="569" y="396"/>
                  <a:pt x="570" y="392"/>
                </a:cubicBezTo>
                <a:cubicBezTo>
                  <a:pt x="572" y="386"/>
                  <a:pt x="576" y="383"/>
                  <a:pt x="577" y="376"/>
                </a:cubicBezTo>
                <a:cubicBezTo>
                  <a:pt x="578" y="372"/>
                  <a:pt x="573" y="367"/>
                  <a:pt x="572" y="363"/>
                </a:cubicBezTo>
                <a:cubicBezTo>
                  <a:pt x="571" y="359"/>
                  <a:pt x="573" y="356"/>
                  <a:pt x="573" y="352"/>
                </a:cubicBezTo>
                <a:cubicBezTo>
                  <a:pt x="573" y="348"/>
                  <a:pt x="571" y="345"/>
                  <a:pt x="572" y="341"/>
                </a:cubicBezTo>
                <a:cubicBezTo>
                  <a:pt x="573" y="336"/>
                  <a:pt x="577" y="329"/>
                  <a:pt x="580" y="326"/>
                </a:cubicBezTo>
                <a:cubicBezTo>
                  <a:pt x="580" y="322"/>
                  <a:pt x="579" y="318"/>
                  <a:pt x="578" y="315"/>
                </a:cubicBezTo>
                <a:cubicBezTo>
                  <a:pt x="577" y="314"/>
                  <a:pt x="576" y="313"/>
                  <a:pt x="576" y="311"/>
                </a:cubicBezTo>
                <a:cubicBezTo>
                  <a:pt x="575" y="310"/>
                  <a:pt x="576" y="306"/>
                  <a:pt x="577" y="305"/>
                </a:cubicBezTo>
                <a:cubicBezTo>
                  <a:pt x="576" y="303"/>
                  <a:pt x="576" y="303"/>
                  <a:pt x="576" y="302"/>
                </a:cubicBezTo>
                <a:cubicBezTo>
                  <a:pt x="572" y="302"/>
                  <a:pt x="570" y="304"/>
                  <a:pt x="567" y="304"/>
                </a:cubicBezTo>
                <a:cubicBezTo>
                  <a:pt x="562" y="302"/>
                  <a:pt x="558" y="300"/>
                  <a:pt x="553" y="304"/>
                </a:cubicBezTo>
                <a:cubicBezTo>
                  <a:pt x="553" y="305"/>
                  <a:pt x="554" y="308"/>
                  <a:pt x="555" y="309"/>
                </a:cubicBezTo>
                <a:cubicBezTo>
                  <a:pt x="554" y="310"/>
                  <a:pt x="554" y="310"/>
                  <a:pt x="554" y="311"/>
                </a:cubicBezTo>
                <a:cubicBezTo>
                  <a:pt x="549" y="311"/>
                  <a:pt x="551" y="308"/>
                  <a:pt x="548" y="307"/>
                </a:cubicBezTo>
                <a:cubicBezTo>
                  <a:pt x="546" y="306"/>
                  <a:pt x="543" y="306"/>
                  <a:pt x="541" y="305"/>
                </a:cubicBezTo>
                <a:cubicBezTo>
                  <a:pt x="540" y="305"/>
                  <a:pt x="539" y="303"/>
                  <a:pt x="538" y="303"/>
                </a:cubicBezTo>
                <a:cubicBezTo>
                  <a:pt x="536" y="301"/>
                  <a:pt x="532" y="301"/>
                  <a:pt x="528" y="301"/>
                </a:cubicBezTo>
                <a:cubicBezTo>
                  <a:pt x="527" y="302"/>
                  <a:pt x="519" y="303"/>
                  <a:pt x="516" y="303"/>
                </a:cubicBezTo>
                <a:cubicBezTo>
                  <a:pt x="515" y="303"/>
                  <a:pt x="513" y="302"/>
                  <a:pt x="512" y="303"/>
                </a:cubicBezTo>
                <a:cubicBezTo>
                  <a:pt x="510" y="303"/>
                  <a:pt x="509" y="306"/>
                  <a:pt x="508" y="307"/>
                </a:cubicBezTo>
                <a:cubicBezTo>
                  <a:pt x="505" y="308"/>
                  <a:pt x="501" y="308"/>
                  <a:pt x="498" y="307"/>
                </a:cubicBezTo>
                <a:cubicBezTo>
                  <a:pt x="497" y="307"/>
                  <a:pt x="496" y="306"/>
                  <a:pt x="495" y="305"/>
                </a:cubicBezTo>
                <a:cubicBezTo>
                  <a:pt x="493" y="305"/>
                  <a:pt x="491" y="306"/>
                  <a:pt x="490" y="306"/>
                </a:cubicBezTo>
                <a:cubicBezTo>
                  <a:pt x="487" y="306"/>
                  <a:pt x="484" y="304"/>
                  <a:pt x="481" y="305"/>
                </a:cubicBezTo>
                <a:cubicBezTo>
                  <a:pt x="478" y="306"/>
                  <a:pt x="469" y="307"/>
                  <a:pt x="467" y="307"/>
                </a:cubicBezTo>
                <a:cubicBezTo>
                  <a:pt x="465" y="306"/>
                  <a:pt x="464" y="306"/>
                  <a:pt x="463" y="305"/>
                </a:cubicBezTo>
                <a:cubicBezTo>
                  <a:pt x="463" y="305"/>
                  <a:pt x="463" y="306"/>
                  <a:pt x="463" y="306"/>
                </a:cubicBezTo>
                <a:cubicBezTo>
                  <a:pt x="453" y="304"/>
                  <a:pt x="445" y="303"/>
                  <a:pt x="445" y="303"/>
                </a:cubicBezTo>
                <a:cubicBezTo>
                  <a:pt x="445" y="303"/>
                  <a:pt x="445" y="303"/>
                  <a:pt x="444" y="303"/>
                </a:cubicBezTo>
                <a:cubicBezTo>
                  <a:pt x="444" y="302"/>
                  <a:pt x="443" y="302"/>
                  <a:pt x="442" y="302"/>
                </a:cubicBezTo>
                <a:cubicBezTo>
                  <a:pt x="441" y="301"/>
                  <a:pt x="436" y="302"/>
                  <a:pt x="434" y="302"/>
                </a:cubicBezTo>
                <a:cubicBezTo>
                  <a:pt x="424" y="302"/>
                  <a:pt x="415" y="303"/>
                  <a:pt x="407" y="305"/>
                </a:cubicBezTo>
                <a:cubicBezTo>
                  <a:pt x="401" y="306"/>
                  <a:pt x="394" y="301"/>
                  <a:pt x="388" y="303"/>
                </a:cubicBezTo>
                <a:cubicBezTo>
                  <a:pt x="385" y="304"/>
                  <a:pt x="384" y="308"/>
                  <a:pt x="381" y="309"/>
                </a:cubicBezTo>
                <a:cubicBezTo>
                  <a:pt x="377" y="309"/>
                  <a:pt x="375" y="308"/>
                  <a:pt x="373" y="307"/>
                </a:cubicBezTo>
                <a:cubicBezTo>
                  <a:pt x="369" y="305"/>
                  <a:pt x="364" y="305"/>
                  <a:pt x="359" y="304"/>
                </a:cubicBezTo>
                <a:cubicBezTo>
                  <a:pt x="351" y="302"/>
                  <a:pt x="347" y="306"/>
                  <a:pt x="343" y="308"/>
                </a:cubicBezTo>
                <a:cubicBezTo>
                  <a:pt x="338" y="309"/>
                  <a:pt x="335" y="306"/>
                  <a:pt x="331" y="308"/>
                </a:cubicBezTo>
                <a:cubicBezTo>
                  <a:pt x="328" y="310"/>
                  <a:pt x="325" y="315"/>
                  <a:pt x="324" y="319"/>
                </a:cubicBezTo>
                <a:lnTo>
                  <a:pt x="324" y="322"/>
                </a:lnTo>
                <a:cubicBezTo>
                  <a:pt x="323" y="325"/>
                  <a:pt x="320" y="326"/>
                  <a:pt x="319" y="329"/>
                </a:cubicBezTo>
                <a:cubicBezTo>
                  <a:pt x="318" y="331"/>
                  <a:pt x="319" y="333"/>
                  <a:pt x="319" y="336"/>
                </a:cubicBezTo>
                <a:cubicBezTo>
                  <a:pt x="318" y="340"/>
                  <a:pt x="316" y="346"/>
                  <a:pt x="318" y="350"/>
                </a:cubicBezTo>
                <a:cubicBezTo>
                  <a:pt x="320" y="352"/>
                  <a:pt x="324" y="354"/>
                  <a:pt x="325" y="357"/>
                </a:cubicBezTo>
                <a:cubicBezTo>
                  <a:pt x="325" y="358"/>
                  <a:pt x="321" y="364"/>
                  <a:pt x="320" y="366"/>
                </a:cubicBezTo>
                <a:cubicBezTo>
                  <a:pt x="319" y="369"/>
                  <a:pt x="322" y="371"/>
                  <a:pt x="323" y="373"/>
                </a:cubicBezTo>
                <a:cubicBezTo>
                  <a:pt x="323" y="375"/>
                  <a:pt x="323" y="378"/>
                  <a:pt x="324" y="379"/>
                </a:cubicBezTo>
                <a:cubicBezTo>
                  <a:pt x="324" y="383"/>
                  <a:pt x="321" y="385"/>
                  <a:pt x="322" y="389"/>
                </a:cubicBezTo>
                <a:cubicBezTo>
                  <a:pt x="322" y="391"/>
                  <a:pt x="324" y="393"/>
                  <a:pt x="324" y="395"/>
                </a:cubicBezTo>
                <a:cubicBezTo>
                  <a:pt x="325" y="399"/>
                  <a:pt x="323" y="402"/>
                  <a:pt x="322" y="405"/>
                </a:cubicBezTo>
                <a:cubicBezTo>
                  <a:pt x="322" y="408"/>
                  <a:pt x="324" y="413"/>
                  <a:pt x="323" y="415"/>
                </a:cubicBezTo>
                <a:cubicBezTo>
                  <a:pt x="323" y="419"/>
                  <a:pt x="322" y="427"/>
                  <a:pt x="324" y="429"/>
                </a:cubicBezTo>
                <a:cubicBezTo>
                  <a:pt x="324" y="430"/>
                  <a:pt x="327" y="430"/>
                  <a:pt x="329" y="430"/>
                </a:cubicBezTo>
                <a:lnTo>
                  <a:pt x="329" y="435"/>
                </a:lnTo>
                <a:cubicBezTo>
                  <a:pt x="327" y="436"/>
                  <a:pt x="327" y="438"/>
                  <a:pt x="325" y="440"/>
                </a:cubicBezTo>
                <a:cubicBezTo>
                  <a:pt x="324" y="441"/>
                  <a:pt x="323" y="443"/>
                  <a:pt x="323" y="445"/>
                </a:cubicBezTo>
                <a:lnTo>
                  <a:pt x="323" y="448"/>
                </a:lnTo>
                <a:cubicBezTo>
                  <a:pt x="322" y="449"/>
                  <a:pt x="322" y="450"/>
                  <a:pt x="321" y="451"/>
                </a:cubicBezTo>
                <a:cubicBezTo>
                  <a:pt x="321" y="453"/>
                  <a:pt x="322" y="455"/>
                  <a:pt x="322" y="457"/>
                </a:cubicBezTo>
                <a:cubicBezTo>
                  <a:pt x="322" y="458"/>
                  <a:pt x="323" y="459"/>
                  <a:pt x="323" y="460"/>
                </a:cubicBezTo>
                <a:cubicBezTo>
                  <a:pt x="323" y="462"/>
                  <a:pt x="325" y="463"/>
                  <a:pt x="326" y="464"/>
                </a:cubicBezTo>
                <a:cubicBezTo>
                  <a:pt x="327" y="465"/>
                  <a:pt x="327" y="467"/>
                  <a:pt x="327" y="468"/>
                </a:cubicBezTo>
                <a:cubicBezTo>
                  <a:pt x="328" y="468"/>
                  <a:pt x="329" y="469"/>
                  <a:pt x="329" y="469"/>
                </a:cubicBezTo>
                <a:cubicBezTo>
                  <a:pt x="330" y="471"/>
                  <a:pt x="331" y="473"/>
                  <a:pt x="332" y="475"/>
                </a:cubicBezTo>
                <a:cubicBezTo>
                  <a:pt x="332" y="480"/>
                  <a:pt x="329" y="481"/>
                  <a:pt x="327" y="484"/>
                </a:cubicBezTo>
                <a:cubicBezTo>
                  <a:pt x="327" y="487"/>
                  <a:pt x="328" y="489"/>
                  <a:pt x="326" y="491"/>
                </a:cubicBezTo>
                <a:cubicBezTo>
                  <a:pt x="325" y="493"/>
                  <a:pt x="322" y="494"/>
                  <a:pt x="320" y="495"/>
                </a:cubicBezTo>
                <a:cubicBezTo>
                  <a:pt x="320" y="495"/>
                  <a:pt x="320" y="496"/>
                  <a:pt x="319" y="497"/>
                </a:cubicBezTo>
                <a:cubicBezTo>
                  <a:pt x="319" y="504"/>
                  <a:pt x="326" y="511"/>
                  <a:pt x="325" y="517"/>
                </a:cubicBezTo>
                <a:cubicBezTo>
                  <a:pt x="324" y="521"/>
                  <a:pt x="320" y="523"/>
                  <a:pt x="319" y="527"/>
                </a:cubicBezTo>
                <a:cubicBezTo>
                  <a:pt x="319" y="530"/>
                  <a:pt x="320" y="534"/>
                  <a:pt x="321" y="536"/>
                </a:cubicBezTo>
                <a:lnTo>
                  <a:pt x="321" y="539"/>
                </a:lnTo>
                <a:cubicBezTo>
                  <a:pt x="321" y="540"/>
                  <a:pt x="323" y="542"/>
                  <a:pt x="323" y="544"/>
                </a:cubicBezTo>
                <a:cubicBezTo>
                  <a:pt x="322" y="546"/>
                  <a:pt x="317" y="550"/>
                  <a:pt x="320" y="554"/>
                </a:cubicBezTo>
                <a:cubicBezTo>
                  <a:pt x="320" y="555"/>
                  <a:pt x="326" y="559"/>
                  <a:pt x="328" y="560"/>
                </a:cubicBezTo>
                <a:lnTo>
                  <a:pt x="332" y="560"/>
                </a:lnTo>
                <a:cubicBezTo>
                  <a:pt x="333" y="560"/>
                  <a:pt x="334" y="561"/>
                  <a:pt x="335" y="562"/>
                </a:cubicBezTo>
                <a:cubicBezTo>
                  <a:pt x="337" y="563"/>
                  <a:pt x="340" y="563"/>
                  <a:pt x="343" y="564"/>
                </a:cubicBezTo>
                <a:cubicBezTo>
                  <a:pt x="346" y="565"/>
                  <a:pt x="351" y="564"/>
                  <a:pt x="354" y="563"/>
                </a:cubicBezTo>
                <a:cubicBezTo>
                  <a:pt x="356" y="563"/>
                  <a:pt x="360" y="563"/>
                  <a:pt x="362" y="564"/>
                </a:cubicBezTo>
                <a:cubicBezTo>
                  <a:pt x="365" y="564"/>
                  <a:pt x="368" y="563"/>
                  <a:pt x="370" y="564"/>
                </a:cubicBezTo>
                <a:lnTo>
                  <a:pt x="375" y="568"/>
                </a:lnTo>
                <a:cubicBezTo>
                  <a:pt x="377" y="568"/>
                  <a:pt x="379" y="568"/>
                  <a:pt x="381" y="567"/>
                </a:cubicBezTo>
                <a:cubicBezTo>
                  <a:pt x="381" y="566"/>
                  <a:pt x="382" y="565"/>
                  <a:pt x="383" y="564"/>
                </a:cubicBezTo>
                <a:cubicBezTo>
                  <a:pt x="385" y="563"/>
                  <a:pt x="389" y="562"/>
                  <a:pt x="392" y="562"/>
                </a:cubicBezTo>
                <a:cubicBezTo>
                  <a:pt x="392" y="562"/>
                  <a:pt x="401" y="561"/>
                  <a:pt x="401" y="561"/>
                </a:cubicBezTo>
                <a:cubicBezTo>
                  <a:pt x="404" y="562"/>
                  <a:pt x="407" y="564"/>
                  <a:pt x="411" y="563"/>
                </a:cubicBezTo>
                <a:cubicBezTo>
                  <a:pt x="414" y="562"/>
                  <a:pt x="416" y="561"/>
                  <a:pt x="419" y="560"/>
                </a:cubicBezTo>
                <a:cubicBezTo>
                  <a:pt x="424" y="559"/>
                  <a:pt x="427" y="562"/>
                  <a:pt x="430" y="563"/>
                </a:cubicBezTo>
                <a:cubicBezTo>
                  <a:pt x="433" y="563"/>
                  <a:pt x="436" y="563"/>
                  <a:pt x="438" y="563"/>
                </a:cubicBezTo>
                <a:cubicBezTo>
                  <a:pt x="442" y="564"/>
                  <a:pt x="446" y="563"/>
                  <a:pt x="450" y="563"/>
                </a:cubicBezTo>
                <a:cubicBezTo>
                  <a:pt x="452" y="564"/>
                  <a:pt x="454" y="564"/>
                  <a:pt x="455" y="564"/>
                </a:cubicBezTo>
                <a:cubicBezTo>
                  <a:pt x="457" y="564"/>
                  <a:pt x="459" y="564"/>
                  <a:pt x="461" y="564"/>
                </a:cubicBezTo>
                <a:cubicBezTo>
                  <a:pt x="468" y="564"/>
                  <a:pt x="474" y="565"/>
                  <a:pt x="480" y="563"/>
                </a:cubicBezTo>
                <a:cubicBezTo>
                  <a:pt x="484" y="562"/>
                  <a:pt x="489" y="560"/>
                  <a:pt x="493" y="563"/>
                </a:cubicBezTo>
                <a:cubicBezTo>
                  <a:pt x="498" y="563"/>
                  <a:pt x="498" y="560"/>
                  <a:pt x="502" y="559"/>
                </a:cubicBezTo>
                <a:close/>
                <a:moveTo>
                  <a:pt x="471" y="585"/>
                </a:moveTo>
                <a:lnTo>
                  <a:pt x="469" y="587"/>
                </a:lnTo>
                <a:cubicBezTo>
                  <a:pt x="469" y="588"/>
                  <a:pt x="468" y="589"/>
                  <a:pt x="468" y="590"/>
                </a:cubicBezTo>
                <a:cubicBezTo>
                  <a:pt x="468" y="591"/>
                  <a:pt x="466" y="592"/>
                  <a:pt x="465" y="593"/>
                </a:cubicBezTo>
                <a:cubicBezTo>
                  <a:pt x="464" y="594"/>
                  <a:pt x="462" y="594"/>
                  <a:pt x="460" y="594"/>
                </a:cubicBezTo>
                <a:cubicBezTo>
                  <a:pt x="459" y="593"/>
                  <a:pt x="457" y="592"/>
                  <a:pt x="457" y="590"/>
                </a:cubicBezTo>
                <a:cubicBezTo>
                  <a:pt x="456" y="589"/>
                  <a:pt x="457" y="587"/>
                  <a:pt x="456" y="586"/>
                </a:cubicBezTo>
                <a:cubicBezTo>
                  <a:pt x="452" y="586"/>
                  <a:pt x="449" y="585"/>
                  <a:pt x="445" y="586"/>
                </a:cubicBezTo>
                <a:cubicBezTo>
                  <a:pt x="443" y="587"/>
                  <a:pt x="442" y="591"/>
                  <a:pt x="437" y="590"/>
                </a:cubicBezTo>
                <a:cubicBezTo>
                  <a:pt x="436" y="589"/>
                  <a:pt x="435" y="588"/>
                  <a:pt x="433" y="587"/>
                </a:cubicBezTo>
                <a:cubicBezTo>
                  <a:pt x="432" y="587"/>
                  <a:pt x="431" y="588"/>
                  <a:pt x="430" y="588"/>
                </a:cubicBezTo>
                <a:cubicBezTo>
                  <a:pt x="428" y="589"/>
                  <a:pt x="425" y="587"/>
                  <a:pt x="423" y="587"/>
                </a:cubicBezTo>
                <a:cubicBezTo>
                  <a:pt x="422" y="587"/>
                  <a:pt x="421" y="587"/>
                  <a:pt x="421" y="587"/>
                </a:cubicBezTo>
                <a:cubicBezTo>
                  <a:pt x="420" y="588"/>
                  <a:pt x="420" y="588"/>
                  <a:pt x="419" y="588"/>
                </a:cubicBezTo>
                <a:cubicBezTo>
                  <a:pt x="420" y="591"/>
                  <a:pt x="423" y="591"/>
                  <a:pt x="425" y="592"/>
                </a:cubicBezTo>
                <a:cubicBezTo>
                  <a:pt x="426" y="593"/>
                  <a:pt x="428" y="594"/>
                  <a:pt x="429" y="595"/>
                </a:cubicBezTo>
                <a:cubicBezTo>
                  <a:pt x="430" y="595"/>
                  <a:pt x="432" y="595"/>
                  <a:pt x="433" y="595"/>
                </a:cubicBezTo>
                <a:cubicBezTo>
                  <a:pt x="434" y="596"/>
                  <a:pt x="437" y="598"/>
                  <a:pt x="437" y="599"/>
                </a:cubicBezTo>
                <a:cubicBezTo>
                  <a:pt x="444" y="600"/>
                  <a:pt x="454" y="600"/>
                  <a:pt x="460" y="599"/>
                </a:cubicBezTo>
                <a:cubicBezTo>
                  <a:pt x="465" y="598"/>
                  <a:pt x="468" y="600"/>
                  <a:pt x="472" y="600"/>
                </a:cubicBezTo>
                <a:cubicBezTo>
                  <a:pt x="473" y="599"/>
                  <a:pt x="473" y="599"/>
                  <a:pt x="474" y="599"/>
                </a:cubicBezTo>
                <a:cubicBezTo>
                  <a:pt x="475" y="596"/>
                  <a:pt x="474" y="591"/>
                  <a:pt x="476" y="589"/>
                </a:cubicBezTo>
                <a:cubicBezTo>
                  <a:pt x="476" y="587"/>
                  <a:pt x="476" y="587"/>
                  <a:pt x="475" y="586"/>
                </a:cubicBezTo>
                <a:cubicBezTo>
                  <a:pt x="474" y="585"/>
                  <a:pt x="473" y="585"/>
                  <a:pt x="471" y="585"/>
                </a:cubicBezTo>
                <a:close/>
                <a:moveTo>
                  <a:pt x="19" y="422"/>
                </a:moveTo>
                <a:cubicBezTo>
                  <a:pt x="18" y="420"/>
                  <a:pt x="15" y="421"/>
                  <a:pt x="13" y="419"/>
                </a:cubicBezTo>
                <a:cubicBezTo>
                  <a:pt x="12" y="418"/>
                  <a:pt x="14" y="417"/>
                  <a:pt x="12" y="417"/>
                </a:cubicBezTo>
                <a:cubicBezTo>
                  <a:pt x="11" y="416"/>
                  <a:pt x="9" y="416"/>
                  <a:pt x="8" y="416"/>
                </a:cubicBezTo>
                <a:cubicBezTo>
                  <a:pt x="8" y="416"/>
                  <a:pt x="7" y="416"/>
                  <a:pt x="7" y="416"/>
                </a:cubicBezTo>
                <a:cubicBezTo>
                  <a:pt x="6" y="417"/>
                  <a:pt x="6" y="417"/>
                  <a:pt x="5" y="418"/>
                </a:cubicBezTo>
                <a:cubicBezTo>
                  <a:pt x="5" y="420"/>
                  <a:pt x="4" y="423"/>
                  <a:pt x="4" y="425"/>
                </a:cubicBezTo>
                <a:cubicBezTo>
                  <a:pt x="3" y="428"/>
                  <a:pt x="4" y="432"/>
                  <a:pt x="3" y="434"/>
                </a:cubicBezTo>
                <a:cubicBezTo>
                  <a:pt x="3" y="437"/>
                  <a:pt x="3" y="440"/>
                  <a:pt x="4" y="442"/>
                </a:cubicBezTo>
                <a:cubicBezTo>
                  <a:pt x="4" y="446"/>
                  <a:pt x="3" y="450"/>
                  <a:pt x="2" y="453"/>
                </a:cubicBezTo>
                <a:cubicBezTo>
                  <a:pt x="1" y="457"/>
                  <a:pt x="3" y="466"/>
                  <a:pt x="5" y="467"/>
                </a:cubicBezTo>
                <a:lnTo>
                  <a:pt x="5" y="467"/>
                </a:lnTo>
                <a:lnTo>
                  <a:pt x="5" y="467"/>
                </a:lnTo>
                <a:cubicBezTo>
                  <a:pt x="7" y="465"/>
                  <a:pt x="11" y="464"/>
                  <a:pt x="12" y="462"/>
                </a:cubicBezTo>
                <a:cubicBezTo>
                  <a:pt x="13" y="461"/>
                  <a:pt x="13" y="460"/>
                  <a:pt x="13" y="458"/>
                </a:cubicBezTo>
                <a:cubicBezTo>
                  <a:pt x="15" y="456"/>
                  <a:pt x="17" y="455"/>
                  <a:pt x="19" y="453"/>
                </a:cubicBezTo>
                <a:cubicBezTo>
                  <a:pt x="20" y="449"/>
                  <a:pt x="19" y="447"/>
                  <a:pt x="18" y="443"/>
                </a:cubicBezTo>
                <a:lnTo>
                  <a:pt x="18" y="436"/>
                </a:lnTo>
                <a:cubicBezTo>
                  <a:pt x="18" y="435"/>
                  <a:pt x="17" y="434"/>
                  <a:pt x="17" y="433"/>
                </a:cubicBezTo>
                <a:cubicBezTo>
                  <a:pt x="16" y="429"/>
                  <a:pt x="22" y="426"/>
                  <a:pt x="19" y="422"/>
                </a:cubicBezTo>
                <a:close/>
                <a:moveTo>
                  <a:pt x="11" y="272"/>
                </a:moveTo>
                <a:cubicBezTo>
                  <a:pt x="14" y="271"/>
                  <a:pt x="13" y="267"/>
                  <a:pt x="14" y="265"/>
                </a:cubicBezTo>
                <a:cubicBezTo>
                  <a:pt x="15" y="261"/>
                  <a:pt x="11" y="257"/>
                  <a:pt x="8" y="261"/>
                </a:cubicBezTo>
                <a:cubicBezTo>
                  <a:pt x="6" y="260"/>
                  <a:pt x="6" y="260"/>
                  <a:pt x="5" y="259"/>
                </a:cubicBezTo>
                <a:cubicBezTo>
                  <a:pt x="4" y="261"/>
                  <a:pt x="3" y="265"/>
                  <a:pt x="5" y="267"/>
                </a:cubicBezTo>
                <a:cubicBezTo>
                  <a:pt x="6" y="269"/>
                  <a:pt x="9" y="270"/>
                  <a:pt x="11" y="272"/>
                </a:cubicBezTo>
                <a:close/>
                <a:moveTo>
                  <a:pt x="17" y="123"/>
                </a:moveTo>
                <a:lnTo>
                  <a:pt x="17" y="125"/>
                </a:lnTo>
                <a:cubicBezTo>
                  <a:pt x="19" y="125"/>
                  <a:pt x="19" y="124"/>
                  <a:pt x="20" y="123"/>
                </a:cubicBezTo>
                <a:cubicBezTo>
                  <a:pt x="20" y="122"/>
                  <a:pt x="20" y="122"/>
                  <a:pt x="20" y="121"/>
                </a:cubicBezTo>
                <a:cubicBezTo>
                  <a:pt x="18" y="122"/>
                  <a:pt x="18" y="123"/>
                  <a:pt x="17" y="123"/>
                </a:cubicBezTo>
                <a:close/>
                <a:moveTo>
                  <a:pt x="26" y="84"/>
                </a:moveTo>
                <a:lnTo>
                  <a:pt x="26" y="85"/>
                </a:lnTo>
                <a:lnTo>
                  <a:pt x="27" y="85"/>
                </a:lnTo>
                <a:cubicBezTo>
                  <a:pt x="26" y="84"/>
                  <a:pt x="27" y="85"/>
                  <a:pt x="26" y="84"/>
                </a:cubicBezTo>
                <a:close/>
                <a:moveTo>
                  <a:pt x="19" y="86"/>
                </a:moveTo>
                <a:cubicBezTo>
                  <a:pt x="19" y="85"/>
                  <a:pt x="19" y="85"/>
                  <a:pt x="19" y="84"/>
                </a:cubicBezTo>
                <a:cubicBezTo>
                  <a:pt x="18" y="84"/>
                  <a:pt x="17" y="84"/>
                  <a:pt x="16" y="84"/>
                </a:cubicBezTo>
                <a:cubicBezTo>
                  <a:pt x="16" y="84"/>
                  <a:pt x="16" y="84"/>
                  <a:pt x="15" y="84"/>
                </a:cubicBezTo>
                <a:cubicBezTo>
                  <a:pt x="15" y="85"/>
                  <a:pt x="15" y="86"/>
                  <a:pt x="15" y="87"/>
                </a:cubicBezTo>
                <a:cubicBezTo>
                  <a:pt x="16" y="88"/>
                  <a:pt x="16" y="88"/>
                  <a:pt x="17" y="88"/>
                </a:cubicBezTo>
                <a:cubicBezTo>
                  <a:pt x="18" y="87"/>
                  <a:pt x="19" y="87"/>
                  <a:pt x="19" y="86"/>
                </a:cubicBezTo>
                <a:close/>
                <a:moveTo>
                  <a:pt x="17" y="138"/>
                </a:moveTo>
                <a:cubicBezTo>
                  <a:pt x="17" y="139"/>
                  <a:pt x="17" y="139"/>
                  <a:pt x="18" y="140"/>
                </a:cubicBezTo>
                <a:cubicBezTo>
                  <a:pt x="22" y="139"/>
                  <a:pt x="29" y="133"/>
                  <a:pt x="26" y="129"/>
                </a:cubicBezTo>
                <a:cubicBezTo>
                  <a:pt x="25" y="127"/>
                  <a:pt x="24" y="127"/>
                  <a:pt x="23" y="126"/>
                </a:cubicBezTo>
                <a:cubicBezTo>
                  <a:pt x="22" y="127"/>
                  <a:pt x="23" y="126"/>
                  <a:pt x="22" y="127"/>
                </a:cubicBezTo>
                <a:cubicBezTo>
                  <a:pt x="22" y="132"/>
                  <a:pt x="20" y="135"/>
                  <a:pt x="17" y="137"/>
                </a:cubicBezTo>
                <a:cubicBezTo>
                  <a:pt x="17" y="138"/>
                  <a:pt x="17" y="138"/>
                  <a:pt x="17" y="138"/>
                </a:cubicBezTo>
                <a:close/>
                <a:moveTo>
                  <a:pt x="4" y="337"/>
                </a:moveTo>
                <a:cubicBezTo>
                  <a:pt x="5" y="338"/>
                  <a:pt x="6" y="339"/>
                  <a:pt x="6" y="339"/>
                </a:cubicBezTo>
                <a:cubicBezTo>
                  <a:pt x="7" y="343"/>
                  <a:pt x="7" y="345"/>
                  <a:pt x="10" y="347"/>
                </a:cubicBezTo>
                <a:cubicBezTo>
                  <a:pt x="10" y="347"/>
                  <a:pt x="10" y="347"/>
                  <a:pt x="11" y="347"/>
                </a:cubicBezTo>
                <a:cubicBezTo>
                  <a:pt x="11" y="347"/>
                  <a:pt x="11" y="347"/>
                  <a:pt x="12" y="347"/>
                </a:cubicBezTo>
                <a:cubicBezTo>
                  <a:pt x="12" y="345"/>
                  <a:pt x="14" y="335"/>
                  <a:pt x="13" y="333"/>
                </a:cubicBezTo>
                <a:cubicBezTo>
                  <a:pt x="13" y="332"/>
                  <a:pt x="13" y="331"/>
                  <a:pt x="12" y="330"/>
                </a:cubicBezTo>
                <a:cubicBezTo>
                  <a:pt x="15" y="327"/>
                  <a:pt x="17" y="324"/>
                  <a:pt x="20" y="321"/>
                </a:cubicBezTo>
                <a:cubicBezTo>
                  <a:pt x="20" y="320"/>
                  <a:pt x="20" y="319"/>
                  <a:pt x="19" y="318"/>
                </a:cubicBezTo>
                <a:cubicBezTo>
                  <a:pt x="17" y="314"/>
                  <a:pt x="12" y="318"/>
                  <a:pt x="9" y="316"/>
                </a:cubicBezTo>
                <a:cubicBezTo>
                  <a:pt x="6" y="315"/>
                  <a:pt x="8" y="310"/>
                  <a:pt x="5" y="308"/>
                </a:cubicBezTo>
                <a:cubicBezTo>
                  <a:pt x="5" y="306"/>
                  <a:pt x="6" y="306"/>
                  <a:pt x="7" y="305"/>
                </a:cubicBezTo>
                <a:cubicBezTo>
                  <a:pt x="9" y="305"/>
                  <a:pt x="10" y="307"/>
                  <a:pt x="10" y="309"/>
                </a:cubicBezTo>
                <a:cubicBezTo>
                  <a:pt x="11" y="310"/>
                  <a:pt x="13" y="311"/>
                  <a:pt x="14" y="312"/>
                </a:cubicBezTo>
                <a:cubicBezTo>
                  <a:pt x="16" y="311"/>
                  <a:pt x="16" y="311"/>
                  <a:pt x="16" y="309"/>
                </a:cubicBezTo>
                <a:cubicBezTo>
                  <a:pt x="19" y="302"/>
                  <a:pt x="15" y="301"/>
                  <a:pt x="14" y="295"/>
                </a:cubicBezTo>
                <a:cubicBezTo>
                  <a:pt x="14" y="295"/>
                  <a:pt x="14" y="295"/>
                  <a:pt x="13" y="294"/>
                </a:cubicBezTo>
                <a:cubicBezTo>
                  <a:pt x="12" y="296"/>
                  <a:pt x="7" y="296"/>
                  <a:pt x="5" y="296"/>
                </a:cubicBezTo>
                <a:cubicBezTo>
                  <a:pt x="5" y="297"/>
                  <a:pt x="4" y="297"/>
                  <a:pt x="4" y="297"/>
                </a:cubicBezTo>
                <a:cubicBezTo>
                  <a:pt x="3" y="299"/>
                  <a:pt x="3" y="302"/>
                  <a:pt x="4" y="305"/>
                </a:cubicBezTo>
                <a:cubicBezTo>
                  <a:pt x="4" y="306"/>
                  <a:pt x="5" y="307"/>
                  <a:pt x="5" y="308"/>
                </a:cubicBezTo>
                <a:cubicBezTo>
                  <a:pt x="4" y="310"/>
                  <a:pt x="1" y="322"/>
                  <a:pt x="1" y="325"/>
                </a:cubicBezTo>
                <a:cubicBezTo>
                  <a:pt x="1" y="326"/>
                  <a:pt x="3" y="328"/>
                  <a:pt x="3" y="330"/>
                </a:cubicBezTo>
                <a:cubicBezTo>
                  <a:pt x="4" y="333"/>
                  <a:pt x="3" y="335"/>
                  <a:pt x="4" y="337"/>
                </a:cubicBezTo>
                <a:close/>
                <a:moveTo>
                  <a:pt x="25" y="80"/>
                </a:moveTo>
                <a:cubicBezTo>
                  <a:pt x="26" y="80"/>
                  <a:pt x="26" y="80"/>
                  <a:pt x="27" y="79"/>
                </a:cubicBezTo>
                <a:cubicBezTo>
                  <a:pt x="28" y="77"/>
                  <a:pt x="24" y="74"/>
                  <a:pt x="24" y="71"/>
                </a:cubicBezTo>
                <a:cubicBezTo>
                  <a:pt x="23" y="69"/>
                  <a:pt x="26" y="67"/>
                  <a:pt x="26" y="63"/>
                </a:cubicBezTo>
                <a:cubicBezTo>
                  <a:pt x="25" y="63"/>
                  <a:pt x="25" y="63"/>
                  <a:pt x="25" y="63"/>
                </a:cubicBezTo>
                <a:cubicBezTo>
                  <a:pt x="23" y="64"/>
                  <a:pt x="22" y="65"/>
                  <a:pt x="21" y="66"/>
                </a:cubicBezTo>
                <a:cubicBezTo>
                  <a:pt x="20" y="67"/>
                  <a:pt x="21" y="68"/>
                  <a:pt x="20" y="69"/>
                </a:cubicBezTo>
                <a:cubicBezTo>
                  <a:pt x="19" y="71"/>
                  <a:pt x="18" y="72"/>
                  <a:pt x="17" y="75"/>
                </a:cubicBezTo>
                <a:cubicBezTo>
                  <a:pt x="19" y="76"/>
                  <a:pt x="19" y="78"/>
                  <a:pt x="21" y="79"/>
                </a:cubicBezTo>
                <a:cubicBezTo>
                  <a:pt x="22" y="79"/>
                  <a:pt x="24" y="79"/>
                  <a:pt x="25" y="80"/>
                </a:cubicBezTo>
                <a:close/>
                <a:moveTo>
                  <a:pt x="42" y="251"/>
                </a:moveTo>
                <a:cubicBezTo>
                  <a:pt x="43" y="251"/>
                  <a:pt x="44" y="251"/>
                  <a:pt x="44" y="251"/>
                </a:cubicBezTo>
                <a:lnTo>
                  <a:pt x="44" y="248"/>
                </a:lnTo>
                <a:cubicBezTo>
                  <a:pt x="44" y="248"/>
                  <a:pt x="43" y="248"/>
                  <a:pt x="42" y="248"/>
                </a:cubicBezTo>
                <a:cubicBezTo>
                  <a:pt x="42" y="248"/>
                  <a:pt x="42" y="248"/>
                  <a:pt x="41" y="248"/>
                </a:cubicBezTo>
                <a:cubicBezTo>
                  <a:pt x="41" y="249"/>
                  <a:pt x="41" y="250"/>
                  <a:pt x="42" y="250"/>
                </a:cubicBezTo>
                <a:lnTo>
                  <a:pt x="42" y="251"/>
                </a:lnTo>
                <a:cubicBezTo>
                  <a:pt x="42" y="251"/>
                  <a:pt x="42" y="251"/>
                  <a:pt x="42" y="251"/>
                </a:cubicBezTo>
                <a:close/>
                <a:moveTo>
                  <a:pt x="12" y="142"/>
                </a:moveTo>
                <a:cubicBezTo>
                  <a:pt x="13" y="142"/>
                  <a:pt x="13" y="142"/>
                  <a:pt x="14" y="141"/>
                </a:cubicBezTo>
                <a:cubicBezTo>
                  <a:pt x="14" y="141"/>
                  <a:pt x="14" y="140"/>
                  <a:pt x="15" y="140"/>
                </a:cubicBezTo>
                <a:cubicBezTo>
                  <a:pt x="15" y="137"/>
                  <a:pt x="13" y="134"/>
                  <a:pt x="11" y="134"/>
                </a:cubicBezTo>
                <a:cubicBezTo>
                  <a:pt x="11" y="135"/>
                  <a:pt x="9" y="138"/>
                  <a:pt x="11" y="140"/>
                </a:cubicBezTo>
                <a:cubicBezTo>
                  <a:pt x="11" y="141"/>
                  <a:pt x="11" y="141"/>
                  <a:pt x="12" y="142"/>
                </a:cubicBezTo>
                <a:close/>
                <a:moveTo>
                  <a:pt x="28" y="59"/>
                </a:moveTo>
                <a:cubicBezTo>
                  <a:pt x="29" y="59"/>
                  <a:pt x="30" y="58"/>
                  <a:pt x="31" y="57"/>
                </a:cubicBezTo>
                <a:cubicBezTo>
                  <a:pt x="32" y="54"/>
                  <a:pt x="33" y="49"/>
                  <a:pt x="35" y="48"/>
                </a:cubicBezTo>
                <a:cubicBezTo>
                  <a:pt x="38" y="46"/>
                  <a:pt x="42" y="45"/>
                  <a:pt x="44" y="42"/>
                </a:cubicBezTo>
                <a:cubicBezTo>
                  <a:pt x="49" y="37"/>
                  <a:pt x="52" y="31"/>
                  <a:pt x="59" y="28"/>
                </a:cubicBezTo>
                <a:cubicBezTo>
                  <a:pt x="62" y="26"/>
                  <a:pt x="69" y="27"/>
                  <a:pt x="71" y="26"/>
                </a:cubicBezTo>
                <a:lnTo>
                  <a:pt x="73" y="24"/>
                </a:lnTo>
                <a:cubicBezTo>
                  <a:pt x="73" y="22"/>
                  <a:pt x="72" y="22"/>
                  <a:pt x="71" y="21"/>
                </a:cubicBezTo>
                <a:lnTo>
                  <a:pt x="68" y="21"/>
                </a:lnTo>
                <a:cubicBezTo>
                  <a:pt x="67" y="22"/>
                  <a:pt x="63" y="21"/>
                  <a:pt x="61" y="22"/>
                </a:cubicBezTo>
                <a:cubicBezTo>
                  <a:pt x="59" y="23"/>
                  <a:pt x="57" y="25"/>
                  <a:pt x="55" y="26"/>
                </a:cubicBezTo>
                <a:cubicBezTo>
                  <a:pt x="50" y="28"/>
                  <a:pt x="44" y="28"/>
                  <a:pt x="40" y="31"/>
                </a:cubicBezTo>
                <a:cubicBezTo>
                  <a:pt x="39" y="31"/>
                  <a:pt x="39" y="33"/>
                  <a:pt x="39" y="34"/>
                </a:cubicBezTo>
                <a:cubicBezTo>
                  <a:pt x="38" y="34"/>
                  <a:pt x="37" y="35"/>
                  <a:pt x="37" y="36"/>
                </a:cubicBezTo>
                <a:cubicBezTo>
                  <a:pt x="34" y="41"/>
                  <a:pt x="32" y="47"/>
                  <a:pt x="27" y="51"/>
                </a:cubicBezTo>
                <a:cubicBezTo>
                  <a:pt x="27" y="52"/>
                  <a:pt x="27" y="57"/>
                  <a:pt x="28" y="58"/>
                </a:cubicBezTo>
                <a:lnTo>
                  <a:pt x="28" y="59"/>
                </a:lnTo>
                <a:close/>
                <a:moveTo>
                  <a:pt x="5" y="249"/>
                </a:moveTo>
                <a:cubicBezTo>
                  <a:pt x="5" y="251"/>
                  <a:pt x="5" y="252"/>
                  <a:pt x="6" y="253"/>
                </a:cubicBezTo>
                <a:cubicBezTo>
                  <a:pt x="11" y="253"/>
                  <a:pt x="14" y="250"/>
                  <a:pt x="16" y="248"/>
                </a:cubicBezTo>
                <a:cubicBezTo>
                  <a:pt x="16" y="245"/>
                  <a:pt x="14" y="244"/>
                  <a:pt x="15" y="242"/>
                </a:cubicBezTo>
                <a:cubicBezTo>
                  <a:pt x="16" y="239"/>
                  <a:pt x="17" y="236"/>
                  <a:pt x="17" y="234"/>
                </a:cubicBezTo>
                <a:lnTo>
                  <a:pt x="17" y="232"/>
                </a:lnTo>
                <a:cubicBezTo>
                  <a:pt x="17" y="231"/>
                  <a:pt x="19" y="229"/>
                  <a:pt x="19" y="228"/>
                </a:cubicBezTo>
                <a:cubicBezTo>
                  <a:pt x="19" y="227"/>
                  <a:pt x="19" y="225"/>
                  <a:pt x="19" y="224"/>
                </a:cubicBezTo>
                <a:cubicBezTo>
                  <a:pt x="18" y="222"/>
                  <a:pt x="15" y="223"/>
                  <a:pt x="13" y="222"/>
                </a:cubicBezTo>
                <a:cubicBezTo>
                  <a:pt x="10" y="220"/>
                  <a:pt x="10" y="218"/>
                  <a:pt x="6" y="217"/>
                </a:cubicBezTo>
                <a:cubicBezTo>
                  <a:pt x="6" y="219"/>
                  <a:pt x="4" y="222"/>
                  <a:pt x="5" y="224"/>
                </a:cubicBezTo>
                <a:cubicBezTo>
                  <a:pt x="6" y="225"/>
                  <a:pt x="8" y="227"/>
                  <a:pt x="9" y="228"/>
                </a:cubicBezTo>
                <a:cubicBezTo>
                  <a:pt x="8" y="231"/>
                  <a:pt x="6" y="230"/>
                  <a:pt x="4" y="231"/>
                </a:cubicBezTo>
                <a:cubicBezTo>
                  <a:pt x="4" y="237"/>
                  <a:pt x="4" y="241"/>
                  <a:pt x="6" y="246"/>
                </a:cubicBezTo>
                <a:cubicBezTo>
                  <a:pt x="6" y="247"/>
                  <a:pt x="6" y="248"/>
                  <a:pt x="5" y="249"/>
                </a:cubicBezTo>
                <a:close/>
                <a:moveTo>
                  <a:pt x="11" y="167"/>
                </a:moveTo>
                <a:cubicBezTo>
                  <a:pt x="11" y="167"/>
                  <a:pt x="12" y="167"/>
                  <a:pt x="12" y="166"/>
                </a:cubicBezTo>
                <a:cubicBezTo>
                  <a:pt x="12" y="159"/>
                  <a:pt x="11" y="160"/>
                  <a:pt x="14" y="155"/>
                </a:cubicBezTo>
                <a:cubicBezTo>
                  <a:pt x="16" y="155"/>
                  <a:pt x="17" y="155"/>
                  <a:pt x="18" y="156"/>
                </a:cubicBezTo>
                <a:cubicBezTo>
                  <a:pt x="21" y="156"/>
                  <a:pt x="21" y="152"/>
                  <a:pt x="22" y="150"/>
                </a:cubicBezTo>
                <a:cubicBezTo>
                  <a:pt x="22" y="146"/>
                  <a:pt x="19" y="146"/>
                  <a:pt x="17" y="144"/>
                </a:cubicBezTo>
                <a:lnTo>
                  <a:pt x="16" y="144"/>
                </a:lnTo>
                <a:cubicBezTo>
                  <a:pt x="16" y="146"/>
                  <a:pt x="17" y="148"/>
                  <a:pt x="16" y="150"/>
                </a:cubicBezTo>
                <a:cubicBezTo>
                  <a:pt x="15" y="152"/>
                  <a:pt x="11" y="152"/>
                  <a:pt x="10" y="154"/>
                </a:cubicBezTo>
                <a:cubicBezTo>
                  <a:pt x="8" y="157"/>
                  <a:pt x="9" y="163"/>
                  <a:pt x="10" y="167"/>
                </a:cubicBezTo>
                <a:lnTo>
                  <a:pt x="11" y="167"/>
                </a:lnTo>
                <a:close/>
                <a:moveTo>
                  <a:pt x="4" y="289"/>
                </a:moveTo>
                <a:cubicBezTo>
                  <a:pt x="7" y="288"/>
                  <a:pt x="10" y="287"/>
                  <a:pt x="11" y="286"/>
                </a:cubicBezTo>
                <a:cubicBezTo>
                  <a:pt x="14" y="286"/>
                  <a:pt x="13" y="288"/>
                  <a:pt x="14" y="290"/>
                </a:cubicBezTo>
                <a:lnTo>
                  <a:pt x="14" y="290"/>
                </a:lnTo>
                <a:cubicBezTo>
                  <a:pt x="15" y="290"/>
                  <a:pt x="15" y="290"/>
                  <a:pt x="16" y="290"/>
                </a:cubicBezTo>
                <a:cubicBezTo>
                  <a:pt x="17" y="285"/>
                  <a:pt x="17" y="279"/>
                  <a:pt x="15" y="275"/>
                </a:cubicBezTo>
                <a:lnTo>
                  <a:pt x="13" y="275"/>
                </a:lnTo>
                <a:cubicBezTo>
                  <a:pt x="13" y="276"/>
                  <a:pt x="8" y="278"/>
                  <a:pt x="7" y="277"/>
                </a:cubicBezTo>
                <a:cubicBezTo>
                  <a:pt x="4" y="277"/>
                  <a:pt x="4" y="278"/>
                  <a:pt x="2" y="279"/>
                </a:cubicBezTo>
                <a:cubicBezTo>
                  <a:pt x="2" y="280"/>
                  <a:pt x="2" y="283"/>
                  <a:pt x="2" y="285"/>
                </a:cubicBezTo>
                <a:cubicBezTo>
                  <a:pt x="2" y="287"/>
                  <a:pt x="3" y="287"/>
                  <a:pt x="4" y="289"/>
                </a:cubicBezTo>
                <a:close/>
                <a:moveTo>
                  <a:pt x="72" y="49"/>
                </a:moveTo>
                <a:cubicBezTo>
                  <a:pt x="73" y="48"/>
                  <a:pt x="73" y="48"/>
                  <a:pt x="74" y="48"/>
                </a:cubicBezTo>
                <a:cubicBezTo>
                  <a:pt x="77" y="48"/>
                  <a:pt x="78" y="49"/>
                  <a:pt x="80" y="50"/>
                </a:cubicBezTo>
                <a:lnTo>
                  <a:pt x="80" y="51"/>
                </a:lnTo>
                <a:cubicBezTo>
                  <a:pt x="77" y="51"/>
                  <a:pt x="75" y="52"/>
                  <a:pt x="72" y="52"/>
                </a:cubicBezTo>
                <a:cubicBezTo>
                  <a:pt x="72" y="51"/>
                  <a:pt x="71" y="50"/>
                  <a:pt x="72" y="49"/>
                </a:cubicBezTo>
                <a:close/>
                <a:moveTo>
                  <a:pt x="88" y="47"/>
                </a:moveTo>
                <a:cubicBezTo>
                  <a:pt x="92" y="47"/>
                  <a:pt x="95" y="47"/>
                  <a:pt x="97" y="49"/>
                </a:cubicBezTo>
                <a:cubicBezTo>
                  <a:pt x="97" y="51"/>
                  <a:pt x="94" y="52"/>
                  <a:pt x="93" y="53"/>
                </a:cubicBezTo>
                <a:cubicBezTo>
                  <a:pt x="90" y="53"/>
                  <a:pt x="88" y="51"/>
                  <a:pt x="85" y="51"/>
                </a:cubicBezTo>
                <a:lnTo>
                  <a:pt x="85" y="51"/>
                </a:lnTo>
                <a:lnTo>
                  <a:pt x="85" y="51"/>
                </a:lnTo>
                <a:cubicBezTo>
                  <a:pt x="85" y="48"/>
                  <a:pt x="86" y="48"/>
                  <a:pt x="88" y="47"/>
                </a:cubicBezTo>
                <a:close/>
                <a:moveTo>
                  <a:pt x="227" y="283"/>
                </a:moveTo>
                <a:lnTo>
                  <a:pt x="251" y="284"/>
                </a:lnTo>
                <a:cubicBezTo>
                  <a:pt x="253" y="286"/>
                  <a:pt x="254" y="286"/>
                  <a:pt x="256" y="287"/>
                </a:cubicBezTo>
                <a:cubicBezTo>
                  <a:pt x="255" y="287"/>
                  <a:pt x="254" y="287"/>
                  <a:pt x="252" y="287"/>
                </a:cubicBezTo>
                <a:cubicBezTo>
                  <a:pt x="252" y="286"/>
                  <a:pt x="252" y="286"/>
                  <a:pt x="251" y="284"/>
                </a:cubicBezTo>
                <a:cubicBezTo>
                  <a:pt x="245" y="284"/>
                  <a:pt x="239" y="284"/>
                  <a:pt x="233" y="284"/>
                </a:cubicBezTo>
                <a:cubicBezTo>
                  <a:pt x="231" y="284"/>
                  <a:pt x="229" y="283"/>
                  <a:pt x="227" y="283"/>
                </a:cubicBezTo>
                <a:lnTo>
                  <a:pt x="227" y="283"/>
                </a:lnTo>
                <a:lnTo>
                  <a:pt x="227" y="283"/>
                </a:lnTo>
                <a:cubicBezTo>
                  <a:pt x="228" y="284"/>
                  <a:pt x="229" y="284"/>
                  <a:pt x="229" y="286"/>
                </a:cubicBezTo>
                <a:cubicBezTo>
                  <a:pt x="224" y="288"/>
                  <a:pt x="221" y="286"/>
                  <a:pt x="217" y="285"/>
                </a:cubicBezTo>
                <a:cubicBezTo>
                  <a:pt x="214" y="284"/>
                  <a:pt x="211" y="285"/>
                  <a:pt x="209" y="285"/>
                </a:cubicBezTo>
                <a:lnTo>
                  <a:pt x="227" y="283"/>
                </a:lnTo>
                <a:close/>
                <a:moveTo>
                  <a:pt x="240" y="54"/>
                </a:moveTo>
                <a:cubicBezTo>
                  <a:pt x="241" y="53"/>
                  <a:pt x="243" y="52"/>
                  <a:pt x="244" y="51"/>
                </a:cubicBezTo>
                <a:cubicBezTo>
                  <a:pt x="246" y="51"/>
                  <a:pt x="248" y="51"/>
                  <a:pt x="249" y="51"/>
                </a:cubicBezTo>
                <a:cubicBezTo>
                  <a:pt x="247" y="53"/>
                  <a:pt x="243" y="53"/>
                  <a:pt x="240" y="54"/>
                </a:cubicBezTo>
                <a:lnTo>
                  <a:pt x="240" y="54"/>
                </a:lnTo>
                <a:close/>
                <a:moveTo>
                  <a:pt x="263" y="50"/>
                </a:moveTo>
                <a:cubicBezTo>
                  <a:pt x="264" y="51"/>
                  <a:pt x="263" y="51"/>
                  <a:pt x="264" y="51"/>
                </a:cubicBezTo>
                <a:lnTo>
                  <a:pt x="264" y="51"/>
                </a:lnTo>
                <a:cubicBezTo>
                  <a:pt x="263" y="51"/>
                  <a:pt x="263" y="51"/>
                  <a:pt x="262" y="51"/>
                </a:cubicBezTo>
                <a:cubicBezTo>
                  <a:pt x="261" y="51"/>
                  <a:pt x="260" y="51"/>
                  <a:pt x="260" y="50"/>
                </a:cubicBezTo>
                <a:lnTo>
                  <a:pt x="263" y="50"/>
                </a:lnTo>
                <a:close/>
                <a:moveTo>
                  <a:pt x="277" y="276"/>
                </a:moveTo>
                <a:cubicBezTo>
                  <a:pt x="277" y="276"/>
                  <a:pt x="278" y="276"/>
                  <a:pt x="279" y="277"/>
                </a:cubicBezTo>
                <a:cubicBezTo>
                  <a:pt x="279" y="275"/>
                  <a:pt x="280" y="273"/>
                  <a:pt x="281" y="271"/>
                </a:cubicBezTo>
                <a:cubicBezTo>
                  <a:pt x="280" y="270"/>
                  <a:pt x="279" y="270"/>
                  <a:pt x="278" y="269"/>
                </a:cubicBezTo>
                <a:lnTo>
                  <a:pt x="281" y="258"/>
                </a:lnTo>
                <a:cubicBezTo>
                  <a:pt x="280" y="260"/>
                  <a:pt x="280" y="262"/>
                  <a:pt x="280" y="262"/>
                </a:cubicBezTo>
                <a:cubicBezTo>
                  <a:pt x="280" y="262"/>
                  <a:pt x="280" y="262"/>
                  <a:pt x="281" y="262"/>
                </a:cubicBezTo>
                <a:cubicBezTo>
                  <a:pt x="282" y="262"/>
                  <a:pt x="282" y="262"/>
                  <a:pt x="283" y="261"/>
                </a:cubicBezTo>
                <a:cubicBezTo>
                  <a:pt x="283" y="261"/>
                  <a:pt x="283" y="260"/>
                  <a:pt x="283" y="260"/>
                </a:cubicBezTo>
                <a:lnTo>
                  <a:pt x="283" y="255"/>
                </a:lnTo>
                <a:cubicBezTo>
                  <a:pt x="283" y="255"/>
                  <a:pt x="283" y="254"/>
                  <a:pt x="283" y="254"/>
                </a:cubicBezTo>
                <a:cubicBezTo>
                  <a:pt x="283" y="254"/>
                  <a:pt x="282" y="254"/>
                  <a:pt x="282" y="253"/>
                </a:cubicBezTo>
                <a:lnTo>
                  <a:pt x="282" y="253"/>
                </a:lnTo>
                <a:lnTo>
                  <a:pt x="282" y="253"/>
                </a:lnTo>
                <a:lnTo>
                  <a:pt x="282" y="253"/>
                </a:lnTo>
                <a:cubicBezTo>
                  <a:pt x="281" y="254"/>
                  <a:pt x="281" y="256"/>
                  <a:pt x="281" y="257"/>
                </a:cubicBezTo>
                <a:lnTo>
                  <a:pt x="284" y="242"/>
                </a:lnTo>
                <a:cubicBezTo>
                  <a:pt x="285" y="246"/>
                  <a:pt x="284" y="251"/>
                  <a:pt x="283" y="254"/>
                </a:cubicBezTo>
                <a:cubicBezTo>
                  <a:pt x="284" y="256"/>
                  <a:pt x="284" y="259"/>
                  <a:pt x="283" y="260"/>
                </a:cubicBezTo>
                <a:lnTo>
                  <a:pt x="283" y="265"/>
                </a:lnTo>
                <a:cubicBezTo>
                  <a:pt x="282" y="267"/>
                  <a:pt x="282" y="269"/>
                  <a:pt x="281" y="271"/>
                </a:cubicBezTo>
                <a:cubicBezTo>
                  <a:pt x="282" y="272"/>
                  <a:pt x="283" y="273"/>
                  <a:pt x="284" y="274"/>
                </a:cubicBezTo>
                <a:cubicBezTo>
                  <a:pt x="283" y="275"/>
                  <a:pt x="281" y="276"/>
                  <a:pt x="280" y="277"/>
                </a:cubicBezTo>
                <a:cubicBezTo>
                  <a:pt x="279" y="277"/>
                  <a:pt x="279" y="277"/>
                  <a:pt x="279" y="277"/>
                </a:cubicBezTo>
                <a:cubicBezTo>
                  <a:pt x="278" y="279"/>
                  <a:pt x="276" y="280"/>
                  <a:pt x="275" y="282"/>
                </a:cubicBezTo>
                <a:cubicBezTo>
                  <a:pt x="277" y="279"/>
                  <a:pt x="277" y="276"/>
                  <a:pt x="277" y="276"/>
                </a:cubicBezTo>
                <a:close/>
                <a:moveTo>
                  <a:pt x="283" y="193"/>
                </a:moveTo>
                <a:cubicBezTo>
                  <a:pt x="285" y="193"/>
                  <a:pt x="289" y="197"/>
                  <a:pt x="287" y="200"/>
                </a:cubicBezTo>
                <a:cubicBezTo>
                  <a:pt x="287" y="202"/>
                  <a:pt x="285" y="202"/>
                  <a:pt x="283" y="202"/>
                </a:cubicBezTo>
                <a:cubicBezTo>
                  <a:pt x="283" y="202"/>
                  <a:pt x="282" y="202"/>
                  <a:pt x="281" y="201"/>
                </a:cubicBezTo>
                <a:cubicBezTo>
                  <a:pt x="281" y="198"/>
                  <a:pt x="283" y="196"/>
                  <a:pt x="283" y="193"/>
                </a:cubicBezTo>
                <a:close/>
                <a:moveTo>
                  <a:pt x="66" y="56"/>
                </a:moveTo>
                <a:cubicBezTo>
                  <a:pt x="63" y="57"/>
                  <a:pt x="61" y="60"/>
                  <a:pt x="59" y="62"/>
                </a:cubicBezTo>
                <a:cubicBezTo>
                  <a:pt x="58" y="62"/>
                  <a:pt x="58" y="62"/>
                  <a:pt x="58" y="61"/>
                </a:cubicBezTo>
                <a:cubicBezTo>
                  <a:pt x="57" y="61"/>
                  <a:pt x="57" y="61"/>
                  <a:pt x="57" y="60"/>
                </a:cubicBezTo>
                <a:cubicBezTo>
                  <a:pt x="57" y="57"/>
                  <a:pt x="57" y="55"/>
                  <a:pt x="58" y="54"/>
                </a:cubicBezTo>
                <a:cubicBezTo>
                  <a:pt x="62" y="54"/>
                  <a:pt x="63" y="55"/>
                  <a:pt x="66" y="55"/>
                </a:cubicBezTo>
                <a:lnTo>
                  <a:pt x="66" y="56"/>
                </a:lnTo>
                <a:close/>
                <a:moveTo>
                  <a:pt x="64" y="43"/>
                </a:moveTo>
                <a:cubicBezTo>
                  <a:pt x="63" y="43"/>
                  <a:pt x="62" y="45"/>
                  <a:pt x="61" y="46"/>
                </a:cubicBezTo>
                <a:cubicBezTo>
                  <a:pt x="58" y="47"/>
                  <a:pt x="56" y="48"/>
                  <a:pt x="54" y="49"/>
                </a:cubicBezTo>
                <a:cubicBezTo>
                  <a:pt x="52" y="50"/>
                  <a:pt x="52" y="52"/>
                  <a:pt x="50" y="53"/>
                </a:cubicBezTo>
                <a:cubicBezTo>
                  <a:pt x="49" y="54"/>
                  <a:pt x="48" y="54"/>
                  <a:pt x="47" y="54"/>
                </a:cubicBezTo>
                <a:cubicBezTo>
                  <a:pt x="46" y="60"/>
                  <a:pt x="50" y="63"/>
                  <a:pt x="51" y="67"/>
                </a:cubicBezTo>
                <a:cubicBezTo>
                  <a:pt x="52" y="71"/>
                  <a:pt x="49" y="73"/>
                  <a:pt x="48" y="75"/>
                </a:cubicBezTo>
                <a:cubicBezTo>
                  <a:pt x="47" y="76"/>
                  <a:pt x="47" y="79"/>
                  <a:pt x="47" y="81"/>
                </a:cubicBezTo>
                <a:cubicBezTo>
                  <a:pt x="47" y="81"/>
                  <a:pt x="48" y="81"/>
                  <a:pt x="48" y="81"/>
                </a:cubicBezTo>
                <a:lnTo>
                  <a:pt x="48" y="85"/>
                </a:lnTo>
                <a:cubicBezTo>
                  <a:pt x="47" y="84"/>
                  <a:pt x="47" y="83"/>
                  <a:pt x="47" y="81"/>
                </a:cubicBezTo>
                <a:cubicBezTo>
                  <a:pt x="47" y="81"/>
                  <a:pt x="47" y="81"/>
                  <a:pt x="46" y="82"/>
                </a:cubicBezTo>
                <a:cubicBezTo>
                  <a:pt x="44" y="83"/>
                  <a:pt x="41" y="86"/>
                  <a:pt x="40" y="88"/>
                </a:cubicBezTo>
                <a:cubicBezTo>
                  <a:pt x="39" y="90"/>
                  <a:pt x="39" y="92"/>
                  <a:pt x="38" y="94"/>
                </a:cubicBezTo>
                <a:cubicBezTo>
                  <a:pt x="39" y="97"/>
                  <a:pt x="42" y="102"/>
                  <a:pt x="47" y="104"/>
                </a:cubicBezTo>
                <a:lnTo>
                  <a:pt x="47" y="108"/>
                </a:lnTo>
                <a:cubicBezTo>
                  <a:pt x="46" y="110"/>
                  <a:pt x="46" y="111"/>
                  <a:pt x="46" y="113"/>
                </a:cubicBezTo>
                <a:lnTo>
                  <a:pt x="49" y="128"/>
                </a:lnTo>
                <a:cubicBezTo>
                  <a:pt x="49" y="129"/>
                  <a:pt x="49" y="129"/>
                  <a:pt x="49" y="130"/>
                </a:cubicBezTo>
                <a:lnTo>
                  <a:pt x="50" y="139"/>
                </a:lnTo>
                <a:cubicBezTo>
                  <a:pt x="50" y="140"/>
                  <a:pt x="50" y="140"/>
                  <a:pt x="50" y="141"/>
                </a:cubicBezTo>
                <a:cubicBezTo>
                  <a:pt x="49" y="143"/>
                  <a:pt x="50" y="148"/>
                  <a:pt x="49" y="151"/>
                </a:cubicBezTo>
                <a:cubicBezTo>
                  <a:pt x="48" y="153"/>
                  <a:pt x="47" y="155"/>
                  <a:pt x="46" y="157"/>
                </a:cubicBezTo>
                <a:cubicBezTo>
                  <a:pt x="45" y="160"/>
                  <a:pt x="46" y="162"/>
                  <a:pt x="44" y="163"/>
                </a:cubicBezTo>
                <a:cubicBezTo>
                  <a:pt x="44" y="165"/>
                  <a:pt x="47" y="169"/>
                  <a:pt x="48" y="169"/>
                </a:cubicBezTo>
                <a:cubicBezTo>
                  <a:pt x="48" y="172"/>
                  <a:pt x="47" y="173"/>
                  <a:pt x="46" y="175"/>
                </a:cubicBezTo>
                <a:cubicBezTo>
                  <a:pt x="46" y="177"/>
                  <a:pt x="46" y="180"/>
                  <a:pt x="46" y="182"/>
                </a:cubicBezTo>
                <a:lnTo>
                  <a:pt x="46" y="188"/>
                </a:lnTo>
                <a:cubicBezTo>
                  <a:pt x="46" y="193"/>
                  <a:pt x="46" y="198"/>
                  <a:pt x="46" y="202"/>
                </a:cubicBezTo>
                <a:lnTo>
                  <a:pt x="45" y="212"/>
                </a:lnTo>
                <a:lnTo>
                  <a:pt x="46" y="224"/>
                </a:lnTo>
                <a:cubicBezTo>
                  <a:pt x="46" y="223"/>
                  <a:pt x="45" y="222"/>
                  <a:pt x="44" y="222"/>
                </a:cubicBezTo>
                <a:cubicBezTo>
                  <a:pt x="43" y="222"/>
                  <a:pt x="43" y="222"/>
                  <a:pt x="43" y="222"/>
                </a:cubicBezTo>
                <a:cubicBezTo>
                  <a:pt x="41" y="224"/>
                  <a:pt x="43" y="226"/>
                  <a:pt x="43" y="228"/>
                </a:cubicBezTo>
                <a:cubicBezTo>
                  <a:pt x="44" y="229"/>
                  <a:pt x="43" y="231"/>
                  <a:pt x="44" y="231"/>
                </a:cubicBezTo>
                <a:cubicBezTo>
                  <a:pt x="44" y="232"/>
                  <a:pt x="44" y="232"/>
                  <a:pt x="44" y="232"/>
                </a:cubicBezTo>
                <a:cubicBezTo>
                  <a:pt x="45" y="233"/>
                  <a:pt x="46" y="232"/>
                  <a:pt x="47" y="231"/>
                </a:cubicBezTo>
                <a:lnTo>
                  <a:pt x="47" y="236"/>
                </a:lnTo>
                <a:cubicBezTo>
                  <a:pt x="46" y="246"/>
                  <a:pt x="43" y="255"/>
                  <a:pt x="44" y="264"/>
                </a:cubicBezTo>
                <a:cubicBezTo>
                  <a:pt x="44" y="265"/>
                  <a:pt x="44" y="267"/>
                  <a:pt x="43" y="268"/>
                </a:cubicBezTo>
                <a:cubicBezTo>
                  <a:pt x="45" y="266"/>
                  <a:pt x="47" y="265"/>
                  <a:pt x="49" y="264"/>
                </a:cubicBezTo>
                <a:lnTo>
                  <a:pt x="48" y="275"/>
                </a:lnTo>
                <a:cubicBezTo>
                  <a:pt x="47" y="274"/>
                  <a:pt x="47" y="273"/>
                  <a:pt x="45" y="273"/>
                </a:cubicBezTo>
                <a:cubicBezTo>
                  <a:pt x="45" y="273"/>
                  <a:pt x="45" y="273"/>
                  <a:pt x="44" y="273"/>
                </a:cubicBezTo>
                <a:cubicBezTo>
                  <a:pt x="44" y="272"/>
                  <a:pt x="43" y="272"/>
                  <a:pt x="43" y="272"/>
                </a:cubicBezTo>
                <a:cubicBezTo>
                  <a:pt x="42" y="270"/>
                  <a:pt x="42" y="269"/>
                  <a:pt x="43" y="268"/>
                </a:cubicBezTo>
                <a:cubicBezTo>
                  <a:pt x="42" y="269"/>
                  <a:pt x="41" y="269"/>
                  <a:pt x="41" y="270"/>
                </a:cubicBezTo>
                <a:cubicBezTo>
                  <a:pt x="37" y="276"/>
                  <a:pt x="39" y="280"/>
                  <a:pt x="43" y="284"/>
                </a:cubicBezTo>
                <a:cubicBezTo>
                  <a:pt x="43" y="283"/>
                  <a:pt x="43" y="282"/>
                  <a:pt x="43" y="281"/>
                </a:cubicBezTo>
                <a:lnTo>
                  <a:pt x="45" y="281"/>
                </a:lnTo>
                <a:cubicBezTo>
                  <a:pt x="45" y="282"/>
                  <a:pt x="47" y="283"/>
                  <a:pt x="48" y="284"/>
                </a:cubicBezTo>
                <a:cubicBezTo>
                  <a:pt x="48" y="284"/>
                  <a:pt x="48" y="285"/>
                  <a:pt x="49" y="286"/>
                </a:cubicBezTo>
                <a:cubicBezTo>
                  <a:pt x="50" y="287"/>
                  <a:pt x="50" y="287"/>
                  <a:pt x="51" y="288"/>
                </a:cubicBezTo>
                <a:cubicBezTo>
                  <a:pt x="55" y="288"/>
                  <a:pt x="59" y="288"/>
                  <a:pt x="64" y="288"/>
                </a:cubicBezTo>
                <a:cubicBezTo>
                  <a:pt x="65" y="288"/>
                  <a:pt x="65" y="287"/>
                  <a:pt x="65" y="287"/>
                </a:cubicBezTo>
                <a:cubicBezTo>
                  <a:pt x="63" y="286"/>
                  <a:pt x="61" y="285"/>
                  <a:pt x="59" y="285"/>
                </a:cubicBezTo>
                <a:lnTo>
                  <a:pt x="68" y="285"/>
                </a:lnTo>
                <a:cubicBezTo>
                  <a:pt x="67" y="286"/>
                  <a:pt x="66" y="287"/>
                  <a:pt x="65" y="287"/>
                </a:cubicBezTo>
                <a:cubicBezTo>
                  <a:pt x="65" y="287"/>
                  <a:pt x="65" y="287"/>
                  <a:pt x="65" y="287"/>
                </a:cubicBezTo>
                <a:lnTo>
                  <a:pt x="65" y="288"/>
                </a:lnTo>
                <a:lnTo>
                  <a:pt x="64" y="288"/>
                </a:lnTo>
                <a:cubicBezTo>
                  <a:pt x="64" y="288"/>
                  <a:pt x="64" y="288"/>
                  <a:pt x="64" y="288"/>
                </a:cubicBezTo>
                <a:cubicBezTo>
                  <a:pt x="59" y="290"/>
                  <a:pt x="52" y="289"/>
                  <a:pt x="46" y="288"/>
                </a:cubicBezTo>
                <a:cubicBezTo>
                  <a:pt x="45" y="287"/>
                  <a:pt x="44" y="285"/>
                  <a:pt x="43" y="284"/>
                </a:cubicBezTo>
                <a:cubicBezTo>
                  <a:pt x="42" y="286"/>
                  <a:pt x="43" y="287"/>
                  <a:pt x="44" y="290"/>
                </a:cubicBezTo>
                <a:cubicBezTo>
                  <a:pt x="45" y="291"/>
                  <a:pt x="46" y="291"/>
                  <a:pt x="47" y="292"/>
                </a:cubicBezTo>
                <a:cubicBezTo>
                  <a:pt x="50" y="292"/>
                  <a:pt x="52" y="291"/>
                  <a:pt x="54" y="291"/>
                </a:cubicBezTo>
                <a:cubicBezTo>
                  <a:pt x="57" y="290"/>
                  <a:pt x="59" y="291"/>
                  <a:pt x="61" y="291"/>
                </a:cubicBezTo>
                <a:cubicBezTo>
                  <a:pt x="65" y="292"/>
                  <a:pt x="70" y="290"/>
                  <a:pt x="72" y="290"/>
                </a:cubicBezTo>
                <a:cubicBezTo>
                  <a:pt x="75" y="289"/>
                  <a:pt x="77" y="291"/>
                  <a:pt x="79" y="290"/>
                </a:cubicBezTo>
                <a:cubicBezTo>
                  <a:pt x="82" y="290"/>
                  <a:pt x="85" y="289"/>
                  <a:pt x="88" y="288"/>
                </a:cubicBezTo>
                <a:cubicBezTo>
                  <a:pt x="93" y="287"/>
                  <a:pt x="97" y="289"/>
                  <a:pt x="100" y="290"/>
                </a:cubicBezTo>
                <a:cubicBezTo>
                  <a:pt x="102" y="291"/>
                  <a:pt x="105" y="290"/>
                  <a:pt x="107" y="291"/>
                </a:cubicBezTo>
                <a:cubicBezTo>
                  <a:pt x="111" y="292"/>
                  <a:pt x="114" y="290"/>
                  <a:pt x="117" y="289"/>
                </a:cubicBezTo>
                <a:cubicBezTo>
                  <a:pt x="124" y="289"/>
                  <a:pt x="131" y="289"/>
                  <a:pt x="138" y="290"/>
                </a:cubicBezTo>
                <a:cubicBezTo>
                  <a:pt x="149" y="290"/>
                  <a:pt x="163" y="291"/>
                  <a:pt x="172" y="289"/>
                </a:cubicBezTo>
                <a:cubicBezTo>
                  <a:pt x="175" y="288"/>
                  <a:pt x="180" y="289"/>
                  <a:pt x="182" y="287"/>
                </a:cubicBezTo>
                <a:cubicBezTo>
                  <a:pt x="186" y="287"/>
                  <a:pt x="186" y="290"/>
                  <a:pt x="189" y="291"/>
                </a:cubicBezTo>
                <a:cubicBezTo>
                  <a:pt x="191" y="291"/>
                  <a:pt x="193" y="291"/>
                  <a:pt x="195" y="290"/>
                </a:cubicBezTo>
                <a:cubicBezTo>
                  <a:pt x="194" y="289"/>
                  <a:pt x="193" y="289"/>
                  <a:pt x="192" y="289"/>
                </a:cubicBezTo>
                <a:cubicBezTo>
                  <a:pt x="191" y="288"/>
                  <a:pt x="189" y="287"/>
                  <a:pt x="187" y="287"/>
                </a:cubicBezTo>
                <a:lnTo>
                  <a:pt x="200" y="285"/>
                </a:lnTo>
                <a:cubicBezTo>
                  <a:pt x="201" y="286"/>
                  <a:pt x="201" y="286"/>
                  <a:pt x="201" y="286"/>
                </a:cubicBezTo>
                <a:cubicBezTo>
                  <a:pt x="200" y="287"/>
                  <a:pt x="197" y="288"/>
                  <a:pt x="195" y="290"/>
                </a:cubicBezTo>
                <a:cubicBezTo>
                  <a:pt x="200" y="290"/>
                  <a:pt x="205" y="290"/>
                  <a:pt x="210" y="291"/>
                </a:cubicBezTo>
                <a:cubicBezTo>
                  <a:pt x="215" y="292"/>
                  <a:pt x="222" y="292"/>
                  <a:pt x="227" y="293"/>
                </a:cubicBezTo>
                <a:lnTo>
                  <a:pt x="242" y="293"/>
                </a:lnTo>
                <a:cubicBezTo>
                  <a:pt x="249" y="295"/>
                  <a:pt x="257" y="295"/>
                  <a:pt x="263" y="292"/>
                </a:cubicBezTo>
                <a:cubicBezTo>
                  <a:pt x="265" y="292"/>
                  <a:pt x="266" y="291"/>
                  <a:pt x="268" y="290"/>
                </a:cubicBezTo>
                <a:cubicBezTo>
                  <a:pt x="268" y="290"/>
                  <a:pt x="268" y="290"/>
                  <a:pt x="268" y="290"/>
                </a:cubicBezTo>
                <a:cubicBezTo>
                  <a:pt x="269" y="290"/>
                  <a:pt x="269" y="290"/>
                  <a:pt x="270" y="291"/>
                </a:cubicBezTo>
                <a:cubicBezTo>
                  <a:pt x="273" y="291"/>
                  <a:pt x="273" y="288"/>
                  <a:pt x="276" y="288"/>
                </a:cubicBezTo>
                <a:cubicBezTo>
                  <a:pt x="278" y="287"/>
                  <a:pt x="280" y="288"/>
                  <a:pt x="283" y="287"/>
                </a:cubicBezTo>
                <a:cubicBezTo>
                  <a:pt x="286" y="286"/>
                  <a:pt x="288" y="283"/>
                  <a:pt x="290" y="281"/>
                </a:cubicBezTo>
                <a:cubicBezTo>
                  <a:pt x="290" y="277"/>
                  <a:pt x="287" y="274"/>
                  <a:pt x="285" y="273"/>
                </a:cubicBezTo>
                <a:cubicBezTo>
                  <a:pt x="286" y="270"/>
                  <a:pt x="287" y="267"/>
                  <a:pt x="288" y="263"/>
                </a:cubicBezTo>
                <a:cubicBezTo>
                  <a:pt x="289" y="259"/>
                  <a:pt x="288" y="256"/>
                  <a:pt x="289" y="251"/>
                </a:cubicBezTo>
                <a:cubicBezTo>
                  <a:pt x="290" y="248"/>
                  <a:pt x="292" y="245"/>
                  <a:pt x="293" y="242"/>
                </a:cubicBezTo>
                <a:cubicBezTo>
                  <a:pt x="293" y="239"/>
                  <a:pt x="292" y="230"/>
                  <a:pt x="292" y="228"/>
                </a:cubicBezTo>
                <a:cubicBezTo>
                  <a:pt x="291" y="226"/>
                  <a:pt x="289" y="224"/>
                  <a:pt x="290" y="220"/>
                </a:cubicBezTo>
                <a:cubicBezTo>
                  <a:pt x="291" y="217"/>
                  <a:pt x="293" y="214"/>
                  <a:pt x="294" y="210"/>
                </a:cubicBezTo>
                <a:cubicBezTo>
                  <a:pt x="294" y="206"/>
                  <a:pt x="294" y="201"/>
                  <a:pt x="294" y="196"/>
                </a:cubicBezTo>
                <a:cubicBezTo>
                  <a:pt x="294" y="195"/>
                  <a:pt x="295" y="194"/>
                  <a:pt x="295" y="193"/>
                </a:cubicBezTo>
                <a:cubicBezTo>
                  <a:pt x="294" y="191"/>
                  <a:pt x="292" y="190"/>
                  <a:pt x="291" y="189"/>
                </a:cubicBezTo>
                <a:cubicBezTo>
                  <a:pt x="291" y="184"/>
                  <a:pt x="293" y="183"/>
                  <a:pt x="295" y="182"/>
                </a:cubicBezTo>
                <a:cubicBezTo>
                  <a:pt x="296" y="180"/>
                  <a:pt x="295" y="178"/>
                  <a:pt x="295" y="176"/>
                </a:cubicBezTo>
                <a:cubicBezTo>
                  <a:pt x="296" y="173"/>
                  <a:pt x="298" y="170"/>
                  <a:pt x="297" y="166"/>
                </a:cubicBezTo>
                <a:cubicBezTo>
                  <a:pt x="296" y="163"/>
                  <a:pt x="294" y="159"/>
                  <a:pt x="293" y="156"/>
                </a:cubicBezTo>
                <a:cubicBezTo>
                  <a:pt x="293" y="154"/>
                  <a:pt x="293" y="152"/>
                  <a:pt x="293" y="150"/>
                </a:cubicBezTo>
                <a:cubicBezTo>
                  <a:pt x="293" y="149"/>
                  <a:pt x="292" y="147"/>
                  <a:pt x="292" y="145"/>
                </a:cubicBezTo>
                <a:cubicBezTo>
                  <a:pt x="292" y="142"/>
                  <a:pt x="292" y="138"/>
                  <a:pt x="292" y="135"/>
                </a:cubicBezTo>
                <a:cubicBezTo>
                  <a:pt x="292" y="133"/>
                  <a:pt x="290" y="132"/>
                  <a:pt x="290" y="132"/>
                </a:cubicBezTo>
                <a:cubicBezTo>
                  <a:pt x="289" y="130"/>
                  <a:pt x="291" y="127"/>
                  <a:pt x="291" y="126"/>
                </a:cubicBezTo>
                <a:cubicBezTo>
                  <a:pt x="292" y="122"/>
                  <a:pt x="293" y="118"/>
                  <a:pt x="294" y="114"/>
                </a:cubicBezTo>
                <a:lnTo>
                  <a:pt x="294" y="108"/>
                </a:lnTo>
                <a:cubicBezTo>
                  <a:pt x="294" y="101"/>
                  <a:pt x="292" y="96"/>
                  <a:pt x="291" y="90"/>
                </a:cubicBezTo>
                <a:cubicBezTo>
                  <a:pt x="290" y="86"/>
                  <a:pt x="294" y="80"/>
                  <a:pt x="293" y="76"/>
                </a:cubicBezTo>
                <a:cubicBezTo>
                  <a:pt x="292" y="73"/>
                  <a:pt x="291" y="69"/>
                  <a:pt x="290" y="67"/>
                </a:cubicBezTo>
                <a:cubicBezTo>
                  <a:pt x="289" y="65"/>
                  <a:pt x="287" y="64"/>
                  <a:pt x="286" y="63"/>
                </a:cubicBezTo>
                <a:cubicBezTo>
                  <a:pt x="284" y="63"/>
                  <a:pt x="283" y="63"/>
                  <a:pt x="282" y="63"/>
                </a:cubicBezTo>
                <a:cubicBezTo>
                  <a:pt x="280" y="61"/>
                  <a:pt x="278" y="58"/>
                  <a:pt x="275" y="57"/>
                </a:cubicBezTo>
                <a:cubicBezTo>
                  <a:pt x="275" y="55"/>
                  <a:pt x="275" y="55"/>
                  <a:pt x="276" y="54"/>
                </a:cubicBezTo>
                <a:cubicBezTo>
                  <a:pt x="276" y="53"/>
                  <a:pt x="277" y="53"/>
                  <a:pt x="278" y="52"/>
                </a:cubicBezTo>
                <a:cubicBezTo>
                  <a:pt x="284" y="52"/>
                  <a:pt x="281" y="59"/>
                  <a:pt x="286" y="61"/>
                </a:cubicBezTo>
                <a:lnTo>
                  <a:pt x="286" y="61"/>
                </a:lnTo>
                <a:lnTo>
                  <a:pt x="286" y="61"/>
                </a:lnTo>
                <a:cubicBezTo>
                  <a:pt x="288" y="59"/>
                  <a:pt x="294" y="51"/>
                  <a:pt x="291" y="47"/>
                </a:cubicBezTo>
                <a:cubicBezTo>
                  <a:pt x="290" y="44"/>
                  <a:pt x="286" y="45"/>
                  <a:pt x="282" y="44"/>
                </a:cubicBezTo>
                <a:cubicBezTo>
                  <a:pt x="282" y="44"/>
                  <a:pt x="281" y="43"/>
                  <a:pt x="280" y="44"/>
                </a:cubicBezTo>
                <a:cubicBezTo>
                  <a:pt x="278" y="44"/>
                  <a:pt x="277" y="48"/>
                  <a:pt x="273" y="47"/>
                </a:cubicBezTo>
                <a:cubicBezTo>
                  <a:pt x="268" y="46"/>
                  <a:pt x="265" y="42"/>
                  <a:pt x="260" y="41"/>
                </a:cubicBezTo>
                <a:cubicBezTo>
                  <a:pt x="257" y="40"/>
                  <a:pt x="255" y="43"/>
                  <a:pt x="253" y="43"/>
                </a:cubicBezTo>
                <a:cubicBezTo>
                  <a:pt x="250" y="44"/>
                  <a:pt x="246" y="41"/>
                  <a:pt x="244" y="40"/>
                </a:cubicBezTo>
                <a:cubicBezTo>
                  <a:pt x="240" y="40"/>
                  <a:pt x="239" y="43"/>
                  <a:pt x="235" y="44"/>
                </a:cubicBezTo>
                <a:cubicBezTo>
                  <a:pt x="231" y="46"/>
                  <a:pt x="227" y="47"/>
                  <a:pt x="223" y="48"/>
                </a:cubicBezTo>
                <a:cubicBezTo>
                  <a:pt x="216" y="49"/>
                  <a:pt x="214" y="44"/>
                  <a:pt x="211" y="43"/>
                </a:cubicBezTo>
                <a:cubicBezTo>
                  <a:pt x="207" y="42"/>
                  <a:pt x="204" y="44"/>
                  <a:pt x="200" y="43"/>
                </a:cubicBezTo>
                <a:cubicBezTo>
                  <a:pt x="199" y="43"/>
                  <a:pt x="197" y="42"/>
                  <a:pt x="196" y="42"/>
                </a:cubicBezTo>
                <a:cubicBezTo>
                  <a:pt x="188" y="40"/>
                  <a:pt x="185" y="45"/>
                  <a:pt x="181" y="47"/>
                </a:cubicBezTo>
                <a:cubicBezTo>
                  <a:pt x="177" y="48"/>
                  <a:pt x="173" y="47"/>
                  <a:pt x="170" y="46"/>
                </a:cubicBezTo>
                <a:cubicBezTo>
                  <a:pt x="168" y="46"/>
                  <a:pt x="166" y="47"/>
                  <a:pt x="164" y="47"/>
                </a:cubicBezTo>
                <a:cubicBezTo>
                  <a:pt x="164" y="48"/>
                  <a:pt x="164" y="48"/>
                  <a:pt x="165" y="49"/>
                </a:cubicBezTo>
                <a:cubicBezTo>
                  <a:pt x="159" y="47"/>
                  <a:pt x="154" y="47"/>
                  <a:pt x="149" y="46"/>
                </a:cubicBezTo>
                <a:cubicBezTo>
                  <a:pt x="151" y="46"/>
                  <a:pt x="153" y="45"/>
                  <a:pt x="156" y="46"/>
                </a:cubicBezTo>
                <a:cubicBezTo>
                  <a:pt x="158" y="46"/>
                  <a:pt x="160" y="48"/>
                  <a:pt x="162" y="48"/>
                </a:cubicBezTo>
                <a:cubicBezTo>
                  <a:pt x="163" y="48"/>
                  <a:pt x="163" y="47"/>
                  <a:pt x="164" y="47"/>
                </a:cubicBezTo>
                <a:cubicBezTo>
                  <a:pt x="162" y="45"/>
                  <a:pt x="160" y="42"/>
                  <a:pt x="153" y="42"/>
                </a:cubicBezTo>
                <a:cubicBezTo>
                  <a:pt x="151" y="43"/>
                  <a:pt x="148" y="43"/>
                  <a:pt x="146" y="44"/>
                </a:cubicBezTo>
                <a:cubicBezTo>
                  <a:pt x="145" y="45"/>
                  <a:pt x="144" y="46"/>
                  <a:pt x="143" y="47"/>
                </a:cubicBezTo>
                <a:cubicBezTo>
                  <a:pt x="140" y="47"/>
                  <a:pt x="138" y="47"/>
                  <a:pt x="138" y="47"/>
                </a:cubicBezTo>
                <a:lnTo>
                  <a:pt x="137" y="48"/>
                </a:lnTo>
                <a:cubicBezTo>
                  <a:pt x="133" y="48"/>
                  <a:pt x="129" y="47"/>
                  <a:pt x="127" y="47"/>
                </a:cubicBezTo>
                <a:cubicBezTo>
                  <a:pt x="126" y="46"/>
                  <a:pt x="126" y="45"/>
                  <a:pt x="125" y="43"/>
                </a:cubicBezTo>
                <a:cubicBezTo>
                  <a:pt x="124" y="42"/>
                  <a:pt x="123" y="42"/>
                  <a:pt x="122" y="41"/>
                </a:cubicBezTo>
                <a:cubicBezTo>
                  <a:pt x="119" y="41"/>
                  <a:pt x="116" y="43"/>
                  <a:pt x="113" y="44"/>
                </a:cubicBezTo>
                <a:cubicBezTo>
                  <a:pt x="111" y="45"/>
                  <a:pt x="109" y="44"/>
                  <a:pt x="106" y="45"/>
                </a:cubicBezTo>
                <a:cubicBezTo>
                  <a:pt x="104" y="45"/>
                  <a:pt x="100" y="48"/>
                  <a:pt x="95" y="46"/>
                </a:cubicBezTo>
                <a:cubicBezTo>
                  <a:pt x="94" y="46"/>
                  <a:pt x="91" y="45"/>
                  <a:pt x="90" y="44"/>
                </a:cubicBezTo>
                <a:cubicBezTo>
                  <a:pt x="89" y="44"/>
                  <a:pt x="88" y="45"/>
                  <a:pt x="88" y="45"/>
                </a:cubicBezTo>
                <a:cubicBezTo>
                  <a:pt x="87" y="45"/>
                  <a:pt x="85" y="44"/>
                  <a:pt x="84" y="44"/>
                </a:cubicBezTo>
                <a:cubicBezTo>
                  <a:pt x="81" y="43"/>
                  <a:pt x="77" y="41"/>
                  <a:pt x="74" y="42"/>
                </a:cubicBezTo>
                <a:cubicBezTo>
                  <a:pt x="72" y="42"/>
                  <a:pt x="70" y="43"/>
                  <a:pt x="68" y="44"/>
                </a:cubicBezTo>
                <a:cubicBezTo>
                  <a:pt x="66" y="44"/>
                  <a:pt x="65" y="43"/>
                  <a:pt x="64" y="43"/>
                </a:cubicBezTo>
                <a:close/>
                <a:moveTo>
                  <a:pt x="9" y="181"/>
                </a:moveTo>
                <a:cubicBezTo>
                  <a:pt x="11" y="181"/>
                  <a:pt x="11" y="180"/>
                  <a:pt x="12" y="179"/>
                </a:cubicBezTo>
                <a:cubicBezTo>
                  <a:pt x="12" y="177"/>
                  <a:pt x="12" y="177"/>
                  <a:pt x="12" y="176"/>
                </a:cubicBezTo>
                <a:cubicBezTo>
                  <a:pt x="11" y="176"/>
                  <a:pt x="10" y="175"/>
                  <a:pt x="10" y="175"/>
                </a:cubicBezTo>
                <a:cubicBezTo>
                  <a:pt x="10" y="176"/>
                  <a:pt x="9" y="176"/>
                  <a:pt x="9" y="176"/>
                </a:cubicBezTo>
                <a:cubicBezTo>
                  <a:pt x="9" y="177"/>
                  <a:pt x="8" y="179"/>
                  <a:pt x="9" y="180"/>
                </a:cubicBezTo>
                <a:cubicBezTo>
                  <a:pt x="9" y="180"/>
                  <a:pt x="9" y="181"/>
                  <a:pt x="9" y="181"/>
                </a:cubicBezTo>
                <a:close/>
                <a:moveTo>
                  <a:pt x="15" y="193"/>
                </a:moveTo>
                <a:cubicBezTo>
                  <a:pt x="17" y="193"/>
                  <a:pt x="18" y="194"/>
                  <a:pt x="19" y="193"/>
                </a:cubicBezTo>
                <a:lnTo>
                  <a:pt x="20" y="193"/>
                </a:lnTo>
                <a:cubicBezTo>
                  <a:pt x="20" y="192"/>
                  <a:pt x="20" y="192"/>
                  <a:pt x="20" y="192"/>
                </a:cubicBezTo>
                <a:cubicBezTo>
                  <a:pt x="19" y="191"/>
                  <a:pt x="19" y="191"/>
                  <a:pt x="19" y="190"/>
                </a:cubicBezTo>
                <a:cubicBezTo>
                  <a:pt x="15" y="190"/>
                  <a:pt x="11" y="190"/>
                  <a:pt x="8" y="189"/>
                </a:cubicBezTo>
                <a:cubicBezTo>
                  <a:pt x="8" y="189"/>
                  <a:pt x="8" y="189"/>
                  <a:pt x="8" y="189"/>
                </a:cubicBezTo>
                <a:cubicBezTo>
                  <a:pt x="7" y="190"/>
                  <a:pt x="7" y="191"/>
                  <a:pt x="7" y="192"/>
                </a:cubicBezTo>
                <a:cubicBezTo>
                  <a:pt x="7" y="192"/>
                  <a:pt x="8" y="193"/>
                  <a:pt x="8" y="194"/>
                </a:cubicBezTo>
                <a:cubicBezTo>
                  <a:pt x="12" y="194"/>
                  <a:pt x="12" y="194"/>
                  <a:pt x="15" y="193"/>
                </a:cubicBezTo>
                <a:close/>
                <a:moveTo>
                  <a:pt x="9" y="213"/>
                </a:moveTo>
                <a:cubicBezTo>
                  <a:pt x="9" y="212"/>
                  <a:pt x="9" y="212"/>
                  <a:pt x="8" y="211"/>
                </a:cubicBezTo>
                <a:cubicBezTo>
                  <a:pt x="8" y="211"/>
                  <a:pt x="8" y="211"/>
                  <a:pt x="8" y="210"/>
                </a:cubicBezTo>
                <a:lnTo>
                  <a:pt x="6" y="210"/>
                </a:lnTo>
                <a:cubicBezTo>
                  <a:pt x="6" y="211"/>
                  <a:pt x="5" y="211"/>
                  <a:pt x="5" y="212"/>
                </a:cubicBezTo>
                <a:cubicBezTo>
                  <a:pt x="5" y="213"/>
                  <a:pt x="5" y="214"/>
                  <a:pt x="6" y="215"/>
                </a:cubicBezTo>
                <a:cubicBezTo>
                  <a:pt x="8" y="215"/>
                  <a:pt x="8" y="214"/>
                  <a:pt x="9" y="213"/>
                </a:cubicBezTo>
                <a:close/>
                <a:moveTo>
                  <a:pt x="341" y="148"/>
                </a:moveTo>
                <a:cubicBezTo>
                  <a:pt x="341" y="144"/>
                  <a:pt x="341" y="142"/>
                  <a:pt x="341" y="141"/>
                </a:cubicBezTo>
                <a:cubicBezTo>
                  <a:pt x="342" y="140"/>
                  <a:pt x="342" y="139"/>
                  <a:pt x="343" y="139"/>
                </a:cubicBezTo>
                <a:cubicBezTo>
                  <a:pt x="344" y="138"/>
                  <a:pt x="346" y="137"/>
                  <a:pt x="350" y="137"/>
                </a:cubicBezTo>
                <a:cubicBezTo>
                  <a:pt x="354" y="136"/>
                  <a:pt x="359" y="136"/>
                  <a:pt x="366" y="134"/>
                </a:cubicBezTo>
                <a:cubicBezTo>
                  <a:pt x="372" y="133"/>
                  <a:pt x="376" y="132"/>
                  <a:pt x="379" y="132"/>
                </a:cubicBezTo>
                <a:cubicBezTo>
                  <a:pt x="380" y="132"/>
                  <a:pt x="382" y="133"/>
                  <a:pt x="387" y="134"/>
                </a:cubicBezTo>
                <a:cubicBezTo>
                  <a:pt x="391" y="135"/>
                  <a:pt x="393" y="136"/>
                  <a:pt x="394" y="136"/>
                </a:cubicBezTo>
                <a:cubicBezTo>
                  <a:pt x="394" y="137"/>
                  <a:pt x="395" y="138"/>
                  <a:pt x="396" y="140"/>
                </a:cubicBezTo>
                <a:cubicBezTo>
                  <a:pt x="398" y="142"/>
                  <a:pt x="399" y="145"/>
                  <a:pt x="399" y="147"/>
                </a:cubicBezTo>
                <a:cubicBezTo>
                  <a:pt x="398" y="149"/>
                  <a:pt x="397" y="153"/>
                  <a:pt x="394" y="159"/>
                </a:cubicBezTo>
                <a:cubicBezTo>
                  <a:pt x="390" y="164"/>
                  <a:pt x="388" y="169"/>
                  <a:pt x="386" y="173"/>
                </a:cubicBezTo>
                <a:cubicBezTo>
                  <a:pt x="385" y="177"/>
                  <a:pt x="384" y="179"/>
                  <a:pt x="383" y="181"/>
                </a:cubicBezTo>
                <a:cubicBezTo>
                  <a:pt x="383" y="183"/>
                  <a:pt x="383" y="184"/>
                  <a:pt x="383" y="185"/>
                </a:cubicBezTo>
                <a:cubicBezTo>
                  <a:pt x="383" y="187"/>
                  <a:pt x="384" y="188"/>
                  <a:pt x="385" y="189"/>
                </a:cubicBezTo>
                <a:cubicBezTo>
                  <a:pt x="387" y="190"/>
                  <a:pt x="391" y="187"/>
                  <a:pt x="398" y="180"/>
                </a:cubicBezTo>
                <a:cubicBezTo>
                  <a:pt x="400" y="179"/>
                  <a:pt x="401" y="178"/>
                  <a:pt x="402" y="178"/>
                </a:cubicBezTo>
                <a:cubicBezTo>
                  <a:pt x="404" y="178"/>
                  <a:pt x="405" y="180"/>
                  <a:pt x="404" y="185"/>
                </a:cubicBezTo>
                <a:cubicBezTo>
                  <a:pt x="400" y="197"/>
                  <a:pt x="397" y="205"/>
                  <a:pt x="394" y="209"/>
                </a:cubicBezTo>
                <a:cubicBezTo>
                  <a:pt x="392" y="212"/>
                  <a:pt x="388" y="216"/>
                  <a:pt x="384" y="219"/>
                </a:cubicBezTo>
                <a:cubicBezTo>
                  <a:pt x="381" y="223"/>
                  <a:pt x="378" y="226"/>
                  <a:pt x="376" y="229"/>
                </a:cubicBezTo>
                <a:cubicBezTo>
                  <a:pt x="374" y="231"/>
                  <a:pt x="372" y="234"/>
                  <a:pt x="369" y="238"/>
                </a:cubicBezTo>
                <a:cubicBezTo>
                  <a:pt x="367" y="241"/>
                  <a:pt x="365" y="243"/>
                  <a:pt x="364" y="244"/>
                </a:cubicBezTo>
                <a:cubicBezTo>
                  <a:pt x="363" y="245"/>
                  <a:pt x="362" y="245"/>
                  <a:pt x="361" y="247"/>
                </a:cubicBezTo>
                <a:cubicBezTo>
                  <a:pt x="360" y="248"/>
                  <a:pt x="359" y="248"/>
                  <a:pt x="359" y="248"/>
                </a:cubicBezTo>
                <a:cubicBezTo>
                  <a:pt x="358" y="248"/>
                  <a:pt x="357" y="246"/>
                  <a:pt x="356" y="243"/>
                </a:cubicBezTo>
                <a:cubicBezTo>
                  <a:pt x="355" y="241"/>
                  <a:pt x="354" y="239"/>
                  <a:pt x="354" y="239"/>
                </a:cubicBezTo>
                <a:cubicBezTo>
                  <a:pt x="354" y="238"/>
                  <a:pt x="354" y="238"/>
                  <a:pt x="354" y="238"/>
                </a:cubicBezTo>
                <a:cubicBezTo>
                  <a:pt x="354" y="238"/>
                  <a:pt x="354" y="237"/>
                  <a:pt x="353" y="236"/>
                </a:cubicBezTo>
                <a:cubicBezTo>
                  <a:pt x="352" y="234"/>
                  <a:pt x="352" y="233"/>
                  <a:pt x="353" y="230"/>
                </a:cubicBezTo>
                <a:lnTo>
                  <a:pt x="356" y="227"/>
                </a:lnTo>
                <a:cubicBezTo>
                  <a:pt x="358" y="226"/>
                  <a:pt x="359" y="223"/>
                  <a:pt x="360" y="218"/>
                </a:cubicBezTo>
                <a:cubicBezTo>
                  <a:pt x="361" y="213"/>
                  <a:pt x="363" y="206"/>
                  <a:pt x="366" y="197"/>
                </a:cubicBezTo>
                <a:cubicBezTo>
                  <a:pt x="370" y="189"/>
                  <a:pt x="371" y="181"/>
                  <a:pt x="369" y="174"/>
                </a:cubicBezTo>
                <a:cubicBezTo>
                  <a:pt x="369" y="172"/>
                  <a:pt x="368" y="170"/>
                  <a:pt x="367" y="168"/>
                </a:cubicBezTo>
                <a:cubicBezTo>
                  <a:pt x="365" y="167"/>
                  <a:pt x="363" y="167"/>
                  <a:pt x="361" y="166"/>
                </a:cubicBezTo>
                <a:cubicBezTo>
                  <a:pt x="360" y="166"/>
                  <a:pt x="358" y="167"/>
                  <a:pt x="356" y="168"/>
                </a:cubicBezTo>
                <a:cubicBezTo>
                  <a:pt x="353" y="168"/>
                  <a:pt x="350" y="169"/>
                  <a:pt x="348" y="168"/>
                </a:cubicBezTo>
                <a:cubicBezTo>
                  <a:pt x="347" y="168"/>
                  <a:pt x="346" y="168"/>
                  <a:pt x="345" y="168"/>
                </a:cubicBezTo>
                <a:cubicBezTo>
                  <a:pt x="345" y="167"/>
                  <a:pt x="344" y="166"/>
                  <a:pt x="343" y="162"/>
                </a:cubicBezTo>
                <a:lnTo>
                  <a:pt x="340" y="155"/>
                </a:lnTo>
                <a:lnTo>
                  <a:pt x="341" y="148"/>
                </a:lnTo>
                <a:close/>
                <a:moveTo>
                  <a:pt x="343" y="106"/>
                </a:moveTo>
                <a:cubicBezTo>
                  <a:pt x="343" y="101"/>
                  <a:pt x="344" y="98"/>
                  <a:pt x="345" y="97"/>
                </a:cubicBezTo>
                <a:cubicBezTo>
                  <a:pt x="346" y="96"/>
                  <a:pt x="349" y="95"/>
                  <a:pt x="353" y="93"/>
                </a:cubicBezTo>
                <a:cubicBezTo>
                  <a:pt x="358" y="92"/>
                  <a:pt x="366" y="91"/>
                  <a:pt x="378" y="91"/>
                </a:cubicBezTo>
                <a:cubicBezTo>
                  <a:pt x="385" y="91"/>
                  <a:pt x="390" y="92"/>
                  <a:pt x="395" y="94"/>
                </a:cubicBezTo>
                <a:cubicBezTo>
                  <a:pt x="399" y="95"/>
                  <a:pt x="402" y="97"/>
                  <a:pt x="403" y="98"/>
                </a:cubicBezTo>
                <a:cubicBezTo>
                  <a:pt x="405" y="99"/>
                  <a:pt x="405" y="101"/>
                  <a:pt x="406" y="103"/>
                </a:cubicBezTo>
                <a:cubicBezTo>
                  <a:pt x="407" y="104"/>
                  <a:pt x="407" y="106"/>
                  <a:pt x="407" y="107"/>
                </a:cubicBezTo>
                <a:cubicBezTo>
                  <a:pt x="407" y="108"/>
                  <a:pt x="405" y="109"/>
                  <a:pt x="403" y="111"/>
                </a:cubicBezTo>
                <a:lnTo>
                  <a:pt x="399" y="114"/>
                </a:lnTo>
                <a:cubicBezTo>
                  <a:pt x="397" y="115"/>
                  <a:pt x="394" y="116"/>
                  <a:pt x="389" y="118"/>
                </a:cubicBezTo>
                <a:cubicBezTo>
                  <a:pt x="384" y="120"/>
                  <a:pt x="377" y="122"/>
                  <a:pt x="368" y="123"/>
                </a:cubicBezTo>
                <a:cubicBezTo>
                  <a:pt x="358" y="123"/>
                  <a:pt x="354" y="124"/>
                  <a:pt x="354" y="124"/>
                </a:cubicBezTo>
                <a:cubicBezTo>
                  <a:pt x="348" y="123"/>
                  <a:pt x="345" y="122"/>
                  <a:pt x="344" y="118"/>
                </a:cubicBezTo>
                <a:cubicBezTo>
                  <a:pt x="344" y="115"/>
                  <a:pt x="343" y="111"/>
                  <a:pt x="343" y="106"/>
                </a:cubicBezTo>
                <a:close/>
                <a:moveTo>
                  <a:pt x="395" y="235"/>
                </a:moveTo>
                <a:cubicBezTo>
                  <a:pt x="395" y="231"/>
                  <a:pt x="396" y="229"/>
                  <a:pt x="396" y="228"/>
                </a:cubicBezTo>
                <a:cubicBezTo>
                  <a:pt x="396" y="226"/>
                  <a:pt x="397" y="224"/>
                  <a:pt x="398" y="221"/>
                </a:cubicBezTo>
                <a:cubicBezTo>
                  <a:pt x="400" y="218"/>
                  <a:pt x="400" y="216"/>
                  <a:pt x="401" y="216"/>
                </a:cubicBezTo>
                <a:lnTo>
                  <a:pt x="409" y="197"/>
                </a:lnTo>
                <a:cubicBezTo>
                  <a:pt x="409" y="196"/>
                  <a:pt x="410" y="191"/>
                  <a:pt x="411" y="182"/>
                </a:cubicBezTo>
                <a:lnTo>
                  <a:pt x="412" y="172"/>
                </a:lnTo>
                <a:lnTo>
                  <a:pt x="412" y="153"/>
                </a:lnTo>
                <a:lnTo>
                  <a:pt x="413" y="148"/>
                </a:lnTo>
                <a:cubicBezTo>
                  <a:pt x="413" y="145"/>
                  <a:pt x="413" y="141"/>
                  <a:pt x="412" y="135"/>
                </a:cubicBezTo>
                <a:cubicBezTo>
                  <a:pt x="412" y="132"/>
                  <a:pt x="411" y="130"/>
                  <a:pt x="411" y="129"/>
                </a:cubicBezTo>
                <a:lnTo>
                  <a:pt x="406" y="118"/>
                </a:lnTo>
                <a:cubicBezTo>
                  <a:pt x="407" y="116"/>
                  <a:pt x="407" y="115"/>
                  <a:pt x="408" y="115"/>
                </a:cubicBezTo>
                <a:cubicBezTo>
                  <a:pt x="409" y="114"/>
                  <a:pt x="410" y="113"/>
                  <a:pt x="411" y="113"/>
                </a:cubicBezTo>
                <a:cubicBezTo>
                  <a:pt x="411" y="113"/>
                  <a:pt x="412" y="113"/>
                  <a:pt x="413" y="113"/>
                </a:cubicBezTo>
                <a:cubicBezTo>
                  <a:pt x="414" y="113"/>
                  <a:pt x="417" y="113"/>
                  <a:pt x="421" y="112"/>
                </a:cubicBezTo>
                <a:cubicBezTo>
                  <a:pt x="425" y="111"/>
                  <a:pt x="430" y="110"/>
                  <a:pt x="436" y="109"/>
                </a:cubicBezTo>
                <a:cubicBezTo>
                  <a:pt x="442" y="108"/>
                  <a:pt x="446" y="107"/>
                  <a:pt x="447" y="106"/>
                </a:cubicBezTo>
                <a:cubicBezTo>
                  <a:pt x="449" y="105"/>
                  <a:pt x="450" y="105"/>
                  <a:pt x="451" y="104"/>
                </a:cubicBezTo>
                <a:cubicBezTo>
                  <a:pt x="451" y="103"/>
                  <a:pt x="452" y="102"/>
                  <a:pt x="452" y="101"/>
                </a:cubicBezTo>
                <a:lnTo>
                  <a:pt x="453" y="93"/>
                </a:lnTo>
                <a:cubicBezTo>
                  <a:pt x="453" y="92"/>
                  <a:pt x="454" y="91"/>
                  <a:pt x="455" y="89"/>
                </a:cubicBezTo>
                <a:cubicBezTo>
                  <a:pt x="457" y="87"/>
                  <a:pt x="459" y="87"/>
                  <a:pt x="461" y="87"/>
                </a:cubicBezTo>
                <a:cubicBezTo>
                  <a:pt x="464" y="88"/>
                  <a:pt x="466" y="90"/>
                  <a:pt x="468" y="94"/>
                </a:cubicBezTo>
                <a:cubicBezTo>
                  <a:pt x="470" y="99"/>
                  <a:pt x="472" y="102"/>
                  <a:pt x="474" y="103"/>
                </a:cubicBezTo>
                <a:cubicBezTo>
                  <a:pt x="476" y="105"/>
                  <a:pt x="482" y="105"/>
                  <a:pt x="493" y="104"/>
                </a:cubicBezTo>
                <a:cubicBezTo>
                  <a:pt x="495" y="104"/>
                  <a:pt x="496" y="103"/>
                  <a:pt x="497" y="103"/>
                </a:cubicBezTo>
                <a:cubicBezTo>
                  <a:pt x="499" y="102"/>
                  <a:pt x="500" y="101"/>
                  <a:pt x="500" y="99"/>
                </a:cubicBezTo>
                <a:lnTo>
                  <a:pt x="503" y="92"/>
                </a:lnTo>
                <a:cubicBezTo>
                  <a:pt x="504" y="90"/>
                  <a:pt x="506" y="89"/>
                  <a:pt x="507" y="89"/>
                </a:cubicBezTo>
                <a:cubicBezTo>
                  <a:pt x="508" y="88"/>
                  <a:pt x="509" y="89"/>
                  <a:pt x="511" y="89"/>
                </a:cubicBezTo>
                <a:cubicBezTo>
                  <a:pt x="512" y="90"/>
                  <a:pt x="513" y="91"/>
                  <a:pt x="514" y="91"/>
                </a:cubicBezTo>
                <a:lnTo>
                  <a:pt x="518" y="100"/>
                </a:lnTo>
                <a:cubicBezTo>
                  <a:pt x="519" y="101"/>
                  <a:pt x="521" y="102"/>
                  <a:pt x="524" y="103"/>
                </a:cubicBezTo>
                <a:cubicBezTo>
                  <a:pt x="527" y="104"/>
                  <a:pt x="531" y="106"/>
                  <a:pt x="536" y="109"/>
                </a:cubicBezTo>
                <a:cubicBezTo>
                  <a:pt x="541" y="111"/>
                  <a:pt x="542" y="114"/>
                  <a:pt x="539" y="118"/>
                </a:cubicBezTo>
                <a:cubicBezTo>
                  <a:pt x="538" y="119"/>
                  <a:pt x="538" y="119"/>
                  <a:pt x="537" y="120"/>
                </a:cubicBezTo>
                <a:lnTo>
                  <a:pt x="534" y="122"/>
                </a:lnTo>
                <a:cubicBezTo>
                  <a:pt x="532" y="124"/>
                  <a:pt x="529" y="124"/>
                  <a:pt x="523" y="124"/>
                </a:cubicBezTo>
                <a:cubicBezTo>
                  <a:pt x="517" y="124"/>
                  <a:pt x="513" y="124"/>
                  <a:pt x="511" y="124"/>
                </a:cubicBezTo>
                <a:cubicBezTo>
                  <a:pt x="508" y="124"/>
                  <a:pt x="503" y="125"/>
                  <a:pt x="495" y="126"/>
                </a:cubicBezTo>
                <a:cubicBezTo>
                  <a:pt x="487" y="127"/>
                  <a:pt x="482" y="128"/>
                  <a:pt x="480" y="129"/>
                </a:cubicBezTo>
                <a:cubicBezTo>
                  <a:pt x="478" y="130"/>
                  <a:pt x="477" y="130"/>
                  <a:pt x="476" y="131"/>
                </a:cubicBezTo>
                <a:cubicBezTo>
                  <a:pt x="476" y="131"/>
                  <a:pt x="477" y="133"/>
                  <a:pt x="479" y="137"/>
                </a:cubicBezTo>
                <a:cubicBezTo>
                  <a:pt x="480" y="138"/>
                  <a:pt x="481" y="140"/>
                  <a:pt x="483" y="145"/>
                </a:cubicBezTo>
                <a:lnTo>
                  <a:pt x="488" y="155"/>
                </a:lnTo>
                <a:cubicBezTo>
                  <a:pt x="490" y="159"/>
                  <a:pt x="491" y="161"/>
                  <a:pt x="493" y="162"/>
                </a:cubicBezTo>
                <a:cubicBezTo>
                  <a:pt x="495" y="163"/>
                  <a:pt x="499" y="159"/>
                  <a:pt x="505" y="149"/>
                </a:cubicBezTo>
                <a:cubicBezTo>
                  <a:pt x="510" y="141"/>
                  <a:pt x="514" y="137"/>
                  <a:pt x="518" y="137"/>
                </a:cubicBezTo>
                <a:cubicBezTo>
                  <a:pt x="519" y="137"/>
                  <a:pt x="520" y="138"/>
                  <a:pt x="522" y="139"/>
                </a:cubicBezTo>
                <a:cubicBezTo>
                  <a:pt x="523" y="140"/>
                  <a:pt x="525" y="141"/>
                  <a:pt x="525" y="142"/>
                </a:cubicBezTo>
                <a:cubicBezTo>
                  <a:pt x="525" y="144"/>
                  <a:pt x="525" y="144"/>
                  <a:pt x="525" y="145"/>
                </a:cubicBezTo>
                <a:cubicBezTo>
                  <a:pt x="525" y="147"/>
                  <a:pt x="524" y="149"/>
                  <a:pt x="522" y="153"/>
                </a:cubicBezTo>
                <a:cubicBezTo>
                  <a:pt x="520" y="157"/>
                  <a:pt x="518" y="160"/>
                  <a:pt x="516" y="162"/>
                </a:cubicBezTo>
                <a:lnTo>
                  <a:pt x="508" y="169"/>
                </a:lnTo>
                <a:lnTo>
                  <a:pt x="504" y="173"/>
                </a:lnTo>
                <a:cubicBezTo>
                  <a:pt x="503" y="175"/>
                  <a:pt x="502" y="177"/>
                  <a:pt x="501" y="178"/>
                </a:cubicBezTo>
                <a:cubicBezTo>
                  <a:pt x="501" y="179"/>
                  <a:pt x="503" y="182"/>
                  <a:pt x="507" y="188"/>
                </a:cubicBezTo>
                <a:lnTo>
                  <a:pt x="513" y="199"/>
                </a:lnTo>
                <a:cubicBezTo>
                  <a:pt x="515" y="203"/>
                  <a:pt x="520" y="207"/>
                  <a:pt x="526" y="211"/>
                </a:cubicBezTo>
                <a:lnTo>
                  <a:pt x="541" y="220"/>
                </a:lnTo>
                <a:cubicBezTo>
                  <a:pt x="547" y="223"/>
                  <a:pt x="551" y="226"/>
                  <a:pt x="553" y="226"/>
                </a:cubicBezTo>
                <a:lnTo>
                  <a:pt x="562" y="228"/>
                </a:lnTo>
                <a:cubicBezTo>
                  <a:pt x="564" y="229"/>
                  <a:pt x="565" y="230"/>
                  <a:pt x="564" y="231"/>
                </a:cubicBezTo>
                <a:cubicBezTo>
                  <a:pt x="564" y="232"/>
                  <a:pt x="564" y="232"/>
                  <a:pt x="563" y="233"/>
                </a:cubicBezTo>
                <a:lnTo>
                  <a:pt x="558" y="241"/>
                </a:lnTo>
                <a:cubicBezTo>
                  <a:pt x="556" y="244"/>
                  <a:pt x="551" y="247"/>
                  <a:pt x="545" y="250"/>
                </a:cubicBezTo>
                <a:cubicBezTo>
                  <a:pt x="540" y="252"/>
                  <a:pt x="536" y="253"/>
                  <a:pt x="536" y="253"/>
                </a:cubicBezTo>
                <a:cubicBezTo>
                  <a:pt x="532" y="255"/>
                  <a:pt x="528" y="254"/>
                  <a:pt x="524" y="253"/>
                </a:cubicBezTo>
                <a:cubicBezTo>
                  <a:pt x="519" y="251"/>
                  <a:pt x="514" y="246"/>
                  <a:pt x="508" y="239"/>
                </a:cubicBezTo>
                <a:cubicBezTo>
                  <a:pt x="502" y="232"/>
                  <a:pt x="498" y="225"/>
                  <a:pt x="496" y="220"/>
                </a:cubicBezTo>
                <a:cubicBezTo>
                  <a:pt x="493" y="215"/>
                  <a:pt x="492" y="212"/>
                  <a:pt x="491" y="211"/>
                </a:cubicBezTo>
                <a:cubicBezTo>
                  <a:pt x="490" y="211"/>
                  <a:pt x="489" y="211"/>
                  <a:pt x="488" y="211"/>
                </a:cubicBezTo>
                <a:lnTo>
                  <a:pt x="480" y="225"/>
                </a:lnTo>
                <a:lnTo>
                  <a:pt x="477" y="228"/>
                </a:lnTo>
                <a:lnTo>
                  <a:pt x="468" y="241"/>
                </a:lnTo>
                <a:lnTo>
                  <a:pt x="465" y="244"/>
                </a:lnTo>
                <a:cubicBezTo>
                  <a:pt x="462" y="247"/>
                  <a:pt x="460" y="248"/>
                  <a:pt x="459" y="248"/>
                </a:cubicBezTo>
                <a:cubicBezTo>
                  <a:pt x="458" y="247"/>
                  <a:pt x="458" y="247"/>
                  <a:pt x="457" y="246"/>
                </a:cubicBezTo>
                <a:cubicBezTo>
                  <a:pt x="456" y="245"/>
                  <a:pt x="457" y="242"/>
                  <a:pt x="460" y="236"/>
                </a:cubicBezTo>
                <a:cubicBezTo>
                  <a:pt x="460" y="236"/>
                  <a:pt x="460" y="236"/>
                  <a:pt x="461" y="234"/>
                </a:cubicBezTo>
                <a:cubicBezTo>
                  <a:pt x="461" y="233"/>
                  <a:pt x="462" y="232"/>
                  <a:pt x="463" y="229"/>
                </a:cubicBezTo>
                <a:cubicBezTo>
                  <a:pt x="464" y="226"/>
                  <a:pt x="465" y="223"/>
                  <a:pt x="466" y="220"/>
                </a:cubicBezTo>
                <a:cubicBezTo>
                  <a:pt x="467" y="216"/>
                  <a:pt x="470" y="211"/>
                  <a:pt x="473" y="204"/>
                </a:cubicBezTo>
                <a:cubicBezTo>
                  <a:pt x="476" y="197"/>
                  <a:pt x="478" y="193"/>
                  <a:pt x="478" y="192"/>
                </a:cubicBezTo>
                <a:cubicBezTo>
                  <a:pt x="478" y="192"/>
                  <a:pt x="478" y="190"/>
                  <a:pt x="478" y="189"/>
                </a:cubicBezTo>
                <a:cubicBezTo>
                  <a:pt x="478" y="181"/>
                  <a:pt x="477" y="176"/>
                  <a:pt x="475" y="173"/>
                </a:cubicBezTo>
                <a:cubicBezTo>
                  <a:pt x="474" y="170"/>
                  <a:pt x="472" y="168"/>
                  <a:pt x="470" y="168"/>
                </a:cubicBezTo>
                <a:cubicBezTo>
                  <a:pt x="469" y="168"/>
                  <a:pt x="467" y="171"/>
                  <a:pt x="465" y="177"/>
                </a:cubicBezTo>
                <a:lnTo>
                  <a:pt x="455" y="198"/>
                </a:lnTo>
                <a:lnTo>
                  <a:pt x="450" y="211"/>
                </a:lnTo>
                <a:cubicBezTo>
                  <a:pt x="447" y="218"/>
                  <a:pt x="445" y="222"/>
                  <a:pt x="445" y="223"/>
                </a:cubicBezTo>
                <a:lnTo>
                  <a:pt x="444" y="225"/>
                </a:lnTo>
                <a:cubicBezTo>
                  <a:pt x="442" y="231"/>
                  <a:pt x="440" y="234"/>
                  <a:pt x="437" y="234"/>
                </a:cubicBezTo>
                <a:cubicBezTo>
                  <a:pt x="436" y="234"/>
                  <a:pt x="436" y="233"/>
                  <a:pt x="436" y="233"/>
                </a:cubicBezTo>
                <a:cubicBezTo>
                  <a:pt x="435" y="233"/>
                  <a:pt x="435" y="231"/>
                  <a:pt x="435" y="229"/>
                </a:cubicBezTo>
                <a:lnTo>
                  <a:pt x="433" y="221"/>
                </a:lnTo>
                <a:cubicBezTo>
                  <a:pt x="433" y="219"/>
                  <a:pt x="434" y="215"/>
                  <a:pt x="436" y="210"/>
                </a:cubicBezTo>
                <a:cubicBezTo>
                  <a:pt x="438" y="204"/>
                  <a:pt x="439" y="199"/>
                  <a:pt x="440" y="195"/>
                </a:cubicBezTo>
                <a:cubicBezTo>
                  <a:pt x="441" y="191"/>
                  <a:pt x="443" y="187"/>
                  <a:pt x="445" y="183"/>
                </a:cubicBezTo>
                <a:cubicBezTo>
                  <a:pt x="448" y="180"/>
                  <a:pt x="449" y="177"/>
                  <a:pt x="448" y="177"/>
                </a:cubicBezTo>
                <a:cubicBezTo>
                  <a:pt x="447" y="174"/>
                  <a:pt x="444" y="174"/>
                  <a:pt x="440" y="175"/>
                </a:cubicBezTo>
                <a:cubicBezTo>
                  <a:pt x="437" y="176"/>
                  <a:pt x="434" y="178"/>
                  <a:pt x="431" y="180"/>
                </a:cubicBezTo>
                <a:cubicBezTo>
                  <a:pt x="429" y="182"/>
                  <a:pt x="428" y="184"/>
                  <a:pt x="427" y="184"/>
                </a:cubicBezTo>
                <a:cubicBezTo>
                  <a:pt x="427" y="185"/>
                  <a:pt x="427" y="186"/>
                  <a:pt x="426" y="188"/>
                </a:cubicBezTo>
                <a:cubicBezTo>
                  <a:pt x="425" y="190"/>
                  <a:pt x="425" y="194"/>
                  <a:pt x="424" y="200"/>
                </a:cubicBezTo>
                <a:cubicBezTo>
                  <a:pt x="424" y="205"/>
                  <a:pt x="423" y="209"/>
                  <a:pt x="423" y="211"/>
                </a:cubicBezTo>
                <a:cubicBezTo>
                  <a:pt x="422" y="212"/>
                  <a:pt x="421" y="215"/>
                  <a:pt x="419" y="220"/>
                </a:cubicBezTo>
                <a:cubicBezTo>
                  <a:pt x="417" y="225"/>
                  <a:pt x="415" y="229"/>
                  <a:pt x="413" y="233"/>
                </a:cubicBezTo>
                <a:cubicBezTo>
                  <a:pt x="410" y="237"/>
                  <a:pt x="407" y="240"/>
                  <a:pt x="404" y="241"/>
                </a:cubicBezTo>
                <a:cubicBezTo>
                  <a:pt x="400" y="243"/>
                  <a:pt x="397" y="244"/>
                  <a:pt x="396" y="243"/>
                </a:cubicBezTo>
                <a:cubicBezTo>
                  <a:pt x="395" y="243"/>
                  <a:pt x="394" y="240"/>
                  <a:pt x="395" y="235"/>
                </a:cubicBezTo>
                <a:close/>
                <a:moveTo>
                  <a:pt x="431" y="149"/>
                </a:moveTo>
                <a:cubicBezTo>
                  <a:pt x="431" y="150"/>
                  <a:pt x="432" y="151"/>
                  <a:pt x="435" y="152"/>
                </a:cubicBezTo>
                <a:cubicBezTo>
                  <a:pt x="437" y="153"/>
                  <a:pt x="441" y="152"/>
                  <a:pt x="446" y="151"/>
                </a:cubicBezTo>
                <a:cubicBezTo>
                  <a:pt x="451" y="150"/>
                  <a:pt x="455" y="149"/>
                  <a:pt x="459" y="150"/>
                </a:cubicBezTo>
                <a:cubicBezTo>
                  <a:pt x="462" y="150"/>
                  <a:pt x="464" y="150"/>
                  <a:pt x="464" y="150"/>
                </a:cubicBezTo>
                <a:cubicBezTo>
                  <a:pt x="464" y="149"/>
                  <a:pt x="464" y="148"/>
                  <a:pt x="463" y="146"/>
                </a:cubicBezTo>
                <a:cubicBezTo>
                  <a:pt x="462" y="143"/>
                  <a:pt x="461" y="140"/>
                  <a:pt x="460" y="136"/>
                </a:cubicBezTo>
                <a:cubicBezTo>
                  <a:pt x="459" y="133"/>
                  <a:pt x="458" y="131"/>
                  <a:pt x="457" y="130"/>
                </a:cubicBezTo>
                <a:cubicBezTo>
                  <a:pt x="456" y="130"/>
                  <a:pt x="453" y="130"/>
                  <a:pt x="447" y="130"/>
                </a:cubicBezTo>
                <a:cubicBezTo>
                  <a:pt x="442" y="131"/>
                  <a:pt x="438" y="132"/>
                  <a:pt x="437" y="132"/>
                </a:cubicBezTo>
                <a:cubicBezTo>
                  <a:pt x="436" y="133"/>
                  <a:pt x="435" y="134"/>
                  <a:pt x="434" y="136"/>
                </a:cubicBezTo>
                <a:cubicBezTo>
                  <a:pt x="433" y="138"/>
                  <a:pt x="432" y="141"/>
                  <a:pt x="431" y="144"/>
                </a:cubicBezTo>
                <a:cubicBezTo>
                  <a:pt x="430" y="146"/>
                  <a:pt x="430" y="148"/>
                  <a:pt x="431" y="149"/>
                </a:cubicBezTo>
                <a:close/>
                <a:moveTo>
                  <a:pt x="405" y="371"/>
                </a:moveTo>
                <a:cubicBezTo>
                  <a:pt x="405" y="373"/>
                  <a:pt x="405" y="374"/>
                  <a:pt x="404" y="376"/>
                </a:cubicBezTo>
                <a:cubicBezTo>
                  <a:pt x="403" y="378"/>
                  <a:pt x="401" y="383"/>
                  <a:pt x="396" y="389"/>
                </a:cubicBezTo>
                <a:cubicBezTo>
                  <a:pt x="392" y="395"/>
                  <a:pt x="389" y="400"/>
                  <a:pt x="388" y="403"/>
                </a:cubicBezTo>
                <a:cubicBezTo>
                  <a:pt x="387" y="405"/>
                  <a:pt x="387" y="408"/>
                  <a:pt x="386" y="410"/>
                </a:cubicBezTo>
                <a:cubicBezTo>
                  <a:pt x="386" y="412"/>
                  <a:pt x="386" y="415"/>
                  <a:pt x="386" y="420"/>
                </a:cubicBezTo>
                <a:lnTo>
                  <a:pt x="387" y="439"/>
                </a:lnTo>
                <a:cubicBezTo>
                  <a:pt x="387" y="448"/>
                  <a:pt x="387" y="455"/>
                  <a:pt x="386" y="461"/>
                </a:cubicBezTo>
                <a:cubicBezTo>
                  <a:pt x="386" y="467"/>
                  <a:pt x="386" y="470"/>
                  <a:pt x="386" y="471"/>
                </a:cubicBezTo>
                <a:lnTo>
                  <a:pt x="386" y="480"/>
                </a:lnTo>
                <a:cubicBezTo>
                  <a:pt x="386" y="482"/>
                  <a:pt x="385" y="487"/>
                  <a:pt x="385" y="493"/>
                </a:cubicBezTo>
                <a:cubicBezTo>
                  <a:pt x="384" y="499"/>
                  <a:pt x="384" y="504"/>
                  <a:pt x="384" y="508"/>
                </a:cubicBezTo>
                <a:cubicBezTo>
                  <a:pt x="384" y="513"/>
                  <a:pt x="383" y="517"/>
                  <a:pt x="381" y="521"/>
                </a:cubicBezTo>
                <a:cubicBezTo>
                  <a:pt x="379" y="525"/>
                  <a:pt x="376" y="525"/>
                  <a:pt x="372" y="521"/>
                </a:cubicBezTo>
                <a:cubicBezTo>
                  <a:pt x="370" y="519"/>
                  <a:pt x="368" y="514"/>
                  <a:pt x="368" y="508"/>
                </a:cubicBezTo>
                <a:cubicBezTo>
                  <a:pt x="368" y="501"/>
                  <a:pt x="368" y="497"/>
                  <a:pt x="368" y="495"/>
                </a:cubicBezTo>
                <a:cubicBezTo>
                  <a:pt x="368" y="493"/>
                  <a:pt x="367" y="491"/>
                  <a:pt x="367" y="491"/>
                </a:cubicBezTo>
                <a:cubicBezTo>
                  <a:pt x="367" y="490"/>
                  <a:pt x="367" y="489"/>
                  <a:pt x="368" y="487"/>
                </a:cubicBezTo>
                <a:cubicBezTo>
                  <a:pt x="368" y="481"/>
                  <a:pt x="369" y="477"/>
                  <a:pt x="369" y="473"/>
                </a:cubicBezTo>
                <a:cubicBezTo>
                  <a:pt x="369" y="469"/>
                  <a:pt x="369" y="463"/>
                  <a:pt x="369" y="455"/>
                </a:cubicBezTo>
                <a:cubicBezTo>
                  <a:pt x="369" y="447"/>
                  <a:pt x="369" y="441"/>
                  <a:pt x="369" y="438"/>
                </a:cubicBezTo>
                <a:cubicBezTo>
                  <a:pt x="369" y="436"/>
                  <a:pt x="369" y="434"/>
                  <a:pt x="369" y="433"/>
                </a:cubicBezTo>
                <a:lnTo>
                  <a:pt x="368" y="418"/>
                </a:lnTo>
                <a:cubicBezTo>
                  <a:pt x="369" y="416"/>
                  <a:pt x="368" y="415"/>
                  <a:pt x="368" y="414"/>
                </a:cubicBezTo>
                <a:cubicBezTo>
                  <a:pt x="368" y="413"/>
                  <a:pt x="367" y="412"/>
                  <a:pt x="366" y="412"/>
                </a:cubicBezTo>
                <a:cubicBezTo>
                  <a:pt x="365" y="412"/>
                  <a:pt x="363" y="412"/>
                  <a:pt x="359" y="412"/>
                </a:cubicBezTo>
                <a:cubicBezTo>
                  <a:pt x="355" y="413"/>
                  <a:pt x="351" y="412"/>
                  <a:pt x="348" y="409"/>
                </a:cubicBezTo>
                <a:cubicBezTo>
                  <a:pt x="346" y="407"/>
                  <a:pt x="344" y="404"/>
                  <a:pt x="341" y="399"/>
                </a:cubicBezTo>
                <a:cubicBezTo>
                  <a:pt x="339" y="393"/>
                  <a:pt x="338" y="390"/>
                  <a:pt x="338" y="388"/>
                </a:cubicBezTo>
                <a:cubicBezTo>
                  <a:pt x="338" y="387"/>
                  <a:pt x="338" y="386"/>
                  <a:pt x="338" y="385"/>
                </a:cubicBezTo>
                <a:cubicBezTo>
                  <a:pt x="339" y="384"/>
                  <a:pt x="340" y="383"/>
                  <a:pt x="342" y="382"/>
                </a:cubicBezTo>
                <a:lnTo>
                  <a:pt x="355" y="381"/>
                </a:lnTo>
                <a:cubicBezTo>
                  <a:pt x="355" y="381"/>
                  <a:pt x="359" y="380"/>
                  <a:pt x="368" y="378"/>
                </a:cubicBezTo>
                <a:cubicBezTo>
                  <a:pt x="376" y="375"/>
                  <a:pt x="380" y="374"/>
                  <a:pt x="381" y="373"/>
                </a:cubicBezTo>
                <a:cubicBezTo>
                  <a:pt x="382" y="373"/>
                  <a:pt x="385" y="372"/>
                  <a:pt x="388" y="370"/>
                </a:cubicBezTo>
                <a:lnTo>
                  <a:pt x="394" y="367"/>
                </a:lnTo>
                <a:cubicBezTo>
                  <a:pt x="398" y="365"/>
                  <a:pt x="401" y="365"/>
                  <a:pt x="402" y="367"/>
                </a:cubicBezTo>
                <a:cubicBezTo>
                  <a:pt x="404" y="368"/>
                  <a:pt x="405" y="370"/>
                  <a:pt x="405" y="371"/>
                </a:cubicBezTo>
                <a:close/>
                <a:moveTo>
                  <a:pt x="405" y="385"/>
                </a:moveTo>
                <a:cubicBezTo>
                  <a:pt x="405" y="384"/>
                  <a:pt x="406" y="384"/>
                  <a:pt x="409" y="383"/>
                </a:cubicBezTo>
                <a:cubicBezTo>
                  <a:pt x="411" y="382"/>
                  <a:pt x="414" y="382"/>
                  <a:pt x="416" y="382"/>
                </a:cubicBezTo>
                <a:lnTo>
                  <a:pt x="423" y="382"/>
                </a:lnTo>
                <a:cubicBezTo>
                  <a:pt x="423" y="382"/>
                  <a:pt x="425" y="382"/>
                  <a:pt x="427" y="381"/>
                </a:cubicBezTo>
                <a:cubicBezTo>
                  <a:pt x="429" y="380"/>
                  <a:pt x="431" y="380"/>
                  <a:pt x="432" y="380"/>
                </a:cubicBezTo>
                <a:lnTo>
                  <a:pt x="437" y="380"/>
                </a:lnTo>
                <a:lnTo>
                  <a:pt x="451" y="377"/>
                </a:lnTo>
                <a:cubicBezTo>
                  <a:pt x="455" y="376"/>
                  <a:pt x="458" y="375"/>
                  <a:pt x="459" y="375"/>
                </a:cubicBezTo>
                <a:cubicBezTo>
                  <a:pt x="460" y="374"/>
                  <a:pt x="461" y="373"/>
                  <a:pt x="462" y="371"/>
                </a:cubicBezTo>
                <a:lnTo>
                  <a:pt x="466" y="364"/>
                </a:lnTo>
                <a:cubicBezTo>
                  <a:pt x="469" y="360"/>
                  <a:pt x="471" y="358"/>
                  <a:pt x="475" y="357"/>
                </a:cubicBezTo>
                <a:cubicBezTo>
                  <a:pt x="478" y="356"/>
                  <a:pt x="481" y="357"/>
                  <a:pt x="485" y="359"/>
                </a:cubicBezTo>
                <a:cubicBezTo>
                  <a:pt x="487" y="361"/>
                  <a:pt x="488" y="363"/>
                  <a:pt x="490" y="367"/>
                </a:cubicBezTo>
                <a:cubicBezTo>
                  <a:pt x="491" y="371"/>
                  <a:pt x="492" y="373"/>
                  <a:pt x="493" y="374"/>
                </a:cubicBezTo>
                <a:cubicBezTo>
                  <a:pt x="494" y="375"/>
                  <a:pt x="496" y="375"/>
                  <a:pt x="499" y="376"/>
                </a:cubicBezTo>
                <a:cubicBezTo>
                  <a:pt x="502" y="377"/>
                  <a:pt x="505" y="377"/>
                  <a:pt x="508" y="377"/>
                </a:cubicBezTo>
                <a:lnTo>
                  <a:pt x="519" y="376"/>
                </a:lnTo>
                <a:lnTo>
                  <a:pt x="529" y="377"/>
                </a:lnTo>
                <a:lnTo>
                  <a:pt x="539" y="378"/>
                </a:lnTo>
                <a:cubicBezTo>
                  <a:pt x="544" y="378"/>
                  <a:pt x="549" y="379"/>
                  <a:pt x="554" y="378"/>
                </a:cubicBezTo>
                <a:cubicBezTo>
                  <a:pt x="559" y="378"/>
                  <a:pt x="562" y="378"/>
                  <a:pt x="563" y="378"/>
                </a:cubicBezTo>
                <a:cubicBezTo>
                  <a:pt x="564" y="379"/>
                  <a:pt x="564" y="380"/>
                  <a:pt x="565" y="381"/>
                </a:cubicBezTo>
                <a:cubicBezTo>
                  <a:pt x="565" y="382"/>
                  <a:pt x="564" y="383"/>
                  <a:pt x="563" y="385"/>
                </a:cubicBezTo>
                <a:cubicBezTo>
                  <a:pt x="563" y="386"/>
                  <a:pt x="561" y="388"/>
                  <a:pt x="558" y="392"/>
                </a:cubicBezTo>
                <a:cubicBezTo>
                  <a:pt x="555" y="396"/>
                  <a:pt x="552" y="400"/>
                  <a:pt x="549" y="404"/>
                </a:cubicBezTo>
                <a:cubicBezTo>
                  <a:pt x="546" y="407"/>
                  <a:pt x="541" y="409"/>
                  <a:pt x="535" y="408"/>
                </a:cubicBezTo>
                <a:cubicBezTo>
                  <a:pt x="535" y="408"/>
                  <a:pt x="534" y="408"/>
                  <a:pt x="532" y="408"/>
                </a:cubicBezTo>
                <a:cubicBezTo>
                  <a:pt x="530" y="407"/>
                  <a:pt x="529" y="407"/>
                  <a:pt x="528" y="406"/>
                </a:cubicBezTo>
                <a:lnTo>
                  <a:pt x="518" y="403"/>
                </a:lnTo>
                <a:cubicBezTo>
                  <a:pt x="514" y="402"/>
                  <a:pt x="511" y="401"/>
                  <a:pt x="511" y="401"/>
                </a:cubicBezTo>
                <a:cubicBezTo>
                  <a:pt x="511" y="401"/>
                  <a:pt x="509" y="401"/>
                  <a:pt x="507" y="401"/>
                </a:cubicBezTo>
                <a:cubicBezTo>
                  <a:pt x="505" y="400"/>
                  <a:pt x="501" y="399"/>
                  <a:pt x="494" y="398"/>
                </a:cubicBezTo>
                <a:cubicBezTo>
                  <a:pt x="487" y="397"/>
                  <a:pt x="481" y="396"/>
                  <a:pt x="477" y="396"/>
                </a:cubicBezTo>
                <a:lnTo>
                  <a:pt x="462" y="399"/>
                </a:lnTo>
                <a:lnTo>
                  <a:pt x="450" y="399"/>
                </a:lnTo>
                <a:lnTo>
                  <a:pt x="433" y="403"/>
                </a:lnTo>
                <a:lnTo>
                  <a:pt x="432" y="403"/>
                </a:lnTo>
                <a:cubicBezTo>
                  <a:pt x="431" y="403"/>
                  <a:pt x="428" y="403"/>
                  <a:pt x="422" y="404"/>
                </a:cubicBezTo>
                <a:lnTo>
                  <a:pt x="418" y="406"/>
                </a:lnTo>
                <a:cubicBezTo>
                  <a:pt x="417" y="406"/>
                  <a:pt x="414" y="406"/>
                  <a:pt x="410" y="406"/>
                </a:cubicBezTo>
                <a:cubicBezTo>
                  <a:pt x="405" y="406"/>
                  <a:pt x="402" y="406"/>
                  <a:pt x="401" y="405"/>
                </a:cubicBezTo>
                <a:cubicBezTo>
                  <a:pt x="400" y="404"/>
                  <a:pt x="399" y="403"/>
                  <a:pt x="399" y="401"/>
                </a:cubicBezTo>
                <a:cubicBezTo>
                  <a:pt x="398" y="400"/>
                  <a:pt x="398" y="399"/>
                  <a:pt x="398" y="397"/>
                </a:cubicBezTo>
                <a:cubicBezTo>
                  <a:pt x="398" y="396"/>
                  <a:pt x="399" y="393"/>
                  <a:pt x="401" y="390"/>
                </a:cubicBezTo>
                <a:cubicBezTo>
                  <a:pt x="403" y="387"/>
                  <a:pt x="405" y="385"/>
                  <a:pt x="405" y="385"/>
                </a:cubicBezTo>
                <a:close/>
                <a:moveTo>
                  <a:pt x="408" y="449"/>
                </a:moveTo>
                <a:cubicBezTo>
                  <a:pt x="408" y="449"/>
                  <a:pt x="409" y="449"/>
                  <a:pt x="410" y="448"/>
                </a:cubicBezTo>
                <a:cubicBezTo>
                  <a:pt x="411" y="448"/>
                  <a:pt x="413" y="448"/>
                  <a:pt x="415" y="448"/>
                </a:cubicBezTo>
                <a:cubicBezTo>
                  <a:pt x="418" y="448"/>
                  <a:pt x="421" y="448"/>
                  <a:pt x="423" y="447"/>
                </a:cubicBezTo>
                <a:lnTo>
                  <a:pt x="436" y="444"/>
                </a:lnTo>
                <a:lnTo>
                  <a:pt x="445" y="443"/>
                </a:lnTo>
                <a:cubicBezTo>
                  <a:pt x="449" y="442"/>
                  <a:pt x="452" y="442"/>
                  <a:pt x="452" y="442"/>
                </a:cubicBezTo>
                <a:cubicBezTo>
                  <a:pt x="453" y="442"/>
                  <a:pt x="453" y="442"/>
                  <a:pt x="455" y="442"/>
                </a:cubicBezTo>
                <a:cubicBezTo>
                  <a:pt x="457" y="442"/>
                  <a:pt x="458" y="442"/>
                  <a:pt x="460" y="441"/>
                </a:cubicBezTo>
                <a:lnTo>
                  <a:pt x="490" y="439"/>
                </a:lnTo>
                <a:cubicBezTo>
                  <a:pt x="502" y="439"/>
                  <a:pt x="512" y="439"/>
                  <a:pt x="522" y="441"/>
                </a:cubicBezTo>
                <a:cubicBezTo>
                  <a:pt x="532" y="442"/>
                  <a:pt x="538" y="444"/>
                  <a:pt x="541" y="446"/>
                </a:cubicBezTo>
                <a:cubicBezTo>
                  <a:pt x="543" y="448"/>
                  <a:pt x="544" y="450"/>
                  <a:pt x="543" y="453"/>
                </a:cubicBezTo>
                <a:cubicBezTo>
                  <a:pt x="543" y="455"/>
                  <a:pt x="542" y="457"/>
                  <a:pt x="540" y="458"/>
                </a:cubicBezTo>
                <a:cubicBezTo>
                  <a:pt x="538" y="459"/>
                  <a:pt x="537" y="460"/>
                  <a:pt x="535" y="460"/>
                </a:cubicBezTo>
                <a:cubicBezTo>
                  <a:pt x="534" y="460"/>
                  <a:pt x="531" y="459"/>
                  <a:pt x="526" y="458"/>
                </a:cubicBezTo>
                <a:cubicBezTo>
                  <a:pt x="521" y="457"/>
                  <a:pt x="517" y="457"/>
                  <a:pt x="516" y="457"/>
                </a:cubicBezTo>
                <a:lnTo>
                  <a:pt x="513" y="457"/>
                </a:lnTo>
                <a:cubicBezTo>
                  <a:pt x="513" y="457"/>
                  <a:pt x="511" y="457"/>
                  <a:pt x="507" y="457"/>
                </a:cubicBezTo>
                <a:cubicBezTo>
                  <a:pt x="503" y="456"/>
                  <a:pt x="500" y="456"/>
                  <a:pt x="499" y="456"/>
                </a:cubicBezTo>
                <a:cubicBezTo>
                  <a:pt x="498" y="456"/>
                  <a:pt x="493" y="457"/>
                  <a:pt x="484" y="458"/>
                </a:cubicBezTo>
                <a:cubicBezTo>
                  <a:pt x="476" y="458"/>
                  <a:pt x="469" y="459"/>
                  <a:pt x="465" y="458"/>
                </a:cubicBezTo>
                <a:cubicBezTo>
                  <a:pt x="464" y="458"/>
                  <a:pt x="459" y="459"/>
                  <a:pt x="451" y="461"/>
                </a:cubicBezTo>
                <a:cubicBezTo>
                  <a:pt x="443" y="462"/>
                  <a:pt x="438" y="463"/>
                  <a:pt x="437" y="463"/>
                </a:cubicBezTo>
                <a:lnTo>
                  <a:pt x="429" y="466"/>
                </a:lnTo>
                <a:lnTo>
                  <a:pt x="426" y="467"/>
                </a:lnTo>
                <a:lnTo>
                  <a:pt x="422" y="469"/>
                </a:lnTo>
                <a:cubicBezTo>
                  <a:pt x="421" y="469"/>
                  <a:pt x="420" y="469"/>
                  <a:pt x="419" y="469"/>
                </a:cubicBezTo>
                <a:cubicBezTo>
                  <a:pt x="414" y="469"/>
                  <a:pt x="411" y="469"/>
                  <a:pt x="409" y="469"/>
                </a:cubicBezTo>
                <a:cubicBezTo>
                  <a:pt x="407" y="468"/>
                  <a:pt x="406" y="467"/>
                  <a:pt x="405" y="465"/>
                </a:cubicBezTo>
                <a:cubicBezTo>
                  <a:pt x="405" y="463"/>
                  <a:pt x="404" y="461"/>
                  <a:pt x="405" y="459"/>
                </a:cubicBezTo>
                <a:cubicBezTo>
                  <a:pt x="405" y="459"/>
                  <a:pt x="405" y="458"/>
                  <a:pt x="405" y="457"/>
                </a:cubicBezTo>
                <a:lnTo>
                  <a:pt x="408" y="449"/>
                </a:lnTo>
                <a:close/>
                <a:moveTo>
                  <a:pt x="421" y="494"/>
                </a:moveTo>
                <a:cubicBezTo>
                  <a:pt x="420" y="493"/>
                  <a:pt x="420" y="491"/>
                  <a:pt x="418" y="488"/>
                </a:cubicBezTo>
                <a:cubicBezTo>
                  <a:pt x="417" y="485"/>
                  <a:pt x="416" y="483"/>
                  <a:pt x="416" y="482"/>
                </a:cubicBezTo>
                <a:cubicBezTo>
                  <a:pt x="416" y="480"/>
                  <a:pt x="416" y="479"/>
                  <a:pt x="418" y="477"/>
                </a:cubicBezTo>
                <a:cubicBezTo>
                  <a:pt x="419" y="475"/>
                  <a:pt x="421" y="474"/>
                  <a:pt x="424" y="473"/>
                </a:cubicBezTo>
                <a:cubicBezTo>
                  <a:pt x="425" y="473"/>
                  <a:pt x="428" y="473"/>
                  <a:pt x="431" y="473"/>
                </a:cubicBezTo>
                <a:cubicBezTo>
                  <a:pt x="435" y="473"/>
                  <a:pt x="439" y="473"/>
                  <a:pt x="442" y="472"/>
                </a:cubicBezTo>
                <a:lnTo>
                  <a:pt x="462" y="469"/>
                </a:lnTo>
                <a:lnTo>
                  <a:pt x="486" y="468"/>
                </a:lnTo>
                <a:cubicBezTo>
                  <a:pt x="492" y="467"/>
                  <a:pt x="495" y="467"/>
                  <a:pt x="496" y="467"/>
                </a:cubicBezTo>
                <a:cubicBezTo>
                  <a:pt x="497" y="467"/>
                  <a:pt x="498" y="467"/>
                  <a:pt x="498" y="467"/>
                </a:cubicBezTo>
                <a:cubicBezTo>
                  <a:pt x="499" y="467"/>
                  <a:pt x="501" y="467"/>
                  <a:pt x="503" y="468"/>
                </a:cubicBezTo>
                <a:cubicBezTo>
                  <a:pt x="506" y="469"/>
                  <a:pt x="510" y="469"/>
                  <a:pt x="514" y="470"/>
                </a:cubicBezTo>
                <a:cubicBezTo>
                  <a:pt x="518" y="470"/>
                  <a:pt x="521" y="470"/>
                  <a:pt x="521" y="470"/>
                </a:cubicBezTo>
                <a:lnTo>
                  <a:pt x="526" y="471"/>
                </a:lnTo>
                <a:lnTo>
                  <a:pt x="532" y="471"/>
                </a:lnTo>
                <a:cubicBezTo>
                  <a:pt x="533" y="472"/>
                  <a:pt x="534" y="473"/>
                  <a:pt x="535" y="474"/>
                </a:cubicBezTo>
                <a:cubicBezTo>
                  <a:pt x="536" y="475"/>
                  <a:pt x="535" y="478"/>
                  <a:pt x="533" y="482"/>
                </a:cubicBezTo>
                <a:cubicBezTo>
                  <a:pt x="532" y="486"/>
                  <a:pt x="530" y="489"/>
                  <a:pt x="530" y="490"/>
                </a:cubicBezTo>
                <a:cubicBezTo>
                  <a:pt x="530" y="493"/>
                  <a:pt x="530" y="497"/>
                  <a:pt x="531" y="503"/>
                </a:cubicBezTo>
                <a:cubicBezTo>
                  <a:pt x="531" y="509"/>
                  <a:pt x="532" y="513"/>
                  <a:pt x="532" y="515"/>
                </a:cubicBezTo>
                <a:cubicBezTo>
                  <a:pt x="532" y="516"/>
                  <a:pt x="531" y="518"/>
                  <a:pt x="530" y="520"/>
                </a:cubicBezTo>
                <a:cubicBezTo>
                  <a:pt x="530" y="522"/>
                  <a:pt x="523" y="522"/>
                  <a:pt x="510" y="522"/>
                </a:cubicBezTo>
                <a:cubicBezTo>
                  <a:pt x="507" y="522"/>
                  <a:pt x="504" y="521"/>
                  <a:pt x="501" y="521"/>
                </a:cubicBezTo>
                <a:lnTo>
                  <a:pt x="486" y="519"/>
                </a:lnTo>
                <a:cubicBezTo>
                  <a:pt x="478" y="519"/>
                  <a:pt x="464" y="520"/>
                  <a:pt x="441" y="522"/>
                </a:cubicBezTo>
                <a:lnTo>
                  <a:pt x="439" y="522"/>
                </a:lnTo>
                <a:lnTo>
                  <a:pt x="429" y="525"/>
                </a:lnTo>
                <a:cubicBezTo>
                  <a:pt x="425" y="527"/>
                  <a:pt x="423" y="527"/>
                  <a:pt x="421" y="527"/>
                </a:cubicBezTo>
                <a:cubicBezTo>
                  <a:pt x="419" y="527"/>
                  <a:pt x="418" y="526"/>
                  <a:pt x="416" y="523"/>
                </a:cubicBezTo>
                <a:cubicBezTo>
                  <a:pt x="415" y="521"/>
                  <a:pt x="416" y="517"/>
                  <a:pt x="418" y="511"/>
                </a:cubicBezTo>
                <a:cubicBezTo>
                  <a:pt x="419" y="509"/>
                  <a:pt x="419" y="507"/>
                  <a:pt x="420" y="505"/>
                </a:cubicBezTo>
                <a:lnTo>
                  <a:pt x="420" y="499"/>
                </a:lnTo>
                <a:lnTo>
                  <a:pt x="421" y="494"/>
                </a:lnTo>
                <a:close/>
                <a:moveTo>
                  <a:pt x="449" y="489"/>
                </a:moveTo>
                <a:cubicBezTo>
                  <a:pt x="446" y="489"/>
                  <a:pt x="444" y="490"/>
                  <a:pt x="444" y="491"/>
                </a:cubicBezTo>
                <a:cubicBezTo>
                  <a:pt x="443" y="492"/>
                  <a:pt x="443" y="494"/>
                  <a:pt x="444" y="497"/>
                </a:cubicBezTo>
                <a:cubicBezTo>
                  <a:pt x="444" y="499"/>
                  <a:pt x="445" y="500"/>
                  <a:pt x="445" y="501"/>
                </a:cubicBezTo>
                <a:cubicBezTo>
                  <a:pt x="446" y="502"/>
                  <a:pt x="446" y="502"/>
                  <a:pt x="447" y="502"/>
                </a:cubicBezTo>
                <a:cubicBezTo>
                  <a:pt x="448" y="502"/>
                  <a:pt x="450" y="502"/>
                  <a:pt x="454" y="501"/>
                </a:cubicBezTo>
                <a:cubicBezTo>
                  <a:pt x="458" y="500"/>
                  <a:pt x="461" y="500"/>
                  <a:pt x="463" y="500"/>
                </a:cubicBezTo>
                <a:lnTo>
                  <a:pt x="466" y="499"/>
                </a:lnTo>
                <a:lnTo>
                  <a:pt x="469" y="499"/>
                </a:lnTo>
                <a:cubicBezTo>
                  <a:pt x="475" y="499"/>
                  <a:pt x="478" y="499"/>
                  <a:pt x="479" y="499"/>
                </a:cubicBezTo>
                <a:lnTo>
                  <a:pt x="486" y="499"/>
                </a:lnTo>
                <a:lnTo>
                  <a:pt x="492" y="499"/>
                </a:lnTo>
                <a:lnTo>
                  <a:pt x="499" y="500"/>
                </a:lnTo>
                <a:lnTo>
                  <a:pt x="504" y="499"/>
                </a:lnTo>
                <a:cubicBezTo>
                  <a:pt x="505" y="499"/>
                  <a:pt x="506" y="499"/>
                  <a:pt x="507" y="498"/>
                </a:cubicBezTo>
                <a:cubicBezTo>
                  <a:pt x="507" y="498"/>
                  <a:pt x="508" y="497"/>
                  <a:pt x="508" y="495"/>
                </a:cubicBezTo>
                <a:cubicBezTo>
                  <a:pt x="509" y="493"/>
                  <a:pt x="508" y="491"/>
                  <a:pt x="507" y="490"/>
                </a:cubicBezTo>
                <a:cubicBezTo>
                  <a:pt x="506" y="488"/>
                  <a:pt x="502" y="487"/>
                  <a:pt x="495" y="487"/>
                </a:cubicBezTo>
                <a:cubicBezTo>
                  <a:pt x="488" y="486"/>
                  <a:pt x="483" y="486"/>
                  <a:pt x="479" y="487"/>
                </a:cubicBezTo>
                <a:cubicBezTo>
                  <a:pt x="472" y="487"/>
                  <a:pt x="467" y="488"/>
                  <a:pt x="466" y="488"/>
                </a:cubicBezTo>
                <a:lnTo>
                  <a:pt x="463" y="489"/>
                </a:lnTo>
                <a:lnTo>
                  <a:pt x="460" y="489"/>
                </a:lnTo>
                <a:lnTo>
                  <a:pt x="455" y="490"/>
                </a:lnTo>
                <a:lnTo>
                  <a:pt x="449" y="489"/>
                </a:lnTo>
                <a:close/>
                <a:moveTo>
                  <a:pt x="419" y="426"/>
                </a:moveTo>
                <a:cubicBezTo>
                  <a:pt x="419" y="425"/>
                  <a:pt x="419" y="424"/>
                  <a:pt x="420" y="422"/>
                </a:cubicBezTo>
                <a:cubicBezTo>
                  <a:pt x="421" y="419"/>
                  <a:pt x="422" y="418"/>
                  <a:pt x="424" y="417"/>
                </a:cubicBezTo>
                <a:cubicBezTo>
                  <a:pt x="425" y="416"/>
                  <a:pt x="429" y="415"/>
                  <a:pt x="437" y="413"/>
                </a:cubicBezTo>
                <a:cubicBezTo>
                  <a:pt x="444" y="411"/>
                  <a:pt x="449" y="410"/>
                  <a:pt x="452" y="409"/>
                </a:cubicBezTo>
                <a:lnTo>
                  <a:pt x="460" y="409"/>
                </a:lnTo>
                <a:lnTo>
                  <a:pt x="465" y="408"/>
                </a:lnTo>
                <a:cubicBezTo>
                  <a:pt x="466" y="407"/>
                  <a:pt x="467" y="407"/>
                  <a:pt x="469" y="407"/>
                </a:cubicBezTo>
                <a:lnTo>
                  <a:pt x="495" y="406"/>
                </a:lnTo>
                <a:cubicBezTo>
                  <a:pt x="499" y="406"/>
                  <a:pt x="503" y="406"/>
                  <a:pt x="507" y="407"/>
                </a:cubicBezTo>
                <a:lnTo>
                  <a:pt x="518" y="411"/>
                </a:lnTo>
                <a:cubicBezTo>
                  <a:pt x="518" y="411"/>
                  <a:pt x="519" y="411"/>
                  <a:pt x="521" y="412"/>
                </a:cubicBezTo>
                <a:cubicBezTo>
                  <a:pt x="523" y="412"/>
                  <a:pt x="524" y="412"/>
                  <a:pt x="525" y="413"/>
                </a:cubicBezTo>
                <a:cubicBezTo>
                  <a:pt x="526" y="414"/>
                  <a:pt x="527" y="415"/>
                  <a:pt x="528" y="416"/>
                </a:cubicBezTo>
                <a:cubicBezTo>
                  <a:pt x="529" y="418"/>
                  <a:pt x="529" y="419"/>
                  <a:pt x="529" y="421"/>
                </a:cubicBezTo>
                <a:cubicBezTo>
                  <a:pt x="529" y="422"/>
                  <a:pt x="529" y="423"/>
                  <a:pt x="529" y="424"/>
                </a:cubicBezTo>
                <a:lnTo>
                  <a:pt x="530" y="425"/>
                </a:lnTo>
                <a:cubicBezTo>
                  <a:pt x="530" y="427"/>
                  <a:pt x="529" y="428"/>
                  <a:pt x="527" y="429"/>
                </a:cubicBezTo>
                <a:cubicBezTo>
                  <a:pt x="526" y="429"/>
                  <a:pt x="524" y="429"/>
                  <a:pt x="521" y="430"/>
                </a:cubicBezTo>
                <a:cubicBezTo>
                  <a:pt x="517" y="430"/>
                  <a:pt x="515" y="430"/>
                  <a:pt x="514" y="430"/>
                </a:cubicBezTo>
                <a:lnTo>
                  <a:pt x="509" y="429"/>
                </a:lnTo>
                <a:lnTo>
                  <a:pt x="500" y="429"/>
                </a:lnTo>
                <a:lnTo>
                  <a:pt x="490" y="428"/>
                </a:lnTo>
                <a:cubicBezTo>
                  <a:pt x="489" y="428"/>
                  <a:pt x="485" y="428"/>
                  <a:pt x="480" y="428"/>
                </a:cubicBezTo>
                <a:cubicBezTo>
                  <a:pt x="480" y="428"/>
                  <a:pt x="477" y="428"/>
                  <a:pt x="471" y="429"/>
                </a:cubicBezTo>
                <a:lnTo>
                  <a:pt x="457" y="430"/>
                </a:lnTo>
                <a:cubicBezTo>
                  <a:pt x="456" y="431"/>
                  <a:pt x="453" y="431"/>
                  <a:pt x="449" y="432"/>
                </a:cubicBezTo>
                <a:cubicBezTo>
                  <a:pt x="444" y="433"/>
                  <a:pt x="441" y="434"/>
                  <a:pt x="439" y="435"/>
                </a:cubicBezTo>
                <a:cubicBezTo>
                  <a:pt x="436" y="436"/>
                  <a:pt x="435" y="436"/>
                  <a:pt x="434" y="436"/>
                </a:cubicBezTo>
                <a:cubicBezTo>
                  <a:pt x="429" y="436"/>
                  <a:pt x="426" y="436"/>
                  <a:pt x="425" y="435"/>
                </a:cubicBezTo>
                <a:cubicBezTo>
                  <a:pt x="424" y="435"/>
                  <a:pt x="423" y="434"/>
                  <a:pt x="421" y="431"/>
                </a:cubicBezTo>
                <a:cubicBezTo>
                  <a:pt x="420" y="429"/>
                  <a:pt x="419" y="427"/>
                  <a:pt x="419" y="426"/>
                </a:cubicBezTo>
                <a:close/>
                <a:moveTo>
                  <a:pt x="56" y="215"/>
                </a:moveTo>
                <a:cubicBezTo>
                  <a:pt x="57" y="214"/>
                  <a:pt x="57" y="213"/>
                  <a:pt x="58" y="212"/>
                </a:cubicBezTo>
                <a:cubicBezTo>
                  <a:pt x="60" y="211"/>
                  <a:pt x="61" y="210"/>
                  <a:pt x="62" y="210"/>
                </a:cubicBezTo>
                <a:cubicBezTo>
                  <a:pt x="63" y="210"/>
                  <a:pt x="65" y="211"/>
                  <a:pt x="69" y="212"/>
                </a:cubicBezTo>
                <a:cubicBezTo>
                  <a:pt x="73" y="213"/>
                  <a:pt x="77" y="213"/>
                  <a:pt x="80" y="212"/>
                </a:cubicBezTo>
                <a:cubicBezTo>
                  <a:pt x="80" y="212"/>
                  <a:pt x="82" y="212"/>
                  <a:pt x="84" y="211"/>
                </a:cubicBezTo>
                <a:lnTo>
                  <a:pt x="94" y="208"/>
                </a:lnTo>
                <a:cubicBezTo>
                  <a:pt x="100" y="207"/>
                  <a:pt x="106" y="205"/>
                  <a:pt x="113" y="201"/>
                </a:cubicBezTo>
                <a:cubicBezTo>
                  <a:pt x="121" y="197"/>
                  <a:pt x="127" y="191"/>
                  <a:pt x="132" y="184"/>
                </a:cubicBezTo>
                <a:cubicBezTo>
                  <a:pt x="137" y="177"/>
                  <a:pt x="140" y="173"/>
                  <a:pt x="140" y="172"/>
                </a:cubicBezTo>
                <a:cubicBezTo>
                  <a:pt x="140" y="171"/>
                  <a:pt x="140" y="171"/>
                  <a:pt x="140" y="170"/>
                </a:cubicBezTo>
                <a:cubicBezTo>
                  <a:pt x="139" y="166"/>
                  <a:pt x="136" y="164"/>
                  <a:pt x="130" y="165"/>
                </a:cubicBezTo>
                <a:cubicBezTo>
                  <a:pt x="129" y="165"/>
                  <a:pt x="128" y="166"/>
                  <a:pt x="126" y="166"/>
                </a:cubicBezTo>
                <a:cubicBezTo>
                  <a:pt x="125" y="166"/>
                  <a:pt x="122" y="167"/>
                  <a:pt x="117" y="168"/>
                </a:cubicBezTo>
                <a:cubicBezTo>
                  <a:pt x="112" y="170"/>
                  <a:pt x="108" y="171"/>
                  <a:pt x="105" y="172"/>
                </a:cubicBezTo>
                <a:cubicBezTo>
                  <a:pt x="102" y="174"/>
                  <a:pt x="100" y="174"/>
                  <a:pt x="99" y="174"/>
                </a:cubicBezTo>
                <a:lnTo>
                  <a:pt x="95" y="174"/>
                </a:lnTo>
                <a:lnTo>
                  <a:pt x="84" y="176"/>
                </a:lnTo>
                <a:cubicBezTo>
                  <a:pt x="80" y="176"/>
                  <a:pt x="77" y="174"/>
                  <a:pt x="74" y="170"/>
                </a:cubicBezTo>
                <a:cubicBezTo>
                  <a:pt x="72" y="166"/>
                  <a:pt x="71" y="162"/>
                  <a:pt x="71" y="159"/>
                </a:cubicBezTo>
                <a:cubicBezTo>
                  <a:pt x="71" y="156"/>
                  <a:pt x="71" y="154"/>
                  <a:pt x="73" y="153"/>
                </a:cubicBezTo>
                <a:cubicBezTo>
                  <a:pt x="74" y="151"/>
                  <a:pt x="74" y="150"/>
                  <a:pt x="75" y="149"/>
                </a:cubicBezTo>
                <a:cubicBezTo>
                  <a:pt x="76" y="149"/>
                  <a:pt x="77" y="148"/>
                  <a:pt x="78" y="148"/>
                </a:cubicBezTo>
                <a:lnTo>
                  <a:pt x="82" y="146"/>
                </a:lnTo>
                <a:lnTo>
                  <a:pt x="89" y="143"/>
                </a:lnTo>
                <a:cubicBezTo>
                  <a:pt x="89" y="143"/>
                  <a:pt x="90" y="143"/>
                  <a:pt x="92" y="143"/>
                </a:cubicBezTo>
                <a:lnTo>
                  <a:pt x="99" y="142"/>
                </a:lnTo>
                <a:cubicBezTo>
                  <a:pt x="100" y="142"/>
                  <a:pt x="104" y="142"/>
                  <a:pt x="109" y="142"/>
                </a:cubicBezTo>
                <a:cubicBezTo>
                  <a:pt x="115" y="142"/>
                  <a:pt x="119" y="141"/>
                  <a:pt x="123" y="141"/>
                </a:cubicBezTo>
                <a:cubicBezTo>
                  <a:pt x="126" y="140"/>
                  <a:pt x="131" y="139"/>
                  <a:pt x="137" y="138"/>
                </a:cubicBezTo>
                <a:cubicBezTo>
                  <a:pt x="142" y="136"/>
                  <a:pt x="145" y="134"/>
                  <a:pt x="146" y="133"/>
                </a:cubicBezTo>
                <a:cubicBezTo>
                  <a:pt x="147" y="131"/>
                  <a:pt x="147" y="130"/>
                  <a:pt x="147" y="128"/>
                </a:cubicBezTo>
                <a:cubicBezTo>
                  <a:pt x="147" y="127"/>
                  <a:pt x="147" y="125"/>
                  <a:pt x="146" y="124"/>
                </a:cubicBezTo>
                <a:cubicBezTo>
                  <a:pt x="146" y="122"/>
                  <a:pt x="144" y="121"/>
                  <a:pt x="141" y="121"/>
                </a:cubicBezTo>
                <a:cubicBezTo>
                  <a:pt x="139" y="121"/>
                  <a:pt x="136" y="121"/>
                  <a:pt x="133" y="122"/>
                </a:cubicBezTo>
                <a:cubicBezTo>
                  <a:pt x="130" y="122"/>
                  <a:pt x="126" y="123"/>
                  <a:pt x="121" y="124"/>
                </a:cubicBezTo>
                <a:cubicBezTo>
                  <a:pt x="116" y="124"/>
                  <a:pt x="109" y="126"/>
                  <a:pt x="100" y="128"/>
                </a:cubicBezTo>
                <a:cubicBezTo>
                  <a:pt x="92" y="131"/>
                  <a:pt x="87" y="133"/>
                  <a:pt x="85" y="134"/>
                </a:cubicBezTo>
                <a:cubicBezTo>
                  <a:pt x="83" y="136"/>
                  <a:pt x="81" y="136"/>
                  <a:pt x="78" y="136"/>
                </a:cubicBezTo>
                <a:cubicBezTo>
                  <a:pt x="76" y="135"/>
                  <a:pt x="74" y="134"/>
                  <a:pt x="72" y="132"/>
                </a:cubicBezTo>
                <a:cubicBezTo>
                  <a:pt x="71" y="129"/>
                  <a:pt x="69" y="127"/>
                  <a:pt x="68" y="124"/>
                </a:cubicBezTo>
                <a:cubicBezTo>
                  <a:pt x="67" y="120"/>
                  <a:pt x="67" y="115"/>
                  <a:pt x="69" y="109"/>
                </a:cubicBezTo>
                <a:cubicBezTo>
                  <a:pt x="69" y="108"/>
                  <a:pt x="70" y="108"/>
                  <a:pt x="70" y="107"/>
                </a:cubicBezTo>
                <a:cubicBezTo>
                  <a:pt x="70" y="106"/>
                  <a:pt x="72" y="106"/>
                  <a:pt x="76" y="106"/>
                </a:cubicBezTo>
                <a:cubicBezTo>
                  <a:pt x="81" y="106"/>
                  <a:pt x="85" y="105"/>
                  <a:pt x="90" y="104"/>
                </a:cubicBezTo>
                <a:lnTo>
                  <a:pt x="101" y="101"/>
                </a:lnTo>
                <a:cubicBezTo>
                  <a:pt x="104" y="101"/>
                  <a:pt x="109" y="101"/>
                  <a:pt x="118" y="100"/>
                </a:cubicBezTo>
                <a:lnTo>
                  <a:pt x="157" y="96"/>
                </a:lnTo>
                <a:cubicBezTo>
                  <a:pt x="179" y="94"/>
                  <a:pt x="192" y="93"/>
                  <a:pt x="199" y="93"/>
                </a:cubicBezTo>
                <a:cubicBezTo>
                  <a:pt x="220" y="94"/>
                  <a:pt x="233" y="95"/>
                  <a:pt x="239" y="95"/>
                </a:cubicBezTo>
                <a:cubicBezTo>
                  <a:pt x="246" y="96"/>
                  <a:pt x="249" y="97"/>
                  <a:pt x="251" y="98"/>
                </a:cubicBezTo>
                <a:cubicBezTo>
                  <a:pt x="253" y="100"/>
                  <a:pt x="254" y="102"/>
                  <a:pt x="256" y="105"/>
                </a:cubicBezTo>
                <a:cubicBezTo>
                  <a:pt x="258" y="108"/>
                  <a:pt x="259" y="110"/>
                  <a:pt x="258" y="112"/>
                </a:cubicBezTo>
                <a:cubicBezTo>
                  <a:pt x="258" y="113"/>
                  <a:pt x="258" y="114"/>
                  <a:pt x="257" y="116"/>
                </a:cubicBezTo>
                <a:cubicBezTo>
                  <a:pt x="256" y="119"/>
                  <a:pt x="254" y="120"/>
                  <a:pt x="251" y="122"/>
                </a:cubicBezTo>
                <a:lnTo>
                  <a:pt x="245" y="123"/>
                </a:lnTo>
                <a:lnTo>
                  <a:pt x="244" y="124"/>
                </a:lnTo>
                <a:cubicBezTo>
                  <a:pt x="242" y="125"/>
                  <a:pt x="239" y="124"/>
                  <a:pt x="233" y="123"/>
                </a:cubicBezTo>
                <a:cubicBezTo>
                  <a:pt x="227" y="122"/>
                  <a:pt x="221" y="122"/>
                  <a:pt x="213" y="122"/>
                </a:cubicBezTo>
                <a:lnTo>
                  <a:pt x="181" y="121"/>
                </a:lnTo>
                <a:cubicBezTo>
                  <a:pt x="179" y="121"/>
                  <a:pt x="177" y="121"/>
                  <a:pt x="174" y="120"/>
                </a:cubicBezTo>
                <a:cubicBezTo>
                  <a:pt x="171" y="120"/>
                  <a:pt x="169" y="120"/>
                  <a:pt x="169" y="120"/>
                </a:cubicBezTo>
                <a:cubicBezTo>
                  <a:pt x="168" y="120"/>
                  <a:pt x="166" y="121"/>
                  <a:pt x="165" y="122"/>
                </a:cubicBezTo>
                <a:cubicBezTo>
                  <a:pt x="164" y="124"/>
                  <a:pt x="164" y="126"/>
                  <a:pt x="165" y="129"/>
                </a:cubicBezTo>
                <a:cubicBezTo>
                  <a:pt x="165" y="130"/>
                  <a:pt x="165" y="131"/>
                  <a:pt x="167" y="133"/>
                </a:cubicBezTo>
                <a:cubicBezTo>
                  <a:pt x="168" y="135"/>
                  <a:pt x="169" y="136"/>
                  <a:pt x="170" y="136"/>
                </a:cubicBezTo>
                <a:cubicBezTo>
                  <a:pt x="171" y="136"/>
                  <a:pt x="172" y="136"/>
                  <a:pt x="173" y="136"/>
                </a:cubicBezTo>
                <a:cubicBezTo>
                  <a:pt x="175" y="136"/>
                  <a:pt x="177" y="136"/>
                  <a:pt x="180" y="136"/>
                </a:cubicBezTo>
                <a:cubicBezTo>
                  <a:pt x="183" y="136"/>
                  <a:pt x="189" y="136"/>
                  <a:pt x="198" y="136"/>
                </a:cubicBezTo>
                <a:cubicBezTo>
                  <a:pt x="208" y="135"/>
                  <a:pt x="218" y="136"/>
                  <a:pt x="230" y="137"/>
                </a:cubicBezTo>
                <a:cubicBezTo>
                  <a:pt x="241" y="138"/>
                  <a:pt x="248" y="140"/>
                  <a:pt x="250" y="142"/>
                </a:cubicBezTo>
                <a:cubicBezTo>
                  <a:pt x="252" y="144"/>
                  <a:pt x="253" y="146"/>
                  <a:pt x="252" y="150"/>
                </a:cubicBezTo>
                <a:lnTo>
                  <a:pt x="251" y="155"/>
                </a:lnTo>
                <a:cubicBezTo>
                  <a:pt x="251" y="158"/>
                  <a:pt x="250" y="159"/>
                  <a:pt x="250" y="159"/>
                </a:cubicBezTo>
                <a:cubicBezTo>
                  <a:pt x="249" y="159"/>
                  <a:pt x="249" y="159"/>
                  <a:pt x="249" y="159"/>
                </a:cubicBezTo>
                <a:cubicBezTo>
                  <a:pt x="249" y="159"/>
                  <a:pt x="249" y="160"/>
                  <a:pt x="248" y="161"/>
                </a:cubicBezTo>
                <a:cubicBezTo>
                  <a:pt x="248" y="161"/>
                  <a:pt x="246" y="163"/>
                  <a:pt x="243" y="166"/>
                </a:cubicBezTo>
                <a:lnTo>
                  <a:pt x="241" y="167"/>
                </a:lnTo>
                <a:cubicBezTo>
                  <a:pt x="240" y="168"/>
                  <a:pt x="239" y="169"/>
                  <a:pt x="237" y="169"/>
                </a:cubicBezTo>
                <a:cubicBezTo>
                  <a:pt x="237" y="169"/>
                  <a:pt x="235" y="169"/>
                  <a:pt x="232" y="167"/>
                </a:cubicBezTo>
                <a:cubicBezTo>
                  <a:pt x="229" y="166"/>
                  <a:pt x="222" y="166"/>
                  <a:pt x="213" y="165"/>
                </a:cubicBezTo>
                <a:cubicBezTo>
                  <a:pt x="203" y="164"/>
                  <a:pt x="198" y="164"/>
                  <a:pt x="197" y="164"/>
                </a:cubicBezTo>
                <a:cubicBezTo>
                  <a:pt x="196" y="164"/>
                  <a:pt x="195" y="164"/>
                  <a:pt x="195" y="164"/>
                </a:cubicBezTo>
                <a:lnTo>
                  <a:pt x="186" y="164"/>
                </a:lnTo>
                <a:cubicBezTo>
                  <a:pt x="186" y="165"/>
                  <a:pt x="185" y="165"/>
                  <a:pt x="182" y="166"/>
                </a:cubicBezTo>
                <a:cubicBezTo>
                  <a:pt x="180" y="166"/>
                  <a:pt x="179" y="167"/>
                  <a:pt x="179" y="167"/>
                </a:cubicBezTo>
                <a:cubicBezTo>
                  <a:pt x="179" y="168"/>
                  <a:pt x="179" y="168"/>
                  <a:pt x="179" y="168"/>
                </a:cubicBezTo>
                <a:cubicBezTo>
                  <a:pt x="179" y="168"/>
                  <a:pt x="179" y="169"/>
                  <a:pt x="179" y="169"/>
                </a:cubicBezTo>
                <a:cubicBezTo>
                  <a:pt x="179" y="169"/>
                  <a:pt x="179" y="170"/>
                  <a:pt x="179" y="170"/>
                </a:cubicBezTo>
                <a:cubicBezTo>
                  <a:pt x="179" y="170"/>
                  <a:pt x="182" y="173"/>
                  <a:pt x="187" y="179"/>
                </a:cubicBezTo>
                <a:cubicBezTo>
                  <a:pt x="191" y="185"/>
                  <a:pt x="198" y="191"/>
                  <a:pt x="207" y="198"/>
                </a:cubicBezTo>
                <a:cubicBezTo>
                  <a:pt x="216" y="204"/>
                  <a:pt x="222" y="208"/>
                  <a:pt x="225" y="209"/>
                </a:cubicBezTo>
                <a:cubicBezTo>
                  <a:pt x="228" y="211"/>
                  <a:pt x="230" y="212"/>
                  <a:pt x="230" y="212"/>
                </a:cubicBezTo>
                <a:lnTo>
                  <a:pt x="244" y="217"/>
                </a:lnTo>
                <a:lnTo>
                  <a:pt x="258" y="223"/>
                </a:lnTo>
                <a:lnTo>
                  <a:pt x="272" y="227"/>
                </a:lnTo>
                <a:cubicBezTo>
                  <a:pt x="273" y="227"/>
                  <a:pt x="273" y="228"/>
                  <a:pt x="273" y="228"/>
                </a:cubicBezTo>
                <a:cubicBezTo>
                  <a:pt x="274" y="229"/>
                  <a:pt x="274" y="230"/>
                  <a:pt x="273" y="231"/>
                </a:cubicBezTo>
                <a:cubicBezTo>
                  <a:pt x="272" y="232"/>
                  <a:pt x="271" y="233"/>
                  <a:pt x="269" y="235"/>
                </a:cubicBezTo>
                <a:cubicBezTo>
                  <a:pt x="267" y="238"/>
                  <a:pt x="264" y="240"/>
                  <a:pt x="262" y="243"/>
                </a:cubicBezTo>
                <a:cubicBezTo>
                  <a:pt x="259" y="246"/>
                  <a:pt x="254" y="250"/>
                  <a:pt x="246" y="254"/>
                </a:cubicBezTo>
                <a:cubicBezTo>
                  <a:pt x="239" y="258"/>
                  <a:pt x="232" y="259"/>
                  <a:pt x="226" y="255"/>
                </a:cubicBezTo>
                <a:cubicBezTo>
                  <a:pt x="225" y="255"/>
                  <a:pt x="224" y="254"/>
                  <a:pt x="223" y="253"/>
                </a:cubicBezTo>
                <a:lnTo>
                  <a:pt x="213" y="245"/>
                </a:lnTo>
                <a:cubicBezTo>
                  <a:pt x="208" y="241"/>
                  <a:pt x="205" y="239"/>
                  <a:pt x="204" y="237"/>
                </a:cubicBezTo>
                <a:cubicBezTo>
                  <a:pt x="202" y="235"/>
                  <a:pt x="201" y="233"/>
                  <a:pt x="199" y="230"/>
                </a:cubicBezTo>
                <a:cubicBezTo>
                  <a:pt x="197" y="227"/>
                  <a:pt x="194" y="223"/>
                  <a:pt x="191" y="219"/>
                </a:cubicBezTo>
                <a:cubicBezTo>
                  <a:pt x="187" y="214"/>
                  <a:pt x="183" y="209"/>
                  <a:pt x="179" y="203"/>
                </a:cubicBezTo>
                <a:cubicBezTo>
                  <a:pt x="175" y="198"/>
                  <a:pt x="172" y="194"/>
                  <a:pt x="169" y="192"/>
                </a:cubicBezTo>
                <a:cubicBezTo>
                  <a:pt x="166" y="189"/>
                  <a:pt x="165" y="188"/>
                  <a:pt x="164" y="187"/>
                </a:cubicBezTo>
                <a:cubicBezTo>
                  <a:pt x="164" y="186"/>
                  <a:pt x="163" y="185"/>
                  <a:pt x="163" y="185"/>
                </a:cubicBezTo>
                <a:lnTo>
                  <a:pt x="161" y="184"/>
                </a:lnTo>
                <a:lnTo>
                  <a:pt x="159" y="181"/>
                </a:lnTo>
                <a:cubicBezTo>
                  <a:pt x="159" y="181"/>
                  <a:pt x="159" y="181"/>
                  <a:pt x="158" y="181"/>
                </a:cubicBezTo>
                <a:cubicBezTo>
                  <a:pt x="158" y="181"/>
                  <a:pt x="157" y="182"/>
                  <a:pt x="157" y="182"/>
                </a:cubicBezTo>
                <a:lnTo>
                  <a:pt x="156" y="184"/>
                </a:lnTo>
                <a:lnTo>
                  <a:pt x="152" y="188"/>
                </a:lnTo>
                <a:cubicBezTo>
                  <a:pt x="152" y="189"/>
                  <a:pt x="151" y="190"/>
                  <a:pt x="150" y="192"/>
                </a:cubicBezTo>
                <a:cubicBezTo>
                  <a:pt x="149" y="194"/>
                  <a:pt x="146" y="198"/>
                  <a:pt x="142" y="204"/>
                </a:cubicBezTo>
                <a:cubicBezTo>
                  <a:pt x="138" y="209"/>
                  <a:pt x="135" y="212"/>
                  <a:pt x="134" y="213"/>
                </a:cubicBezTo>
                <a:cubicBezTo>
                  <a:pt x="133" y="215"/>
                  <a:pt x="129" y="218"/>
                  <a:pt x="122" y="224"/>
                </a:cubicBezTo>
                <a:cubicBezTo>
                  <a:pt x="115" y="230"/>
                  <a:pt x="111" y="233"/>
                  <a:pt x="109" y="234"/>
                </a:cubicBezTo>
                <a:lnTo>
                  <a:pt x="101" y="237"/>
                </a:lnTo>
                <a:lnTo>
                  <a:pt x="96" y="239"/>
                </a:lnTo>
                <a:cubicBezTo>
                  <a:pt x="95" y="240"/>
                  <a:pt x="92" y="240"/>
                  <a:pt x="86" y="241"/>
                </a:cubicBezTo>
                <a:cubicBezTo>
                  <a:pt x="80" y="242"/>
                  <a:pt x="77" y="242"/>
                  <a:pt x="76" y="242"/>
                </a:cubicBezTo>
                <a:cubicBezTo>
                  <a:pt x="69" y="242"/>
                  <a:pt x="65" y="240"/>
                  <a:pt x="62" y="236"/>
                </a:cubicBezTo>
                <a:cubicBezTo>
                  <a:pt x="59" y="232"/>
                  <a:pt x="57" y="230"/>
                  <a:pt x="57" y="228"/>
                </a:cubicBezTo>
                <a:cubicBezTo>
                  <a:pt x="56" y="226"/>
                  <a:pt x="56" y="222"/>
                  <a:pt x="56" y="215"/>
                </a:cubicBezTo>
                <a:close/>
                <a:moveTo>
                  <a:pt x="56" y="401"/>
                </a:moveTo>
                <a:cubicBezTo>
                  <a:pt x="56" y="400"/>
                  <a:pt x="56" y="399"/>
                  <a:pt x="56" y="397"/>
                </a:cubicBezTo>
                <a:cubicBezTo>
                  <a:pt x="56" y="396"/>
                  <a:pt x="57" y="394"/>
                  <a:pt x="58" y="392"/>
                </a:cubicBezTo>
                <a:cubicBezTo>
                  <a:pt x="59" y="390"/>
                  <a:pt x="60" y="388"/>
                  <a:pt x="60" y="387"/>
                </a:cubicBezTo>
                <a:cubicBezTo>
                  <a:pt x="61" y="386"/>
                  <a:pt x="62" y="385"/>
                  <a:pt x="63" y="385"/>
                </a:cubicBezTo>
                <a:cubicBezTo>
                  <a:pt x="65" y="384"/>
                  <a:pt x="68" y="384"/>
                  <a:pt x="73" y="384"/>
                </a:cubicBezTo>
                <a:lnTo>
                  <a:pt x="84" y="384"/>
                </a:lnTo>
                <a:lnTo>
                  <a:pt x="94" y="382"/>
                </a:lnTo>
                <a:lnTo>
                  <a:pt x="101" y="383"/>
                </a:lnTo>
                <a:cubicBezTo>
                  <a:pt x="103" y="383"/>
                  <a:pt x="104" y="382"/>
                  <a:pt x="105" y="382"/>
                </a:cubicBezTo>
                <a:cubicBezTo>
                  <a:pt x="106" y="382"/>
                  <a:pt x="107" y="382"/>
                  <a:pt x="108" y="382"/>
                </a:cubicBezTo>
                <a:lnTo>
                  <a:pt x="110" y="382"/>
                </a:lnTo>
                <a:cubicBezTo>
                  <a:pt x="111" y="383"/>
                  <a:pt x="112" y="383"/>
                  <a:pt x="114" y="382"/>
                </a:cubicBezTo>
                <a:cubicBezTo>
                  <a:pt x="118" y="382"/>
                  <a:pt x="124" y="381"/>
                  <a:pt x="132" y="380"/>
                </a:cubicBezTo>
                <a:cubicBezTo>
                  <a:pt x="139" y="378"/>
                  <a:pt x="143" y="378"/>
                  <a:pt x="145" y="378"/>
                </a:cubicBezTo>
                <a:cubicBezTo>
                  <a:pt x="145" y="378"/>
                  <a:pt x="146" y="378"/>
                  <a:pt x="146" y="378"/>
                </a:cubicBezTo>
                <a:lnTo>
                  <a:pt x="148" y="378"/>
                </a:lnTo>
                <a:cubicBezTo>
                  <a:pt x="150" y="378"/>
                  <a:pt x="154" y="378"/>
                  <a:pt x="161" y="377"/>
                </a:cubicBezTo>
                <a:cubicBezTo>
                  <a:pt x="169" y="376"/>
                  <a:pt x="174" y="376"/>
                  <a:pt x="176" y="376"/>
                </a:cubicBezTo>
                <a:lnTo>
                  <a:pt x="187" y="378"/>
                </a:lnTo>
                <a:lnTo>
                  <a:pt x="190" y="377"/>
                </a:lnTo>
                <a:cubicBezTo>
                  <a:pt x="191" y="377"/>
                  <a:pt x="191" y="378"/>
                  <a:pt x="192" y="378"/>
                </a:cubicBezTo>
                <a:cubicBezTo>
                  <a:pt x="193" y="378"/>
                  <a:pt x="195" y="378"/>
                  <a:pt x="198" y="377"/>
                </a:cubicBezTo>
                <a:cubicBezTo>
                  <a:pt x="201" y="377"/>
                  <a:pt x="204" y="377"/>
                  <a:pt x="208" y="376"/>
                </a:cubicBezTo>
                <a:cubicBezTo>
                  <a:pt x="220" y="376"/>
                  <a:pt x="227" y="377"/>
                  <a:pt x="232" y="378"/>
                </a:cubicBezTo>
                <a:cubicBezTo>
                  <a:pt x="236" y="380"/>
                  <a:pt x="239" y="380"/>
                  <a:pt x="240" y="380"/>
                </a:cubicBezTo>
                <a:lnTo>
                  <a:pt x="244" y="380"/>
                </a:lnTo>
                <a:cubicBezTo>
                  <a:pt x="244" y="380"/>
                  <a:pt x="246" y="380"/>
                  <a:pt x="248" y="380"/>
                </a:cubicBezTo>
                <a:cubicBezTo>
                  <a:pt x="250" y="380"/>
                  <a:pt x="251" y="380"/>
                  <a:pt x="254" y="380"/>
                </a:cubicBezTo>
                <a:cubicBezTo>
                  <a:pt x="257" y="380"/>
                  <a:pt x="260" y="380"/>
                  <a:pt x="263" y="380"/>
                </a:cubicBezTo>
                <a:cubicBezTo>
                  <a:pt x="267" y="379"/>
                  <a:pt x="269" y="380"/>
                  <a:pt x="269" y="380"/>
                </a:cubicBezTo>
                <a:cubicBezTo>
                  <a:pt x="270" y="381"/>
                  <a:pt x="269" y="383"/>
                  <a:pt x="267" y="388"/>
                </a:cubicBezTo>
                <a:lnTo>
                  <a:pt x="264" y="394"/>
                </a:lnTo>
                <a:lnTo>
                  <a:pt x="262" y="397"/>
                </a:lnTo>
                <a:cubicBezTo>
                  <a:pt x="261" y="401"/>
                  <a:pt x="260" y="403"/>
                  <a:pt x="259" y="403"/>
                </a:cubicBezTo>
                <a:cubicBezTo>
                  <a:pt x="259" y="404"/>
                  <a:pt x="257" y="405"/>
                  <a:pt x="254" y="408"/>
                </a:cubicBezTo>
                <a:cubicBezTo>
                  <a:pt x="251" y="411"/>
                  <a:pt x="249" y="413"/>
                  <a:pt x="248" y="413"/>
                </a:cubicBezTo>
                <a:cubicBezTo>
                  <a:pt x="247" y="413"/>
                  <a:pt x="246" y="414"/>
                  <a:pt x="245" y="414"/>
                </a:cubicBezTo>
                <a:cubicBezTo>
                  <a:pt x="241" y="414"/>
                  <a:pt x="238" y="413"/>
                  <a:pt x="235" y="412"/>
                </a:cubicBezTo>
                <a:lnTo>
                  <a:pt x="229" y="410"/>
                </a:lnTo>
                <a:lnTo>
                  <a:pt x="222" y="408"/>
                </a:lnTo>
                <a:cubicBezTo>
                  <a:pt x="221" y="408"/>
                  <a:pt x="220" y="407"/>
                  <a:pt x="217" y="406"/>
                </a:cubicBezTo>
                <a:cubicBezTo>
                  <a:pt x="215" y="405"/>
                  <a:pt x="213" y="404"/>
                  <a:pt x="212" y="404"/>
                </a:cubicBezTo>
                <a:lnTo>
                  <a:pt x="206" y="403"/>
                </a:lnTo>
                <a:lnTo>
                  <a:pt x="204" y="402"/>
                </a:lnTo>
                <a:cubicBezTo>
                  <a:pt x="203" y="402"/>
                  <a:pt x="201" y="401"/>
                  <a:pt x="198" y="401"/>
                </a:cubicBezTo>
                <a:cubicBezTo>
                  <a:pt x="195" y="401"/>
                  <a:pt x="194" y="401"/>
                  <a:pt x="194" y="401"/>
                </a:cubicBezTo>
                <a:lnTo>
                  <a:pt x="189" y="400"/>
                </a:lnTo>
                <a:lnTo>
                  <a:pt x="182" y="401"/>
                </a:lnTo>
                <a:lnTo>
                  <a:pt x="175" y="400"/>
                </a:lnTo>
                <a:cubicBezTo>
                  <a:pt x="172" y="400"/>
                  <a:pt x="169" y="402"/>
                  <a:pt x="167" y="406"/>
                </a:cubicBezTo>
                <a:lnTo>
                  <a:pt x="166" y="411"/>
                </a:lnTo>
                <a:lnTo>
                  <a:pt x="168" y="414"/>
                </a:lnTo>
                <a:cubicBezTo>
                  <a:pt x="168" y="416"/>
                  <a:pt x="168" y="418"/>
                  <a:pt x="169" y="419"/>
                </a:cubicBezTo>
                <a:cubicBezTo>
                  <a:pt x="169" y="420"/>
                  <a:pt x="170" y="421"/>
                  <a:pt x="173" y="424"/>
                </a:cubicBezTo>
                <a:cubicBezTo>
                  <a:pt x="175" y="426"/>
                  <a:pt x="176" y="428"/>
                  <a:pt x="177" y="428"/>
                </a:cubicBezTo>
                <a:lnTo>
                  <a:pt x="180" y="430"/>
                </a:lnTo>
                <a:cubicBezTo>
                  <a:pt x="181" y="430"/>
                  <a:pt x="184" y="432"/>
                  <a:pt x="187" y="434"/>
                </a:cubicBezTo>
                <a:cubicBezTo>
                  <a:pt x="191" y="437"/>
                  <a:pt x="194" y="439"/>
                  <a:pt x="197" y="439"/>
                </a:cubicBezTo>
                <a:lnTo>
                  <a:pt x="206" y="441"/>
                </a:lnTo>
                <a:cubicBezTo>
                  <a:pt x="206" y="441"/>
                  <a:pt x="209" y="443"/>
                  <a:pt x="213" y="446"/>
                </a:cubicBezTo>
                <a:cubicBezTo>
                  <a:pt x="218" y="449"/>
                  <a:pt x="221" y="451"/>
                  <a:pt x="222" y="453"/>
                </a:cubicBezTo>
                <a:cubicBezTo>
                  <a:pt x="223" y="454"/>
                  <a:pt x="224" y="456"/>
                  <a:pt x="225" y="458"/>
                </a:cubicBezTo>
                <a:cubicBezTo>
                  <a:pt x="225" y="459"/>
                  <a:pt x="226" y="460"/>
                  <a:pt x="226" y="462"/>
                </a:cubicBezTo>
                <a:cubicBezTo>
                  <a:pt x="226" y="463"/>
                  <a:pt x="225" y="464"/>
                  <a:pt x="225" y="464"/>
                </a:cubicBezTo>
                <a:cubicBezTo>
                  <a:pt x="225" y="465"/>
                  <a:pt x="224" y="466"/>
                  <a:pt x="222" y="468"/>
                </a:cubicBezTo>
                <a:cubicBezTo>
                  <a:pt x="219" y="469"/>
                  <a:pt x="217" y="469"/>
                  <a:pt x="216" y="469"/>
                </a:cubicBezTo>
                <a:cubicBezTo>
                  <a:pt x="211" y="469"/>
                  <a:pt x="207" y="469"/>
                  <a:pt x="203" y="468"/>
                </a:cubicBezTo>
                <a:cubicBezTo>
                  <a:pt x="200" y="467"/>
                  <a:pt x="195" y="466"/>
                  <a:pt x="190" y="463"/>
                </a:cubicBezTo>
                <a:cubicBezTo>
                  <a:pt x="185" y="460"/>
                  <a:pt x="181" y="458"/>
                  <a:pt x="177" y="455"/>
                </a:cubicBezTo>
                <a:cubicBezTo>
                  <a:pt x="173" y="453"/>
                  <a:pt x="171" y="452"/>
                  <a:pt x="169" y="451"/>
                </a:cubicBezTo>
                <a:cubicBezTo>
                  <a:pt x="167" y="451"/>
                  <a:pt x="165" y="453"/>
                  <a:pt x="164" y="457"/>
                </a:cubicBezTo>
                <a:cubicBezTo>
                  <a:pt x="164" y="457"/>
                  <a:pt x="163" y="461"/>
                  <a:pt x="163" y="466"/>
                </a:cubicBezTo>
                <a:lnTo>
                  <a:pt x="162" y="471"/>
                </a:lnTo>
                <a:lnTo>
                  <a:pt x="163" y="486"/>
                </a:lnTo>
                <a:cubicBezTo>
                  <a:pt x="163" y="487"/>
                  <a:pt x="163" y="489"/>
                  <a:pt x="163" y="491"/>
                </a:cubicBezTo>
                <a:cubicBezTo>
                  <a:pt x="163" y="493"/>
                  <a:pt x="162" y="494"/>
                  <a:pt x="162" y="495"/>
                </a:cubicBezTo>
                <a:cubicBezTo>
                  <a:pt x="162" y="496"/>
                  <a:pt x="162" y="497"/>
                  <a:pt x="162" y="498"/>
                </a:cubicBezTo>
                <a:cubicBezTo>
                  <a:pt x="162" y="499"/>
                  <a:pt x="163" y="503"/>
                  <a:pt x="164" y="510"/>
                </a:cubicBezTo>
                <a:cubicBezTo>
                  <a:pt x="165" y="517"/>
                  <a:pt x="165" y="523"/>
                  <a:pt x="162" y="527"/>
                </a:cubicBezTo>
                <a:cubicBezTo>
                  <a:pt x="161" y="529"/>
                  <a:pt x="159" y="530"/>
                  <a:pt x="156" y="532"/>
                </a:cubicBezTo>
                <a:cubicBezTo>
                  <a:pt x="154" y="534"/>
                  <a:pt x="151" y="535"/>
                  <a:pt x="149" y="535"/>
                </a:cubicBezTo>
                <a:cubicBezTo>
                  <a:pt x="147" y="535"/>
                  <a:pt x="146" y="534"/>
                  <a:pt x="145" y="533"/>
                </a:cubicBezTo>
                <a:cubicBezTo>
                  <a:pt x="145" y="533"/>
                  <a:pt x="144" y="531"/>
                  <a:pt x="143" y="529"/>
                </a:cubicBezTo>
                <a:cubicBezTo>
                  <a:pt x="143" y="527"/>
                  <a:pt x="142" y="526"/>
                  <a:pt x="142" y="526"/>
                </a:cubicBezTo>
                <a:cubicBezTo>
                  <a:pt x="142" y="525"/>
                  <a:pt x="142" y="524"/>
                  <a:pt x="143" y="522"/>
                </a:cubicBezTo>
                <a:cubicBezTo>
                  <a:pt x="143" y="522"/>
                  <a:pt x="143" y="520"/>
                  <a:pt x="143" y="518"/>
                </a:cubicBezTo>
                <a:cubicBezTo>
                  <a:pt x="143" y="515"/>
                  <a:pt x="143" y="513"/>
                  <a:pt x="144" y="509"/>
                </a:cubicBezTo>
                <a:cubicBezTo>
                  <a:pt x="144" y="506"/>
                  <a:pt x="144" y="504"/>
                  <a:pt x="144" y="502"/>
                </a:cubicBezTo>
                <a:lnTo>
                  <a:pt x="144" y="499"/>
                </a:lnTo>
                <a:lnTo>
                  <a:pt x="145" y="489"/>
                </a:lnTo>
                <a:cubicBezTo>
                  <a:pt x="145" y="489"/>
                  <a:pt x="145" y="486"/>
                  <a:pt x="144" y="483"/>
                </a:cubicBezTo>
                <a:cubicBezTo>
                  <a:pt x="144" y="479"/>
                  <a:pt x="144" y="474"/>
                  <a:pt x="144" y="469"/>
                </a:cubicBezTo>
                <a:cubicBezTo>
                  <a:pt x="144" y="463"/>
                  <a:pt x="144" y="458"/>
                  <a:pt x="144" y="454"/>
                </a:cubicBezTo>
                <a:cubicBezTo>
                  <a:pt x="144" y="451"/>
                  <a:pt x="145" y="449"/>
                  <a:pt x="145" y="448"/>
                </a:cubicBezTo>
                <a:cubicBezTo>
                  <a:pt x="145" y="446"/>
                  <a:pt x="145" y="445"/>
                  <a:pt x="145" y="445"/>
                </a:cubicBezTo>
                <a:cubicBezTo>
                  <a:pt x="145" y="444"/>
                  <a:pt x="145" y="443"/>
                  <a:pt x="145" y="442"/>
                </a:cubicBezTo>
                <a:cubicBezTo>
                  <a:pt x="145" y="441"/>
                  <a:pt x="145" y="440"/>
                  <a:pt x="145" y="438"/>
                </a:cubicBezTo>
                <a:lnTo>
                  <a:pt x="145" y="433"/>
                </a:lnTo>
                <a:cubicBezTo>
                  <a:pt x="145" y="433"/>
                  <a:pt x="145" y="432"/>
                  <a:pt x="145" y="431"/>
                </a:cubicBezTo>
                <a:lnTo>
                  <a:pt x="145" y="426"/>
                </a:lnTo>
                <a:cubicBezTo>
                  <a:pt x="144" y="422"/>
                  <a:pt x="144" y="418"/>
                  <a:pt x="144" y="414"/>
                </a:cubicBezTo>
                <a:cubicBezTo>
                  <a:pt x="144" y="410"/>
                  <a:pt x="144" y="407"/>
                  <a:pt x="143" y="406"/>
                </a:cubicBezTo>
                <a:cubicBezTo>
                  <a:pt x="141" y="405"/>
                  <a:pt x="139" y="405"/>
                  <a:pt x="135" y="405"/>
                </a:cubicBezTo>
                <a:cubicBezTo>
                  <a:pt x="132" y="405"/>
                  <a:pt x="130" y="405"/>
                  <a:pt x="129" y="405"/>
                </a:cubicBezTo>
                <a:lnTo>
                  <a:pt x="123" y="405"/>
                </a:lnTo>
                <a:lnTo>
                  <a:pt x="115" y="406"/>
                </a:lnTo>
                <a:lnTo>
                  <a:pt x="113" y="406"/>
                </a:lnTo>
                <a:lnTo>
                  <a:pt x="100" y="409"/>
                </a:lnTo>
                <a:lnTo>
                  <a:pt x="97" y="409"/>
                </a:lnTo>
                <a:cubicBezTo>
                  <a:pt x="96" y="409"/>
                  <a:pt x="94" y="409"/>
                  <a:pt x="93" y="409"/>
                </a:cubicBezTo>
                <a:lnTo>
                  <a:pt x="90" y="410"/>
                </a:lnTo>
                <a:cubicBezTo>
                  <a:pt x="88" y="411"/>
                  <a:pt x="87" y="411"/>
                  <a:pt x="87" y="411"/>
                </a:cubicBezTo>
                <a:cubicBezTo>
                  <a:pt x="87" y="411"/>
                  <a:pt x="87" y="411"/>
                  <a:pt x="88" y="411"/>
                </a:cubicBezTo>
                <a:lnTo>
                  <a:pt x="72" y="414"/>
                </a:lnTo>
                <a:cubicBezTo>
                  <a:pt x="62" y="412"/>
                  <a:pt x="57" y="410"/>
                  <a:pt x="57" y="408"/>
                </a:cubicBezTo>
                <a:cubicBezTo>
                  <a:pt x="56" y="406"/>
                  <a:pt x="56" y="404"/>
                  <a:pt x="56" y="404"/>
                </a:cubicBezTo>
                <a:cubicBezTo>
                  <a:pt x="56" y="403"/>
                  <a:pt x="56" y="403"/>
                  <a:pt x="56" y="403"/>
                </a:cubicBezTo>
                <a:lnTo>
                  <a:pt x="56" y="401"/>
                </a:lnTo>
                <a:close/>
              </a:path>
            </a:pathLst>
          </a:custGeom>
          <a:solidFill>
            <a:schemeClr val="tx2">
              <a:alpha val="100000"/>
            </a:schemeClr>
          </a:solidFill>
          <a:ln w="9525">
            <a:noFill/>
          </a:ln>
        </p:spPr>
        <p:txBody>
          <a:bodyPr/>
          <a:lstStyle/>
          <a:p>
            <a:endParaRPr lang="zh-CN" altLang="en-US"/>
          </a:p>
        </p:txBody>
      </p:sp>
      <p:sp>
        <p:nvSpPr>
          <p:cNvPr id="66" name="Freeform 5"/>
          <p:cNvSpPr>
            <a:spLocks noChangeAspect="1"/>
          </p:cNvSpPr>
          <p:nvPr/>
        </p:nvSpPr>
        <p:spPr bwMode="auto">
          <a:xfrm>
            <a:off x="6208713" y="1584325"/>
            <a:ext cx="933450" cy="936625"/>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accent3"/>
              </a:solidFill>
              <a:effectLst/>
              <a:uLnTx/>
              <a:uFillTx/>
              <a:latin typeface="Arial" panose="020B0604020202020204" pitchFamily="34" charset="0"/>
              <a:ea typeface="宋体" panose="02010600030101010101" pitchFamily="2" charset="-122"/>
              <a:cs typeface="+mn-cs"/>
            </a:endParaRPr>
          </a:p>
        </p:txBody>
      </p:sp>
      <p:sp>
        <p:nvSpPr>
          <p:cNvPr id="70" name="TextBox 69"/>
          <p:cNvSpPr txBox="1"/>
          <p:nvPr/>
        </p:nvSpPr>
        <p:spPr>
          <a:xfrm>
            <a:off x="6292850" y="1700213"/>
            <a:ext cx="854075" cy="70802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accent2"/>
                </a:solidFill>
                <a:effectLst/>
                <a:uLnTx/>
                <a:uFillTx/>
                <a:latin typeface="+mn-ea"/>
                <a:ea typeface="+mn-ea"/>
                <a:cs typeface="+mn-cs"/>
              </a:rPr>
              <a:t>企业愿景</a:t>
            </a:r>
            <a:endParaRPr kumimoji="0" lang="zh-CN" altLang="en-US" sz="2000" b="1" i="0" u="none" strike="noStrike" kern="1200" cap="none" spc="0" normalizeH="0" baseline="0" noProof="0" dirty="0">
              <a:ln>
                <a:noFill/>
              </a:ln>
              <a:solidFill>
                <a:schemeClr val="accent2"/>
              </a:solidFill>
              <a:effectLst/>
              <a:uLnTx/>
              <a:uFillTx/>
              <a:latin typeface="+mn-ea"/>
              <a:ea typeface="+mn-ea"/>
              <a:cs typeface="+mn-cs"/>
            </a:endParaRPr>
          </a:p>
        </p:txBody>
      </p:sp>
      <p:sp>
        <p:nvSpPr>
          <p:cNvPr id="71" name="TextBox 70"/>
          <p:cNvSpPr txBox="1"/>
          <p:nvPr/>
        </p:nvSpPr>
        <p:spPr>
          <a:xfrm>
            <a:off x="7153275" y="1625600"/>
            <a:ext cx="4357688" cy="400050"/>
          </a:xfrm>
          <a:prstGeom prst="rect">
            <a:avLst/>
          </a:prstGeom>
          <a:noFill/>
          <a:ln w="9525">
            <a:noFill/>
          </a:ln>
        </p:spPr>
        <p:txBody>
          <a:bodyPr>
            <a:spAutoFit/>
          </a:bodyPr>
          <a:lstStyle/>
          <a:p>
            <a:pPr lvl="0" algn="just" eaLnBrk="1" hangingPunct="1"/>
            <a:r>
              <a:rPr lang="zh-CN" altLang="en-US" sz="2000" dirty="0">
                <a:solidFill>
                  <a:schemeClr val="bg2"/>
                </a:solidFill>
                <a:latin typeface="微软雅黑" panose="020B0503020204020204" pitchFamily="34" charset="-122"/>
                <a:ea typeface="微软雅黑" panose="020B0503020204020204" pitchFamily="34" charset="-122"/>
              </a:rPr>
              <a:t>长远发展 永续经营，为社会奉献精品。</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72" name="Freeform 5"/>
          <p:cNvSpPr>
            <a:spLocks noChangeAspect="1"/>
          </p:cNvSpPr>
          <p:nvPr/>
        </p:nvSpPr>
        <p:spPr bwMode="auto">
          <a:xfrm>
            <a:off x="6208713" y="5272088"/>
            <a:ext cx="933450" cy="936625"/>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accent3"/>
              </a:solidFill>
              <a:effectLst/>
              <a:uLnTx/>
              <a:uFillTx/>
              <a:latin typeface="Arial" panose="020B0604020202020204" pitchFamily="34" charset="0"/>
              <a:ea typeface="宋体" panose="02010600030101010101" pitchFamily="2" charset="-122"/>
              <a:cs typeface="+mn-cs"/>
            </a:endParaRPr>
          </a:p>
        </p:txBody>
      </p:sp>
      <p:sp>
        <p:nvSpPr>
          <p:cNvPr id="73" name="TextBox 72"/>
          <p:cNvSpPr txBox="1"/>
          <p:nvPr/>
        </p:nvSpPr>
        <p:spPr>
          <a:xfrm>
            <a:off x="6316663" y="5397500"/>
            <a:ext cx="806450" cy="70802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accent2"/>
                </a:solidFill>
                <a:effectLst/>
                <a:uLnTx/>
                <a:uFillTx/>
                <a:latin typeface="+mn-ea"/>
                <a:ea typeface="+mn-ea"/>
                <a:cs typeface="+mn-cs"/>
              </a:rPr>
              <a:t>服务宗旨</a:t>
            </a:r>
            <a:endParaRPr kumimoji="0" lang="zh-CN" altLang="en-US" sz="2000" b="1" i="0" u="none" strike="noStrike" kern="1200" cap="none" spc="0" normalizeH="0" baseline="0" noProof="0" dirty="0">
              <a:ln>
                <a:noFill/>
              </a:ln>
              <a:solidFill>
                <a:schemeClr val="accent2"/>
              </a:solidFill>
              <a:effectLst/>
              <a:uLnTx/>
              <a:uFillTx/>
              <a:latin typeface="+mn-ea"/>
              <a:ea typeface="+mn-ea"/>
              <a:cs typeface="+mn-cs"/>
            </a:endParaRPr>
          </a:p>
        </p:txBody>
      </p:sp>
      <p:sp>
        <p:nvSpPr>
          <p:cNvPr id="74" name="TextBox 73"/>
          <p:cNvSpPr txBox="1"/>
          <p:nvPr/>
        </p:nvSpPr>
        <p:spPr>
          <a:xfrm>
            <a:off x="7153275" y="5370513"/>
            <a:ext cx="4357688" cy="400050"/>
          </a:xfrm>
          <a:prstGeom prst="rect">
            <a:avLst/>
          </a:prstGeom>
          <a:noFill/>
          <a:ln w="9525">
            <a:noFill/>
          </a:ln>
        </p:spPr>
        <p:txBody>
          <a:bodyPr>
            <a:spAutoFit/>
          </a:bodyPr>
          <a:lstStyle/>
          <a:p>
            <a:pPr lvl="0" algn="just" eaLnBrk="1" hangingPunct="1"/>
            <a:r>
              <a:rPr lang="zh-CN" altLang="en-US" sz="2000" dirty="0">
                <a:solidFill>
                  <a:schemeClr val="bg2"/>
                </a:solidFill>
                <a:latin typeface="微软雅黑" panose="020B0503020204020204" pitchFamily="34" charset="-122"/>
                <a:ea typeface="微软雅黑" panose="020B0503020204020204" pitchFamily="34" charset="-122"/>
              </a:rPr>
              <a:t>二线为一线服务，全体为客户服务。</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75" name="Freeform 5"/>
          <p:cNvSpPr>
            <a:spLocks noChangeAspect="1"/>
          </p:cNvSpPr>
          <p:nvPr/>
        </p:nvSpPr>
        <p:spPr bwMode="auto">
          <a:xfrm>
            <a:off x="6208713" y="2717800"/>
            <a:ext cx="933450" cy="936625"/>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accent3"/>
              </a:solidFill>
              <a:effectLst/>
              <a:uLnTx/>
              <a:uFillTx/>
              <a:latin typeface="Arial" panose="020B0604020202020204" pitchFamily="34" charset="0"/>
              <a:ea typeface="宋体" panose="02010600030101010101" pitchFamily="2" charset="-122"/>
              <a:cs typeface="+mn-cs"/>
            </a:endParaRPr>
          </a:p>
        </p:txBody>
      </p:sp>
      <p:sp>
        <p:nvSpPr>
          <p:cNvPr id="76" name="TextBox 75"/>
          <p:cNvSpPr txBox="1"/>
          <p:nvPr/>
        </p:nvSpPr>
        <p:spPr>
          <a:xfrm>
            <a:off x="6292850" y="2843213"/>
            <a:ext cx="854075" cy="70802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accent2"/>
                </a:solidFill>
                <a:effectLst/>
                <a:uLnTx/>
                <a:uFillTx/>
                <a:latin typeface="+mn-ea"/>
                <a:ea typeface="+mn-ea"/>
                <a:cs typeface="+mn-cs"/>
              </a:rPr>
              <a:t>管理理念</a:t>
            </a:r>
            <a:endParaRPr kumimoji="0" lang="zh-CN" altLang="en-US" sz="2000" b="1" i="0" u="none" strike="noStrike" kern="1200" cap="none" spc="0" normalizeH="0" baseline="0" noProof="0" dirty="0">
              <a:ln>
                <a:noFill/>
              </a:ln>
              <a:solidFill>
                <a:schemeClr val="accent2"/>
              </a:solidFill>
              <a:effectLst/>
              <a:uLnTx/>
              <a:uFillTx/>
              <a:latin typeface="+mn-ea"/>
              <a:ea typeface="+mn-ea"/>
              <a:cs typeface="+mn-cs"/>
            </a:endParaRPr>
          </a:p>
        </p:txBody>
      </p:sp>
      <p:sp>
        <p:nvSpPr>
          <p:cNvPr id="77" name="TextBox 76"/>
          <p:cNvSpPr txBox="1"/>
          <p:nvPr/>
        </p:nvSpPr>
        <p:spPr>
          <a:xfrm>
            <a:off x="7153275" y="2670175"/>
            <a:ext cx="4357688" cy="1016000"/>
          </a:xfrm>
          <a:prstGeom prst="rect">
            <a:avLst/>
          </a:prstGeom>
          <a:noFill/>
          <a:ln w="9525">
            <a:noFill/>
          </a:ln>
        </p:spPr>
        <p:txBody>
          <a:bodyPr>
            <a:spAutoFit/>
          </a:bodyPr>
          <a:lstStyle/>
          <a:p>
            <a:pPr lvl="0" algn="just" eaLnBrk="1" hangingPunct="1"/>
            <a:r>
              <a:rPr lang="zh-CN" altLang="en-US" sz="2000" dirty="0">
                <a:solidFill>
                  <a:schemeClr val="bg2"/>
                </a:solidFill>
                <a:latin typeface="微软雅黑" panose="020B0503020204020204" pitchFamily="34" charset="-122"/>
                <a:ea typeface="微软雅黑" panose="020B0503020204020204" pitchFamily="34" charset="-122"/>
              </a:rPr>
              <a:t>建设客户满意的优质工程，创造美好和谐的社会环境；完善健康安全的保障体系，促进企业管理的持续改进。</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
        <p:nvSpPr>
          <p:cNvPr id="78" name="Freeform 5"/>
          <p:cNvSpPr>
            <a:spLocks noChangeAspect="1"/>
          </p:cNvSpPr>
          <p:nvPr/>
        </p:nvSpPr>
        <p:spPr bwMode="auto">
          <a:xfrm>
            <a:off x="6208713" y="4008438"/>
            <a:ext cx="933450" cy="936625"/>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accent3"/>
              </a:solidFill>
              <a:effectLst/>
              <a:uLnTx/>
              <a:uFillTx/>
              <a:latin typeface="Arial" panose="020B0604020202020204" pitchFamily="34" charset="0"/>
              <a:ea typeface="宋体" panose="02010600030101010101" pitchFamily="2" charset="-122"/>
              <a:cs typeface="+mn-cs"/>
            </a:endParaRPr>
          </a:p>
        </p:txBody>
      </p:sp>
      <p:sp>
        <p:nvSpPr>
          <p:cNvPr id="79" name="TextBox 78"/>
          <p:cNvSpPr txBox="1"/>
          <p:nvPr/>
        </p:nvSpPr>
        <p:spPr>
          <a:xfrm>
            <a:off x="6316663" y="4133850"/>
            <a:ext cx="806450" cy="70802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accent2"/>
                </a:solidFill>
                <a:effectLst/>
                <a:uLnTx/>
                <a:uFillTx/>
                <a:latin typeface="+mn-ea"/>
                <a:ea typeface="+mn-ea"/>
                <a:cs typeface="+mn-cs"/>
              </a:rPr>
              <a:t>经营理念</a:t>
            </a:r>
            <a:endParaRPr kumimoji="0" lang="zh-CN" altLang="en-US" sz="2000" b="1" i="0" u="none" strike="noStrike" kern="1200" cap="none" spc="0" normalizeH="0" baseline="0" noProof="0" dirty="0">
              <a:ln>
                <a:noFill/>
              </a:ln>
              <a:solidFill>
                <a:schemeClr val="accent2"/>
              </a:solidFill>
              <a:effectLst/>
              <a:uLnTx/>
              <a:uFillTx/>
              <a:latin typeface="+mn-ea"/>
              <a:ea typeface="+mn-ea"/>
              <a:cs typeface="+mn-cs"/>
            </a:endParaRPr>
          </a:p>
        </p:txBody>
      </p:sp>
      <p:sp>
        <p:nvSpPr>
          <p:cNvPr id="80" name="TextBox 79"/>
          <p:cNvSpPr txBox="1"/>
          <p:nvPr/>
        </p:nvSpPr>
        <p:spPr>
          <a:xfrm>
            <a:off x="7153275" y="3941763"/>
            <a:ext cx="4357688" cy="708025"/>
          </a:xfrm>
          <a:prstGeom prst="rect">
            <a:avLst/>
          </a:prstGeom>
          <a:noFill/>
          <a:ln w="9525">
            <a:noFill/>
          </a:ln>
        </p:spPr>
        <p:txBody>
          <a:bodyPr>
            <a:spAutoFit/>
          </a:bodyPr>
          <a:lstStyle/>
          <a:p>
            <a:pPr lvl="0" algn="just" eaLnBrk="1" hangingPunct="1"/>
            <a:r>
              <a:rPr lang="zh-CN" altLang="en-US" sz="2000" dirty="0">
                <a:solidFill>
                  <a:schemeClr val="bg2"/>
                </a:solidFill>
                <a:latin typeface="微软雅黑" panose="020B0503020204020204" pitchFamily="34" charset="-122"/>
                <a:ea typeface="微软雅黑" panose="020B0503020204020204" pitchFamily="34" charset="-122"/>
              </a:rPr>
              <a:t>诚信经营、铸造精品、奉献社会、惠及员工。</a:t>
            </a:r>
            <a:endParaRPr lang="zh-CN" altLang="en-US" sz="2000" dirty="0">
              <a:solidFill>
                <a:schemeClr val="bg2"/>
              </a:solidFill>
              <a:latin typeface="微软雅黑" panose="020B0503020204020204" pitchFamily="34" charset="-122"/>
              <a:ea typeface="微软雅黑" panose="020B0503020204020204" pitchFamily="34" charset="-122"/>
            </a:endParaRP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500" fill="hold"/>
                                        <p:tgtEl>
                                          <p:spTgt spid="65"/>
                                        </p:tgtEl>
                                        <p:attrNameLst>
                                          <p:attrName>ppt_w</p:attrName>
                                        </p:attrNameLst>
                                      </p:cBhvr>
                                      <p:tavLst>
                                        <p:tav tm="0">
                                          <p:val>
                                            <p:fltVal val="0"/>
                                          </p:val>
                                        </p:tav>
                                        <p:tav tm="100000">
                                          <p:val>
                                            <p:strVal val="#ppt_w"/>
                                          </p:val>
                                        </p:tav>
                                      </p:tavLst>
                                    </p:anim>
                                    <p:anim calcmode="lin" valueType="num">
                                      <p:cBhvr>
                                        <p:cTn id="14" dur="500" fill="hold"/>
                                        <p:tgtEl>
                                          <p:spTgt spid="65"/>
                                        </p:tgtEl>
                                        <p:attrNameLst>
                                          <p:attrName>ppt_h</p:attrName>
                                        </p:attrNameLst>
                                      </p:cBhvr>
                                      <p:tavLst>
                                        <p:tav tm="0">
                                          <p:val>
                                            <p:fltVal val="0"/>
                                          </p:val>
                                        </p:tav>
                                        <p:tav tm="100000">
                                          <p:val>
                                            <p:strVal val="#ppt_h"/>
                                          </p:val>
                                        </p:tav>
                                      </p:tavLst>
                                    </p:anim>
                                    <p:anim calcmode="lin" valueType="num">
                                      <p:cBhvr>
                                        <p:cTn id="15" dur="500" fill="hold"/>
                                        <p:tgtEl>
                                          <p:spTgt spid="65"/>
                                        </p:tgtEl>
                                        <p:attrNameLst>
                                          <p:attrName>style.rotation</p:attrName>
                                        </p:attrNameLst>
                                      </p:cBhvr>
                                      <p:tavLst>
                                        <p:tav tm="0">
                                          <p:val>
                                            <p:fltVal val="90"/>
                                          </p:val>
                                        </p:tav>
                                        <p:tav tm="100000">
                                          <p:val>
                                            <p:fltVal val="0"/>
                                          </p:val>
                                        </p:tav>
                                      </p:tavLst>
                                    </p:anim>
                                    <p:animEffect transition="in" filter="fade">
                                      <p:cBhvr>
                                        <p:cTn id="16" dur="500"/>
                                        <p:tgtEl>
                                          <p:spTgt spid="65"/>
                                        </p:tgtEl>
                                      </p:cBhvr>
                                    </p:animEffect>
                                  </p:childTnLst>
                                </p:cTn>
                              </p:par>
                            </p:childTnLst>
                          </p:cTn>
                        </p:par>
                        <p:par>
                          <p:cTn id="17" fill="hold">
                            <p:stCondLst>
                              <p:cond delay="1500"/>
                            </p:stCondLst>
                            <p:childTnLst>
                              <p:par>
                                <p:cTn id="18" presetID="31" presetClass="entr" presetSubtype="0" fill="hold" nodeType="after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p:cTn id="20" dur="400" fill="hold"/>
                                        <p:tgtEl>
                                          <p:spTgt spid="66"/>
                                        </p:tgtEl>
                                        <p:attrNameLst>
                                          <p:attrName>ppt_w</p:attrName>
                                        </p:attrNameLst>
                                      </p:cBhvr>
                                      <p:tavLst>
                                        <p:tav tm="0">
                                          <p:val>
                                            <p:fltVal val="0"/>
                                          </p:val>
                                        </p:tav>
                                        <p:tav tm="100000">
                                          <p:val>
                                            <p:strVal val="#ppt_w"/>
                                          </p:val>
                                        </p:tav>
                                      </p:tavLst>
                                    </p:anim>
                                    <p:anim calcmode="lin" valueType="num">
                                      <p:cBhvr>
                                        <p:cTn id="21" dur="400" fill="hold"/>
                                        <p:tgtEl>
                                          <p:spTgt spid="66"/>
                                        </p:tgtEl>
                                        <p:attrNameLst>
                                          <p:attrName>ppt_h</p:attrName>
                                        </p:attrNameLst>
                                      </p:cBhvr>
                                      <p:tavLst>
                                        <p:tav tm="0">
                                          <p:val>
                                            <p:fltVal val="0"/>
                                          </p:val>
                                        </p:tav>
                                        <p:tav tm="100000">
                                          <p:val>
                                            <p:strVal val="#ppt_h"/>
                                          </p:val>
                                        </p:tav>
                                      </p:tavLst>
                                    </p:anim>
                                    <p:anim calcmode="lin" valueType="num">
                                      <p:cBhvr>
                                        <p:cTn id="22" dur="400" fill="hold"/>
                                        <p:tgtEl>
                                          <p:spTgt spid="66"/>
                                        </p:tgtEl>
                                        <p:attrNameLst>
                                          <p:attrName>style.rotation</p:attrName>
                                        </p:attrNameLst>
                                      </p:cBhvr>
                                      <p:tavLst>
                                        <p:tav tm="0">
                                          <p:val>
                                            <p:fltVal val="90"/>
                                          </p:val>
                                        </p:tav>
                                        <p:tav tm="100000">
                                          <p:val>
                                            <p:fltVal val="0"/>
                                          </p:val>
                                        </p:tav>
                                      </p:tavLst>
                                    </p:anim>
                                    <p:animEffect transition="in" filter="fade">
                                      <p:cBhvr>
                                        <p:cTn id="23" dur="400"/>
                                        <p:tgtEl>
                                          <p:spTgt spid="66"/>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70"/>
                                        </p:tgtEl>
                                        <p:attrNameLst>
                                          <p:attrName>style.visibility</p:attrName>
                                        </p:attrNameLst>
                                      </p:cBhvr>
                                      <p:to>
                                        <p:strVal val="visible"/>
                                      </p:to>
                                    </p:set>
                                    <p:anim calcmode="lin" valueType="num">
                                      <p:cBhvr>
                                        <p:cTn id="26" dur="400" fill="hold"/>
                                        <p:tgtEl>
                                          <p:spTgt spid="70"/>
                                        </p:tgtEl>
                                        <p:attrNameLst>
                                          <p:attrName>ppt_w</p:attrName>
                                        </p:attrNameLst>
                                      </p:cBhvr>
                                      <p:tavLst>
                                        <p:tav tm="0">
                                          <p:val>
                                            <p:fltVal val="0"/>
                                          </p:val>
                                        </p:tav>
                                        <p:tav tm="100000">
                                          <p:val>
                                            <p:strVal val="#ppt_w"/>
                                          </p:val>
                                        </p:tav>
                                      </p:tavLst>
                                    </p:anim>
                                    <p:anim calcmode="lin" valueType="num">
                                      <p:cBhvr>
                                        <p:cTn id="27" dur="400" fill="hold"/>
                                        <p:tgtEl>
                                          <p:spTgt spid="70"/>
                                        </p:tgtEl>
                                        <p:attrNameLst>
                                          <p:attrName>ppt_h</p:attrName>
                                        </p:attrNameLst>
                                      </p:cBhvr>
                                      <p:tavLst>
                                        <p:tav tm="0">
                                          <p:val>
                                            <p:fltVal val="0"/>
                                          </p:val>
                                        </p:tav>
                                        <p:tav tm="100000">
                                          <p:val>
                                            <p:strVal val="#ppt_h"/>
                                          </p:val>
                                        </p:tav>
                                      </p:tavLst>
                                    </p:anim>
                                    <p:anim calcmode="lin" valueType="num">
                                      <p:cBhvr>
                                        <p:cTn id="28" dur="400" fill="hold"/>
                                        <p:tgtEl>
                                          <p:spTgt spid="70"/>
                                        </p:tgtEl>
                                        <p:attrNameLst>
                                          <p:attrName>style.rotation</p:attrName>
                                        </p:attrNameLst>
                                      </p:cBhvr>
                                      <p:tavLst>
                                        <p:tav tm="0">
                                          <p:val>
                                            <p:fltVal val="90"/>
                                          </p:val>
                                        </p:tav>
                                        <p:tav tm="100000">
                                          <p:val>
                                            <p:fltVal val="0"/>
                                          </p:val>
                                        </p:tav>
                                      </p:tavLst>
                                    </p:anim>
                                    <p:animEffect transition="in" filter="fade">
                                      <p:cBhvr>
                                        <p:cTn id="29" dur="400"/>
                                        <p:tgtEl>
                                          <p:spTgt spid="70"/>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wipe(left)">
                                      <p:cBhvr>
                                        <p:cTn id="33" dur="400"/>
                                        <p:tgtEl>
                                          <p:spTgt spid="71"/>
                                        </p:tgtEl>
                                      </p:cBhvr>
                                    </p:animEffect>
                                  </p:childTnLst>
                                </p:cTn>
                              </p:par>
                            </p:childTnLst>
                          </p:cTn>
                        </p:par>
                        <p:par>
                          <p:cTn id="34" fill="hold">
                            <p:stCondLst>
                              <p:cond delay="2500"/>
                            </p:stCondLst>
                            <p:childTnLst>
                              <p:par>
                                <p:cTn id="35" presetID="31" presetClass="entr" presetSubtype="0"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cBhvr>
                                        <p:cTn id="37" dur="400" fill="hold"/>
                                        <p:tgtEl>
                                          <p:spTgt spid="75"/>
                                        </p:tgtEl>
                                        <p:attrNameLst>
                                          <p:attrName>ppt_w</p:attrName>
                                        </p:attrNameLst>
                                      </p:cBhvr>
                                      <p:tavLst>
                                        <p:tav tm="0">
                                          <p:val>
                                            <p:fltVal val="0"/>
                                          </p:val>
                                        </p:tav>
                                        <p:tav tm="100000">
                                          <p:val>
                                            <p:strVal val="#ppt_w"/>
                                          </p:val>
                                        </p:tav>
                                      </p:tavLst>
                                    </p:anim>
                                    <p:anim calcmode="lin" valueType="num">
                                      <p:cBhvr>
                                        <p:cTn id="38" dur="400" fill="hold"/>
                                        <p:tgtEl>
                                          <p:spTgt spid="75"/>
                                        </p:tgtEl>
                                        <p:attrNameLst>
                                          <p:attrName>ppt_h</p:attrName>
                                        </p:attrNameLst>
                                      </p:cBhvr>
                                      <p:tavLst>
                                        <p:tav tm="0">
                                          <p:val>
                                            <p:fltVal val="0"/>
                                          </p:val>
                                        </p:tav>
                                        <p:tav tm="100000">
                                          <p:val>
                                            <p:strVal val="#ppt_h"/>
                                          </p:val>
                                        </p:tav>
                                      </p:tavLst>
                                    </p:anim>
                                    <p:anim calcmode="lin" valueType="num">
                                      <p:cBhvr>
                                        <p:cTn id="39" dur="400" fill="hold"/>
                                        <p:tgtEl>
                                          <p:spTgt spid="75"/>
                                        </p:tgtEl>
                                        <p:attrNameLst>
                                          <p:attrName>style.rotation</p:attrName>
                                        </p:attrNameLst>
                                      </p:cBhvr>
                                      <p:tavLst>
                                        <p:tav tm="0">
                                          <p:val>
                                            <p:fltVal val="90"/>
                                          </p:val>
                                        </p:tav>
                                        <p:tav tm="100000">
                                          <p:val>
                                            <p:fltVal val="0"/>
                                          </p:val>
                                        </p:tav>
                                      </p:tavLst>
                                    </p:anim>
                                    <p:animEffect transition="in" filter="fade">
                                      <p:cBhvr>
                                        <p:cTn id="40" dur="400"/>
                                        <p:tgtEl>
                                          <p:spTgt spid="75"/>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 calcmode="lin" valueType="num">
                                      <p:cBhvr>
                                        <p:cTn id="43" dur="400" fill="hold"/>
                                        <p:tgtEl>
                                          <p:spTgt spid="76"/>
                                        </p:tgtEl>
                                        <p:attrNameLst>
                                          <p:attrName>ppt_w</p:attrName>
                                        </p:attrNameLst>
                                      </p:cBhvr>
                                      <p:tavLst>
                                        <p:tav tm="0">
                                          <p:val>
                                            <p:fltVal val="0"/>
                                          </p:val>
                                        </p:tav>
                                        <p:tav tm="100000">
                                          <p:val>
                                            <p:strVal val="#ppt_w"/>
                                          </p:val>
                                        </p:tav>
                                      </p:tavLst>
                                    </p:anim>
                                    <p:anim calcmode="lin" valueType="num">
                                      <p:cBhvr>
                                        <p:cTn id="44" dur="400" fill="hold"/>
                                        <p:tgtEl>
                                          <p:spTgt spid="76"/>
                                        </p:tgtEl>
                                        <p:attrNameLst>
                                          <p:attrName>ppt_h</p:attrName>
                                        </p:attrNameLst>
                                      </p:cBhvr>
                                      <p:tavLst>
                                        <p:tav tm="0">
                                          <p:val>
                                            <p:fltVal val="0"/>
                                          </p:val>
                                        </p:tav>
                                        <p:tav tm="100000">
                                          <p:val>
                                            <p:strVal val="#ppt_h"/>
                                          </p:val>
                                        </p:tav>
                                      </p:tavLst>
                                    </p:anim>
                                    <p:anim calcmode="lin" valueType="num">
                                      <p:cBhvr>
                                        <p:cTn id="45" dur="400" fill="hold"/>
                                        <p:tgtEl>
                                          <p:spTgt spid="76"/>
                                        </p:tgtEl>
                                        <p:attrNameLst>
                                          <p:attrName>style.rotation</p:attrName>
                                        </p:attrNameLst>
                                      </p:cBhvr>
                                      <p:tavLst>
                                        <p:tav tm="0">
                                          <p:val>
                                            <p:fltVal val="90"/>
                                          </p:val>
                                        </p:tav>
                                        <p:tav tm="100000">
                                          <p:val>
                                            <p:fltVal val="0"/>
                                          </p:val>
                                        </p:tav>
                                      </p:tavLst>
                                    </p:anim>
                                    <p:animEffect transition="in" filter="fade">
                                      <p:cBhvr>
                                        <p:cTn id="46" dur="400"/>
                                        <p:tgtEl>
                                          <p:spTgt spid="76"/>
                                        </p:tgtEl>
                                      </p:cBhvr>
                                    </p:animEffect>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77"/>
                                        </p:tgtEl>
                                        <p:attrNameLst>
                                          <p:attrName>style.visibility</p:attrName>
                                        </p:attrNameLst>
                                      </p:cBhvr>
                                      <p:to>
                                        <p:strVal val="visible"/>
                                      </p:to>
                                    </p:set>
                                    <p:animEffect transition="in" filter="wipe(left)">
                                      <p:cBhvr>
                                        <p:cTn id="50" dur="400"/>
                                        <p:tgtEl>
                                          <p:spTgt spid="77"/>
                                        </p:tgtEl>
                                      </p:cBhvr>
                                    </p:animEffect>
                                  </p:childTnLst>
                                </p:cTn>
                              </p:par>
                            </p:childTnLst>
                          </p:cTn>
                        </p:par>
                        <p:par>
                          <p:cTn id="51" fill="hold">
                            <p:stCondLst>
                              <p:cond delay="3500"/>
                            </p:stCondLst>
                            <p:childTnLst>
                              <p:par>
                                <p:cTn id="52" presetID="31" presetClass="entr" presetSubtype="0" fill="hold" nodeType="afterEffect">
                                  <p:stCondLst>
                                    <p:cond delay="0"/>
                                  </p:stCondLst>
                                  <p:childTnLst>
                                    <p:set>
                                      <p:cBhvr>
                                        <p:cTn id="53" dur="1" fill="hold">
                                          <p:stCondLst>
                                            <p:cond delay="0"/>
                                          </p:stCondLst>
                                        </p:cTn>
                                        <p:tgtEl>
                                          <p:spTgt spid="78"/>
                                        </p:tgtEl>
                                        <p:attrNameLst>
                                          <p:attrName>style.visibility</p:attrName>
                                        </p:attrNameLst>
                                      </p:cBhvr>
                                      <p:to>
                                        <p:strVal val="visible"/>
                                      </p:to>
                                    </p:set>
                                    <p:anim calcmode="lin" valueType="num">
                                      <p:cBhvr>
                                        <p:cTn id="54" dur="400" fill="hold"/>
                                        <p:tgtEl>
                                          <p:spTgt spid="78"/>
                                        </p:tgtEl>
                                        <p:attrNameLst>
                                          <p:attrName>ppt_w</p:attrName>
                                        </p:attrNameLst>
                                      </p:cBhvr>
                                      <p:tavLst>
                                        <p:tav tm="0">
                                          <p:val>
                                            <p:fltVal val="0"/>
                                          </p:val>
                                        </p:tav>
                                        <p:tav tm="100000">
                                          <p:val>
                                            <p:strVal val="#ppt_w"/>
                                          </p:val>
                                        </p:tav>
                                      </p:tavLst>
                                    </p:anim>
                                    <p:anim calcmode="lin" valueType="num">
                                      <p:cBhvr>
                                        <p:cTn id="55" dur="400" fill="hold"/>
                                        <p:tgtEl>
                                          <p:spTgt spid="78"/>
                                        </p:tgtEl>
                                        <p:attrNameLst>
                                          <p:attrName>ppt_h</p:attrName>
                                        </p:attrNameLst>
                                      </p:cBhvr>
                                      <p:tavLst>
                                        <p:tav tm="0">
                                          <p:val>
                                            <p:fltVal val="0"/>
                                          </p:val>
                                        </p:tav>
                                        <p:tav tm="100000">
                                          <p:val>
                                            <p:strVal val="#ppt_h"/>
                                          </p:val>
                                        </p:tav>
                                      </p:tavLst>
                                    </p:anim>
                                    <p:anim calcmode="lin" valueType="num">
                                      <p:cBhvr>
                                        <p:cTn id="56" dur="400" fill="hold"/>
                                        <p:tgtEl>
                                          <p:spTgt spid="78"/>
                                        </p:tgtEl>
                                        <p:attrNameLst>
                                          <p:attrName>style.rotation</p:attrName>
                                        </p:attrNameLst>
                                      </p:cBhvr>
                                      <p:tavLst>
                                        <p:tav tm="0">
                                          <p:val>
                                            <p:fltVal val="90"/>
                                          </p:val>
                                        </p:tav>
                                        <p:tav tm="100000">
                                          <p:val>
                                            <p:fltVal val="0"/>
                                          </p:val>
                                        </p:tav>
                                      </p:tavLst>
                                    </p:anim>
                                    <p:animEffect transition="in" filter="fade">
                                      <p:cBhvr>
                                        <p:cTn id="57" dur="400"/>
                                        <p:tgtEl>
                                          <p:spTgt spid="7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79"/>
                                        </p:tgtEl>
                                        <p:attrNameLst>
                                          <p:attrName>style.visibility</p:attrName>
                                        </p:attrNameLst>
                                      </p:cBhvr>
                                      <p:to>
                                        <p:strVal val="visible"/>
                                      </p:to>
                                    </p:set>
                                    <p:anim calcmode="lin" valueType="num">
                                      <p:cBhvr>
                                        <p:cTn id="60" dur="400" fill="hold"/>
                                        <p:tgtEl>
                                          <p:spTgt spid="79"/>
                                        </p:tgtEl>
                                        <p:attrNameLst>
                                          <p:attrName>ppt_w</p:attrName>
                                        </p:attrNameLst>
                                      </p:cBhvr>
                                      <p:tavLst>
                                        <p:tav tm="0">
                                          <p:val>
                                            <p:fltVal val="0"/>
                                          </p:val>
                                        </p:tav>
                                        <p:tav tm="100000">
                                          <p:val>
                                            <p:strVal val="#ppt_w"/>
                                          </p:val>
                                        </p:tav>
                                      </p:tavLst>
                                    </p:anim>
                                    <p:anim calcmode="lin" valueType="num">
                                      <p:cBhvr>
                                        <p:cTn id="61" dur="400" fill="hold"/>
                                        <p:tgtEl>
                                          <p:spTgt spid="79"/>
                                        </p:tgtEl>
                                        <p:attrNameLst>
                                          <p:attrName>ppt_h</p:attrName>
                                        </p:attrNameLst>
                                      </p:cBhvr>
                                      <p:tavLst>
                                        <p:tav tm="0">
                                          <p:val>
                                            <p:fltVal val="0"/>
                                          </p:val>
                                        </p:tav>
                                        <p:tav tm="100000">
                                          <p:val>
                                            <p:strVal val="#ppt_h"/>
                                          </p:val>
                                        </p:tav>
                                      </p:tavLst>
                                    </p:anim>
                                    <p:anim calcmode="lin" valueType="num">
                                      <p:cBhvr>
                                        <p:cTn id="62" dur="400" fill="hold"/>
                                        <p:tgtEl>
                                          <p:spTgt spid="79"/>
                                        </p:tgtEl>
                                        <p:attrNameLst>
                                          <p:attrName>style.rotation</p:attrName>
                                        </p:attrNameLst>
                                      </p:cBhvr>
                                      <p:tavLst>
                                        <p:tav tm="0">
                                          <p:val>
                                            <p:fltVal val="90"/>
                                          </p:val>
                                        </p:tav>
                                        <p:tav tm="100000">
                                          <p:val>
                                            <p:fltVal val="0"/>
                                          </p:val>
                                        </p:tav>
                                      </p:tavLst>
                                    </p:anim>
                                    <p:animEffect transition="in" filter="fade">
                                      <p:cBhvr>
                                        <p:cTn id="63" dur="400"/>
                                        <p:tgtEl>
                                          <p:spTgt spid="79"/>
                                        </p:tgtEl>
                                      </p:cBhvr>
                                    </p:animEffect>
                                  </p:childTnLst>
                                </p:cTn>
                              </p:par>
                            </p:childTnLst>
                          </p:cTn>
                        </p:par>
                        <p:par>
                          <p:cTn id="64" fill="hold">
                            <p:stCondLst>
                              <p:cond delay="4000"/>
                            </p:stCondLst>
                            <p:childTnLst>
                              <p:par>
                                <p:cTn id="65" presetID="22" presetClass="entr" presetSubtype="8" fill="hold" grpId="0" nodeType="after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wipe(left)">
                                      <p:cBhvr>
                                        <p:cTn id="67" dur="400"/>
                                        <p:tgtEl>
                                          <p:spTgt spid="80"/>
                                        </p:tgtEl>
                                      </p:cBhvr>
                                    </p:animEffect>
                                  </p:childTnLst>
                                </p:cTn>
                              </p:par>
                            </p:childTnLst>
                          </p:cTn>
                        </p:par>
                        <p:par>
                          <p:cTn id="68" fill="hold">
                            <p:stCondLst>
                              <p:cond delay="4500"/>
                            </p:stCondLst>
                            <p:childTnLst>
                              <p:par>
                                <p:cTn id="69" presetID="31" presetClass="entr" presetSubtype="0" fill="hold" nodeType="afterEffect">
                                  <p:stCondLst>
                                    <p:cond delay="0"/>
                                  </p:stCondLst>
                                  <p:childTnLst>
                                    <p:set>
                                      <p:cBhvr>
                                        <p:cTn id="70" dur="1" fill="hold">
                                          <p:stCondLst>
                                            <p:cond delay="0"/>
                                          </p:stCondLst>
                                        </p:cTn>
                                        <p:tgtEl>
                                          <p:spTgt spid="72"/>
                                        </p:tgtEl>
                                        <p:attrNameLst>
                                          <p:attrName>style.visibility</p:attrName>
                                        </p:attrNameLst>
                                      </p:cBhvr>
                                      <p:to>
                                        <p:strVal val="visible"/>
                                      </p:to>
                                    </p:set>
                                    <p:anim calcmode="lin" valueType="num">
                                      <p:cBhvr>
                                        <p:cTn id="71" dur="400" fill="hold"/>
                                        <p:tgtEl>
                                          <p:spTgt spid="72"/>
                                        </p:tgtEl>
                                        <p:attrNameLst>
                                          <p:attrName>ppt_w</p:attrName>
                                        </p:attrNameLst>
                                      </p:cBhvr>
                                      <p:tavLst>
                                        <p:tav tm="0">
                                          <p:val>
                                            <p:fltVal val="0"/>
                                          </p:val>
                                        </p:tav>
                                        <p:tav tm="100000">
                                          <p:val>
                                            <p:strVal val="#ppt_w"/>
                                          </p:val>
                                        </p:tav>
                                      </p:tavLst>
                                    </p:anim>
                                    <p:anim calcmode="lin" valueType="num">
                                      <p:cBhvr>
                                        <p:cTn id="72" dur="400" fill="hold"/>
                                        <p:tgtEl>
                                          <p:spTgt spid="72"/>
                                        </p:tgtEl>
                                        <p:attrNameLst>
                                          <p:attrName>ppt_h</p:attrName>
                                        </p:attrNameLst>
                                      </p:cBhvr>
                                      <p:tavLst>
                                        <p:tav tm="0">
                                          <p:val>
                                            <p:fltVal val="0"/>
                                          </p:val>
                                        </p:tav>
                                        <p:tav tm="100000">
                                          <p:val>
                                            <p:strVal val="#ppt_h"/>
                                          </p:val>
                                        </p:tav>
                                      </p:tavLst>
                                    </p:anim>
                                    <p:anim calcmode="lin" valueType="num">
                                      <p:cBhvr>
                                        <p:cTn id="73" dur="400" fill="hold"/>
                                        <p:tgtEl>
                                          <p:spTgt spid="72"/>
                                        </p:tgtEl>
                                        <p:attrNameLst>
                                          <p:attrName>style.rotation</p:attrName>
                                        </p:attrNameLst>
                                      </p:cBhvr>
                                      <p:tavLst>
                                        <p:tav tm="0">
                                          <p:val>
                                            <p:fltVal val="90"/>
                                          </p:val>
                                        </p:tav>
                                        <p:tav tm="100000">
                                          <p:val>
                                            <p:fltVal val="0"/>
                                          </p:val>
                                        </p:tav>
                                      </p:tavLst>
                                    </p:anim>
                                    <p:animEffect transition="in" filter="fade">
                                      <p:cBhvr>
                                        <p:cTn id="74" dur="400"/>
                                        <p:tgtEl>
                                          <p:spTgt spid="72"/>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73"/>
                                        </p:tgtEl>
                                        <p:attrNameLst>
                                          <p:attrName>style.visibility</p:attrName>
                                        </p:attrNameLst>
                                      </p:cBhvr>
                                      <p:to>
                                        <p:strVal val="visible"/>
                                      </p:to>
                                    </p:set>
                                    <p:anim calcmode="lin" valueType="num">
                                      <p:cBhvr>
                                        <p:cTn id="77" dur="400" fill="hold"/>
                                        <p:tgtEl>
                                          <p:spTgt spid="73"/>
                                        </p:tgtEl>
                                        <p:attrNameLst>
                                          <p:attrName>ppt_w</p:attrName>
                                        </p:attrNameLst>
                                      </p:cBhvr>
                                      <p:tavLst>
                                        <p:tav tm="0">
                                          <p:val>
                                            <p:fltVal val="0"/>
                                          </p:val>
                                        </p:tav>
                                        <p:tav tm="100000">
                                          <p:val>
                                            <p:strVal val="#ppt_w"/>
                                          </p:val>
                                        </p:tav>
                                      </p:tavLst>
                                    </p:anim>
                                    <p:anim calcmode="lin" valueType="num">
                                      <p:cBhvr>
                                        <p:cTn id="78" dur="400" fill="hold"/>
                                        <p:tgtEl>
                                          <p:spTgt spid="73"/>
                                        </p:tgtEl>
                                        <p:attrNameLst>
                                          <p:attrName>ppt_h</p:attrName>
                                        </p:attrNameLst>
                                      </p:cBhvr>
                                      <p:tavLst>
                                        <p:tav tm="0">
                                          <p:val>
                                            <p:fltVal val="0"/>
                                          </p:val>
                                        </p:tav>
                                        <p:tav tm="100000">
                                          <p:val>
                                            <p:strVal val="#ppt_h"/>
                                          </p:val>
                                        </p:tav>
                                      </p:tavLst>
                                    </p:anim>
                                    <p:anim calcmode="lin" valueType="num">
                                      <p:cBhvr>
                                        <p:cTn id="79" dur="400" fill="hold"/>
                                        <p:tgtEl>
                                          <p:spTgt spid="73"/>
                                        </p:tgtEl>
                                        <p:attrNameLst>
                                          <p:attrName>style.rotation</p:attrName>
                                        </p:attrNameLst>
                                      </p:cBhvr>
                                      <p:tavLst>
                                        <p:tav tm="0">
                                          <p:val>
                                            <p:fltVal val="90"/>
                                          </p:val>
                                        </p:tav>
                                        <p:tav tm="100000">
                                          <p:val>
                                            <p:fltVal val="0"/>
                                          </p:val>
                                        </p:tav>
                                      </p:tavLst>
                                    </p:anim>
                                    <p:animEffect transition="in" filter="fade">
                                      <p:cBhvr>
                                        <p:cTn id="80" dur="400"/>
                                        <p:tgtEl>
                                          <p:spTgt spid="73"/>
                                        </p:tgtEl>
                                      </p:cBhvr>
                                    </p:animEffect>
                                  </p:childTnLst>
                                </p:cTn>
                              </p:par>
                            </p:childTnLst>
                          </p:cTn>
                        </p:par>
                        <p:par>
                          <p:cTn id="81" fill="hold">
                            <p:stCondLst>
                              <p:cond delay="5000"/>
                            </p:stCondLst>
                            <p:childTnLst>
                              <p:par>
                                <p:cTn id="82" presetID="22" presetClass="entr" presetSubtype="8" fill="hold" grpId="0" nodeType="afterEffect">
                                  <p:stCondLst>
                                    <p:cond delay="0"/>
                                  </p:stCondLst>
                                  <p:childTnLst>
                                    <p:set>
                                      <p:cBhvr>
                                        <p:cTn id="83" dur="1" fill="hold">
                                          <p:stCondLst>
                                            <p:cond delay="0"/>
                                          </p:stCondLst>
                                        </p:cTn>
                                        <p:tgtEl>
                                          <p:spTgt spid="74"/>
                                        </p:tgtEl>
                                        <p:attrNameLst>
                                          <p:attrName>style.visibility</p:attrName>
                                        </p:attrNameLst>
                                      </p:cBhvr>
                                      <p:to>
                                        <p:strVal val="visible"/>
                                      </p:to>
                                    </p:set>
                                    <p:animEffect transition="in" filter="wipe(left)">
                                      <p:cBhvr>
                                        <p:cTn id="84" dur="4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3" grpId="0"/>
      <p:bldP spid="74" grpId="0"/>
      <p:bldP spid="76" grpId="0"/>
      <p:bldP spid="77" grpId="0"/>
      <p:bldP spid="79" grpId="0"/>
      <p:bldP spid="8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87325" y="6567488"/>
            <a:ext cx="5132388" cy="277813"/>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dirty="0" err="1">
                <a:ln>
                  <a:noFill/>
                </a:ln>
                <a:solidFill>
                  <a:schemeClr val="tx1"/>
                </a:solidFill>
                <a:effectLst/>
                <a:uLnTx/>
                <a:uFillTx/>
                <a:latin typeface="+mn-ea"/>
                <a:ea typeface="+mn-ea"/>
                <a:cs typeface="+mn-cs"/>
              </a:rPr>
              <a:t>Copyright©your</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name All Right Reserved </a:t>
            </a:r>
            <a:r>
              <a:rPr kumimoji="0" lang="zh-CN" altLang="en-US" sz="1200" b="0" i="0" u="none" strike="noStrike" kern="1200" cap="none" spc="0" normalizeH="0" baseline="0" noProof="0" dirty="0">
                <a:ln>
                  <a:noFill/>
                </a:ln>
                <a:solidFill>
                  <a:schemeClr val="tx1"/>
                </a:solidFill>
                <a:effectLst/>
                <a:uLnTx/>
                <a:uFillTx/>
                <a:latin typeface="+mn-ea"/>
                <a:ea typeface="+mn-ea"/>
                <a:cs typeface="+mn-cs"/>
              </a:rPr>
              <a:t>北京某某某某有限责任公司</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13315"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13316" name="组合 20"/>
          <p:cNvGrpSpPr/>
          <p:nvPr/>
        </p:nvGrpSpPr>
        <p:grpSpPr>
          <a:xfrm>
            <a:off x="9632950" y="287338"/>
            <a:ext cx="276225" cy="288925"/>
            <a:chOff x="8181567" y="391614"/>
            <a:chExt cx="420096" cy="437973"/>
          </a:xfrm>
        </p:grpSpPr>
        <p:sp>
          <p:nvSpPr>
            <p:cNvPr id="13385"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3386"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13317" name="组合 23"/>
          <p:cNvGrpSpPr/>
          <p:nvPr/>
        </p:nvGrpSpPr>
        <p:grpSpPr>
          <a:xfrm>
            <a:off x="11296650" y="287338"/>
            <a:ext cx="277813" cy="288925"/>
            <a:chOff x="10486350" y="391614"/>
            <a:chExt cx="421373" cy="437973"/>
          </a:xfrm>
        </p:grpSpPr>
        <p:sp>
          <p:nvSpPr>
            <p:cNvPr id="13383"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3384"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13318"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13319"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13320"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13321" name="组合 29"/>
          <p:cNvGrpSpPr/>
          <p:nvPr/>
        </p:nvGrpSpPr>
        <p:grpSpPr>
          <a:xfrm>
            <a:off x="10475913" y="287338"/>
            <a:ext cx="276225" cy="288925"/>
            <a:chOff x="9338428" y="391614"/>
            <a:chExt cx="420096" cy="437973"/>
          </a:xfrm>
        </p:grpSpPr>
        <p:sp>
          <p:nvSpPr>
            <p:cNvPr id="13381"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3382"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2" name="矩形 1"/>
          <p:cNvSpPr/>
          <p:nvPr/>
        </p:nvSpPr>
        <p:spPr>
          <a:xfrm>
            <a:off x="3362325" y="277813"/>
            <a:ext cx="3416300"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1" u="none" strike="noStrike" kern="1200" cap="none" spc="0" normalizeH="0" baseline="0" noProof="0" dirty="0">
                <a:ln>
                  <a:noFill/>
                </a:ln>
                <a:solidFill>
                  <a:schemeClr val="bg1"/>
                </a:solidFill>
                <a:effectLst/>
                <a:uLnTx/>
                <a:uFillTx/>
                <a:latin typeface="+mj-ea"/>
                <a:ea typeface="+mj-ea"/>
                <a:cs typeface="+mn-cs"/>
              </a:rPr>
              <a:t>聚力共赢、勇于开拓、不断超越</a:t>
            </a:r>
            <a:endParaRPr kumimoji="0" lang="zh-CN" altLang="en-US" sz="1800" b="0" i="1" u="none" strike="noStrike" kern="1200" cap="none" spc="0" normalizeH="0" baseline="0" noProof="0" dirty="0">
              <a:ln>
                <a:noFill/>
              </a:ln>
              <a:solidFill>
                <a:schemeClr val="bg1"/>
              </a:solidFill>
              <a:effectLst/>
              <a:uLnTx/>
              <a:uFillTx/>
              <a:latin typeface="+mj-ea"/>
              <a:ea typeface="+mj-ea"/>
              <a:cs typeface="+mn-cs"/>
            </a:endParaRPr>
          </a:p>
        </p:txBody>
      </p:sp>
      <p:pic>
        <p:nvPicPr>
          <p:cNvPr id="13323" name="图片 34"/>
          <p:cNvPicPr/>
          <p:nvPr/>
        </p:nvPicPr>
        <p:blipFill>
          <a:blip r:embed="rId1" cstate="email"/>
          <a:stretch>
            <a:fillRect/>
          </a:stretch>
        </p:blipFill>
        <p:spPr>
          <a:xfrm>
            <a:off x="3605213" y="749300"/>
            <a:ext cx="26987" cy="388938"/>
          </a:xfrm>
          <a:prstGeom prst="rect">
            <a:avLst/>
          </a:prstGeom>
          <a:noFill/>
          <a:ln w="9525">
            <a:noFill/>
          </a:ln>
        </p:spPr>
      </p:pic>
      <p:pic>
        <p:nvPicPr>
          <p:cNvPr id="13324" name="图片 35"/>
          <p:cNvPicPr/>
          <p:nvPr/>
        </p:nvPicPr>
        <p:blipFill>
          <a:blip r:embed="rId1" cstate="email"/>
          <a:stretch>
            <a:fillRect/>
          </a:stretch>
        </p:blipFill>
        <p:spPr>
          <a:xfrm>
            <a:off x="5294313" y="749300"/>
            <a:ext cx="26987" cy="388938"/>
          </a:xfrm>
          <a:prstGeom prst="rect">
            <a:avLst/>
          </a:prstGeom>
          <a:noFill/>
          <a:ln w="9525">
            <a:noFill/>
          </a:ln>
        </p:spPr>
      </p:pic>
      <p:pic>
        <p:nvPicPr>
          <p:cNvPr id="13325" name="图片 36"/>
          <p:cNvPicPr/>
          <p:nvPr/>
        </p:nvPicPr>
        <p:blipFill>
          <a:blip r:embed="rId1" cstate="email"/>
          <a:stretch>
            <a:fillRect/>
          </a:stretch>
        </p:blipFill>
        <p:spPr>
          <a:xfrm>
            <a:off x="7035800" y="749300"/>
            <a:ext cx="26988" cy="388938"/>
          </a:xfrm>
          <a:prstGeom prst="rect">
            <a:avLst/>
          </a:prstGeom>
          <a:noFill/>
          <a:ln w="9525">
            <a:noFill/>
          </a:ln>
        </p:spPr>
      </p:pic>
      <p:sp>
        <p:nvSpPr>
          <p:cNvPr id="13326" name="Rectangle 14"/>
          <p:cNvSpPr/>
          <p:nvPr/>
        </p:nvSpPr>
        <p:spPr>
          <a:xfrm>
            <a:off x="1958975" y="1135063"/>
            <a:ext cx="1619250" cy="22225"/>
          </a:xfrm>
          <a:prstGeom prst="rect">
            <a:avLst/>
          </a:prstGeom>
          <a:solidFill>
            <a:srgbClr val="0095AB"/>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39" name="TextBox 38"/>
          <p:cNvSpPr txBox="1"/>
          <p:nvPr/>
        </p:nvSpPr>
        <p:spPr>
          <a:xfrm>
            <a:off x="2254250"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bg1"/>
                </a:solidFill>
                <a:effectLst/>
                <a:uLnTx/>
                <a:uFillTx/>
                <a:latin typeface="+mn-ea"/>
                <a:ea typeface="+mn-ea"/>
                <a:cs typeface="+mn-cs"/>
              </a:rPr>
              <a:t>公司简介</a:t>
            </a:r>
            <a:endParaRPr kumimoji="0" lang="zh-CN" altLang="en-US" sz="1800" b="1" i="0" u="none" strike="noStrike" kern="1200" cap="none" spc="0" normalizeH="0" baseline="0" noProof="0" dirty="0">
              <a:ln>
                <a:noFill/>
              </a:ln>
              <a:solidFill>
                <a:schemeClr val="bg1"/>
              </a:solidFill>
              <a:effectLst/>
              <a:uLnTx/>
              <a:uFillTx/>
              <a:latin typeface="+mn-ea"/>
              <a:ea typeface="+mn-ea"/>
              <a:cs typeface="+mn-cs"/>
            </a:endParaRPr>
          </a:p>
        </p:txBody>
      </p:sp>
      <p:sp>
        <p:nvSpPr>
          <p:cNvPr id="40" name="TextBox 39"/>
          <p:cNvSpPr txBox="1"/>
          <p:nvPr/>
        </p:nvSpPr>
        <p:spPr>
          <a:xfrm>
            <a:off x="3968750"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主营业务</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sp>
        <p:nvSpPr>
          <p:cNvPr id="41" name="TextBox 40"/>
          <p:cNvSpPr txBox="1"/>
          <p:nvPr/>
        </p:nvSpPr>
        <p:spPr>
          <a:xfrm>
            <a:off x="5681663"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企业优势</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sp>
        <p:nvSpPr>
          <p:cNvPr id="42" name="TextBox 41"/>
          <p:cNvSpPr txBox="1"/>
          <p:nvPr/>
        </p:nvSpPr>
        <p:spPr>
          <a:xfrm>
            <a:off x="7394575"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联系我们</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pic>
        <p:nvPicPr>
          <p:cNvPr id="13331" name="图片 42"/>
          <p:cNvPicPr/>
          <p:nvPr/>
        </p:nvPicPr>
        <p:blipFill>
          <a:blip r:embed="rId1" cstate="email"/>
          <a:stretch>
            <a:fillRect/>
          </a:stretch>
        </p:blipFill>
        <p:spPr>
          <a:xfrm>
            <a:off x="1947863" y="749300"/>
            <a:ext cx="26987" cy="388938"/>
          </a:xfrm>
          <a:prstGeom prst="rect">
            <a:avLst/>
          </a:prstGeom>
          <a:noFill/>
          <a:ln w="9525">
            <a:noFill/>
          </a:ln>
        </p:spPr>
      </p:pic>
      <p:pic>
        <p:nvPicPr>
          <p:cNvPr id="13332" name="图片 43"/>
          <p:cNvPicPr/>
          <p:nvPr/>
        </p:nvPicPr>
        <p:blipFill>
          <a:blip r:embed="rId1" cstate="email"/>
          <a:stretch>
            <a:fillRect/>
          </a:stretch>
        </p:blipFill>
        <p:spPr>
          <a:xfrm>
            <a:off x="8855075" y="749300"/>
            <a:ext cx="26988" cy="388938"/>
          </a:xfrm>
          <a:prstGeom prst="rect">
            <a:avLst/>
          </a:prstGeom>
          <a:noFill/>
          <a:ln w="9525">
            <a:noFill/>
          </a:ln>
        </p:spPr>
      </p:pic>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48"/>
          <p:cNvCxnSpPr/>
          <p:nvPr/>
        </p:nvCxnSpPr>
        <p:spPr bwMode="auto">
          <a:xfrm>
            <a:off x="1588" y="404812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a:off x="1588" y="360203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p:nvPr/>
        </p:nvCxnSpPr>
        <p:spPr bwMode="auto">
          <a:xfrm>
            <a:off x="1588" y="4494213"/>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340"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54" name="TextBox 53"/>
          <p:cNvSpPr txBox="1"/>
          <p:nvPr/>
        </p:nvSpPr>
        <p:spPr>
          <a:xfrm>
            <a:off x="450850" y="141763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模板简介</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3342"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56" name="TextBox 55"/>
          <p:cNvSpPr txBox="1"/>
          <p:nvPr/>
        </p:nvSpPr>
        <p:spPr>
          <a:xfrm>
            <a:off x="450850" y="18811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公司概况</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3344"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58" name="TextBox 57"/>
          <p:cNvSpPr txBox="1"/>
          <p:nvPr/>
        </p:nvSpPr>
        <p:spPr>
          <a:xfrm>
            <a:off x="450850" y="233203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组织构架</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3346" name="Freeform 5"/>
          <p:cNvSpPr>
            <a:spLocks noEditPoints="1"/>
          </p:cNvSpPr>
          <p:nvPr/>
        </p:nvSpPr>
        <p:spPr>
          <a:xfrm>
            <a:off x="288925" y="3262313"/>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60" name="TextBox 59"/>
          <p:cNvSpPr txBox="1"/>
          <p:nvPr/>
        </p:nvSpPr>
        <p:spPr>
          <a:xfrm>
            <a:off x="450850" y="3208338"/>
            <a:ext cx="1279525" cy="33972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00"/>
                </a:solidFill>
                <a:effectLst/>
                <a:uLnTx/>
                <a:uFillTx/>
                <a:latin typeface="+mn-ea"/>
                <a:ea typeface="+mn-ea"/>
                <a:cs typeface="+mn-cs"/>
              </a:rPr>
              <a:t>发展历程</a:t>
            </a:r>
            <a:endParaRPr kumimoji="0" lang="zh-CN" altLang="en-US" sz="1600" b="0" i="0" u="none" strike="noStrike" kern="1200" cap="none" spc="0" normalizeH="0" baseline="0" noProof="0" dirty="0">
              <a:ln>
                <a:noFill/>
              </a:ln>
              <a:solidFill>
                <a:srgbClr val="FFFF00"/>
              </a:solidFill>
              <a:effectLst/>
              <a:uLnTx/>
              <a:uFillTx/>
              <a:latin typeface="+mn-ea"/>
              <a:ea typeface="+mn-ea"/>
              <a:cs typeface="+mn-cs"/>
            </a:endParaRPr>
          </a:p>
        </p:txBody>
      </p:sp>
      <p:sp>
        <p:nvSpPr>
          <p:cNvPr id="13348" name="Freeform 5"/>
          <p:cNvSpPr>
            <a:spLocks noEditPoints="1"/>
          </p:cNvSpPr>
          <p:nvPr/>
        </p:nvSpPr>
        <p:spPr>
          <a:xfrm>
            <a:off x="288925" y="3729038"/>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2" name="TextBox 61"/>
          <p:cNvSpPr txBox="1"/>
          <p:nvPr/>
        </p:nvSpPr>
        <p:spPr>
          <a:xfrm>
            <a:off x="450850" y="3676650"/>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荣誉和资质</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13350" name="Freeform 5"/>
          <p:cNvSpPr>
            <a:spLocks noEditPoints="1"/>
          </p:cNvSpPr>
          <p:nvPr/>
        </p:nvSpPr>
        <p:spPr>
          <a:xfrm>
            <a:off x="288925" y="41687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4" name="TextBox 63"/>
          <p:cNvSpPr txBox="1"/>
          <p:nvPr/>
        </p:nvSpPr>
        <p:spPr>
          <a:xfrm>
            <a:off x="450850" y="41163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合作伙伴</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13352"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68" name="TextBox 67"/>
          <p:cNvSpPr txBox="1"/>
          <p:nvPr/>
        </p:nvSpPr>
        <p:spPr>
          <a:xfrm>
            <a:off x="450850" y="27701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企业文化</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3354" name="Freeform 5"/>
          <p:cNvSpPr/>
          <p:nvPr/>
        </p:nvSpPr>
        <p:spPr>
          <a:xfrm>
            <a:off x="1773238" y="3179763"/>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sp>
        <p:nvSpPr>
          <p:cNvPr id="51" name="矩形 50"/>
          <p:cNvSpPr/>
          <p:nvPr/>
        </p:nvSpPr>
        <p:spPr>
          <a:xfrm>
            <a:off x="2355850" y="2424113"/>
            <a:ext cx="1471613" cy="377825"/>
          </a:xfrm>
          <a:prstGeom prst="rect">
            <a:avLst/>
          </a:prstGeom>
          <a:solidFill>
            <a:schemeClr val="tx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71900" tIns="50673" rIns="370554" bIns="50673" numCol="1" spcCol="1270" anchor="ctr" anchorCtr="0">
            <a:noAutofit/>
          </a:bodyPr>
          <a:lstStyle/>
          <a:p>
            <a:pPr marL="0" marR="0" lvl="0" indent="0" algn="ctr" defTabSz="1689100" rtl="0" eaLnBrk="1" fontAlgn="base" latinLnBrk="0" hangingPunct="1">
              <a:lnSpc>
                <a:spcPct val="90000"/>
              </a:lnSpc>
              <a:spcBef>
                <a:spcPct val="0"/>
              </a:spcBef>
              <a:spcAft>
                <a:spcPct val="35000"/>
              </a:spcAft>
              <a:buClrTx/>
              <a:buSzTx/>
              <a:buFont typeface="Arial" panose="020B0604020202020204" pitchFamily="34" charset="0"/>
              <a:buNone/>
              <a:defRPr/>
            </a:pPr>
            <a:r>
              <a:rPr kumimoji="0" lang="en-US" altLang="zh-CN" sz="3800" b="0" i="0" u="none" strike="noStrike" kern="1200" cap="none" spc="0" normalizeH="0" baseline="0" noProof="0" dirty="0">
                <a:ln>
                  <a:noFill/>
                </a:ln>
                <a:solidFill>
                  <a:schemeClr val="lt1"/>
                </a:solidFill>
                <a:effectLst/>
                <a:uLnTx/>
                <a:uFillTx/>
                <a:latin typeface="+mn-lt"/>
                <a:ea typeface="+mn-ea"/>
                <a:cs typeface="+mn-ea"/>
                <a:sym typeface="+mn-lt"/>
              </a:rPr>
              <a:t> </a:t>
            </a:r>
            <a:endParaRPr kumimoji="0" lang="zh-CN" altLang="en-US" sz="3800" b="0" i="0" u="none" strike="noStrike" kern="1200" cap="none" spc="0" normalizeH="0" baseline="0" noProof="0" dirty="0">
              <a:ln>
                <a:noFill/>
              </a:ln>
              <a:solidFill>
                <a:schemeClr val="lt1"/>
              </a:solidFill>
              <a:effectLst/>
              <a:uLnTx/>
              <a:uFillTx/>
              <a:latin typeface="+mn-lt"/>
              <a:ea typeface="+mn-ea"/>
              <a:cs typeface="+mn-ea"/>
              <a:sym typeface="+mn-lt"/>
            </a:endParaRPr>
          </a:p>
        </p:txBody>
      </p:sp>
      <p:sp>
        <p:nvSpPr>
          <p:cNvPr id="65" name="矩形 64"/>
          <p:cNvSpPr/>
          <p:nvPr/>
        </p:nvSpPr>
        <p:spPr>
          <a:xfrm>
            <a:off x="3932238" y="2424113"/>
            <a:ext cx="1471613" cy="377825"/>
          </a:xfrm>
          <a:prstGeom prst="rect">
            <a:avLst/>
          </a:prstGeom>
          <a:solidFill>
            <a:schemeClr val="bg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71900" tIns="50673" rIns="370554" bIns="50673" numCol="1" spcCol="1270" anchor="ctr" anchorCtr="0">
            <a:noAutofit/>
          </a:bodyPr>
          <a:lstStyle/>
          <a:p>
            <a:pPr marL="0" marR="0" lvl="0" indent="0" algn="ctr" defTabSz="1689100" rtl="0" eaLnBrk="1" fontAlgn="base" latinLnBrk="0" hangingPunct="1">
              <a:lnSpc>
                <a:spcPct val="90000"/>
              </a:lnSpc>
              <a:spcBef>
                <a:spcPct val="0"/>
              </a:spcBef>
              <a:spcAft>
                <a:spcPct val="35000"/>
              </a:spcAft>
              <a:buClrTx/>
              <a:buSzTx/>
              <a:buFont typeface="Arial" panose="020B0604020202020204" pitchFamily="34" charset="0"/>
              <a:buNone/>
              <a:defRPr/>
            </a:pPr>
            <a:r>
              <a:rPr kumimoji="0" lang="en-US" altLang="zh-CN" sz="3800" b="0" i="0" u="none" strike="noStrike" kern="1200" cap="none" spc="0" normalizeH="0" baseline="0" noProof="0" dirty="0">
                <a:ln>
                  <a:noFill/>
                </a:ln>
                <a:solidFill>
                  <a:schemeClr val="lt1"/>
                </a:solidFill>
                <a:effectLst/>
                <a:uLnTx/>
                <a:uFillTx/>
                <a:latin typeface="+mn-lt"/>
                <a:ea typeface="+mn-ea"/>
                <a:cs typeface="+mn-ea"/>
                <a:sym typeface="+mn-lt"/>
              </a:rPr>
              <a:t> </a:t>
            </a:r>
            <a:endParaRPr kumimoji="0" lang="zh-CN" altLang="en-US" sz="3800" b="0" i="0" u="none" strike="noStrike" kern="1200" cap="none" spc="0" normalizeH="0" baseline="0" noProof="0" dirty="0">
              <a:ln>
                <a:noFill/>
              </a:ln>
              <a:solidFill>
                <a:schemeClr val="lt1"/>
              </a:solidFill>
              <a:effectLst/>
              <a:uLnTx/>
              <a:uFillTx/>
              <a:latin typeface="+mn-lt"/>
              <a:ea typeface="+mn-ea"/>
              <a:cs typeface="+mn-ea"/>
              <a:sym typeface="+mn-lt"/>
            </a:endParaRPr>
          </a:p>
        </p:txBody>
      </p:sp>
      <p:sp>
        <p:nvSpPr>
          <p:cNvPr id="66" name="矩形 65"/>
          <p:cNvSpPr/>
          <p:nvPr/>
        </p:nvSpPr>
        <p:spPr>
          <a:xfrm>
            <a:off x="5510213" y="2424113"/>
            <a:ext cx="1471613" cy="377825"/>
          </a:xfrm>
          <a:prstGeom prst="rect">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71900" tIns="50673" rIns="370554" bIns="50673" numCol="1" spcCol="1270" anchor="ctr" anchorCtr="0">
            <a:noAutofit/>
          </a:bodyPr>
          <a:lstStyle/>
          <a:p>
            <a:pPr marL="0" marR="0" lvl="0" indent="0" algn="ctr" defTabSz="1689100" rtl="0" eaLnBrk="1" fontAlgn="base" latinLnBrk="0" hangingPunct="1">
              <a:lnSpc>
                <a:spcPct val="90000"/>
              </a:lnSpc>
              <a:spcBef>
                <a:spcPct val="0"/>
              </a:spcBef>
              <a:spcAft>
                <a:spcPct val="35000"/>
              </a:spcAft>
              <a:buClrTx/>
              <a:buSzTx/>
              <a:buFont typeface="Arial" panose="020B0604020202020204" pitchFamily="34" charset="0"/>
              <a:buNone/>
              <a:defRPr/>
            </a:pPr>
            <a:r>
              <a:rPr kumimoji="0" lang="en-US" altLang="zh-CN" sz="3800" b="0" i="0" u="none" strike="noStrike" kern="1200" cap="none" spc="0" normalizeH="0" baseline="0" noProof="0" dirty="0">
                <a:ln>
                  <a:noFill/>
                </a:ln>
                <a:solidFill>
                  <a:schemeClr val="lt1"/>
                </a:solidFill>
                <a:effectLst/>
                <a:uLnTx/>
                <a:uFillTx/>
                <a:latin typeface="+mn-lt"/>
                <a:ea typeface="+mn-ea"/>
                <a:cs typeface="+mn-ea"/>
                <a:sym typeface="+mn-lt"/>
              </a:rPr>
              <a:t> </a:t>
            </a:r>
            <a:endParaRPr kumimoji="0" lang="zh-CN" altLang="en-US" sz="3800" b="0" i="0" u="none" strike="noStrike" kern="1200" cap="none" spc="0" normalizeH="0" baseline="0" noProof="0" dirty="0">
              <a:ln>
                <a:noFill/>
              </a:ln>
              <a:solidFill>
                <a:schemeClr val="lt1"/>
              </a:solidFill>
              <a:effectLst/>
              <a:uLnTx/>
              <a:uFillTx/>
              <a:latin typeface="+mn-lt"/>
              <a:ea typeface="+mn-ea"/>
              <a:cs typeface="+mn-ea"/>
              <a:sym typeface="+mn-lt"/>
            </a:endParaRPr>
          </a:p>
        </p:txBody>
      </p:sp>
      <p:sp>
        <p:nvSpPr>
          <p:cNvPr id="70" name="矩形 69"/>
          <p:cNvSpPr/>
          <p:nvPr/>
        </p:nvSpPr>
        <p:spPr>
          <a:xfrm>
            <a:off x="7088188" y="2424113"/>
            <a:ext cx="1471613" cy="377825"/>
          </a:xfrm>
          <a:prstGeom prst="rect">
            <a:avLst/>
          </a:prstGeom>
          <a:solidFill>
            <a:schemeClr val="tx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71900" tIns="50673" rIns="370554" bIns="50673" numCol="1" spcCol="1270" anchor="ctr" anchorCtr="0">
            <a:noAutofit/>
          </a:bodyPr>
          <a:lstStyle/>
          <a:p>
            <a:pPr marL="0" marR="0" lvl="0" indent="0" algn="ctr" defTabSz="1689100" rtl="0" eaLnBrk="1" fontAlgn="base" latinLnBrk="0" hangingPunct="1">
              <a:lnSpc>
                <a:spcPct val="90000"/>
              </a:lnSpc>
              <a:spcBef>
                <a:spcPct val="0"/>
              </a:spcBef>
              <a:spcAft>
                <a:spcPct val="35000"/>
              </a:spcAft>
              <a:buClrTx/>
              <a:buSzTx/>
              <a:buFont typeface="Arial" panose="020B0604020202020204" pitchFamily="34" charset="0"/>
              <a:buNone/>
              <a:defRPr/>
            </a:pPr>
            <a:endParaRPr kumimoji="0" lang="zh-CN" altLang="en-US" sz="3800" b="0" i="0" u="none" strike="noStrike" kern="1200" cap="none" spc="0" normalizeH="0" baseline="0" noProof="0" dirty="0">
              <a:ln>
                <a:noFill/>
              </a:ln>
              <a:solidFill>
                <a:schemeClr val="lt1"/>
              </a:solidFill>
              <a:effectLst/>
              <a:uLnTx/>
              <a:uFillTx/>
              <a:latin typeface="+mn-lt"/>
              <a:ea typeface="+mn-ea"/>
              <a:cs typeface="+mn-ea"/>
              <a:sym typeface="+mn-lt"/>
            </a:endParaRPr>
          </a:p>
        </p:txBody>
      </p:sp>
      <p:sp>
        <p:nvSpPr>
          <p:cNvPr id="71" name="矩形 70"/>
          <p:cNvSpPr/>
          <p:nvPr/>
        </p:nvSpPr>
        <p:spPr>
          <a:xfrm>
            <a:off x="8664575" y="2424113"/>
            <a:ext cx="1471613" cy="377825"/>
          </a:xfrm>
          <a:prstGeom prst="rect">
            <a:avLst/>
          </a:prstGeom>
          <a:solidFill>
            <a:schemeClr val="bg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71900" tIns="50673" rIns="370554" bIns="50673" numCol="1" spcCol="1270" anchor="ctr" anchorCtr="0">
            <a:noAutofit/>
          </a:bodyPr>
          <a:lstStyle/>
          <a:p>
            <a:pPr marL="0" marR="0" lvl="0" indent="0" algn="ctr" defTabSz="1689100" rtl="0" eaLnBrk="1" fontAlgn="base" latinLnBrk="0" hangingPunct="1">
              <a:lnSpc>
                <a:spcPct val="90000"/>
              </a:lnSpc>
              <a:spcBef>
                <a:spcPct val="0"/>
              </a:spcBef>
              <a:spcAft>
                <a:spcPct val="35000"/>
              </a:spcAft>
              <a:buClrTx/>
              <a:buSzTx/>
              <a:buFont typeface="Arial" panose="020B0604020202020204" pitchFamily="34" charset="0"/>
              <a:buNone/>
              <a:defRPr/>
            </a:pPr>
            <a:endParaRPr kumimoji="0" lang="zh-CN" altLang="en-US" sz="3800" b="0" i="0" u="none" strike="noStrike" kern="1200" cap="none" spc="0" normalizeH="0" baseline="0" noProof="0" dirty="0">
              <a:ln>
                <a:noFill/>
              </a:ln>
              <a:solidFill>
                <a:schemeClr val="lt1"/>
              </a:solidFill>
              <a:effectLst/>
              <a:uLnTx/>
              <a:uFillTx/>
              <a:latin typeface="+mn-lt"/>
              <a:ea typeface="+mn-ea"/>
              <a:cs typeface="+mn-ea"/>
              <a:sym typeface="+mn-lt"/>
            </a:endParaRPr>
          </a:p>
        </p:txBody>
      </p:sp>
      <p:sp>
        <p:nvSpPr>
          <p:cNvPr id="72" name="矩形 71"/>
          <p:cNvSpPr/>
          <p:nvPr/>
        </p:nvSpPr>
        <p:spPr>
          <a:xfrm>
            <a:off x="10242550" y="2424113"/>
            <a:ext cx="1471613" cy="377825"/>
          </a:xfrm>
          <a:prstGeom prst="rect">
            <a:avLst/>
          </a:prstGeom>
          <a:solidFill>
            <a:schemeClr val="tx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71900" tIns="50673" rIns="370554" bIns="50673" numCol="1" spcCol="1270" anchor="ctr" anchorCtr="0">
            <a:noAutofit/>
          </a:bodyPr>
          <a:lstStyle/>
          <a:p>
            <a:pPr marL="0" marR="0" lvl="0" indent="0" algn="ctr" defTabSz="1689100" rtl="0" eaLnBrk="1" fontAlgn="base" latinLnBrk="0" hangingPunct="1">
              <a:lnSpc>
                <a:spcPct val="90000"/>
              </a:lnSpc>
              <a:spcBef>
                <a:spcPct val="0"/>
              </a:spcBef>
              <a:spcAft>
                <a:spcPct val="35000"/>
              </a:spcAft>
              <a:buClrTx/>
              <a:buSzTx/>
              <a:buFont typeface="Arial" panose="020B0604020202020204" pitchFamily="34" charset="0"/>
              <a:buNone/>
              <a:defRPr/>
            </a:pPr>
            <a:endParaRPr kumimoji="0" lang="zh-CN" altLang="en-US" sz="3800" b="0" i="0" u="none" strike="noStrike" kern="1200" cap="none" spc="0" normalizeH="0" baseline="0" noProof="0" dirty="0">
              <a:ln>
                <a:noFill/>
              </a:ln>
              <a:solidFill>
                <a:schemeClr val="lt1"/>
              </a:solidFill>
              <a:effectLst/>
              <a:uLnTx/>
              <a:uFillTx/>
              <a:latin typeface="+mn-lt"/>
              <a:ea typeface="+mn-ea"/>
              <a:cs typeface="+mn-ea"/>
              <a:sym typeface="+mn-lt"/>
            </a:endParaRPr>
          </a:p>
        </p:txBody>
      </p:sp>
      <p:cxnSp>
        <p:nvCxnSpPr>
          <p:cNvPr id="73" name="直接箭头连接符 72"/>
          <p:cNvCxnSpPr/>
          <p:nvPr/>
        </p:nvCxnSpPr>
        <p:spPr>
          <a:xfrm flipH="1" flipV="1">
            <a:off x="3090863" y="2814638"/>
            <a:ext cx="1588" cy="823913"/>
          </a:xfrm>
          <a:prstGeom prst="straightConnector1">
            <a:avLst/>
          </a:prstGeom>
          <a:ln w="22225">
            <a:solidFill>
              <a:schemeClr val="tx1">
                <a:lumMod val="50000"/>
                <a:lumOff val="50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p:nvPr/>
        </p:nvCxnSpPr>
        <p:spPr>
          <a:xfrm flipH="1" flipV="1">
            <a:off x="6207125" y="2814638"/>
            <a:ext cx="1588" cy="823913"/>
          </a:xfrm>
          <a:prstGeom prst="straightConnector1">
            <a:avLst/>
          </a:prstGeom>
          <a:ln w="22225">
            <a:solidFill>
              <a:schemeClr val="tx1">
                <a:lumMod val="50000"/>
                <a:lumOff val="50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flipH="1" flipV="1">
            <a:off x="9361488" y="2814638"/>
            <a:ext cx="1588" cy="823913"/>
          </a:xfrm>
          <a:prstGeom prst="straightConnector1">
            <a:avLst/>
          </a:prstGeom>
          <a:ln w="22225">
            <a:solidFill>
              <a:schemeClr val="tx1">
                <a:lumMod val="50000"/>
                <a:lumOff val="50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76" name="直接箭头连接符 75"/>
          <p:cNvCxnSpPr/>
          <p:nvPr/>
        </p:nvCxnSpPr>
        <p:spPr>
          <a:xfrm flipV="1">
            <a:off x="4668838" y="2814638"/>
            <a:ext cx="0" cy="1954213"/>
          </a:xfrm>
          <a:prstGeom prst="straightConnector1">
            <a:avLst/>
          </a:prstGeom>
          <a:ln w="22225">
            <a:solidFill>
              <a:schemeClr val="tx1">
                <a:lumMod val="50000"/>
                <a:lumOff val="50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p:nvPr/>
        </p:nvCxnSpPr>
        <p:spPr>
          <a:xfrm flipV="1">
            <a:off x="7821613" y="2814638"/>
            <a:ext cx="0" cy="1954213"/>
          </a:xfrm>
          <a:prstGeom prst="straightConnector1">
            <a:avLst/>
          </a:prstGeom>
          <a:ln w="22225">
            <a:solidFill>
              <a:schemeClr val="tx1">
                <a:lumMod val="50000"/>
                <a:lumOff val="50000"/>
              </a:schemeClr>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78" name="直接箭头连接符 77"/>
          <p:cNvCxnSpPr/>
          <p:nvPr/>
        </p:nvCxnSpPr>
        <p:spPr>
          <a:xfrm flipV="1">
            <a:off x="10991850" y="2814638"/>
            <a:ext cx="0" cy="2038350"/>
          </a:xfrm>
          <a:prstGeom prst="straightConnector1">
            <a:avLst/>
          </a:prstGeom>
          <a:ln w="22225">
            <a:solidFill>
              <a:schemeClr val="tx1">
                <a:lumMod val="50000"/>
                <a:lumOff val="50000"/>
              </a:schemeClr>
            </a:solidFill>
            <a:prstDash val="solid"/>
            <a:headEnd type="ova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2108200" y="3822700"/>
            <a:ext cx="1965325" cy="584200"/>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ea"/>
                <a:sym typeface="+mn-lt"/>
              </a:rPr>
              <a:t>公司正式成立，注册资本</a:t>
            </a:r>
            <a:r>
              <a:rPr kumimoji="0" lang="en-US" altLang="zh-CN" sz="1600" b="0" i="0" u="none" strike="noStrike" kern="1200" cap="none" spc="0" normalizeH="0" baseline="0" noProof="0" dirty="0">
                <a:ln>
                  <a:noFill/>
                </a:ln>
                <a:solidFill>
                  <a:schemeClr val="tx1"/>
                </a:solidFill>
                <a:effectLst/>
                <a:uLnTx/>
                <a:uFillTx/>
                <a:latin typeface="+mj-ea"/>
                <a:ea typeface="+mj-ea"/>
                <a:cs typeface="+mn-ea"/>
                <a:sym typeface="+mn-lt"/>
              </a:rPr>
              <a:t>500</a:t>
            </a:r>
            <a:r>
              <a:rPr kumimoji="0" lang="zh-CN" altLang="en-US" sz="1600" b="0" i="0" u="none" strike="noStrike" kern="1200" cap="none" spc="0" normalizeH="0" baseline="0" noProof="0" dirty="0">
                <a:ln>
                  <a:noFill/>
                </a:ln>
                <a:solidFill>
                  <a:schemeClr val="tx1"/>
                </a:solidFill>
                <a:effectLst/>
                <a:uLnTx/>
                <a:uFillTx/>
                <a:latin typeface="+mj-ea"/>
                <a:ea typeface="+mj-ea"/>
                <a:cs typeface="+mn-ea"/>
                <a:sym typeface="+mn-lt"/>
              </a:rPr>
              <a:t>万元</a:t>
            </a:r>
            <a:endParaRPr kumimoji="0" lang="zh-CN" altLang="zh-CN" sz="1600" b="0" i="0" u="none" strike="noStrike" kern="1200" cap="none" spc="0" normalizeH="0" baseline="0" noProof="0" dirty="0">
              <a:ln>
                <a:noFill/>
              </a:ln>
              <a:solidFill>
                <a:schemeClr val="tx1"/>
              </a:solidFill>
              <a:effectLst/>
              <a:uLnTx/>
              <a:uFillTx/>
              <a:latin typeface="+mj-ea"/>
              <a:ea typeface="+mj-ea"/>
              <a:cs typeface="+mn-ea"/>
              <a:sym typeface="+mn-lt"/>
            </a:endParaRPr>
          </a:p>
        </p:txBody>
      </p:sp>
      <p:sp>
        <p:nvSpPr>
          <p:cNvPr id="80" name="矩形 79"/>
          <p:cNvSpPr/>
          <p:nvPr/>
        </p:nvSpPr>
        <p:spPr>
          <a:xfrm>
            <a:off x="5218113" y="3822700"/>
            <a:ext cx="1965325" cy="338138"/>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ea"/>
                <a:sym typeface="+mn-lt"/>
              </a:rPr>
              <a:t>入选行业十佳企业</a:t>
            </a:r>
            <a:endParaRPr kumimoji="0" lang="zh-CN" altLang="zh-CN" sz="1600" b="0" i="0" u="none" strike="noStrike" kern="1200" cap="none" spc="0" normalizeH="0" baseline="0" noProof="0" dirty="0">
              <a:ln>
                <a:noFill/>
              </a:ln>
              <a:solidFill>
                <a:schemeClr val="tx1"/>
              </a:solidFill>
              <a:effectLst/>
              <a:uLnTx/>
              <a:uFillTx/>
              <a:latin typeface="+mj-ea"/>
              <a:ea typeface="+mj-ea"/>
              <a:cs typeface="+mn-ea"/>
              <a:sym typeface="+mn-lt"/>
            </a:endParaRPr>
          </a:p>
        </p:txBody>
      </p:sp>
      <p:sp>
        <p:nvSpPr>
          <p:cNvPr id="81" name="矩形 80"/>
          <p:cNvSpPr/>
          <p:nvPr/>
        </p:nvSpPr>
        <p:spPr>
          <a:xfrm>
            <a:off x="8413750" y="3822700"/>
            <a:ext cx="1965325" cy="338138"/>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ea"/>
                <a:sym typeface="+mn-lt"/>
              </a:rPr>
              <a:t>销售额突破</a:t>
            </a:r>
            <a:r>
              <a:rPr kumimoji="0" lang="en-US" altLang="zh-CN" sz="1600" b="0" i="0" u="none" strike="noStrike" kern="1200" cap="none" spc="0" normalizeH="0" baseline="0" noProof="0" dirty="0">
                <a:ln>
                  <a:noFill/>
                </a:ln>
                <a:solidFill>
                  <a:schemeClr val="tx1"/>
                </a:solidFill>
                <a:effectLst/>
                <a:uLnTx/>
                <a:uFillTx/>
                <a:latin typeface="+mj-ea"/>
                <a:ea typeface="+mj-ea"/>
                <a:cs typeface="+mn-ea"/>
                <a:sym typeface="+mn-lt"/>
              </a:rPr>
              <a:t>2000</a:t>
            </a:r>
            <a:r>
              <a:rPr kumimoji="0" lang="zh-CN" altLang="en-US" sz="1600" b="0" i="0" u="none" strike="noStrike" kern="1200" cap="none" spc="0" normalizeH="0" baseline="0" noProof="0" dirty="0">
                <a:ln>
                  <a:noFill/>
                </a:ln>
                <a:solidFill>
                  <a:schemeClr val="tx1"/>
                </a:solidFill>
                <a:effectLst/>
                <a:uLnTx/>
                <a:uFillTx/>
                <a:latin typeface="+mj-ea"/>
                <a:ea typeface="+mj-ea"/>
                <a:cs typeface="+mn-ea"/>
                <a:sym typeface="+mn-lt"/>
              </a:rPr>
              <a:t>万</a:t>
            </a:r>
            <a:endParaRPr kumimoji="0" lang="zh-CN" altLang="zh-CN" sz="1600" b="0" i="0" u="none" strike="noStrike" kern="1200" cap="none" spc="0" normalizeH="0" baseline="0" noProof="0" dirty="0">
              <a:ln>
                <a:noFill/>
              </a:ln>
              <a:solidFill>
                <a:schemeClr val="tx1"/>
              </a:solidFill>
              <a:effectLst/>
              <a:uLnTx/>
              <a:uFillTx/>
              <a:latin typeface="+mj-ea"/>
              <a:ea typeface="+mj-ea"/>
              <a:cs typeface="+mn-ea"/>
              <a:sym typeface="+mn-lt"/>
            </a:endParaRPr>
          </a:p>
        </p:txBody>
      </p:sp>
      <p:sp>
        <p:nvSpPr>
          <p:cNvPr id="82" name="矩形 81"/>
          <p:cNvSpPr/>
          <p:nvPr/>
        </p:nvSpPr>
        <p:spPr>
          <a:xfrm>
            <a:off x="3754438" y="4981575"/>
            <a:ext cx="1966913" cy="830263"/>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ea"/>
                <a:sym typeface="+mn-lt"/>
              </a:rPr>
              <a:t>产品打入高端市场，荣获某某协会最佳新品奖</a:t>
            </a:r>
            <a:endParaRPr kumimoji="0" lang="zh-CN" altLang="zh-CN" sz="1600" b="0" i="0" u="none" strike="noStrike" kern="1200" cap="none" spc="0" normalizeH="0" baseline="0" noProof="0" dirty="0">
              <a:ln>
                <a:noFill/>
              </a:ln>
              <a:solidFill>
                <a:schemeClr val="tx1"/>
              </a:solidFill>
              <a:effectLst/>
              <a:uLnTx/>
              <a:uFillTx/>
              <a:latin typeface="+mj-ea"/>
              <a:ea typeface="+mj-ea"/>
              <a:cs typeface="+mn-ea"/>
              <a:sym typeface="+mn-lt"/>
            </a:endParaRPr>
          </a:p>
        </p:txBody>
      </p:sp>
      <p:sp>
        <p:nvSpPr>
          <p:cNvPr id="83" name="矩形 82"/>
          <p:cNvSpPr/>
          <p:nvPr/>
        </p:nvSpPr>
        <p:spPr>
          <a:xfrm>
            <a:off x="6864350" y="4981575"/>
            <a:ext cx="1966913" cy="830263"/>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ea"/>
                <a:sym typeface="+mn-lt"/>
              </a:rPr>
              <a:t>新产品某某某上市，研发实力进一步提升</a:t>
            </a:r>
            <a:endParaRPr kumimoji="0" lang="zh-CN" altLang="zh-CN" sz="1600" b="0" i="0" u="none" strike="noStrike" kern="1200" cap="none" spc="0" normalizeH="0" baseline="0" noProof="0" dirty="0">
              <a:ln>
                <a:noFill/>
              </a:ln>
              <a:solidFill>
                <a:schemeClr val="tx1"/>
              </a:solidFill>
              <a:effectLst/>
              <a:uLnTx/>
              <a:uFillTx/>
              <a:latin typeface="+mj-ea"/>
              <a:ea typeface="+mj-ea"/>
              <a:cs typeface="+mn-ea"/>
              <a:sym typeface="+mn-lt"/>
            </a:endParaRPr>
          </a:p>
        </p:txBody>
      </p:sp>
      <p:sp>
        <p:nvSpPr>
          <p:cNvPr id="84" name="矩形 83"/>
          <p:cNvSpPr/>
          <p:nvPr/>
        </p:nvSpPr>
        <p:spPr>
          <a:xfrm>
            <a:off x="10059988" y="4981575"/>
            <a:ext cx="1965325" cy="338138"/>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j-ea"/>
                <a:ea typeface="+mj-ea"/>
                <a:cs typeface="+mn-ea"/>
                <a:sym typeface="+mn-lt"/>
              </a:rPr>
              <a:t>销售额突破</a:t>
            </a:r>
            <a:r>
              <a:rPr kumimoji="0" lang="en-US" altLang="zh-CN" sz="1600" b="0" i="0" u="none" strike="noStrike" kern="1200" cap="none" spc="0" normalizeH="0" baseline="0" noProof="0" dirty="0">
                <a:ln>
                  <a:noFill/>
                </a:ln>
                <a:solidFill>
                  <a:schemeClr val="tx1"/>
                </a:solidFill>
                <a:effectLst/>
                <a:uLnTx/>
                <a:uFillTx/>
                <a:latin typeface="+mj-ea"/>
                <a:ea typeface="+mj-ea"/>
                <a:cs typeface="+mn-ea"/>
                <a:sym typeface="+mn-lt"/>
              </a:rPr>
              <a:t>5000</a:t>
            </a:r>
            <a:r>
              <a:rPr kumimoji="0" lang="zh-CN" altLang="en-US" sz="1600" b="0" i="0" u="none" strike="noStrike" kern="1200" cap="none" spc="0" normalizeH="0" baseline="0" noProof="0" dirty="0">
                <a:ln>
                  <a:noFill/>
                </a:ln>
                <a:solidFill>
                  <a:schemeClr val="tx1"/>
                </a:solidFill>
                <a:effectLst/>
                <a:uLnTx/>
                <a:uFillTx/>
                <a:latin typeface="+mj-ea"/>
                <a:ea typeface="+mj-ea"/>
                <a:cs typeface="+mn-ea"/>
                <a:sym typeface="+mn-lt"/>
              </a:rPr>
              <a:t>万</a:t>
            </a:r>
            <a:endParaRPr kumimoji="0" lang="zh-CN" altLang="zh-CN" sz="1600" b="0" i="0" u="none" strike="noStrike" kern="1200" cap="none" spc="0" normalizeH="0" baseline="0" noProof="0" dirty="0">
              <a:ln>
                <a:noFill/>
              </a:ln>
              <a:solidFill>
                <a:schemeClr val="tx1"/>
              </a:solidFill>
              <a:effectLst/>
              <a:uLnTx/>
              <a:uFillTx/>
              <a:latin typeface="+mj-ea"/>
              <a:ea typeface="+mj-ea"/>
              <a:cs typeface="+mn-ea"/>
              <a:sym typeface="+mn-lt"/>
            </a:endParaRPr>
          </a:p>
        </p:txBody>
      </p:sp>
      <p:sp>
        <p:nvSpPr>
          <p:cNvPr id="85" name="TextBox 103"/>
          <p:cNvSpPr txBox="1"/>
          <p:nvPr/>
        </p:nvSpPr>
        <p:spPr>
          <a:xfrm>
            <a:off x="2527300" y="2447925"/>
            <a:ext cx="957263" cy="330200"/>
          </a:xfrm>
          <a:prstGeom prst="rect">
            <a:avLst/>
          </a:prstGeom>
          <a:noFill/>
          <a:ln w="9525">
            <a:noFill/>
          </a:ln>
        </p:spPr>
        <p:txBody>
          <a:bodyPr>
            <a:spAutoFit/>
          </a:bodyPr>
          <a:lstStyle/>
          <a:p>
            <a:pPr lvl="0" algn="ctr" eaLnBrk="1" hangingPunct="1">
              <a:lnSpc>
                <a:spcPct val="120000"/>
              </a:lnSpc>
            </a:pPr>
            <a:r>
              <a:rPr lang="en-US" altLang="zh-CN" sz="1400" b="1" dirty="0">
                <a:solidFill>
                  <a:schemeClr val="accent2"/>
                </a:solidFill>
                <a:latin typeface="微软雅黑" panose="020B0503020204020204" pitchFamily="34" charset="-122"/>
                <a:ea typeface="微软雅黑" panose="020B0503020204020204" pitchFamily="34" charset="-122"/>
                <a:sym typeface="+mn-lt"/>
              </a:rPr>
              <a:t>2003</a:t>
            </a:r>
            <a:r>
              <a:rPr lang="zh-CN" altLang="en-US" sz="1400" b="1" dirty="0">
                <a:solidFill>
                  <a:schemeClr val="accent2"/>
                </a:solidFill>
                <a:latin typeface="微软雅黑" panose="020B0503020204020204" pitchFamily="34" charset="-122"/>
                <a:ea typeface="微软雅黑" panose="020B0503020204020204" pitchFamily="34" charset="-122"/>
                <a:sym typeface="+mn-lt"/>
              </a:rPr>
              <a:t>年</a:t>
            </a:r>
            <a:endParaRPr lang="zh-CN" altLang="zh-CN" sz="1400" b="1" dirty="0">
              <a:solidFill>
                <a:schemeClr val="accent2"/>
              </a:solidFill>
              <a:latin typeface="微软雅黑" panose="020B0503020204020204" pitchFamily="34" charset="-122"/>
              <a:ea typeface="微软雅黑" panose="020B0503020204020204" pitchFamily="34" charset="-122"/>
              <a:sym typeface="+mn-lt"/>
            </a:endParaRPr>
          </a:p>
        </p:txBody>
      </p:sp>
      <p:sp>
        <p:nvSpPr>
          <p:cNvPr id="86" name="TextBox 103"/>
          <p:cNvSpPr txBox="1"/>
          <p:nvPr/>
        </p:nvSpPr>
        <p:spPr>
          <a:xfrm>
            <a:off x="4159250" y="2447925"/>
            <a:ext cx="1052513" cy="330200"/>
          </a:xfrm>
          <a:prstGeom prst="rect">
            <a:avLst/>
          </a:prstGeom>
          <a:noFill/>
          <a:ln w="9525">
            <a:noFill/>
          </a:ln>
        </p:spPr>
        <p:txBody>
          <a:bodyPr>
            <a:spAutoFit/>
          </a:bodyPr>
          <a:lstStyle/>
          <a:p>
            <a:pPr lvl="0" algn="ctr" eaLnBrk="1" hangingPunct="1">
              <a:lnSpc>
                <a:spcPct val="120000"/>
              </a:lnSpc>
            </a:pPr>
            <a:r>
              <a:rPr lang="en-US" altLang="zh-CN" sz="1400" b="1" dirty="0">
                <a:solidFill>
                  <a:schemeClr val="accent2"/>
                </a:solidFill>
                <a:latin typeface="微软雅黑" panose="020B0503020204020204" pitchFamily="34" charset="-122"/>
                <a:ea typeface="微软雅黑" panose="020B0503020204020204" pitchFamily="34" charset="-122"/>
                <a:sym typeface="+mn-lt"/>
              </a:rPr>
              <a:t>2005</a:t>
            </a:r>
            <a:r>
              <a:rPr lang="zh-CN" altLang="en-US" sz="1400" b="1" dirty="0">
                <a:solidFill>
                  <a:schemeClr val="accent2"/>
                </a:solidFill>
                <a:latin typeface="微软雅黑" panose="020B0503020204020204" pitchFamily="34" charset="-122"/>
                <a:ea typeface="微软雅黑" panose="020B0503020204020204" pitchFamily="34" charset="-122"/>
                <a:sym typeface="+mn-lt"/>
              </a:rPr>
              <a:t>年</a:t>
            </a:r>
            <a:endParaRPr lang="zh-CN" altLang="zh-CN" sz="1400" b="1" dirty="0">
              <a:solidFill>
                <a:schemeClr val="accent2"/>
              </a:solidFill>
              <a:latin typeface="微软雅黑" panose="020B0503020204020204" pitchFamily="34" charset="-122"/>
              <a:ea typeface="微软雅黑" panose="020B0503020204020204" pitchFamily="34" charset="-122"/>
              <a:sym typeface="+mn-lt"/>
            </a:endParaRPr>
          </a:p>
        </p:txBody>
      </p:sp>
      <p:sp>
        <p:nvSpPr>
          <p:cNvPr id="87" name="TextBox 103"/>
          <p:cNvSpPr txBox="1"/>
          <p:nvPr/>
        </p:nvSpPr>
        <p:spPr>
          <a:xfrm>
            <a:off x="5634038" y="2447925"/>
            <a:ext cx="1128712" cy="330200"/>
          </a:xfrm>
          <a:prstGeom prst="rect">
            <a:avLst/>
          </a:prstGeom>
          <a:noFill/>
          <a:ln w="9525">
            <a:noFill/>
          </a:ln>
        </p:spPr>
        <p:txBody>
          <a:bodyPr>
            <a:spAutoFit/>
          </a:bodyPr>
          <a:lstStyle/>
          <a:p>
            <a:pPr lvl="0" algn="ctr" eaLnBrk="1" hangingPunct="1">
              <a:lnSpc>
                <a:spcPct val="120000"/>
              </a:lnSpc>
            </a:pPr>
            <a:r>
              <a:rPr lang="en-US" altLang="zh-CN" sz="1400" b="1" dirty="0">
                <a:solidFill>
                  <a:schemeClr val="accent2"/>
                </a:solidFill>
                <a:latin typeface="微软雅黑" panose="020B0503020204020204" pitchFamily="34" charset="-122"/>
                <a:ea typeface="微软雅黑" panose="020B0503020204020204" pitchFamily="34" charset="-122"/>
                <a:sym typeface="+mn-lt"/>
              </a:rPr>
              <a:t>2009</a:t>
            </a:r>
            <a:r>
              <a:rPr lang="zh-CN" altLang="en-US" sz="1400" b="1" dirty="0">
                <a:solidFill>
                  <a:schemeClr val="accent2"/>
                </a:solidFill>
                <a:latin typeface="微软雅黑" panose="020B0503020204020204" pitchFamily="34" charset="-122"/>
                <a:ea typeface="微软雅黑" panose="020B0503020204020204" pitchFamily="34" charset="-122"/>
                <a:sym typeface="+mn-lt"/>
              </a:rPr>
              <a:t>年</a:t>
            </a:r>
            <a:endParaRPr lang="zh-CN" altLang="zh-CN" sz="1400" b="1" dirty="0">
              <a:solidFill>
                <a:schemeClr val="accent2"/>
              </a:solidFill>
              <a:latin typeface="微软雅黑" panose="020B0503020204020204" pitchFamily="34" charset="-122"/>
              <a:ea typeface="微软雅黑" panose="020B0503020204020204" pitchFamily="34" charset="-122"/>
              <a:sym typeface="+mn-lt"/>
            </a:endParaRPr>
          </a:p>
        </p:txBody>
      </p:sp>
      <p:sp>
        <p:nvSpPr>
          <p:cNvPr id="88" name="TextBox 103"/>
          <p:cNvSpPr txBox="1"/>
          <p:nvPr/>
        </p:nvSpPr>
        <p:spPr>
          <a:xfrm>
            <a:off x="7186613" y="2447925"/>
            <a:ext cx="1281112" cy="330200"/>
          </a:xfrm>
          <a:prstGeom prst="rect">
            <a:avLst/>
          </a:prstGeom>
          <a:noFill/>
          <a:ln w="9525">
            <a:noFill/>
          </a:ln>
        </p:spPr>
        <p:txBody>
          <a:bodyPr>
            <a:spAutoFit/>
          </a:bodyPr>
          <a:lstStyle/>
          <a:p>
            <a:pPr lvl="0" algn="ctr" eaLnBrk="1" hangingPunct="1">
              <a:lnSpc>
                <a:spcPct val="120000"/>
              </a:lnSpc>
            </a:pPr>
            <a:r>
              <a:rPr lang="en-US" altLang="zh-CN" sz="1400" b="1" dirty="0" smtClean="0">
                <a:solidFill>
                  <a:schemeClr val="accent2"/>
                </a:solidFill>
                <a:latin typeface="微软雅黑" panose="020B0503020204020204" pitchFamily="34" charset="-122"/>
                <a:ea typeface="微软雅黑" panose="020B0503020204020204" pitchFamily="34" charset="-122"/>
                <a:sym typeface="+mn-lt"/>
              </a:rPr>
              <a:t>2016</a:t>
            </a:r>
            <a:r>
              <a:rPr lang="zh-CN" altLang="en-US" sz="1400" b="1" dirty="0" smtClean="0">
                <a:solidFill>
                  <a:schemeClr val="accent2"/>
                </a:solidFill>
                <a:latin typeface="微软雅黑" panose="020B0503020204020204" pitchFamily="34" charset="-122"/>
                <a:ea typeface="微软雅黑" panose="020B0503020204020204" pitchFamily="34" charset="-122"/>
                <a:sym typeface="+mn-lt"/>
              </a:rPr>
              <a:t>年</a:t>
            </a:r>
            <a:endParaRPr lang="zh-CN" altLang="zh-CN" sz="1400" b="1" dirty="0">
              <a:solidFill>
                <a:schemeClr val="accent2"/>
              </a:solidFill>
              <a:latin typeface="微软雅黑" panose="020B0503020204020204" pitchFamily="34" charset="-122"/>
              <a:ea typeface="微软雅黑" panose="020B0503020204020204" pitchFamily="34" charset="-122"/>
              <a:sym typeface="+mn-lt"/>
            </a:endParaRPr>
          </a:p>
        </p:txBody>
      </p:sp>
      <p:sp>
        <p:nvSpPr>
          <p:cNvPr id="89" name="TextBox 103"/>
          <p:cNvSpPr txBox="1"/>
          <p:nvPr/>
        </p:nvSpPr>
        <p:spPr>
          <a:xfrm>
            <a:off x="8788400" y="2447925"/>
            <a:ext cx="1155700" cy="328936"/>
          </a:xfrm>
          <a:prstGeom prst="rect">
            <a:avLst/>
          </a:prstGeom>
          <a:noFill/>
          <a:ln w="9525">
            <a:noFill/>
          </a:ln>
        </p:spPr>
        <p:txBody>
          <a:bodyPr>
            <a:spAutoFit/>
          </a:bodyPr>
          <a:lstStyle/>
          <a:p>
            <a:pPr lvl="0" algn="ctr" eaLnBrk="1" hangingPunct="1">
              <a:lnSpc>
                <a:spcPct val="120000"/>
              </a:lnSpc>
            </a:pPr>
            <a:r>
              <a:rPr lang="en-US" altLang="zh-CN" sz="1400" b="1" dirty="0" smtClean="0">
                <a:solidFill>
                  <a:schemeClr val="accent2"/>
                </a:solidFill>
                <a:latin typeface="微软雅黑" panose="020B0503020204020204" pitchFamily="34" charset="-122"/>
                <a:ea typeface="微软雅黑" panose="020B0503020204020204" pitchFamily="34" charset="-122"/>
                <a:sym typeface="+mn-lt"/>
              </a:rPr>
              <a:t>2019</a:t>
            </a:r>
            <a:r>
              <a:rPr lang="zh-CN" altLang="en-US" sz="1400" b="1" dirty="0" smtClean="0">
                <a:solidFill>
                  <a:schemeClr val="accent2"/>
                </a:solidFill>
                <a:latin typeface="微软雅黑" panose="020B0503020204020204" pitchFamily="34" charset="-122"/>
                <a:ea typeface="微软雅黑" panose="020B0503020204020204" pitchFamily="34" charset="-122"/>
                <a:sym typeface="+mn-lt"/>
              </a:rPr>
              <a:t>年</a:t>
            </a:r>
            <a:endParaRPr lang="zh-CN" altLang="zh-CN" sz="1400" b="1" dirty="0">
              <a:solidFill>
                <a:schemeClr val="accent2"/>
              </a:solidFill>
              <a:latin typeface="微软雅黑" panose="020B0503020204020204" pitchFamily="34" charset="-122"/>
              <a:ea typeface="微软雅黑" panose="020B0503020204020204" pitchFamily="34" charset="-122"/>
              <a:sym typeface="+mn-lt"/>
            </a:endParaRPr>
          </a:p>
        </p:txBody>
      </p:sp>
      <p:sp>
        <p:nvSpPr>
          <p:cNvPr id="90" name="TextBox 103"/>
          <p:cNvSpPr txBox="1"/>
          <p:nvPr/>
        </p:nvSpPr>
        <p:spPr>
          <a:xfrm>
            <a:off x="10593388" y="2447925"/>
            <a:ext cx="889000" cy="330200"/>
          </a:xfrm>
          <a:prstGeom prst="rect">
            <a:avLst/>
          </a:prstGeom>
          <a:noFill/>
          <a:ln w="9525">
            <a:noFill/>
          </a:ln>
        </p:spPr>
        <p:txBody>
          <a:bodyPr>
            <a:spAutoFit/>
          </a:bodyPr>
          <a:lstStyle/>
          <a:p>
            <a:pPr lvl="0" algn="ctr" eaLnBrk="1" hangingPunct="1">
              <a:lnSpc>
                <a:spcPct val="120000"/>
              </a:lnSpc>
            </a:pPr>
            <a:r>
              <a:rPr lang="en-US" altLang="zh-CN" sz="1400" b="1" dirty="0" smtClean="0">
                <a:solidFill>
                  <a:schemeClr val="accent2"/>
                </a:solidFill>
                <a:latin typeface="微软雅黑" panose="020B0503020204020204" pitchFamily="34" charset="-122"/>
                <a:ea typeface="微软雅黑" panose="020B0503020204020204" pitchFamily="34" charset="-122"/>
                <a:sym typeface="+mn-lt"/>
              </a:rPr>
              <a:t>20XX</a:t>
            </a:r>
            <a:r>
              <a:rPr lang="zh-CN" altLang="en-US" sz="1400" b="1" dirty="0" smtClean="0">
                <a:solidFill>
                  <a:schemeClr val="accent2"/>
                </a:solidFill>
                <a:latin typeface="微软雅黑" panose="020B0503020204020204" pitchFamily="34" charset="-122"/>
                <a:ea typeface="微软雅黑" panose="020B0503020204020204" pitchFamily="34" charset="-122"/>
                <a:sym typeface="+mn-lt"/>
              </a:rPr>
              <a:t>年</a:t>
            </a:r>
            <a:endParaRPr lang="zh-CN" altLang="zh-CN" sz="1400" b="1" dirty="0">
              <a:solidFill>
                <a:schemeClr val="accent2"/>
              </a:solidFill>
              <a:latin typeface="微软雅黑" panose="020B0503020204020204" pitchFamily="34" charset="-122"/>
              <a:ea typeface="微软雅黑" panose="020B0503020204020204" pitchFamily="34" charset="-122"/>
              <a:sym typeface="+mn-lt"/>
            </a:endParaRPr>
          </a:p>
        </p:txBody>
      </p:sp>
      <p:cxnSp>
        <p:nvCxnSpPr>
          <p:cNvPr id="91" name="直接连接符 90"/>
          <p:cNvCxnSpPr/>
          <p:nvPr/>
        </p:nvCxnSpPr>
        <p:spPr>
          <a:xfrm>
            <a:off x="2355850" y="2359025"/>
            <a:ext cx="9353550" cy="19050"/>
          </a:xfrm>
          <a:prstGeom prst="line">
            <a:avLst/>
          </a:prstGeom>
        </p:spPr>
        <p:style>
          <a:lnRef idx="1">
            <a:schemeClr val="dk1"/>
          </a:lnRef>
          <a:fillRef idx="0">
            <a:schemeClr val="dk1"/>
          </a:fillRef>
          <a:effectRef idx="0">
            <a:schemeClr val="dk1"/>
          </a:effectRef>
          <a:fontRef idx="minor">
            <a:schemeClr val="tx1"/>
          </a:fontRef>
        </p:style>
      </p:cxnSp>
      <p:sp>
        <p:nvSpPr>
          <p:cNvPr id="92" name="TextBox 103"/>
          <p:cNvSpPr txBox="1">
            <a:spLocks noChangeArrowheads="1"/>
          </p:cNvSpPr>
          <p:nvPr/>
        </p:nvSpPr>
        <p:spPr bwMode="auto">
          <a:xfrm>
            <a:off x="2430463" y="1917700"/>
            <a:ext cx="9237663"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1800" b="0" i="0" u="none" strike="noStrike" kern="0" cap="none" spc="0" normalizeH="0" baseline="0" noProof="0" dirty="0">
                <a:ln>
                  <a:noFill/>
                </a:ln>
                <a:solidFill>
                  <a:srgbClr val="4D4D4D"/>
                </a:solidFill>
                <a:effectLst/>
                <a:uLnTx/>
                <a:uFillTx/>
                <a:latin typeface="+mn-lt"/>
                <a:ea typeface="+mn-ea"/>
                <a:cs typeface="+mn-ea"/>
                <a:sym typeface="+mn-lt"/>
              </a:rPr>
              <a:t>公司发展大事记</a:t>
            </a:r>
            <a:endParaRPr kumimoji="0" lang="zh-CN" altLang="zh-CN" sz="1800" b="0" i="0" u="none" strike="noStrike" kern="0" cap="none" spc="0" normalizeH="0" baseline="0" noProof="0" dirty="0">
              <a:ln>
                <a:noFill/>
              </a:ln>
              <a:solidFill>
                <a:srgbClr val="4D4D4D"/>
              </a:solidFill>
              <a:effectLst/>
              <a:uLnTx/>
              <a:uFillTx/>
              <a:latin typeface="+mn-lt"/>
              <a:ea typeface="+mn-ea"/>
              <a:cs typeface="+mn-ea"/>
              <a:sym typeface="+mn-lt"/>
            </a:endParaRP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ppt_w</p:attrName>
                                        </p:attrNameLst>
                                      </p:cBhvr>
                                      <p:tavLst>
                                        <p:tav tm="0">
                                          <p:val>
                                            <p:fltVal val="0"/>
                                          </p:val>
                                        </p:tav>
                                        <p:tav tm="100000">
                                          <p:val>
                                            <p:strVal val="#ppt_w"/>
                                          </p:val>
                                        </p:tav>
                                      </p:tavLst>
                                    </p:anim>
                                    <p:anim calcmode="lin" valueType="num">
                                      <p:cBhvr>
                                        <p:cTn id="8" dur="500" fill="hold"/>
                                        <p:tgtEl>
                                          <p:spTgt spid="92"/>
                                        </p:tgtEl>
                                        <p:attrNameLst>
                                          <p:attrName>ppt_h</p:attrName>
                                        </p:attrNameLst>
                                      </p:cBhvr>
                                      <p:tavLst>
                                        <p:tav tm="0">
                                          <p:val>
                                            <p:fltVal val="0"/>
                                          </p:val>
                                        </p:tav>
                                        <p:tav tm="100000">
                                          <p:val>
                                            <p:strVal val="#ppt_h"/>
                                          </p:val>
                                        </p:tav>
                                      </p:tavLst>
                                    </p:anim>
                                    <p:anim calcmode="lin" valueType="num">
                                      <p:cBhvr>
                                        <p:cTn id="9" dur="500" fill="hold"/>
                                        <p:tgtEl>
                                          <p:spTgt spid="92"/>
                                        </p:tgtEl>
                                        <p:attrNameLst>
                                          <p:attrName>style.rotation</p:attrName>
                                        </p:attrNameLst>
                                      </p:cBhvr>
                                      <p:tavLst>
                                        <p:tav tm="0">
                                          <p:val>
                                            <p:fltVal val="90"/>
                                          </p:val>
                                        </p:tav>
                                        <p:tav tm="100000">
                                          <p:val>
                                            <p:fltVal val="0"/>
                                          </p:val>
                                        </p:tav>
                                      </p:tavLst>
                                    </p:anim>
                                    <p:animEffect transition="in" filter="fade">
                                      <p:cBhvr>
                                        <p:cTn id="10" dur="500"/>
                                        <p:tgtEl>
                                          <p:spTgt spid="92"/>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91"/>
                                        </p:tgtEl>
                                        <p:attrNameLst>
                                          <p:attrName>style.visibility</p:attrName>
                                        </p:attrNameLst>
                                      </p:cBhvr>
                                      <p:to>
                                        <p:strVal val="visible"/>
                                      </p:to>
                                    </p:set>
                                    <p:animEffect transition="in" filter="barn(inVertical)">
                                      <p:cBhvr>
                                        <p:cTn id="14" dur="500"/>
                                        <p:tgtEl>
                                          <p:spTgt spid="91"/>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fade">
                                      <p:cBhvr>
                                        <p:cTn id="18" dur="1000"/>
                                        <p:tgtEl>
                                          <p:spTgt spid="51"/>
                                        </p:tgtEl>
                                      </p:cBhvr>
                                    </p:animEffect>
                                    <p:anim calcmode="lin" valueType="num">
                                      <p:cBhvr>
                                        <p:cTn id="19" dur="1000" fill="hold"/>
                                        <p:tgtEl>
                                          <p:spTgt spid="51"/>
                                        </p:tgtEl>
                                        <p:attrNameLst>
                                          <p:attrName>ppt_x</p:attrName>
                                        </p:attrNameLst>
                                      </p:cBhvr>
                                      <p:tavLst>
                                        <p:tav tm="0">
                                          <p:val>
                                            <p:strVal val="#ppt_x"/>
                                          </p:val>
                                        </p:tav>
                                        <p:tav tm="100000">
                                          <p:val>
                                            <p:strVal val="#ppt_x"/>
                                          </p:val>
                                        </p:tav>
                                      </p:tavLst>
                                    </p:anim>
                                    <p:anim calcmode="lin" valueType="num">
                                      <p:cBhvr>
                                        <p:cTn id="20" dur="1000" fill="hold"/>
                                        <p:tgtEl>
                                          <p:spTgt spid="5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10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1000"/>
                                        <p:tgtEl>
                                          <p:spTgt spid="65"/>
                                        </p:tgtEl>
                                      </p:cBhvr>
                                    </p:animEffect>
                                    <p:anim calcmode="lin" valueType="num">
                                      <p:cBhvr>
                                        <p:cTn id="24" dur="1000" fill="hold"/>
                                        <p:tgtEl>
                                          <p:spTgt spid="65"/>
                                        </p:tgtEl>
                                        <p:attrNameLst>
                                          <p:attrName>ppt_x</p:attrName>
                                        </p:attrNameLst>
                                      </p:cBhvr>
                                      <p:tavLst>
                                        <p:tav tm="0">
                                          <p:val>
                                            <p:strVal val="#ppt_x"/>
                                          </p:val>
                                        </p:tav>
                                        <p:tav tm="100000">
                                          <p:val>
                                            <p:strVal val="#ppt_x"/>
                                          </p:val>
                                        </p:tav>
                                      </p:tavLst>
                                    </p:anim>
                                    <p:anim calcmode="lin" valueType="num">
                                      <p:cBhvr>
                                        <p:cTn id="25" dur="1000" fill="hold"/>
                                        <p:tgtEl>
                                          <p:spTgt spid="6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1000"/>
                                        <p:tgtEl>
                                          <p:spTgt spid="66"/>
                                        </p:tgtEl>
                                      </p:cBhvr>
                                    </p:animEffect>
                                    <p:anim calcmode="lin" valueType="num">
                                      <p:cBhvr>
                                        <p:cTn id="29" dur="1000" fill="hold"/>
                                        <p:tgtEl>
                                          <p:spTgt spid="66"/>
                                        </p:tgtEl>
                                        <p:attrNameLst>
                                          <p:attrName>ppt_x</p:attrName>
                                        </p:attrNameLst>
                                      </p:cBhvr>
                                      <p:tavLst>
                                        <p:tav tm="0">
                                          <p:val>
                                            <p:strVal val="#ppt_x"/>
                                          </p:val>
                                        </p:tav>
                                        <p:tav tm="100000">
                                          <p:val>
                                            <p:strVal val="#ppt_x"/>
                                          </p:val>
                                        </p:tav>
                                      </p:tavLst>
                                    </p:anim>
                                    <p:anim calcmode="lin" valueType="num">
                                      <p:cBhvr>
                                        <p:cTn id="30" dur="1000" fill="hold"/>
                                        <p:tgtEl>
                                          <p:spTgt spid="6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300"/>
                                  </p:stCondLst>
                                  <p:childTnLst>
                                    <p:set>
                                      <p:cBhvr>
                                        <p:cTn id="32" dur="1" fill="hold">
                                          <p:stCondLst>
                                            <p:cond delay="0"/>
                                          </p:stCondLst>
                                        </p:cTn>
                                        <p:tgtEl>
                                          <p:spTgt spid="70"/>
                                        </p:tgtEl>
                                        <p:attrNameLst>
                                          <p:attrName>style.visibility</p:attrName>
                                        </p:attrNameLst>
                                      </p:cBhvr>
                                      <p:to>
                                        <p:strVal val="visible"/>
                                      </p:to>
                                    </p:set>
                                    <p:animEffect transition="in" filter="fade">
                                      <p:cBhvr>
                                        <p:cTn id="33" dur="1000"/>
                                        <p:tgtEl>
                                          <p:spTgt spid="70"/>
                                        </p:tgtEl>
                                      </p:cBhvr>
                                    </p:animEffect>
                                    <p:anim calcmode="lin" valueType="num">
                                      <p:cBhvr>
                                        <p:cTn id="34" dur="1000" fill="hold"/>
                                        <p:tgtEl>
                                          <p:spTgt spid="70"/>
                                        </p:tgtEl>
                                        <p:attrNameLst>
                                          <p:attrName>ppt_x</p:attrName>
                                        </p:attrNameLst>
                                      </p:cBhvr>
                                      <p:tavLst>
                                        <p:tav tm="0">
                                          <p:val>
                                            <p:strVal val="#ppt_x"/>
                                          </p:val>
                                        </p:tav>
                                        <p:tav tm="100000">
                                          <p:val>
                                            <p:strVal val="#ppt_x"/>
                                          </p:val>
                                        </p:tav>
                                      </p:tavLst>
                                    </p:anim>
                                    <p:anim calcmode="lin" valueType="num">
                                      <p:cBhvr>
                                        <p:cTn id="35" dur="1000" fill="hold"/>
                                        <p:tgtEl>
                                          <p:spTgt spid="7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400"/>
                                  </p:stCondLst>
                                  <p:childTnLst>
                                    <p:set>
                                      <p:cBhvr>
                                        <p:cTn id="37" dur="1" fill="hold">
                                          <p:stCondLst>
                                            <p:cond delay="0"/>
                                          </p:stCondLst>
                                        </p:cTn>
                                        <p:tgtEl>
                                          <p:spTgt spid="71"/>
                                        </p:tgtEl>
                                        <p:attrNameLst>
                                          <p:attrName>style.visibility</p:attrName>
                                        </p:attrNameLst>
                                      </p:cBhvr>
                                      <p:to>
                                        <p:strVal val="visible"/>
                                      </p:to>
                                    </p:set>
                                    <p:animEffect transition="in" filter="fade">
                                      <p:cBhvr>
                                        <p:cTn id="38" dur="1000"/>
                                        <p:tgtEl>
                                          <p:spTgt spid="71"/>
                                        </p:tgtEl>
                                      </p:cBhvr>
                                    </p:animEffect>
                                    <p:anim calcmode="lin" valueType="num">
                                      <p:cBhvr>
                                        <p:cTn id="39" dur="1000" fill="hold"/>
                                        <p:tgtEl>
                                          <p:spTgt spid="71"/>
                                        </p:tgtEl>
                                        <p:attrNameLst>
                                          <p:attrName>ppt_x</p:attrName>
                                        </p:attrNameLst>
                                      </p:cBhvr>
                                      <p:tavLst>
                                        <p:tav tm="0">
                                          <p:val>
                                            <p:strVal val="#ppt_x"/>
                                          </p:val>
                                        </p:tav>
                                        <p:tav tm="100000">
                                          <p:val>
                                            <p:strVal val="#ppt_x"/>
                                          </p:val>
                                        </p:tav>
                                      </p:tavLst>
                                    </p:anim>
                                    <p:anim calcmode="lin" valueType="num">
                                      <p:cBhvr>
                                        <p:cTn id="40" dur="1000" fill="hold"/>
                                        <p:tgtEl>
                                          <p:spTgt spid="7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50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1000"/>
                                        <p:tgtEl>
                                          <p:spTgt spid="72"/>
                                        </p:tgtEl>
                                      </p:cBhvr>
                                    </p:animEffect>
                                    <p:anim calcmode="lin" valueType="num">
                                      <p:cBhvr>
                                        <p:cTn id="44" dur="1000" fill="hold"/>
                                        <p:tgtEl>
                                          <p:spTgt spid="72"/>
                                        </p:tgtEl>
                                        <p:attrNameLst>
                                          <p:attrName>ppt_x</p:attrName>
                                        </p:attrNameLst>
                                      </p:cBhvr>
                                      <p:tavLst>
                                        <p:tav tm="0">
                                          <p:val>
                                            <p:strVal val="#ppt_x"/>
                                          </p:val>
                                        </p:tav>
                                        <p:tav tm="100000">
                                          <p:val>
                                            <p:strVal val="#ppt_x"/>
                                          </p:val>
                                        </p:tav>
                                      </p:tavLst>
                                    </p:anim>
                                    <p:anim calcmode="lin" valueType="num">
                                      <p:cBhvr>
                                        <p:cTn id="45" dur="1000" fill="hold"/>
                                        <p:tgtEl>
                                          <p:spTgt spid="72"/>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31" presetClass="entr" presetSubtype="0" fill="hold" grpId="0" nodeType="after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400" fill="hold"/>
                                        <p:tgtEl>
                                          <p:spTgt spid="85"/>
                                        </p:tgtEl>
                                        <p:attrNameLst>
                                          <p:attrName>ppt_w</p:attrName>
                                        </p:attrNameLst>
                                      </p:cBhvr>
                                      <p:tavLst>
                                        <p:tav tm="0">
                                          <p:val>
                                            <p:fltVal val="0"/>
                                          </p:val>
                                        </p:tav>
                                        <p:tav tm="100000">
                                          <p:val>
                                            <p:strVal val="#ppt_w"/>
                                          </p:val>
                                        </p:tav>
                                      </p:tavLst>
                                    </p:anim>
                                    <p:anim calcmode="lin" valueType="num">
                                      <p:cBhvr>
                                        <p:cTn id="50" dur="400" fill="hold"/>
                                        <p:tgtEl>
                                          <p:spTgt spid="85"/>
                                        </p:tgtEl>
                                        <p:attrNameLst>
                                          <p:attrName>ppt_h</p:attrName>
                                        </p:attrNameLst>
                                      </p:cBhvr>
                                      <p:tavLst>
                                        <p:tav tm="0">
                                          <p:val>
                                            <p:fltVal val="0"/>
                                          </p:val>
                                        </p:tav>
                                        <p:tav tm="100000">
                                          <p:val>
                                            <p:strVal val="#ppt_h"/>
                                          </p:val>
                                        </p:tav>
                                      </p:tavLst>
                                    </p:anim>
                                    <p:anim calcmode="lin" valueType="num">
                                      <p:cBhvr>
                                        <p:cTn id="51" dur="400" fill="hold"/>
                                        <p:tgtEl>
                                          <p:spTgt spid="85"/>
                                        </p:tgtEl>
                                        <p:attrNameLst>
                                          <p:attrName>style.rotation</p:attrName>
                                        </p:attrNameLst>
                                      </p:cBhvr>
                                      <p:tavLst>
                                        <p:tav tm="0">
                                          <p:val>
                                            <p:fltVal val="90"/>
                                          </p:val>
                                        </p:tav>
                                        <p:tav tm="100000">
                                          <p:val>
                                            <p:fltVal val="0"/>
                                          </p:val>
                                        </p:tav>
                                      </p:tavLst>
                                    </p:anim>
                                    <p:animEffect transition="in" filter="fade">
                                      <p:cBhvr>
                                        <p:cTn id="52" dur="400"/>
                                        <p:tgtEl>
                                          <p:spTgt spid="85"/>
                                        </p:tgtEl>
                                      </p:cBhvr>
                                    </p:animEffect>
                                  </p:childTnLst>
                                </p:cTn>
                              </p:par>
                            </p:childTnLst>
                          </p:cTn>
                        </p:par>
                        <p:par>
                          <p:cTn id="53" fill="hold">
                            <p:stCondLst>
                              <p:cond delay="2500"/>
                            </p:stCondLst>
                            <p:childTnLst>
                              <p:par>
                                <p:cTn id="54" presetID="22" presetClass="entr" presetSubtype="1" fill="hold" nodeType="after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up)">
                                      <p:cBhvr>
                                        <p:cTn id="56" dur="500"/>
                                        <p:tgtEl>
                                          <p:spTgt spid="73"/>
                                        </p:tgtEl>
                                      </p:cBhvr>
                                    </p:animEffect>
                                  </p:childTnLst>
                                </p:cTn>
                              </p:par>
                            </p:childTnLst>
                          </p:cTn>
                        </p:par>
                        <p:par>
                          <p:cTn id="57" fill="hold">
                            <p:stCondLst>
                              <p:cond delay="3000"/>
                            </p:stCondLst>
                            <p:childTnLst>
                              <p:par>
                                <p:cTn id="58" presetID="42" presetClass="entr" presetSubtype="0" fill="hold" grpId="0" nodeType="afterEffect">
                                  <p:stCondLst>
                                    <p:cond delay="0"/>
                                  </p:stCondLst>
                                  <p:childTnLst>
                                    <p:set>
                                      <p:cBhvr>
                                        <p:cTn id="59" dur="1" fill="hold">
                                          <p:stCondLst>
                                            <p:cond delay="0"/>
                                          </p:stCondLst>
                                        </p:cTn>
                                        <p:tgtEl>
                                          <p:spTgt spid="79"/>
                                        </p:tgtEl>
                                        <p:attrNameLst>
                                          <p:attrName>style.visibility</p:attrName>
                                        </p:attrNameLst>
                                      </p:cBhvr>
                                      <p:to>
                                        <p:strVal val="visible"/>
                                      </p:to>
                                    </p:set>
                                    <p:animEffect transition="in" filter="fade">
                                      <p:cBhvr>
                                        <p:cTn id="60" dur="500"/>
                                        <p:tgtEl>
                                          <p:spTgt spid="79"/>
                                        </p:tgtEl>
                                      </p:cBhvr>
                                    </p:animEffect>
                                    <p:anim calcmode="lin" valueType="num">
                                      <p:cBhvr>
                                        <p:cTn id="61" dur="500" fill="hold"/>
                                        <p:tgtEl>
                                          <p:spTgt spid="79"/>
                                        </p:tgtEl>
                                        <p:attrNameLst>
                                          <p:attrName>ppt_x</p:attrName>
                                        </p:attrNameLst>
                                      </p:cBhvr>
                                      <p:tavLst>
                                        <p:tav tm="0">
                                          <p:val>
                                            <p:strVal val="#ppt_x"/>
                                          </p:val>
                                        </p:tav>
                                        <p:tav tm="100000">
                                          <p:val>
                                            <p:strVal val="#ppt_x"/>
                                          </p:val>
                                        </p:tav>
                                      </p:tavLst>
                                    </p:anim>
                                    <p:anim calcmode="lin" valueType="num">
                                      <p:cBhvr>
                                        <p:cTn id="62" dur="500" fill="hold"/>
                                        <p:tgtEl>
                                          <p:spTgt spid="79"/>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31" presetClass="entr" presetSubtype="0" fill="hold" grpId="0" nodeType="afterEffect">
                                  <p:stCondLst>
                                    <p:cond delay="0"/>
                                  </p:stCondLst>
                                  <p:childTnLst>
                                    <p:set>
                                      <p:cBhvr>
                                        <p:cTn id="65" dur="1" fill="hold">
                                          <p:stCondLst>
                                            <p:cond delay="0"/>
                                          </p:stCondLst>
                                        </p:cTn>
                                        <p:tgtEl>
                                          <p:spTgt spid="86"/>
                                        </p:tgtEl>
                                        <p:attrNameLst>
                                          <p:attrName>style.visibility</p:attrName>
                                        </p:attrNameLst>
                                      </p:cBhvr>
                                      <p:to>
                                        <p:strVal val="visible"/>
                                      </p:to>
                                    </p:set>
                                    <p:anim calcmode="lin" valueType="num">
                                      <p:cBhvr>
                                        <p:cTn id="66" dur="400" fill="hold"/>
                                        <p:tgtEl>
                                          <p:spTgt spid="86"/>
                                        </p:tgtEl>
                                        <p:attrNameLst>
                                          <p:attrName>ppt_w</p:attrName>
                                        </p:attrNameLst>
                                      </p:cBhvr>
                                      <p:tavLst>
                                        <p:tav tm="0">
                                          <p:val>
                                            <p:fltVal val="0"/>
                                          </p:val>
                                        </p:tav>
                                        <p:tav tm="100000">
                                          <p:val>
                                            <p:strVal val="#ppt_w"/>
                                          </p:val>
                                        </p:tav>
                                      </p:tavLst>
                                    </p:anim>
                                    <p:anim calcmode="lin" valueType="num">
                                      <p:cBhvr>
                                        <p:cTn id="67" dur="400" fill="hold"/>
                                        <p:tgtEl>
                                          <p:spTgt spid="86"/>
                                        </p:tgtEl>
                                        <p:attrNameLst>
                                          <p:attrName>ppt_h</p:attrName>
                                        </p:attrNameLst>
                                      </p:cBhvr>
                                      <p:tavLst>
                                        <p:tav tm="0">
                                          <p:val>
                                            <p:fltVal val="0"/>
                                          </p:val>
                                        </p:tav>
                                        <p:tav tm="100000">
                                          <p:val>
                                            <p:strVal val="#ppt_h"/>
                                          </p:val>
                                        </p:tav>
                                      </p:tavLst>
                                    </p:anim>
                                    <p:anim calcmode="lin" valueType="num">
                                      <p:cBhvr>
                                        <p:cTn id="68" dur="400" fill="hold"/>
                                        <p:tgtEl>
                                          <p:spTgt spid="86"/>
                                        </p:tgtEl>
                                        <p:attrNameLst>
                                          <p:attrName>style.rotation</p:attrName>
                                        </p:attrNameLst>
                                      </p:cBhvr>
                                      <p:tavLst>
                                        <p:tav tm="0">
                                          <p:val>
                                            <p:fltVal val="90"/>
                                          </p:val>
                                        </p:tav>
                                        <p:tav tm="100000">
                                          <p:val>
                                            <p:fltVal val="0"/>
                                          </p:val>
                                        </p:tav>
                                      </p:tavLst>
                                    </p:anim>
                                    <p:animEffect transition="in" filter="fade">
                                      <p:cBhvr>
                                        <p:cTn id="69" dur="400"/>
                                        <p:tgtEl>
                                          <p:spTgt spid="86"/>
                                        </p:tgtEl>
                                      </p:cBhvr>
                                    </p:animEffect>
                                  </p:childTnLst>
                                </p:cTn>
                              </p:par>
                            </p:childTnLst>
                          </p:cTn>
                        </p:par>
                        <p:par>
                          <p:cTn id="70" fill="hold">
                            <p:stCondLst>
                              <p:cond delay="4000"/>
                            </p:stCondLst>
                            <p:childTnLst>
                              <p:par>
                                <p:cTn id="71" presetID="22" presetClass="entr" presetSubtype="1" fill="hold" nodeType="after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wipe(up)">
                                      <p:cBhvr>
                                        <p:cTn id="73" dur="500"/>
                                        <p:tgtEl>
                                          <p:spTgt spid="76"/>
                                        </p:tgtEl>
                                      </p:cBhvr>
                                    </p:animEffect>
                                  </p:childTnLst>
                                </p:cTn>
                              </p:par>
                            </p:childTnLst>
                          </p:cTn>
                        </p:par>
                        <p:par>
                          <p:cTn id="74" fill="hold">
                            <p:stCondLst>
                              <p:cond delay="4500"/>
                            </p:stCondLst>
                            <p:childTnLst>
                              <p:par>
                                <p:cTn id="75" presetID="42" presetClass="entr" presetSubtype="0" fill="hold" grpId="0" nodeType="after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fade">
                                      <p:cBhvr>
                                        <p:cTn id="77" dur="500"/>
                                        <p:tgtEl>
                                          <p:spTgt spid="82"/>
                                        </p:tgtEl>
                                      </p:cBhvr>
                                    </p:animEffect>
                                    <p:anim calcmode="lin" valueType="num">
                                      <p:cBhvr>
                                        <p:cTn id="78" dur="500" fill="hold"/>
                                        <p:tgtEl>
                                          <p:spTgt spid="82"/>
                                        </p:tgtEl>
                                        <p:attrNameLst>
                                          <p:attrName>ppt_x</p:attrName>
                                        </p:attrNameLst>
                                      </p:cBhvr>
                                      <p:tavLst>
                                        <p:tav tm="0">
                                          <p:val>
                                            <p:strVal val="#ppt_x"/>
                                          </p:val>
                                        </p:tav>
                                        <p:tav tm="100000">
                                          <p:val>
                                            <p:strVal val="#ppt_x"/>
                                          </p:val>
                                        </p:tav>
                                      </p:tavLst>
                                    </p:anim>
                                    <p:anim calcmode="lin" valueType="num">
                                      <p:cBhvr>
                                        <p:cTn id="79" dur="500" fill="hold"/>
                                        <p:tgtEl>
                                          <p:spTgt spid="82"/>
                                        </p:tgtEl>
                                        <p:attrNameLst>
                                          <p:attrName>ppt_y</p:attrName>
                                        </p:attrNameLst>
                                      </p:cBhvr>
                                      <p:tavLst>
                                        <p:tav tm="0">
                                          <p:val>
                                            <p:strVal val="#ppt_y+.1"/>
                                          </p:val>
                                        </p:tav>
                                        <p:tav tm="100000">
                                          <p:val>
                                            <p:strVal val="#ppt_y"/>
                                          </p:val>
                                        </p:tav>
                                      </p:tavLst>
                                    </p:anim>
                                  </p:childTnLst>
                                </p:cTn>
                              </p:par>
                            </p:childTnLst>
                          </p:cTn>
                        </p:par>
                        <p:par>
                          <p:cTn id="80" fill="hold">
                            <p:stCondLst>
                              <p:cond delay="5000"/>
                            </p:stCondLst>
                            <p:childTnLst>
                              <p:par>
                                <p:cTn id="81" presetID="31" presetClass="entr" presetSubtype="0" fill="hold" grpId="0" nodeType="afterEffect">
                                  <p:stCondLst>
                                    <p:cond delay="0"/>
                                  </p:stCondLst>
                                  <p:childTnLst>
                                    <p:set>
                                      <p:cBhvr>
                                        <p:cTn id="82" dur="1" fill="hold">
                                          <p:stCondLst>
                                            <p:cond delay="0"/>
                                          </p:stCondLst>
                                        </p:cTn>
                                        <p:tgtEl>
                                          <p:spTgt spid="87"/>
                                        </p:tgtEl>
                                        <p:attrNameLst>
                                          <p:attrName>style.visibility</p:attrName>
                                        </p:attrNameLst>
                                      </p:cBhvr>
                                      <p:to>
                                        <p:strVal val="visible"/>
                                      </p:to>
                                    </p:set>
                                    <p:anim calcmode="lin" valueType="num">
                                      <p:cBhvr>
                                        <p:cTn id="83" dur="400" fill="hold"/>
                                        <p:tgtEl>
                                          <p:spTgt spid="87"/>
                                        </p:tgtEl>
                                        <p:attrNameLst>
                                          <p:attrName>ppt_w</p:attrName>
                                        </p:attrNameLst>
                                      </p:cBhvr>
                                      <p:tavLst>
                                        <p:tav tm="0">
                                          <p:val>
                                            <p:fltVal val="0"/>
                                          </p:val>
                                        </p:tav>
                                        <p:tav tm="100000">
                                          <p:val>
                                            <p:strVal val="#ppt_w"/>
                                          </p:val>
                                        </p:tav>
                                      </p:tavLst>
                                    </p:anim>
                                    <p:anim calcmode="lin" valueType="num">
                                      <p:cBhvr>
                                        <p:cTn id="84" dur="400" fill="hold"/>
                                        <p:tgtEl>
                                          <p:spTgt spid="87"/>
                                        </p:tgtEl>
                                        <p:attrNameLst>
                                          <p:attrName>ppt_h</p:attrName>
                                        </p:attrNameLst>
                                      </p:cBhvr>
                                      <p:tavLst>
                                        <p:tav tm="0">
                                          <p:val>
                                            <p:fltVal val="0"/>
                                          </p:val>
                                        </p:tav>
                                        <p:tav tm="100000">
                                          <p:val>
                                            <p:strVal val="#ppt_h"/>
                                          </p:val>
                                        </p:tav>
                                      </p:tavLst>
                                    </p:anim>
                                    <p:anim calcmode="lin" valueType="num">
                                      <p:cBhvr>
                                        <p:cTn id="85" dur="400" fill="hold"/>
                                        <p:tgtEl>
                                          <p:spTgt spid="87"/>
                                        </p:tgtEl>
                                        <p:attrNameLst>
                                          <p:attrName>style.rotation</p:attrName>
                                        </p:attrNameLst>
                                      </p:cBhvr>
                                      <p:tavLst>
                                        <p:tav tm="0">
                                          <p:val>
                                            <p:fltVal val="90"/>
                                          </p:val>
                                        </p:tav>
                                        <p:tav tm="100000">
                                          <p:val>
                                            <p:fltVal val="0"/>
                                          </p:val>
                                        </p:tav>
                                      </p:tavLst>
                                    </p:anim>
                                    <p:animEffect transition="in" filter="fade">
                                      <p:cBhvr>
                                        <p:cTn id="86" dur="400"/>
                                        <p:tgtEl>
                                          <p:spTgt spid="87"/>
                                        </p:tgtEl>
                                      </p:cBhvr>
                                    </p:animEffect>
                                  </p:childTnLst>
                                </p:cTn>
                              </p:par>
                            </p:childTnLst>
                          </p:cTn>
                        </p:par>
                        <p:par>
                          <p:cTn id="87" fill="hold">
                            <p:stCondLst>
                              <p:cond delay="5500"/>
                            </p:stCondLst>
                            <p:childTnLst>
                              <p:par>
                                <p:cTn id="88" presetID="22" presetClass="entr" presetSubtype="1" fill="hold" nodeType="afterEffect">
                                  <p:stCondLst>
                                    <p:cond delay="0"/>
                                  </p:stCondLst>
                                  <p:childTnLst>
                                    <p:set>
                                      <p:cBhvr>
                                        <p:cTn id="89" dur="1" fill="hold">
                                          <p:stCondLst>
                                            <p:cond delay="0"/>
                                          </p:stCondLst>
                                        </p:cTn>
                                        <p:tgtEl>
                                          <p:spTgt spid="74"/>
                                        </p:tgtEl>
                                        <p:attrNameLst>
                                          <p:attrName>style.visibility</p:attrName>
                                        </p:attrNameLst>
                                      </p:cBhvr>
                                      <p:to>
                                        <p:strVal val="visible"/>
                                      </p:to>
                                    </p:set>
                                    <p:animEffect transition="in" filter="wipe(up)">
                                      <p:cBhvr>
                                        <p:cTn id="90" dur="500"/>
                                        <p:tgtEl>
                                          <p:spTgt spid="74"/>
                                        </p:tgtEl>
                                      </p:cBhvr>
                                    </p:animEffect>
                                  </p:childTnLst>
                                </p:cTn>
                              </p:par>
                            </p:childTnLst>
                          </p:cTn>
                        </p:par>
                        <p:par>
                          <p:cTn id="91" fill="hold">
                            <p:stCondLst>
                              <p:cond delay="6000"/>
                            </p:stCondLst>
                            <p:childTnLst>
                              <p:par>
                                <p:cTn id="92" presetID="42" presetClass="entr" presetSubtype="0" fill="hold" grpId="0" nodeType="afterEffect">
                                  <p:stCondLst>
                                    <p:cond delay="0"/>
                                  </p:stCondLst>
                                  <p:childTnLst>
                                    <p:set>
                                      <p:cBhvr>
                                        <p:cTn id="93" dur="1" fill="hold">
                                          <p:stCondLst>
                                            <p:cond delay="0"/>
                                          </p:stCondLst>
                                        </p:cTn>
                                        <p:tgtEl>
                                          <p:spTgt spid="80"/>
                                        </p:tgtEl>
                                        <p:attrNameLst>
                                          <p:attrName>style.visibility</p:attrName>
                                        </p:attrNameLst>
                                      </p:cBhvr>
                                      <p:to>
                                        <p:strVal val="visible"/>
                                      </p:to>
                                    </p:set>
                                    <p:animEffect transition="in" filter="fade">
                                      <p:cBhvr>
                                        <p:cTn id="94" dur="500"/>
                                        <p:tgtEl>
                                          <p:spTgt spid="80"/>
                                        </p:tgtEl>
                                      </p:cBhvr>
                                    </p:animEffect>
                                    <p:anim calcmode="lin" valueType="num">
                                      <p:cBhvr>
                                        <p:cTn id="95" dur="500" fill="hold"/>
                                        <p:tgtEl>
                                          <p:spTgt spid="80"/>
                                        </p:tgtEl>
                                        <p:attrNameLst>
                                          <p:attrName>ppt_x</p:attrName>
                                        </p:attrNameLst>
                                      </p:cBhvr>
                                      <p:tavLst>
                                        <p:tav tm="0">
                                          <p:val>
                                            <p:strVal val="#ppt_x"/>
                                          </p:val>
                                        </p:tav>
                                        <p:tav tm="100000">
                                          <p:val>
                                            <p:strVal val="#ppt_x"/>
                                          </p:val>
                                        </p:tav>
                                      </p:tavLst>
                                    </p:anim>
                                    <p:anim calcmode="lin" valueType="num">
                                      <p:cBhvr>
                                        <p:cTn id="96" dur="500" fill="hold"/>
                                        <p:tgtEl>
                                          <p:spTgt spid="80"/>
                                        </p:tgtEl>
                                        <p:attrNameLst>
                                          <p:attrName>ppt_y</p:attrName>
                                        </p:attrNameLst>
                                      </p:cBhvr>
                                      <p:tavLst>
                                        <p:tav tm="0">
                                          <p:val>
                                            <p:strVal val="#ppt_y+.1"/>
                                          </p:val>
                                        </p:tav>
                                        <p:tav tm="100000">
                                          <p:val>
                                            <p:strVal val="#ppt_y"/>
                                          </p:val>
                                        </p:tav>
                                      </p:tavLst>
                                    </p:anim>
                                  </p:childTnLst>
                                </p:cTn>
                              </p:par>
                            </p:childTnLst>
                          </p:cTn>
                        </p:par>
                        <p:par>
                          <p:cTn id="97" fill="hold">
                            <p:stCondLst>
                              <p:cond delay="6500"/>
                            </p:stCondLst>
                            <p:childTnLst>
                              <p:par>
                                <p:cTn id="98" presetID="31" presetClass="entr" presetSubtype="0" fill="hold" grpId="0" nodeType="afterEffect">
                                  <p:stCondLst>
                                    <p:cond delay="0"/>
                                  </p:stCondLst>
                                  <p:childTnLst>
                                    <p:set>
                                      <p:cBhvr>
                                        <p:cTn id="99" dur="1" fill="hold">
                                          <p:stCondLst>
                                            <p:cond delay="0"/>
                                          </p:stCondLst>
                                        </p:cTn>
                                        <p:tgtEl>
                                          <p:spTgt spid="88"/>
                                        </p:tgtEl>
                                        <p:attrNameLst>
                                          <p:attrName>style.visibility</p:attrName>
                                        </p:attrNameLst>
                                      </p:cBhvr>
                                      <p:to>
                                        <p:strVal val="visible"/>
                                      </p:to>
                                    </p:set>
                                    <p:anim calcmode="lin" valueType="num">
                                      <p:cBhvr>
                                        <p:cTn id="100" dur="400" fill="hold"/>
                                        <p:tgtEl>
                                          <p:spTgt spid="88"/>
                                        </p:tgtEl>
                                        <p:attrNameLst>
                                          <p:attrName>ppt_w</p:attrName>
                                        </p:attrNameLst>
                                      </p:cBhvr>
                                      <p:tavLst>
                                        <p:tav tm="0">
                                          <p:val>
                                            <p:fltVal val="0"/>
                                          </p:val>
                                        </p:tav>
                                        <p:tav tm="100000">
                                          <p:val>
                                            <p:strVal val="#ppt_w"/>
                                          </p:val>
                                        </p:tav>
                                      </p:tavLst>
                                    </p:anim>
                                    <p:anim calcmode="lin" valueType="num">
                                      <p:cBhvr>
                                        <p:cTn id="101" dur="400" fill="hold"/>
                                        <p:tgtEl>
                                          <p:spTgt spid="88"/>
                                        </p:tgtEl>
                                        <p:attrNameLst>
                                          <p:attrName>ppt_h</p:attrName>
                                        </p:attrNameLst>
                                      </p:cBhvr>
                                      <p:tavLst>
                                        <p:tav tm="0">
                                          <p:val>
                                            <p:fltVal val="0"/>
                                          </p:val>
                                        </p:tav>
                                        <p:tav tm="100000">
                                          <p:val>
                                            <p:strVal val="#ppt_h"/>
                                          </p:val>
                                        </p:tav>
                                      </p:tavLst>
                                    </p:anim>
                                    <p:anim calcmode="lin" valueType="num">
                                      <p:cBhvr>
                                        <p:cTn id="102" dur="400" fill="hold"/>
                                        <p:tgtEl>
                                          <p:spTgt spid="88"/>
                                        </p:tgtEl>
                                        <p:attrNameLst>
                                          <p:attrName>style.rotation</p:attrName>
                                        </p:attrNameLst>
                                      </p:cBhvr>
                                      <p:tavLst>
                                        <p:tav tm="0">
                                          <p:val>
                                            <p:fltVal val="90"/>
                                          </p:val>
                                        </p:tav>
                                        <p:tav tm="100000">
                                          <p:val>
                                            <p:fltVal val="0"/>
                                          </p:val>
                                        </p:tav>
                                      </p:tavLst>
                                    </p:anim>
                                    <p:animEffect transition="in" filter="fade">
                                      <p:cBhvr>
                                        <p:cTn id="103" dur="400"/>
                                        <p:tgtEl>
                                          <p:spTgt spid="88"/>
                                        </p:tgtEl>
                                      </p:cBhvr>
                                    </p:animEffect>
                                  </p:childTnLst>
                                </p:cTn>
                              </p:par>
                            </p:childTnLst>
                          </p:cTn>
                        </p:par>
                        <p:par>
                          <p:cTn id="104" fill="hold">
                            <p:stCondLst>
                              <p:cond delay="7000"/>
                            </p:stCondLst>
                            <p:childTnLst>
                              <p:par>
                                <p:cTn id="105" presetID="22" presetClass="entr" presetSubtype="1" fill="hold" nodeType="afterEffect">
                                  <p:stCondLst>
                                    <p:cond delay="0"/>
                                  </p:stCondLst>
                                  <p:childTnLst>
                                    <p:set>
                                      <p:cBhvr>
                                        <p:cTn id="106" dur="1" fill="hold">
                                          <p:stCondLst>
                                            <p:cond delay="0"/>
                                          </p:stCondLst>
                                        </p:cTn>
                                        <p:tgtEl>
                                          <p:spTgt spid="77"/>
                                        </p:tgtEl>
                                        <p:attrNameLst>
                                          <p:attrName>style.visibility</p:attrName>
                                        </p:attrNameLst>
                                      </p:cBhvr>
                                      <p:to>
                                        <p:strVal val="visible"/>
                                      </p:to>
                                    </p:set>
                                    <p:animEffect transition="in" filter="wipe(up)">
                                      <p:cBhvr>
                                        <p:cTn id="107" dur="500"/>
                                        <p:tgtEl>
                                          <p:spTgt spid="77"/>
                                        </p:tgtEl>
                                      </p:cBhvr>
                                    </p:animEffect>
                                  </p:childTnLst>
                                </p:cTn>
                              </p:par>
                            </p:childTnLst>
                          </p:cTn>
                        </p:par>
                        <p:par>
                          <p:cTn id="108" fill="hold">
                            <p:stCondLst>
                              <p:cond delay="7500"/>
                            </p:stCondLst>
                            <p:childTnLst>
                              <p:par>
                                <p:cTn id="109" presetID="42" presetClass="entr" presetSubtype="0" fill="hold" grpId="0" nodeType="afterEffect">
                                  <p:stCondLst>
                                    <p:cond delay="0"/>
                                  </p:stCondLst>
                                  <p:childTnLst>
                                    <p:set>
                                      <p:cBhvr>
                                        <p:cTn id="110" dur="1" fill="hold">
                                          <p:stCondLst>
                                            <p:cond delay="0"/>
                                          </p:stCondLst>
                                        </p:cTn>
                                        <p:tgtEl>
                                          <p:spTgt spid="83"/>
                                        </p:tgtEl>
                                        <p:attrNameLst>
                                          <p:attrName>style.visibility</p:attrName>
                                        </p:attrNameLst>
                                      </p:cBhvr>
                                      <p:to>
                                        <p:strVal val="visible"/>
                                      </p:to>
                                    </p:set>
                                    <p:animEffect transition="in" filter="fade">
                                      <p:cBhvr>
                                        <p:cTn id="111" dur="500"/>
                                        <p:tgtEl>
                                          <p:spTgt spid="83"/>
                                        </p:tgtEl>
                                      </p:cBhvr>
                                    </p:animEffect>
                                    <p:anim calcmode="lin" valueType="num">
                                      <p:cBhvr>
                                        <p:cTn id="112" dur="500" fill="hold"/>
                                        <p:tgtEl>
                                          <p:spTgt spid="83"/>
                                        </p:tgtEl>
                                        <p:attrNameLst>
                                          <p:attrName>ppt_x</p:attrName>
                                        </p:attrNameLst>
                                      </p:cBhvr>
                                      <p:tavLst>
                                        <p:tav tm="0">
                                          <p:val>
                                            <p:strVal val="#ppt_x"/>
                                          </p:val>
                                        </p:tav>
                                        <p:tav tm="100000">
                                          <p:val>
                                            <p:strVal val="#ppt_x"/>
                                          </p:val>
                                        </p:tav>
                                      </p:tavLst>
                                    </p:anim>
                                    <p:anim calcmode="lin" valueType="num">
                                      <p:cBhvr>
                                        <p:cTn id="113" dur="500" fill="hold"/>
                                        <p:tgtEl>
                                          <p:spTgt spid="83"/>
                                        </p:tgtEl>
                                        <p:attrNameLst>
                                          <p:attrName>ppt_y</p:attrName>
                                        </p:attrNameLst>
                                      </p:cBhvr>
                                      <p:tavLst>
                                        <p:tav tm="0">
                                          <p:val>
                                            <p:strVal val="#ppt_y+.1"/>
                                          </p:val>
                                        </p:tav>
                                        <p:tav tm="100000">
                                          <p:val>
                                            <p:strVal val="#ppt_y"/>
                                          </p:val>
                                        </p:tav>
                                      </p:tavLst>
                                    </p:anim>
                                  </p:childTnLst>
                                </p:cTn>
                              </p:par>
                            </p:childTnLst>
                          </p:cTn>
                        </p:par>
                        <p:par>
                          <p:cTn id="114" fill="hold">
                            <p:stCondLst>
                              <p:cond delay="8000"/>
                            </p:stCondLst>
                            <p:childTnLst>
                              <p:par>
                                <p:cTn id="115" presetID="31" presetClass="entr" presetSubtype="0" fill="hold" grpId="0" nodeType="afterEffect">
                                  <p:stCondLst>
                                    <p:cond delay="0"/>
                                  </p:stCondLst>
                                  <p:childTnLst>
                                    <p:set>
                                      <p:cBhvr>
                                        <p:cTn id="116" dur="1" fill="hold">
                                          <p:stCondLst>
                                            <p:cond delay="0"/>
                                          </p:stCondLst>
                                        </p:cTn>
                                        <p:tgtEl>
                                          <p:spTgt spid="89"/>
                                        </p:tgtEl>
                                        <p:attrNameLst>
                                          <p:attrName>style.visibility</p:attrName>
                                        </p:attrNameLst>
                                      </p:cBhvr>
                                      <p:to>
                                        <p:strVal val="visible"/>
                                      </p:to>
                                    </p:set>
                                    <p:anim calcmode="lin" valueType="num">
                                      <p:cBhvr>
                                        <p:cTn id="117" dur="400" fill="hold"/>
                                        <p:tgtEl>
                                          <p:spTgt spid="89"/>
                                        </p:tgtEl>
                                        <p:attrNameLst>
                                          <p:attrName>ppt_w</p:attrName>
                                        </p:attrNameLst>
                                      </p:cBhvr>
                                      <p:tavLst>
                                        <p:tav tm="0">
                                          <p:val>
                                            <p:fltVal val="0"/>
                                          </p:val>
                                        </p:tav>
                                        <p:tav tm="100000">
                                          <p:val>
                                            <p:strVal val="#ppt_w"/>
                                          </p:val>
                                        </p:tav>
                                      </p:tavLst>
                                    </p:anim>
                                    <p:anim calcmode="lin" valueType="num">
                                      <p:cBhvr>
                                        <p:cTn id="118" dur="400" fill="hold"/>
                                        <p:tgtEl>
                                          <p:spTgt spid="89"/>
                                        </p:tgtEl>
                                        <p:attrNameLst>
                                          <p:attrName>ppt_h</p:attrName>
                                        </p:attrNameLst>
                                      </p:cBhvr>
                                      <p:tavLst>
                                        <p:tav tm="0">
                                          <p:val>
                                            <p:fltVal val="0"/>
                                          </p:val>
                                        </p:tav>
                                        <p:tav tm="100000">
                                          <p:val>
                                            <p:strVal val="#ppt_h"/>
                                          </p:val>
                                        </p:tav>
                                      </p:tavLst>
                                    </p:anim>
                                    <p:anim calcmode="lin" valueType="num">
                                      <p:cBhvr>
                                        <p:cTn id="119" dur="400" fill="hold"/>
                                        <p:tgtEl>
                                          <p:spTgt spid="89"/>
                                        </p:tgtEl>
                                        <p:attrNameLst>
                                          <p:attrName>style.rotation</p:attrName>
                                        </p:attrNameLst>
                                      </p:cBhvr>
                                      <p:tavLst>
                                        <p:tav tm="0">
                                          <p:val>
                                            <p:fltVal val="90"/>
                                          </p:val>
                                        </p:tav>
                                        <p:tav tm="100000">
                                          <p:val>
                                            <p:fltVal val="0"/>
                                          </p:val>
                                        </p:tav>
                                      </p:tavLst>
                                    </p:anim>
                                    <p:animEffect transition="in" filter="fade">
                                      <p:cBhvr>
                                        <p:cTn id="120" dur="400"/>
                                        <p:tgtEl>
                                          <p:spTgt spid="89"/>
                                        </p:tgtEl>
                                      </p:cBhvr>
                                    </p:animEffect>
                                  </p:childTnLst>
                                </p:cTn>
                              </p:par>
                            </p:childTnLst>
                          </p:cTn>
                        </p:par>
                        <p:par>
                          <p:cTn id="121" fill="hold">
                            <p:stCondLst>
                              <p:cond delay="8500"/>
                            </p:stCondLst>
                            <p:childTnLst>
                              <p:par>
                                <p:cTn id="122" presetID="22" presetClass="entr" presetSubtype="1" fill="hold" nodeType="afterEffect">
                                  <p:stCondLst>
                                    <p:cond delay="0"/>
                                  </p:stCondLst>
                                  <p:childTnLst>
                                    <p:set>
                                      <p:cBhvr>
                                        <p:cTn id="123" dur="1" fill="hold">
                                          <p:stCondLst>
                                            <p:cond delay="0"/>
                                          </p:stCondLst>
                                        </p:cTn>
                                        <p:tgtEl>
                                          <p:spTgt spid="75"/>
                                        </p:tgtEl>
                                        <p:attrNameLst>
                                          <p:attrName>style.visibility</p:attrName>
                                        </p:attrNameLst>
                                      </p:cBhvr>
                                      <p:to>
                                        <p:strVal val="visible"/>
                                      </p:to>
                                    </p:set>
                                    <p:animEffect transition="in" filter="wipe(up)">
                                      <p:cBhvr>
                                        <p:cTn id="124" dur="500"/>
                                        <p:tgtEl>
                                          <p:spTgt spid="75"/>
                                        </p:tgtEl>
                                      </p:cBhvr>
                                    </p:animEffect>
                                  </p:childTnLst>
                                </p:cTn>
                              </p:par>
                            </p:childTnLst>
                          </p:cTn>
                        </p:par>
                        <p:par>
                          <p:cTn id="125" fill="hold">
                            <p:stCondLst>
                              <p:cond delay="9000"/>
                            </p:stCondLst>
                            <p:childTnLst>
                              <p:par>
                                <p:cTn id="126" presetID="42" presetClass="entr" presetSubtype="0" fill="hold" grpId="0" nodeType="afterEffect">
                                  <p:stCondLst>
                                    <p:cond delay="0"/>
                                  </p:stCondLst>
                                  <p:childTnLst>
                                    <p:set>
                                      <p:cBhvr>
                                        <p:cTn id="127" dur="1" fill="hold">
                                          <p:stCondLst>
                                            <p:cond delay="0"/>
                                          </p:stCondLst>
                                        </p:cTn>
                                        <p:tgtEl>
                                          <p:spTgt spid="81"/>
                                        </p:tgtEl>
                                        <p:attrNameLst>
                                          <p:attrName>style.visibility</p:attrName>
                                        </p:attrNameLst>
                                      </p:cBhvr>
                                      <p:to>
                                        <p:strVal val="visible"/>
                                      </p:to>
                                    </p:set>
                                    <p:animEffect transition="in" filter="fade">
                                      <p:cBhvr>
                                        <p:cTn id="128" dur="500"/>
                                        <p:tgtEl>
                                          <p:spTgt spid="81"/>
                                        </p:tgtEl>
                                      </p:cBhvr>
                                    </p:animEffect>
                                    <p:anim calcmode="lin" valueType="num">
                                      <p:cBhvr>
                                        <p:cTn id="129" dur="500" fill="hold"/>
                                        <p:tgtEl>
                                          <p:spTgt spid="81"/>
                                        </p:tgtEl>
                                        <p:attrNameLst>
                                          <p:attrName>ppt_x</p:attrName>
                                        </p:attrNameLst>
                                      </p:cBhvr>
                                      <p:tavLst>
                                        <p:tav tm="0">
                                          <p:val>
                                            <p:strVal val="#ppt_x"/>
                                          </p:val>
                                        </p:tav>
                                        <p:tav tm="100000">
                                          <p:val>
                                            <p:strVal val="#ppt_x"/>
                                          </p:val>
                                        </p:tav>
                                      </p:tavLst>
                                    </p:anim>
                                    <p:anim calcmode="lin" valueType="num">
                                      <p:cBhvr>
                                        <p:cTn id="130" dur="500" fill="hold"/>
                                        <p:tgtEl>
                                          <p:spTgt spid="81"/>
                                        </p:tgtEl>
                                        <p:attrNameLst>
                                          <p:attrName>ppt_y</p:attrName>
                                        </p:attrNameLst>
                                      </p:cBhvr>
                                      <p:tavLst>
                                        <p:tav tm="0">
                                          <p:val>
                                            <p:strVal val="#ppt_y+.1"/>
                                          </p:val>
                                        </p:tav>
                                        <p:tav tm="100000">
                                          <p:val>
                                            <p:strVal val="#ppt_y"/>
                                          </p:val>
                                        </p:tav>
                                      </p:tavLst>
                                    </p:anim>
                                  </p:childTnLst>
                                </p:cTn>
                              </p:par>
                            </p:childTnLst>
                          </p:cTn>
                        </p:par>
                        <p:par>
                          <p:cTn id="131" fill="hold">
                            <p:stCondLst>
                              <p:cond delay="9500"/>
                            </p:stCondLst>
                            <p:childTnLst>
                              <p:par>
                                <p:cTn id="132" presetID="31" presetClass="entr" presetSubtype="0" fill="hold" grpId="0" nodeType="afterEffect">
                                  <p:stCondLst>
                                    <p:cond delay="0"/>
                                  </p:stCondLst>
                                  <p:childTnLst>
                                    <p:set>
                                      <p:cBhvr>
                                        <p:cTn id="133" dur="1" fill="hold">
                                          <p:stCondLst>
                                            <p:cond delay="0"/>
                                          </p:stCondLst>
                                        </p:cTn>
                                        <p:tgtEl>
                                          <p:spTgt spid="90"/>
                                        </p:tgtEl>
                                        <p:attrNameLst>
                                          <p:attrName>style.visibility</p:attrName>
                                        </p:attrNameLst>
                                      </p:cBhvr>
                                      <p:to>
                                        <p:strVal val="visible"/>
                                      </p:to>
                                    </p:set>
                                    <p:anim calcmode="lin" valueType="num">
                                      <p:cBhvr>
                                        <p:cTn id="134" dur="400" fill="hold"/>
                                        <p:tgtEl>
                                          <p:spTgt spid="90"/>
                                        </p:tgtEl>
                                        <p:attrNameLst>
                                          <p:attrName>ppt_w</p:attrName>
                                        </p:attrNameLst>
                                      </p:cBhvr>
                                      <p:tavLst>
                                        <p:tav tm="0">
                                          <p:val>
                                            <p:fltVal val="0"/>
                                          </p:val>
                                        </p:tav>
                                        <p:tav tm="100000">
                                          <p:val>
                                            <p:strVal val="#ppt_w"/>
                                          </p:val>
                                        </p:tav>
                                      </p:tavLst>
                                    </p:anim>
                                    <p:anim calcmode="lin" valueType="num">
                                      <p:cBhvr>
                                        <p:cTn id="135" dur="400" fill="hold"/>
                                        <p:tgtEl>
                                          <p:spTgt spid="90"/>
                                        </p:tgtEl>
                                        <p:attrNameLst>
                                          <p:attrName>ppt_h</p:attrName>
                                        </p:attrNameLst>
                                      </p:cBhvr>
                                      <p:tavLst>
                                        <p:tav tm="0">
                                          <p:val>
                                            <p:fltVal val="0"/>
                                          </p:val>
                                        </p:tav>
                                        <p:tav tm="100000">
                                          <p:val>
                                            <p:strVal val="#ppt_h"/>
                                          </p:val>
                                        </p:tav>
                                      </p:tavLst>
                                    </p:anim>
                                    <p:anim calcmode="lin" valueType="num">
                                      <p:cBhvr>
                                        <p:cTn id="136" dur="400" fill="hold"/>
                                        <p:tgtEl>
                                          <p:spTgt spid="90"/>
                                        </p:tgtEl>
                                        <p:attrNameLst>
                                          <p:attrName>style.rotation</p:attrName>
                                        </p:attrNameLst>
                                      </p:cBhvr>
                                      <p:tavLst>
                                        <p:tav tm="0">
                                          <p:val>
                                            <p:fltVal val="90"/>
                                          </p:val>
                                        </p:tav>
                                        <p:tav tm="100000">
                                          <p:val>
                                            <p:fltVal val="0"/>
                                          </p:val>
                                        </p:tav>
                                      </p:tavLst>
                                    </p:anim>
                                    <p:animEffect transition="in" filter="fade">
                                      <p:cBhvr>
                                        <p:cTn id="137" dur="400"/>
                                        <p:tgtEl>
                                          <p:spTgt spid="90"/>
                                        </p:tgtEl>
                                      </p:cBhvr>
                                    </p:animEffect>
                                  </p:childTnLst>
                                </p:cTn>
                              </p:par>
                            </p:childTnLst>
                          </p:cTn>
                        </p:par>
                        <p:par>
                          <p:cTn id="138" fill="hold">
                            <p:stCondLst>
                              <p:cond delay="10000"/>
                            </p:stCondLst>
                            <p:childTnLst>
                              <p:par>
                                <p:cTn id="139" presetID="22" presetClass="entr" presetSubtype="1" fill="hold" nodeType="afterEffect">
                                  <p:stCondLst>
                                    <p:cond delay="0"/>
                                  </p:stCondLst>
                                  <p:childTnLst>
                                    <p:set>
                                      <p:cBhvr>
                                        <p:cTn id="140" dur="1" fill="hold">
                                          <p:stCondLst>
                                            <p:cond delay="0"/>
                                          </p:stCondLst>
                                        </p:cTn>
                                        <p:tgtEl>
                                          <p:spTgt spid="78"/>
                                        </p:tgtEl>
                                        <p:attrNameLst>
                                          <p:attrName>style.visibility</p:attrName>
                                        </p:attrNameLst>
                                      </p:cBhvr>
                                      <p:to>
                                        <p:strVal val="visible"/>
                                      </p:to>
                                    </p:set>
                                    <p:animEffect transition="in" filter="wipe(up)">
                                      <p:cBhvr>
                                        <p:cTn id="141" dur="500"/>
                                        <p:tgtEl>
                                          <p:spTgt spid="78"/>
                                        </p:tgtEl>
                                      </p:cBhvr>
                                    </p:animEffect>
                                  </p:childTnLst>
                                </p:cTn>
                              </p:par>
                            </p:childTnLst>
                          </p:cTn>
                        </p:par>
                        <p:par>
                          <p:cTn id="142" fill="hold">
                            <p:stCondLst>
                              <p:cond delay="10500"/>
                            </p:stCondLst>
                            <p:childTnLst>
                              <p:par>
                                <p:cTn id="143" presetID="42" presetClass="entr" presetSubtype="0" fill="hold" grpId="0" nodeType="afterEffect">
                                  <p:stCondLst>
                                    <p:cond delay="0"/>
                                  </p:stCondLst>
                                  <p:childTnLst>
                                    <p:set>
                                      <p:cBhvr>
                                        <p:cTn id="144" dur="1" fill="hold">
                                          <p:stCondLst>
                                            <p:cond delay="0"/>
                                          </p:stCondLst>
                                        </p:cTn>
                                        <p:tgtEl>
                                          <p:spTgt spid="84"/>
                                        </p:tgtEl>
                                        <p:attrNameLst>
                                          <p:attrName>style.visibility</p:attrName>
                                        </p:attrNameLst>
                                      </p:cBhvr>
                                      <p:to>
                                        <p:strVal val="visible"/>
                                      </p:to>
                                    </p:set>
                                    <p:animEffect transition="in" filter="fade">
                                      <p:cBhvr>
                                        <p:cTn id="145" dur="500"/>
                                        <p:tgtEl>
                                          <p:spTgt spid="84"/>
                                        </p:tgtEl>
                                      </p:cBhvr>
                                    </p:animEffect>
                                    <p:anim calcmode="lin" valueType="num">
                                      <p:cBhvr>
                                        <p:cTn id="146" dur="500" fill="hold"/>
                                        <p:tgtEl>
                                          <p:spTgt spid="84"/>
                                        </p:tgtEl>
                                        <p:attrNameLst>
                                          <p:attrName>ppt_x</p:attrName>
                                        </p:attrNameLst>
                                      </p:cBhvr>
                                      <p:tavLst>
                                        <p:tav tm="0">
                                          <p:val>
                                            <p:strVal val="#ppt_x"/>
                                          </p:val>
                                        </p:tav>
                                        <p:tav tm="100000">
                                          <p:val>
                                            <p:strVal val="#ppt_x"/>
                                          </p:val>
                                        </p:tav>
                                      </p:tavLst>
                                    </p:anim>
                                    <p:anim calcmode="lin" valueType="num">
                                      <p:cBhvr>
                                        <p:cTn id="147"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65" grpId="0" animBg="1"/>
      <p:bldP spid="66" grpId="0" animBg="1"/>
      <p:bldP spid="70" grpId="0" animBg="1"/>
      <p:bldP spid="71" grpId="0" animBg="1"/>
      <p:bldP spid="72" grpId="0" animBg="1"/>
      <p:bldP spid="79" grpId="0"/>
      <p:bldP spid="80" grpId="0"/>
      <p:bldP spid="81" grpId="0"/>
      <p:bldP spid="82" grpId="0"/>
      <p:bldP spid="83" grpId="0"/>
      <p:bldP spid="84" grpId="0"/>
      <p:bldP spid="85" grpId="0"/>
      <p:bldP spid="86" grpId="0"/>
      <p:bldP spid="87" grpId="0"/>
      <p:bldP spid="88" grpId="0"/>
      <p:bldP spid="89" grpId="0"/>
      <p:bldP spid="90" grpId="0"/>
      <p:bldP spid="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87325" y="6567488"/>
            <a:ext cx="5132388" cy="277813"/>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0" i="0" u="none" strike="noStrike" kern="1200" cap="none" spc="0" normalizeH="0" baseline="0" noProof="0" dirty="0" err="1">
                <a:ln>
                  <a:noFill/>
                </a:ln>
                <a:solidFill>
                  <a:schemeClr val="tx1"/>
                </a:solidFill>
                <a:effectLst/>
                <a:uLnTx/>
                <a:uFillTx/>
                <a:latin typeface="+mn-ea"/>
                <a:ea typeface="+mn-ea"/>
                <a:cs typeface="+mn-cs"/>
              </a:rPr>
              <a:t>Copyright©your</a:t>
            </a:r>
            <a:r>
              <a:rPr kumimoji="0" lang="en-US" altLang="zh-CN" sz="1200" b="0" i="0" u="none" strike="noStrike" kern="1200" cap="none" spc="0" normalizeH="0" baseline="0" noProof="0" dirty="0">
                <a:ln>
                  <a:noFill/>
                </a:ln>
                <a:solidFill>
                  <a:schemeClr val="tx1"/>
                </a:solidFill>
                <a:effectLst/>
                <a:uLnTx/>
                <a:uFillTx/>
                <a:latin typeface="+mn-ea"/>
                <a:ea typeface="+mn-ea"/>
                <a:cs typeface="+mn-cs"/>
              </a:rPr>
              <a:t> name All Right Reserved </a:t>
            </a:r>
            <a:r>
              <a:rPr kumimoji="0" lang="zh-CN" altLang="en-US" sz="1200" b="0" i="0" u="none" strike="noStrike" kern="1200" cap="none" spc="0" normalizeH="0" baseline="0" noProof="0" dirty="0">
                <a:ln>
                  <a:noFill/>
                </a:ln>
                <a:solidFill>
                  <a:schemeClr val="tx1"/>
                </a:solidFill>
                <a:effectLst/>
                <a:uLnTx/>
                <a:uFillTx/>
                <a:latin typeface="+mn-ea"/>
                <a:ea typeface="+mn-ea"/>
                <a:cs typeface="+mn-cs"/>
              </a:rPr>
              <a:t>北京某某某某有限责任公司</a:t>
            </a:r>
            <a:endParaRPr kumimoji="0" lang="zh-CN" altLang="en-US" sz="1200" b="0" i="0" u="none" strike="noStrike" kern="1200" cap="none" spc="0" normalizeH="0" baseline="0" noProof="0" dirty="0">
              <a:ln>
                <a:noFill/>
              </a:ln>
              <a:solidFill>
                <a:schemeClr val="tx1"/>
              </a:solidFill>
              <a:effectLst/>
              <a:uLnTx/>
              <a:uFillTx/>
              <a:latin typeface="+mn-ea"/>
              <a:ea typeface="+mn-ea"/>
              <a:cs typeface="+mn-cs"/>
            </a:endParaRPr>
          </a:p>
        </p:txBody>
      </p:sp>
      <p:sp>
        <p:nvSpPr>
          <p:cNvPr id="14339" name="Freeform 27"/>
          <p:cNvSpPr>
            <a:spLocks noEditPoints="1"/>
          </p:cNvSpPr>
          <p:nvPr/>
        </p:nvSpPr>
        <p:spPr>
          <a:xfrm>
            <a:off x="309563" y="133350"/>
            <a:ext cx="1150937" cy="525463"/>
          </a:xfrm>
          <a:custGeom>
            <a:avLst/>
            <a:gdLst/>
            <a:ahLst/>
            <a:cxnLst>
              <a:cxn ang="0">
                <a:pos x="64067" y="437795"/>
              </a:cxn>
              <a:cxn ang="0">
                <a:pos x="146977" y="502192"/>
              </a:cxn>
              <a:cxn ang="0">
                <a:pos x="64067" y="437795"/>
              </a:cxn>
              <a:cxn ang="0">
                <a:pos x="76450" y="389091"/>
              </a:cxn>
              <a:cxn ang="0">
                <a:pos x="153976" y="418313"/>
              </a:cxn>
              <a:cxn ang="0">
                <a:pos x="103907" y="468641"/>
              </a:cxn>
              <a:cxn ang="0">
                <a:pos x="38763" y="443748"/>
              </a:cxn>
              <a:cxn ang="0">
                <a:pos x="31226" y="369609"/>
              </a:cxn>
              <a:cxn ang="0">
                <a:pos x="186817" y="502192"/>
              </a:cxn>
              <a:cxn ang="0">
                <a:pos x="162052" y="384221"/>
              </a:cxn>
              <a:cxn ang="0">
                <a:pos x="293954" y="393961"/>
              </a:cxn>
              <a:cxn ang="0">
                <a:pos x="238501" y="500569"/>
              </a:cxn>
              <a:cxn ang="0">
                <a:pos x="197585" y="502192"/>
              </a:cxn>
              <a:cxn ang="0">
                <a:pos x="266497" y="419396"/>
              </a:cxn>
              <a:cxn ang="0">
                <a:pos x="310644" y="484334"/>
              </a:cxn>
              <a:cxn ang="0">
                <a:pos x="370404" y="432383"/>
              </a:cxn>
              <a:cxn ang="0">
                <a:pos x="419935" y="485958"/>
              </a:cxn>
              <a:cxn ang="0">
                <a:pos x="446315" y="462688"/>
              </a:cxn>
              <a:cxn ang="0">
                <a:pos x="571219" y="476758"/>
              </a:cxn>
              <a:cxn ang="0">
                <a:pos x="568527" y="381515"/>
              </a:cxn>
              <a:cxn ang="0">
                <a:pos x="536762" y="473511"/>
              </a:cxn>
              <a:cxn ang="0">
                <a:pos x="571219" y="476758"/>
              </a:cxn>
              <a:cxn ang="0">
                <a:pos x="675125" y="470805"/>
              </a:cxn>
              <a:cxn ang="0">
                <a:pos x="637977" y="473511"/>
              </a:cxn>
              <a:cxn ang="0">
                <a:pos x="602445" y="431301"/>
              </a:cxn>
              <a:cxn ang="0">
                <a:pos x="713350" y="473511"/>
              </a:cxn>
              <a:cxn ang="0">
                <a:pos x="810258" y="482170"/>
              </a:cxn>
              <a:cxn ang="0">
                <a:pos x="798952" y="389091"/>
              </a:cxn>
              <a:cxn ang="0">
                <a:pos x="762881" y="454030"/>
              </a:cxn>
              <a:cxn ang="0">
                <a:pos x="932470" y="435089"/>
              </a:cxn>
              <a:cxn ang="0">
                <a:pos x="908243" y="491369"/>
              </a:cxn>
              <a:cxn ang="0">
                <a:pos x="880247" y="495157"/>
              </a:cxn>
              <a:cxn ang="0">
                <a:pos x="858174" y="496240"/>
              </a:cxn>
              <a:cxn ang="0">
                <a:pos x="857097" y="450783"/>
              </a:cxn>
              <a:cxn ang="0">
                <a:pos x="837177" y="425890"/>
              </a:cxn>
              <a:cxn ang="0">
                <a:pos x="890477" y="373397"/>
              </a:cxn>
              <a:cxn ang="0">
                <a:pos x="933008" y="488664"/>
              </a:cxn>
              <a:cxn ang="0">
                <a:pos x="935162" y="377727"/>
              </a:cxn>
              <a:cxn ang="0">
                <a:pos x="913088" y="425890"/>
              </a:cxn>
              <a:cxn ang="0">
                <a:pos x="870557" y="382056"/>
              </a:cxn>
              <a:cxn ang="0">
                <a:pos x="1025071" y="425348"/>
              </a:cxn>
              <a:cxn ang="0">
                <a:pos x="1108519" y="423725"/>
              </a:cxn>
              <a:cxn ang="0">
                <a:pos x="1070833" y="441583"/>
              </a:cxn>
              <a:cxn ang="0">
                <a:pos x="1041222" y="501110"/>
              </a:cxn>
              <a:cxn ang="0">
                <a:pos x="1026148" y="441583"/>
              </a:cxn>
              <a:cxn ang="0">
                <a:pos x="1012688" y="445371"/>
              </a:cxn>
              <a:cxn ang="0">
                <a:pos x="984154" y="374480"/>
              </a:cxn>
              <a:cxn ang="0">
                <a:pos x="1086984" y="458900"/>
              </a:cxn>
              <a:cxn ang="0">
                <a:pos x="1026148" y="495157"/>
              </a:cxn>
              <a:cxn ang="0">
                <a:pos x="212659" y="310082"/>
              </a:cxn>
              <a:cxn ang="0">
                <a:pos x="380095" y="315494"/>
              </a:cxn>
              <a:cxn ang="0">
                <a:pos x="346715" y="263543"/>
              </a:cxn>
              <a:cxn ang="0">
                <a:pos x="699891" y="145571"/>
              </a:cxn>
              <a:cxn ang="0">
                <a:pos x="605136" y="274907"/>
              </a:cxn>
              <a:cxn ang="0">
                <a:pos x="771495" y="97949"/>
              </a:cxn>
              <a:cxn ang="0">
                <a:pos x="711197" y="287895"/>
              </a:cxn>
              <a:cxn ang="0">
                <a:pos x="1152128" y="157476"/>
              </a:cxn>
              <a:cxn ang="0">
                <a:pos x="974463" y="157476"/>
              </a:cxn>
              <a:cxn ang="0">
                <a:pos x="1016995" y="24352"/>
              </a:cxn>
            </a:cxnLst>
            <a:rect l="0" t="0" r="0" b="0"/>
            <a:pathLst>
              <a:path w="2140" h="970">
                <a:moveTo>
                  <a:pt x="2" y="614"/>
                </a:moveTo>
                <a:lnTo>
                  <a:pt x="2131" y="614"/>
                </a:lnTo>
                <a:lnTo>
                  <a:pt x="2131" y="970"/>
                </a:lnTo>
                <a:lnTo>
                  <a:pt x="2" y="970"/>
                </a:lnTo>
                <a:lnTo>
                  <a:pt x="2" y="614"/>
                </a:lnTo>
                <a:close/>
                <a:moveTo>
                  <a:pt x="119" y="809"/>
                </a:moveTo>
                <a:lnTo>
                  <a:pt x="119" y="791"/>
                </a:lnTo>
                <a:lnTo>
                  <a:pt x="260" y="791"/>
                </a:lnTo>
                <a:lnTo>
                  <a:pt x="260"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1" y="836"/>
                  <a:pt x="132" y="809"/>
                </a:cubicBezTo>
                <a:lnTo>
                  <a:pt x="119" y="809"/>
                </a:lnTo>
                <a:close/>
                <a:moveTo>
                  <a:pt x="228" y="710"/>
                </a:moveTo>
                <a:lnTo>
                  <a:pt x="162" y="710"/>
                </a:lnTo>
                <a:lnTo>
                  <a:pt x="162" y="721"/>
                </a:lnTo>
                <a:cubicBezTo>
                  <a:pt x="162" y="749"/>
                  <a:pt x="148" y="771"/>
                  <a:pt x="119" y="786"/>
                </a:cubicBezTo>
                <a:cubicBezTo>
                  <a:pt x="114" y="781"/>
                  <a:pt x="109" y="776"/>
                  <a:pt x="104" y="771"/>
                </a:cubicBezTo>
                <a:cubicBezTo>
                  <a:pt x="130" y="758"/>
                  <a:pt x="142" y="741"/>
                  <a:pt x="142" y="719"/>
                </a:cubicBezTo>
                <a:lnTo>
                  <a:pt x="142" y="691"/>
                </a:lnTo>
                <a:lnTo>
                  <a:pt x="248" y="691"/>
                </a:lnTo>
                <a:lnTo>
                  <a:pt x="248" y="742"/>
                </a:lnTo>
                <a:cubicBezTo>
                  <a:pt x="248" y="750"/>
                  <a:pt x="252" y="754"/>
                  <a:pt x="259" y="754"/>
                </a:cubicBezTo>
                <a:lnTo>
                  <a:pt x="288" y="754"/>
                </a:lnTo>
                <a:cubicBezTo>
                  <a:pt x="287" y="761"/>
                  <a:pt x="287" y="767"/>
                  <a:pt x="286" y="773"/>
                </a:cubicBezTo>
                <a:lnTo>
                  <a:pt x="254" y="773"/>
                </a:lnTo>
                <a:cubicBezTo>
                  <a:pt x="237" y="773"/>
                  <a:pt x="228" y="764"/>
                  <a:pt x="228" y="746"/>
                </a:cubicBezTo>
                <a:lnTo>
                  <a:pt x="228"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2" y="828"/>
                </a:cubicBezTo>
                <a:cubicBezTo>
                  <a:pt x="80" y="866"/>
                  <a:pt x="69" y="899"/>
                  <a:pt x="61" y="927"/>
                </a:cubicBezTo>
                <a:lnTo>
                  <a:pt x="39" y="919"/>
                </a:lnTo>
                <a:cubicBezTo>
                  <a:pt x="50" y="891"/>
                  <a:pt x="61" y="858"/>
                  <a:pt x="72" y="820"/>
                </a:cubicBezTo>
                <a:close/>
                <a:moveTo>
                  <a:pt x="48" y="748"/>
                </a:moveTo>
                <a:cubicBezTo>
                  <a:pt x="60" y="756"/>
                  <a:pt x="75" y="768"/>
                  <a:pt x="93" y="782"/>
                </a:cubicBezTo>
                <a:cubicBezTo>
                  <a:pt x="87" y="789"/>
                  <a:pt x="83" y="794"/>
                  <a:pt x="79" y="799"/>
                </a:cubicBezTo>
                <a:cubicBezTo>
                  <a:pt x="59" y="782"/>
                  <a:pt x="45" y="770"/>
                  <a:pt x="35" y="762"/>
                </a:cubicBezTo>
                <a:lnTo>
                  <a:pt x="48" y="748"/>
                </a:lnTo>
                <a:close/>
                <a:moveTo>
                  <a:pt x="58" y="683"/>
                </a:moveTo>
                <a:cubicBezTo>
                  <a:pt x="74" y="695"/>
                  <a:pt x="89" y="707"/>
                  <a:pt x="102" y="719"/>
                </a:cubicBezTo>
                <a:cubicBezTo>
                  <a:pt x="96" y="725"/>
                  <a:pt x="91" y="730"/>
                  <a:pt x="87" y="735"/>
                </a:cubicBezTo>
                <a:cubicBezTo>
                  <a:pt x="73" y="721"/>
                  <a:pt x="59" y="708"/>
                  <a:pt x="45" y="697"/>
                </a:cubicBezTo>
                <a:lnTo>
                  <a:pt x="58" y="683"/>
                </a:lnTo>
                <a:close/>
                <a:moveTo>
                  <a:pt x="367" y="928"/>
                </a:moveTo>
                <a:lnTo>
                  <a:pt x="347" y="928"/>
                </a:lnTo>
                <a:lnTo>
                  <a:pt x="347" y="797"/>
                </a:lnTo>
                <a:cubicBezTo>
                  <a:pt x="334" y="811"/>
                  <a:pt x="321" y="825"/>
                  <a:pt x="306" y="838"/>
                </a:cubicBezTo>
                <a:cubicBezTo>
                  <a:pt x="303" y="832"/>
                  <a:pt x="299" y="826"/>
                  <a:pt x="294" y="819"/>
                </a:cubicBezTo>
                <a:cubicBezTo>
                  <a:pt x="327" y="792"/>
                  <a:pt x="352" y="762"/>
                  <a:pt x="370" y="728"/>
                </a:cubicBezTo>
                <a:lnTo>
                  <a:pt x="301" y="728"/>
                </a:lnTo>
                <a:lnTo>
                  <a:pt x="301" y="710"/>
                </a:lnTo>
                <a:lnTo>
                  <a:pt x="380" y="710"/>
                </a:lnTo>
                <a:cubicBezTo>
                  <a:pt x="385" y="699"/>
                  <a:pt x="389" y="688"/>
                  <a:pt x="392" y="677"/>
                </a:cubicBezTo>
                <a:lnTo>
                  <a:pt x="413" y="682"/>
                </a:lnTo>
                <a:cubicBezTo>
                  <a:pt x="410" y="691"/>
                  <a:pt x="406" y="701"/>
                  <a:pt x="402" y="710"/>
                </a:cubicBezTo>
                <a:lnTo>
                  <a:pt x="546" y="710"/>
                </a:lnTo>
                <a:lnTo>
                  <a:pt x="546" y="728"/>
                </a:lnTo>
                <a:lnTo>
                  <a:pt x="393" y="728"/>
                </a:lnTo>
                <a:cubicBezTo>
                  <a:pt x="388" y="738"/>
                  <a:pt x="382" y="748"/>
                  <a:pt x="376" y="758"/>
                </a:cubicBezTo>
                <a:lnTo>
                  <a:pt x="515" y="758"/>
                </a:lnTo>
                <a:lnTo>
                  <a:pt x="515" y="893"/>
                </a:lnTo>
                <a:cubicBezTo>
                  <a:pt x="515" y="914"/>
                  <a:pt x="505" y="925"/>
                  <a:pt x="484" y="925"/>
                </a:cubicBezTo>
                <a:cubicBezTo>
                  <a:pt x="475" y="925"/>
                  <a:pt x="462" y="925"/>
                  <a:pt x="443" y="925"/>
                </a:cubicBezTo>
                <a:cubicBezTo>
                  <a:pt x="443" y="919"/>
                  <a:pt x="441" y="912"/>
                  <a:pt x="440" y="904"/>
                </a:cubicBezTo>
                <a:cubicBezTo>
                  <a:pt x="455" y="905"/>
                  <a:pt x="468" y="906"/>
                  <a:pt x="477" y="906"/>
                </a:cubicBezTo>
                <a:cubicBezTo>
                  <a:pt x="489" y="906"/>
                  <a:pt x="495" y="900"/>
                  <a:pt x="495" y="888"/>
                </a:cubicBezTo>
                <a:lnTo>
                  <a:pt x="495" y="870"/>
                </a:lnTo>
                <a:lnTo>
                  <a:pt x="367" y="870"/>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3" y="723"/>
                </a:cubicBezTo>
                <a:cubicBezTo>
                  <a:pt x="731" y="704"/>
                  <a:pt x="754" y="695"/>
                  <a:pt x="783" y="695"/>
                </a:cubicBezTo>
                <a:cubicBezTo>
                  <a:pt x="811" y="695"/>
                  <a:pt x="833" y="704"/>
                  <a:pt x="849" y="722"/>
                </a:cubicBezTo>
                <a:cubicBezTo>
                  <a:pt x="866" y="741"/>
                  <a:pt x="874" y="765"/>
                  <a:pt x="874" y="794"/>
                </a:cubicBezTo>
                <a:cubicBezTo>
                  <a:pt x="874" y="826"/>
                  <a:pt x="866" y="851"/>
                  <a:pt x="849" y="870"/>
                </a:cubicBezTo>
                <a:cubicBezTo>
                  <a:pt x="831" y="889"/>
                  <a:pt x="809" y="898"/>
                  <a:pt x="780" y="898"/>
                </a:cubicBezTo>
                <a:cubicBezTo>
                  <a:pt x="752" y="898"/>
                  <a:pt x="730" y="889"/>
                  <a:pt x="713" y="870"/>
                </a:cubicBezTo>
                <a:cubicBezTo>
                  <a:pt x="696" y="852"/>
                  <a:pt x="688" y="828"/>
                  <a:pt x="688" y="799"/>
                </a:cubicBezTo>
                <a:close/>
                <a:moveTo>
                  <a:pt x="714" y="797"/>
                </a:moveTo>
                <a:cubicBezTo>
                  <a:pt x="714" y="821"/>
                  <a:pt x="720" y="840"/>
                  <a:pt x="733" y="854"/>
                </a:cubicBezTo>
                <a:cubicBezTo>
                  <a:pt x="745" y="868"/>
                  <a:pt x="761" y="875"/>
                  <a:pt x="780" y="875"/>
                </a:cubicBezTo>
                <a:cubicBezTo>
                  <a:pt x="801" y="875"/>
                  <a:pt x="818" y="869"/>
                  <a:pt x="829" y="855"/>
                </a:cubicBezTo>
                <a:cubicBezTo>
                  <a:pt x="841" y="841"/>
                  <a:pt x="847" y="822"/>
                  <a:pt x="847" y="797"/>
                </a:cubicBezTo>
                <a:cubicBezTo>
                  <a:pt x="847" y="772"/>
                  <a:pt x="842" y="752"/>
                  <a:pt x="830" y="738"/>
                </a:cubicBezTo>
                <a:cubicBezTo>
                  <a:pt x="818" y="725"/>
                  <a:pt x="802" y="718"/>
                  <a:pt x="782" y="718"/>
                </a:cubicBezTo>
                <a:cubicBezTo>
                  <a:pt x="762" y="718"/>
                  <a:pt x="745" y="725"/>
                  <a:pt x="733" y="740"/>
                </a:cubicBezTo>
                <a:cubicBezTo>
                  <a:pt x="721" y="754"/>
                  <a:pt x="714" y="773"/>
                  <a:pt x="714" y="797"/>
                </a:cubicBezTo>
                <a:close/>
                <a:moveTo>
                  <a:pt x="1061" y="881"/>
                </a:moveTo>
                <a:cubicBezTo>
                  <a:pt x="1041" y="892"/>
                  <a:pt x="1019" y="898"/>
                  <a:pt x="994" y="898"/>
                </a:cubicBezTo>
                <a:cubicBezTo>
                  <a:pt x="966" y="898"/>
                  <a:pt x="943" y="889"/>
                  <a:pt x="926" y="871"/>
                </a:cubicBezTo>
                <a:cubicBezTo>
                  <a:pt x="908" y="853"/>
                  <a:pt x="899" y="829"/>
                  <a:pt x="899" y="799"/>
                </a:cubicBezTo>
                <a:cubicBezTo>
                  <a:pt x="899" y="769"/>
                  <a:pt x="909" y="744"/>
                  <a:pt x="928" y="724"/>
                </a:cubicBezTo>
                <a:cubicBezTo>
                  <a:pt x="947" y="705"/>
                  <a:pt x="972" y="695"/>
                  <a:pt x="1002" y="695"/>
                </a:cubicBezTo>
                <a:cubicBezTo>
                  <a:pt x="1023" y="695"/>
                  <a:pt x="1041" y="698"/>
                  <a:pt x="1056" y="705"/>
                </a:cubicBezTo>
                <a:lnTo>
                  <a:pt x="1056" y="732"/>
                </a:lnTo>
                <a:cubicBezTo>
                  <a:pt x="1040" y="723"/>
                  <a:pt x="1022" y="718"/>
                  <a:pt x="1000" y="718"/>
                </a:cubicBezTo>
                <a:cubicBezTo>
                  <a:pt x="978" y="718"/>
                  <a:pt x="961" y="725"/>
                  <a:pt x="947" y="740"/>
                </a:cubicBezTo>
                <a:cubicBezTo>
                  <a:pt x="933" y="754"/>
                  <a:pt x="926" y="773"/>
                  <a:pt x="926" y="797"/>
                </a:cubicBezTo>
                <a:cubicBezTo>
                  <a:pt x="926" y="822"/>
                  <a:pt x="933" y="841"/>
                  <a:pt x="945" y="855"/>
                </a:cubicBezTo>
                <a:cubicBezTo>
                  <a:pt x="958" y="869"/>
                  <a:pt x="975" y="875"/>
                  <a:pt x="997" y="875"/>
                </a:cubicBezTo>
                <a:cubicBezTo>
                  <a:pt x="1012" y="875"/>
                  <a:pt x="1025" y="873"/>
                  <a:pt x="1035" y="867"/>
                </a:cubicBezTo>
                <a:lnTo>
                  <a:pt x="1035" y="814"/>
                </a:lnTo>
                <a:lnTo>
                  <a:pt x="993" y="814"/>
                </a:lnTo>
                <a:lnTo>
                  <a:pt x="993" y="791"/>
                </a:lnTo>
                <a:lnTo>
                  <a:pt x="1061" y="791"/>
                </a:lnTo>
                <a:lnTo>
                  <a:pt x="1061" y="881"/>
                </a:lnTo>
                <a:close/>
                <a:moveTo>
                  <a:pt x="1093" y="799"/>
                </a:moveTo>
                <a:cubicBezTo>
                  <a:pt x="1093" y="767"/>
                  <a:pt x="1101" y="742"/>
                  <a:pt x="1118" y="723"/>
                </a:cubicBezTo>
                <a:cubicBezTo>
                  <a:pt x="1136" y="704"/>
                  <a:pt x="1159" y="695"/>
                  <a:pt x="1188" y="695"/>
                </a:cubicBezTo>
                <a:cubicBezTo>
                  <a:pt x="1216" y="695"/>
                  <a:pt x="1238" y="704"/>
                  <a:pt x="1254" y="722"/>
                </a:cubicBezTo>
                <a:cubicBezTo>
                  <a:pt x="1271" y="741"/>
                  <a:pt x="1279" y="765"/>
                  <a:pt x="1279" y="794"/>
                </a:cubicBezTo>
                <a:cubicBezTo>
                  <a:pt x="1279" y="826"/>
                  <a:pt x="1271" y="851"/>
                  <a:pt x="1254" y="870"/>
                </a:cubicBezTo>
                <a:cubicBezTo>
                  <a:pt x="1236" y="889"/>
                  <a:pt x="1214" y="898"/>
                  <a:pt x="1185" y="898"/>
                </a:cubicBezTo>
                <a:cubicBezTo>
                  <a:pt x="1157" y="898"/>
                  <a:pt x="1135" y="889"/>
                  <a:pt x="1118" y="870"/>
                </a:cubicBezTo>
                <a:cubicBezTo>
                  <a:pt x="1101" y="852"/>
                  <a:pt x="1093" y="828"/>
                  <a:pt x="1093" y="799"/>
                </a:cubicBezTo>
                <a:close/>
                <a:moveTo>
                  <a:pt x="1119" y="797"/>
                </a:moveTo>
                <a:cubicBezTo>
                  <a:pt x="1119" y="821"/>
                  <a:pt x="1125" y="840"/>
                  <a:pt x="1138" y="854"/>
                </a:cubicBezTo>
                <a:cubicBezTo>
                  <a:pt x="1150" y="868"/>
                  <a:pt x="1166" y="875"/>
                  <a:pt x="1185" y="875"/>
                </a:cubicBezTo>
                <a:cubicBezTo>
                  <a:pt x="1206" y="875"/>
                  <a:pt x="1223" y="869"/>
                  <a:pt x="1235" y="855"/>
                </a:cubicBezTo>
                <a:cubicBezTo>
                  <a:pt x="1246" y="841"/>
                  <a:pt x="1252" y="822"/>
                  <a:pt x="1252" y="797"/>
                </a:cubicBezTo>
                <a:cubicBezTo>
                  <a:pt x="1252" y="772"/>
                  <a:pt x="1247" y="752"/>
                  <a:pt x="1235" y="738"/>
                </a:cubicBezTo>
                <a:cubicBezTo>
                  <a:pt x="1223" y="725"/>
                  <a:pt x="1207" y="718"/>
                  <a:pt x="1187" y="718"/>
                </a:cubicBezTo>
                <a:cubicBezTo>
                  <a:pt x="1167" y="718"/>
                  <a:pt x="1150"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699"/>
                </a:moveTo>
                <a:lnTo>
                  <a:pt x="1547" y="699"/>
                </a:lnTo>
                <a:lnTo>
                  <a:pt x="1547" y="719"/>
                </a:lnTo>
                <a:lnTo>
                  <a:pt x="1505" y="719"/>
                </a:lnTo>
                <a:lnTo>
                  <a:pt x="1505" y="891"/>
                </a:lnTo>
                <a:cubicBezTo>
                  <a:pt x="1505" y="913"/>
                  <a:pt x="1494" y="925"/>
                  <a:pt x="1472" y="925"/>
                </a:cubicBezTo>
                <a:cubicBezTo>
                  <a:pt x="1456" y="925"/>
                  <a:pt x="1441" y="925"/>
                  <a:pt x="1426" y="925"/>
                </a:cubicBezTo>
                <a:cubicBezTo>
                  <a:pt x="1425" y="917"/>
                  <a:pt x="1423" y="909"/>
                  <a:pt x="1421" y="902"/>
                </a:cubicBezTo>
                <a:cubicBezTo>
                  <a:pt x="1441" y="903"/>
                  <a:pt x="1455" y="904"/>
                  <a:pt x="1465" y="904"/>
                </a:cubicBezTo>
                <a:cubicBezTo>
                  <a:pt x="1478" y="904"/>
                  <a:pt x="1484" y="897"/>
                  <a:pt x="1484" y="883"/>
                </a:cubicBezTo>
                <a:lnTo>
                  <a:pt x="1484" y="719"/>
                </a:lnTo>
                <a:lnTo>
                  <a:pt x="1297" y="719"/>
                </a:lnTo>
                <a:lnTo>
                  <a:pt x="1297" y="699"/>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0"/>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6"/>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0" y="918"/>
                  <a:pt x="1594" y="917"/>
                </a:cubicBezTo>
                <a:cubicBezTo>
                  <a:pt x="1593" y="912"/>
                  <a:pt x="1592" y="906"/>
                  <a:pt x="1590"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4"/>
                  <a:pt x="1575" y="828"/>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79"/>
                </a:moveTo>
                <a:lnTo>
                  <a:pt x="1795" y="679"/>
                </a:lnTo>
                <a:lnTo>
                  <a:pt x="1795" y="897"/>
                </a:lnTo>
                <a:cubicBezTo>
                  <a:pt x="1795" y="915"/>
                  <a:pt x="1786" y="925"/>
                  <a:pt x="1770" y="925"/>
                </a:cubicBezTo>
                <a:cubicBezTo>
                  <a:pt x="1761" y="925"/>
                  <a:pt x="1749" y="924"/>
                  <a:pt x="1737" y="924"/>
                </a:cubicBezTo>
                <a:cubicBezTo>
                  <a:pt x="1736" y="917"/>
                  <a:pt x="1735" y="910"/>
                  <a:pt x="1733" y="903"/>
                </a:cubicBezTo>
                <a:cubicBezTo>
                  <a:pt x="1745" y="904"/>
                  <a:pt x="1755" y="905"/>
                  <a:pt x="1762" y="905"/>
                </a:cubicBezTo>
                <a:cubicBezTo>
                  <a:pt x="1771" y="905"/>
                  <a:pt x="1776" y="901"/>
                  <a:pt x="1776" y="891"/>
                </a:cubicBezTo>
                <a:lnTo>
                  <a:pt x="1776" y="679"/>
                </a:lnTo>
                <a:close/>
                <a:moveTo>
                  <a:pt x="1755" y="868"/>
                </a:moveTo>
                <a:lnTo>
                  <a:pt x="1737" y="868"/>
                </a:lnTo>
                <a:lnTo>
                  <a:pt x="1737" y="698"/>
                </a:lnTo>
                <a:lnTo>
                  <a:pt x="1755" y="698"/>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6"/>
                </a:cubicBezTo>
                <a:cubicBezTo>
                  <a:pt x="1901" y="781"/>
                  <a:pt x="1896" y="775"/>
                  <a:pt x="1891" y="769"/>
                </a:cubicBezTo>
                <a:cubicBezTo>
                  <a:pt x="1927" y="745"/>
                  <a:pt x="1954" y="717"/>
                  <a:pt x="1972" y="684"/>
                </a:cubicBezTo>
                <a:lnTo>
                  <a:pt x="1993" y="684"/>
                </a:lnTo>
                <a:lnTo>
                  <a:pt x="1990" y="691"/>
                </a:lnTo>
                <a:cubicBezTo>
                  <a:pt x="2008" y="722"/>
                  <a:pt x="2034" y="745"/>
                  <a:pt x="2070" y="762"/>
                </a:cubicBezTo>
                <a:cubicBezTo>
                  <a:pt x="2066" y="770"/>
                  <a:pt x="2062" y="777"/>
                  <a:pt x="2059" y="783"/>
                </a:cubicBezTo>
                <a:cubicBezTo>
                  <a:pt x="2025" y="763"/>
                  <a:pt x="1998"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5" y="926"/>
                  <a:pt x="1934" y="926"/>
                </a:cubicBezTo>
                <a:cubicBezTo>
                  <a:pt x="1933" y="920"/>
                  <a:pt x="1932" y="913"/>
                  <a:pt x="1930" y="905"/>
                </a:cubicBezTo>
                <a:cubicBezTo>
                  <a:pt x="1939" y="906"/>
                  <a:pt x="1948" y="907"/>
                  <a:pt x="1956" y="907"/>
                </a:cubicBezTo>
                <a:cubicBezTo>
                  <a:pt x="1965" y="907"/>
                  <a:pt x="1970" y="902"/>
                  <a:pt x="1970" y="892"/>
                </a:cubicBezTo>
                <a:lnTo>
                  <a:pt x="1970" y="834"/>
                </a:lnTo>
                <a:lnTo>
                  <a:pt x="1906" y="834"/>
                </a:lnTo>
                <a:lnTo>
                  <a:pt x="1906" y="816"/>
                </a:lnTo>
                <a:close/>
                <a:moveTo>
                  <a:pt x="1900" y="822"/>
                </a:moveTo>
                <a:cubicBezTo>
                  <a:pt x="1905" y="854"/>
                  <a:pt x="1897" y="872"/>
                  <a:pt x="1877" y="876"/>
                </a:cubicBezTo>
                <a:cubicBezTo>
                  <a:pt x="1871" y="877"/>
                  <a:pt x="1862" y="878"/>
                  <a:pt x="1852" y="876"/>
                </a:cubicBezTo>
                <a:cubicBezTo>
                  <a:pt x="1851" y="869"/>
                  <a:pt x="1849" y="862"/>
                  <a:pt x="1847" y="855"/>
                </a:cubicBezTo>
                <a:cubicBezTo>
                  <a:pt x="1855" y="857"/>
                  <a:pt x="1862" y="858"/>
                  <a:pt x="1869" y="857"/>
                </a:cubicBezTo>
                <a:cubicBezTo>
                  <a:pt x="1881" y="856"/>
                  <a:pt x="1885" y="844"/>
                  <a:pt x="1881" y="823"/>
                </a:cubicBezTo>
                <a:cubicBezTo>
                  <a:pt x="1879" y="811"/>
                  <a:pt x="1871" y="796"/>
                  <a:pt x="1858" y="780"/>
                </a:cubicBezTo>
                <a:cubicBezTo>
                  <a:pt x="1865" y="758"/>
                  <a:pt x="1872" y="735"/>
                  <a:pt x="1879" y="710"/>
                </a:cubicBezTo>
                <a:lnTo>
                  <a:pt x="1847" y="710"/>
                </a:lnTo>
                <a:lnTo>
                  <a:pt x="1847" y="929"/>
                </a:lnTo>
                <a:lnTo>
                  <a:pt x="1828" y="929"/>
                </a:lnTo>
                <a:lnTo>
                  <a:pt x="1828" y="692"/>
                </a:lnTo>
                <a:lnTo>
                  <a:pt x="1899" y="692"/>
                </a:lnTo>
                <a:lnTo>
                  <a:pt x="1899" y="710"/>
                </a:lnTo>
                <a:cubicBezTo>
                  <a:pt x="1891" y="735"/>
                  <a:pt x="1884" y="757"/>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7" y="846"/>
                </a:moveTo>
                <a:lnTo>
                  <a:pt x="1944" y="855"/>
                </a:lnTo>
                <a:cubicBezTo>
                  <a:pt x="1932" y="877"/>
                  <a:pt x="1919" y="897"/>
                  <a:pt x="1906" y="915"/>
                </a:cubicBezTo>
                <a:cubicBezTo>
                  <a:pt x="1901" y="912"/>
                  <a:pt x="1896" y="908"/>
                  <a:pt x="1890" y="904"/>
                </a:cubicBezTo>
                <a:cubicBezTo>
                  <a:pt x="1904" y="888"/>
                  <a:pt x="1916" y="868"/>
                  <a:pt x="1927"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4" y="62"/>
                  <a:pt x="644" y="96"/>
                </a:cubicBezTo>
                <a:cubicBezTo>
                  <a:pt x="633" y="130"/>
                  <a:pt x="627" y="195"/>
                  <a:pt x="627" y="291"/>
                </a:cubicBezTo>
                <a:cubicBezTo>
                  <a:pt x="627" y="388"/>
                  <a:pt x="633" y="453"/>
                  <a:pt x="644" y="487"/>
                </a:cubicBezTo>
                <a:cubicBezTo>
                  <a:pt x="654" y="521"/>
                  <a:pt x="675" y="538"/>
                  <a:pt x="706" y="538"/>
                </a:cubicBezTo>
                <a:cubicBezTo>
                  <a:pt x="737" y="538"/>
                  <a:pt x="758" y="521"/>
                  <a:pt x="769" y="487"/>
                </a:cubicBezTo>
                <a:cubicBezTo>
                  <a:pt x="779" y="453"/>
                  <a:pt x="785" y="388"/>
                  <a:pt x="785" y="291"/>
                </a:cubicBezTo>
                <a:cubicBezTo>
                  <a:pt x="785" y="195"/>
                  <a:pt x="779" y="130"/>
                  <a:pt x="769" y="96"/>
                </a:cubicBezTo>
                <a:cubicBezTo>
                  <a:pt x="758" y="62"/>
                  <a:pt x="737" y="45"/>
                  <a:pt x="706" y="45"/>
                </a:cubicBezTo>
                <a:close/>
                <a:moveTo>
                  <a:pt x="1300" y="269"/>
                </a:moveTo>
                <a:lnTo>
                  <a:pt x="1532" y="269"/>
                </a:lnTo>
                <a:lnTo>
                  <a:pt x="1532" y="573"/>
                </a:lnTo>
                <a:lnTo>
                  <a:pt x="1480" y="573"/>
                </a:lnTo>
                <a:lnTo>
                  <a:pt x="1462" y="534"/>
                </a:lnTo>
                <a:cubicBezTo>
                  <a:pt x="1417" y="567"/>
                  <a:pt x="1369" y="583"/>
                  <a:pt x="1318" y="583"/>
                </a:cubicBezTo>
                <a:cubicBezTo>
                  <a:pt x="1235" y="583"/>
                  <a:pt x="1170" y="558"/>
                  <a:pt x="1124" y="508"/>
                </a:cubicBezTo>
                <a:cubicBezTo>
                  <a:pt x="1078" y="458"/>
                  <a:pt x="1055" y="387"/>
                  <a:pt x="1055" y="297"/>
                </a:cubicBezTo>
                <a:cubicBezTo>
                  <a:pt x="1055" y="208"/>
                  <a:pt x="1079" y="137"/>
                  <a:pt x="1128" y="82"/>
                </a:cubicBezTo>
                <a:cubicBezTo>
                  <a:pt x="1177" y="28"/>
                  <a:pt x="1241" y="0"/>
                  <a:pt x="1320" y="0"/>
                </a:cubicBezTo>
                <a:cubicBezTo>
                  <a:pt x="1424" y="0"/>
                  <a:pt x="1487" y="53"/>
                  <a:pt x="1510" y="160"/>
                </a:cubicBezTo>
                <a:lnTo>
                  <a:pt x="1433" y="195"/>
                </a:lnTo>
                <a:lnTo>
                  <a:pt x="1433" y="181"/>
                </a:lnTo>
                <a:lnTo>
                  <a:pt x="1432" y="150"/>
                </a:lnTo>
                <a:cubicBezTo>
                  <a:pt x="1427" y="84"/>
                  <a:pt x="1396" y="51"/>
                  <a:pt x="1340" y="51"/>
                </a:cubicBezTo>
                <a:cubicBezTo>
                  <a:pt x="1298" y="51"/>
                  <a:pt x="1270" y="69"/>
                  <a:pt x="1255" y="104"/>
                </a:cubicBezTo>
                <a:cubicBezTo>
                  <a:pt x="1240" y="139"/>
                  <a:pt x="1232" y="205"/>
                  <a:pt x="1232" y="301"/>
                </a:cubicBezTo>
                <a:cubicBezTo>
                  <a:pt x="1232" y="390"/>
                  <a:pt x="1238" y="451"/>
                  <a:pt x="1251" y="484"/>
                </a:cubicBezTo>
                <a:cubicBezTo>
                  <a:pt x="1263" y="516"/>
                  <a:pt x="1286" y="532"/>
                  <a:pt x="1321" y="532"/>
                </a:cubicBezTo>
                <a:cubicBezTo>
                  <a:pt x="1361" y="532"/>
                  <a:pt x="1381" y="509"/>
                  <a:pt x="1381" y="464"/>
                </a:cubicBezTo>
                <a:lnTo>
                  <a:pt x="1381" y="325"/>
                </a:lnTo>
                <a:lnTo>
                  <a:pt x="1300" y="325"/>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1" y="487"/>
                </a:cubicBezTo>
                <a:cubicBezTo>
                  <a:pt x="1962" y="453"/>
                  <a:pt x="1968" y="388"/>
                  <a:pt x="1968" y="291"/>
                </a:cubicBezTo>
                <a:cubicBezTo>
                  <a:pt x="1968" y="195"/>
                  <a:pt x="1962" y="130"/>
                  <a:pt x="1951" y="96"/>
                </a:cubicBezTo>
                <a:cubicBezTo>
                  <a:pt x="1941" y="62"/>
                  <a:pt x="1920" y="45"/>
                  <a:pt x="1889" y="45"/>
                </a:cubicBezTo>
                <a:close/>
              </a:path>
            </a:pathLst>
          </a:custGeom>
          <a:solidFill>
            <a:schemeClr val="bg1">
              <a:alpha val="100000"/>
            </a:schemeClr>
          </a:solidFill>
          <a:ln w="9525">
            <a:noFill/>
          </a:ln>
        </p:spPr>
        <p:txBody>
          <a:bodyPr/>
          <a:lstStyle/>
          <a:p>
            <a:endParaRPr lang="zh-CN" altLang="en-US"/>
          </a:p>
        </p:txBody>
      </p:sp>
      <p:grpSp>
        <p:nvGrpSpPr>
          <p:cNvPr id="14340" name="组合 20"/>
          <p:cNvGrpSpPr/>
          <p:nvPr/>
        </p:nvGrpSpPr>
        <p:grpSpPr>
          <a:xfrm>
            <a:off x="9632950" y="287338"/>
            <a:ext cx="276225" cy="288925"/>
            <a:chOff x="8181567" y="391614"/>
            <a:chExt cx="420096" cy="437973"/>
          </a:xfrm>
        </p:grpSpPr>
        <p:sp>
          <p:nvSpPr>
            <p:cNvPr id="14406" name="Oval 11"/>
            <p:cNvSpPr/>
            <p:nvPr/>
          </p:nvSpPr>
          <p:spPr>
            <a:xfrm>
              <a:off x="8181567" y="391614"/>
              <a:ext cx="420096" cy="437973"/>
            </a:xfrm>
            <a:prstGeom prst="ellipse">
              <a:avLst/>
            </a:prstGeom>
            <a:solidFill>
              <a:schemeClr val="tx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4407" name="Freeform 14"/>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a:p>
          </p:txBody>
        </p:sp>
      </p:grpSp>
      <p:grpSp>
        <p:nvGrpSpPr>
          <p:cNvPr id="14341" name="组合 23"/>
          <p:cNvGrpSpPr/>
          <p:nvPr/>
        </p:nvGrpSpPr>
        <p:grpSpPr>
          <a:xfrm>
            <a:off x="11296650" y="287338"/>
            <a:ext cx="277813" cy="288925"/>
            <a:chOff x="10486350" y="391614"/>
            <a:chExt cx="421373" cy="437973"/>
          </a:xfrm>
        </p:grpSpPr>
        <p:sp>
          <p:nvSpPr>
            <p:cNvPr id="14404" name="Oval 13"/>
            <p:cNvSpPr/>
            <p:nvPr/>
          </p:nvSpPr>
          <p:spPr>
            <a:xfrm>
              <a:off x="10486350" y="391614"/>
              <a:ext cx="421373" cy="437973"/>
            </a:xfrm>
            <a:prstGeom prst="ellipse">
              <a:avLst/>
            </a:prstGeom>
            <a:solidFill>
              <a:schemeClr val="tx2"/>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4405" name="Freeform 15"/>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a:p>
          </p:txBody>
        </p:sp>
      </p:grpSp>
      <p:sp>
        <p:nvSpPr>
          <p:cNvPr id="14342" name="Freeform 16"/>
          <p:cNvSpPr>
            <a:spLocks noEditPoints="1"/>
          </p:cNvSpPr>
          <p:nvPr/>
        </p:nvSpPr>
        <p:spPr>
          <a:xfrm>
            <a:off x="9939338" y="346075"/>
            <a:ext cx="339725" cy="171450"/>
          </a:xfrm>
          <a:custGeom>
            <a:avLst/>
            <a:gdLst/>
            <a:ahLst/>
            <a:cxnLst>
              <a:cxn ang="0">
                <a:pos x="32531" y="107227"/>
              </a:cxn>
              <a:cxn ang="0">
                <a:pos x="32531" y="94582"/>
              </a:cxn>
              <a:cxn ang="0">
                <a:pos x="39814" y="72833"/>
              </a:cxn>
              <a:cxn ang="0">
                <a:pos x="0" y="72833"/>
              </a:cxn>
              <a:cxn ang="0">
                <a:pos x="0" y="60189"/>
              </a:cxn>
              <a:cxn ang="0">
                <a:pos x="45154" y="60189"/>
              </a:cxn>
              <a:cxn ang="0">
                <a:pos x="54379" y="36417"/>
              </a:cxn>
              <a:cxn ang="0">
                <a:pos x="10196" y="36417"/>
              </a:cxn>
              <a:cxn ang="0">
                <a:pos x="10196" y="22760"/>
              </a:cxn>
              <a:cxn ang="0">
                <a:pos x="59235" y="22760"/>
              </a:cxn>
              <a:cxn ang="0">
                <a:pos x="67974" y="0"/>
              </a:cxn>
              <a:cxn ang="0">
                <a:pos x="82540" y="0"/>
              </a:cxn>
              <a:cxn ang="0">
                <a:pos x="73801" y="22760"/>
              </a:cxn>
              <a:cxn ang="0">
                <a:pos x="152457" y="22760"/>
              </a:cxn>
              <a:cxn ang="0">
                <a:pos x="152457" y="36417"/>
              </a:cxn>
              <a:cxn ang="0">
                <a:pos x="67974" y="36417"/>
              </a:cxn>
              <a:cxn ang="0">
                <a:pos x="59235" y="60189"/>
              </a:cxn>
              <a:cxn ang="0">
                <a:pos x="163624" y="60189"/>
              </a:cxn>
              <a:cxn ang="0">
                <a:pos x="163624" y="72833"/>
              </a:cxn>
              <a:cxn ang="0">
                <a:pos x="54379" y="72833"/>
              </a:cxn>
              <a:cxn ang="0">
                <a:pos x="46125" y="94582"/>
              </a:cxn>
              <a:cxn ang="0">
                <a:pos x="143717" y="94582"/>
              </a:cxn>
              <a:cxn ang="0">
                <a:pos x="143717" y="108238"/>
              </a:cxn>
              <a:cxn ang="0">
                <a:pos x="99534" y="147690"/>
              </a:cxn>
              <a:cxn ang="0">
                <a:pos x="122354" y="158311"/>
              </a:cxn>
              <a:cxn ang="0">
                <a:pos x="114100" y="170956"/>
              </a:cxn>
              <a:cxn ang="0">
                <a:pos x="33016" y="130493"/>
              </a:cxn>
              <a:cxn ang="0">
                <a:pos x="39814" y="118860"/>
              </a:cxn>
              <a:cxn ang="0">
                <a:pos x="87396" y="141620"/>
              </a:cxn>
              <a:cxn ang="0">
                <a:pos x="125267" y="107227"/>
              </a:cxn>
              <a:cxn ang="0">
                <a:pos x="32531" y="107227"/>
              </a:cxn>
              <a:cxn ang="0">
                <a:pos x="271412" y="3035"/>
              </a:cxn>
              <a:cxn ang="0">
                <a:pos x="285007" y="3035"/>
              </a:cxn>
              <a:cxn ang="0">
                <a:pos x="285007" y="146172"/>
              </a:cxn>
              <a:cxn ang="0">
                <a:pos x="339386" y="146172"/>
              </a:cxn>
              <a:cxn ang="0">
                <a:pos x="339386" y="158311"/>
              </a:cxn>
              <a:cxn ang="0">
                <a:pos x="175277" y="158311"/>
              </a:cxn>
              <a:cxn ang="0">
                <a:pos x="175277" y="146172"/>
              </a:cxn>
              <a:cxn ang="0">
                <a:pos x="228685" y="146172"/>
              </a:cxn>
              <a:cxn ang="0">
                <a:pos x="228685" y="3035"/>
              </a:cxn>
              <a:cxn ang="0">
                <a:pos x="242765" y="3035"/>
              </a:cxn>
              <a:cxn ang="0">
                <a:pos x="242765" y="146172"/>
              </a:cxn>
              <a:cxn ang="0">
                <a:pos x="271412" y="146172"/>
              </a:cxn>
              <a:cxn ang="0">
                <a:pos x="271412" y="3035"/>
              </a:cxn>
              <a:cxn ang="0">
                <a:pos x="194698" y="37428"/>
              </a:cxn>
              <a:cxn ang="0">
                <a:pos x="220431" y="108238"/>
              </a:cxn>
              <a:cxn ang="0">
                <a:pos x="207807" y="113802"/>
              </a:cxn>
              <a:cxn ang="0">
                <a:pos x="182074" y="41475"/>
              </a:cxn>
              <a:cxn ang="0">
                <a:pos x="194698" y="37428"/>
              </a:cxn>
              <a:cxn ang="0">
                <a:pos x="291318" y="108238"/>
              </a:cxn>
              <a:cxn ang="0">
                <a:pos x="319479" y="37428"/>
              </a:cxn>
              <a:cxn ang="0">
                <a:pos x="332589" y="42992"/>
              </a:cxn>
              <a:cxn ang="0">
                <a:pos x="302971" y="113802"/>
              </a:cxn>
              <a:cxn ang="0">
                <a:pos x="291318" y="108238"/>
              </a:cxn>
            </a:cxnLst>
            <a:rect l="0" t="0" r="0" b="0"/>
            <a:pathLst>
              <a:path w="699" h="338">
                <a:moveTo>
                  <a:pt x="67" y="212"/>
                </a:moveTo>
                <a:lnTo>
                  <a:pt x="67" y="187"/>
                </a:lnTo>
                <a:lnTo>
                  <a:pt x="82" y="144"/>
                </a:lnTo>
                <a:lnTo>
                  <a:pt x="0" y="144"/>
                </a:lnTo>
                <a:lnTo>
                  <a:pt x="0" y="119"/>
                </a:lnTo>
                <a:lnTo>
                  <a:pt x="93" y="119"/>
                </a:lnTo>
                <a:lnTo>
                  <a:pt x="112" y="72"/>
                </a:lnTo>
                <a:lnTo>
                  <a:pt x="21" y="72"/>
                </a:lnTo>
                <a:lnTo>
                  <a:pt x="21" y="45"/>
                </a:lnTo>
                <a:lnTo>
                  <a:pt x="122" y="45"/>
                </a:lnTo>
                <a:lnTo>
                  <a:pt x="140" y="0"/>
                </a:lnTo>
                <a:lnTo>
                  <a:pt x="170" y="0"/>
                </a:lnTo>
                <a:lnTo>
                  <a:pt x="152" y="45"/>
                </a:lnTo>
                <a:lnTo>
                  <a:pt x="314" y="45"/>
                </a:lnTo>
                <a:lnTo>
                  <a:pt x="314" y="72"/>
                </a:lnTo>
                <a:lnTo>
                  <a:pt x="140" y="72"/>
                </a:lnTo>
                <a:lnTo>
                  <a:pt x="122" y="119"/>
                </a:lnTo>
                <a:lnTo>
                  <a:pt x="337" y="119"/>
                </a:lnTo>
                <a:lnTo>
                  <a:pt x="337" y="144"/>
                </a:lnTo>
                <a:lnTo>
                  <a:pt x="112" y="144"/>
                </a:lnTo>
                <a:lnTo>
                  <a:pt x="95" y="187"/>
                </a:lnTo>
                <a:lnTo>
                  <a:pt x="296" y="187"/>
                </a:lnTo>
                <a:lnTo>
                  <a:pt x="296" y="214"/>
                </a:lnTo>
                <a:lnTo>
                  <a:pt x="205" y="292"/>
                </a:lnTo>
                <a:cubicBezTo>
                  <a:pt x="221" y="297"/>
                  <a:pt x="237" y="304"/>
                  <a:pt x="252" y="313"/>
                </a:cubicBezTo>
                <a:lnTo>
                  <a:pt x="235" y="338"/>
                </a:lnTo>
                <a:cubicBezTo>
                  <a:pt x="183" y="311"/>
                  <a:pt x="127" y="284"/>
                  <a:pt x="68" y="258"/>
                </a:cubicBezTo>
                <a:lnTo>
                  <a:pt x="82" y="235"/>
                </a:lnTo>
                <a:cubicBezTo>
                  <a:pt x="112" y="248"/>
                  <a:pt x="145" y="263"/>
                  <a:pt x="180" y="280"/>
                </a:cubicBezTo>
                <a:lnTo>
                  <a:pt x="258" y="212"/>
                </a:lnTo>
                <a:lnTo>
                  <a:pt x="67" y="212"/>
                </a:lnTo>
                <a:close/>
                <a:moveTo>
                  <a:pt x="559" y="6"/>
                </a:moveTo>
                <a:lnTo>
                  <a:pt x="587" y="6"/>
                </a:lnTo>
                <a:lnTo>
                  <a:pt x="587" y="289"/>
                </a:lnTo>
                <a:lnTo>
                  <a:pt x="699" y="289"/>
                </a:lnTo>
                <a:lnTo>
                  <a:pt x="699" y="313"/>
                </a:lnTo>
                <a:lnTo>
                  <a:pt x="361" y="313"/>
                </a:lnTo>
                <a:lnTo>
                  <a:pt x="361" y="289"/>
                </a:lnTo>
                <a:lnTo>
                  <a:pt x="471" y="289"/>
                </a:lnTo>
                <a:lnTo>
                  <a:pt x="471" y="6"/>
                </a:lnTo>
                <a:lnTo>
                  <a:pt x="500" y="6"/>
                </a:lnTo>
                <a:lnTo>
                  <a:pt x="500" y="289"/>
                </a:lnTo>
                <a:lnTo>
                  <a:pt x="559" y="289"/>
                </a:lnTo>
                <a:lnTo>
                  <a:pt x="559" y="6"/>
                </a:lnTo>
                <a:close/>
                <a:moveTo>
                  <a:pt x="401" y="74"/>
                </a:moveTo>
                <a:cubicBezTo>
                  <a:pt x="420" y="121"/>
                  <a:pt x="438" y="167"/>
                  <a:pt x="454" y="214"/>
                </a:cubicBezTo>
                <a:lnTo>
                  <a:pt x="428" y="225"/>
                </a:lnTo>
                <a:cubicBezTo>
                  <a:pt x="412" y="177"/>
                  <a:pt x="394" y="129"/>
                  <a:pt x="375" y="82"/>
                </a:cubicBezTo>
                <a:lnTo>
                  <a:pt x="401" y="74"/>
                </a:lnTo>
                <a:close/>
                <a:moveTo>
                  <a:pt x="600" y="214"/>
                </a:moveTo>
                <a:cubicBezTo>
                  <a:pt x="618" y="179"/>
                  <a:pt x="637" y="132"/>
                  <a:pt x="658" y="74"/>
                </a:cubicBezTo>
                <a:lnTo>
                  <a:pt x="685" y="85"/>
                </a:lnTo>
                <a:cubicBezTo>
                  <a:pt x="660" y="151"/>
                  <a:pt x="639" y="198"/>
                  <a:pt x="624" y="225"/>
                </a:cubicBezTo>
                <a:lnTo>
                  <a:pt x="600" y="214"/>
                </a:lnTo>
                <a:close/>
              </a:path>
            </a:pathLst>
          </a:custGeom>
          <a:solidFill>
            <a:schemeClr val="tx1">
              <a:alpha val="100000"/>
            </a:schemeClr>
          </a:solidFill>
          <a:ln w="9525">
            <a:noFill/>
          </a:ln>
        </p:spPr>
        <p:txBody>
          <a:bodyPr/>
          <a:lstStyle/>
          <a:p>
            <a:endParaRPr lang="zh-CN" altLang="en-US"/>
          </a:p>
        </p:txBody>
      </p:sp>
      <p:sp>
        <p:nvSpPr>
          <p:cNvPr id="14343" name="Freeform 17"/>
          <p:cNvSpPr>
            <a:spLocks noEditPoints="1"/>
          </p:cNvSpPr>
          <p:nvPr/>
        </p:nvSpPr>
        <p:spPr>
          <a:xfrm>
            <a:off x="10780713" y="347663"/>
            <a:ext cx="331787" cy="168275"/>
          </a:xfrm>
          <a:custGeom>
            <a:avLst/>
            <a:gdLst/>
            <a:ahLst/>
            <a:cxnLst>
              <a:cxn ang="0">
                <a:pos x="130542" y="4571"/>
              </a:cxn>
              <a:cxn ang="0">
                <a:pos x="16500" y="67543"/>
              </a:cxn>
              <a:cxn ang="0">
                <a:pos x="0" y="87349"/>
              </a:cxn>
              <a:cxn ang="0">
                <a:pos x="63087" y="166064"/>
              </a:cxn>
              <a:cxn ang="0">
                <a:pos x="49984" y="154892"/>
              </a:cxn>
              <a:cxn ang="0">
                <a:pos x="12132" y="166064"/>
              </a:cxn>
              <a:cxn ang="0">
                <a:pos x="0" y="87349"/>
              </a:cxn>
              <a:cxn ang="0">
                <a:pos x="147041" y="87349"/>
              </a:cxn>
              <a:cxn ang="0">
                <a:pos x="134424" y="166064"/>
              </a:cxn>
              <a:cxn ang="0">
                <a:pos x="96572" y="154892"/>
              </a:cxn>
              <a:cxn ang="0">
                <a:pos x="83469" y="166064"/>
              </a:cxn>
              <a:cxn ang="0">
                <a:pos x="29602" y="16759"/>
              </a:cxn>
              <a:cxn ang="0">
                <a:pos x="117439" y="55355"/>
              </a:cxn>
              <a:cxn ang="0">
                <a:pos x="29602" y="16759"/>
              </a:cxn>
              <a:cxn ang="0">
                <a:pos x="96572" y="144735"/>
              </a:cxn>
              <a:cxn ang="0">
                <a:pos x="134424" y="99537"/>
              </a:cxn>
              <a:cxn ang="0">
                <a:pos x="12132" y="99537"/>
              </a:cxn>
              <a:cxn ang="0">
                <a:pos x="49984" y="143719"/>
              </a:cxn>
              <a:cxn ang="0">
                <a:pos x="12132" y="99537"/>
              </a:cxn>
              <a:cxn ang="0">
                <a:pos x="269818" y="19298"/>
              </a:cxn>
              <a:cxn ang="0">
                <a:pos x="326596" y="39104"/>
              </a:cxn>
              <a:cxn ang="0">
                <a:pos x="269818" y="50276"/>
              </a:cxn>
              <a:cxn ang="0">
                <a:pos x="314950" y="71098"/>
              </a:cxn>
              <a:cxn ang="0">
                <a:pos x="302818" y="132547"/>
              </a:cxn>
              <a:cxn ang="0">
                <a:pos x="225172" y="82778"/>
              </a:cxn>
              <a:cxn ang="0">
                <a:pos x="213040" y="132547"/>
              </a:cxn>
              <a:cxn ang="0">
                <a:pos x="257686" y="71098"/>
              </a:cxn>
              <a:cxn ang="0">
                <a:pos x="202364" y="50276"/>
              </a:cxn>
              <a:cxn ang="0">
                <a:pos x="257686" y="39104"/>
              </a:cxn>
              <a:cxn ang="0">
                <a:pos x="182467" y="6602"/>
              </a:cxn>
              <a:cxn ang="0">
                <a:pos x="328052" y="13204"/>
              </a:cxn>
              <a:cxn ang="0">
                <a:pos x="195570" y="63988"/>
              </a:cxn>
              <a:cxn ang="0">
                <a:pos x="175188" y="167080"/>
              </a:cxn>
              <a:cxn ang="0">
                <a:pos x="182467" y="63988"/>
              </a:cxn>
              <a:cxn ang="0">
                <a:pos x="270303" y="91919"/>
              </a:cxn>
              <a:cxn ang="0">
                <a:pos x="288259" y="133055"/>
              </a:cxn>
              <a:cxn ang="0">
                <a:pos x="324170" y="166064"/>
              </a:cxn>
              <a:cxn ang="0">
                <a:pos x="199937" y="167588"/>
              </a:cxn>
              <a:cxn ang="0">
                <a:pos x="258171" y="91919"/>
              </a:cxn>
            </a:cxnLst>
            <a:rect l="0" t="0" r="0" b="0"/>
            <a:pathLst>
              <a:path w="682" h="330">
                <a:moveTo>
                  <a:pt x="34" y="9"/>
                </a:moveTo>
                <a:lnTo>
                  <a:pt x="269" y="9"/>
                </a:lnTo>
                <a:lnTo>
                  <a:pt x="269" y="133"/>
                </a:lnTo>
                <a:lnTo>
                  <a:pt x="34" y="133"/>
                </a:lnTo>
                <a:lnTo>
                  <a:pt x="34" y="9"/>
                </a:lnTo>
                <a:close/>
                <a:moveTo>
                  <a:pt x="0" y="172"/>
                </a:moveTo>
                <a:lnTo>
                  <a:pt x="130" y="172"/>
                </a:lnTo>
                <a:lnTo>
                  <a:pt x="130" y="327"/>
                </a:lnTo>
                <a:lnTo>
                  <a:pt x="103" y="327"/>
                </a:lnTo>
                <a:lnTo>
                  <a:pt x="103" y="305"/>
                </a:lnTo>
                <a:lnTo>
                  <a:pt x="25" y="305"/>
                </a:lnTo>
                <a:lnTo>
                  <a:pt x="25" y="327"/>
                </a:lnTo>
                <a:lnTo>
                  <a:pt x="0" y="327"/>
                </a:lnTo>
                <a:lnTo>
                  <a:pt x="0" y="172"/>
                </a:lnTo>
                <a:close/>
                <a:moveTo>
                  <a:pt x="172" y="172"/>
                </a:moveTo>
                <a:lnTo>
                  <a:pt x="303" y="172"/>
                </a:lnTo>
                <a:lnTo>
                  <a:pt x="303" y="327"/>
                </a:lnTo>
                <a:lnTo>
                  <a:pt x="277" y="327"/>
                </a:lnTo>
                <a:lnTo>
                  <a:pt x="277" y="305"/>
                </a:lnTo>
                <a:lnTo>
                  <a:pt x="199" y="305"/>
                </a:lnTo>
                <a:lnTo>
                  <a:pt x="199" y="327"/>
                </a:lnTo>
                <a:lnTo>
                  <a:pt x="172" y="327"/>
                </a:lnTo>
                <a:lnTo>
                  <a:pt x="172" y="172"/>
                </a:lnTo>
                <a:close/>
                <a:moveTo>
                  <a:pt x="61" y="33"/>
                </a:moveTo>
                <a:lnTo>
                  <a:pt x="61" y="109"/>
                </a:lnTo>
                <a:lnTo>
                  <a:pt x="242" y="109"/>
                </a:lnTo>
                <a:lnTo>
                  <a:pt x="242" y="33"/>
                </a:lnTo>
                <a:lnTo>
                  <a:pt x="61" y="33"/>
                </a:lnTo>
                <a:close/>
                <a:moveTo>
                  <a:pt x="199" y="196"/>
                </a:moveTo>
                <a:lnTo>
                  <a:pt x="199" y="285"/>
                </a:lnTo>
                <a:lnTo>
                  <a:pt x="277" y="285"/>
                </a:lnTo>
                <a:lnTo>
                  <a:pt x="277" y="196"/>
                </a:lnTo>
                <a:lnTo>
                  <a:pt x="199" y="196"/>
                </a:lnTo>
                <a:close/>
                <a:moveTo>
                  <a:pt x="25" y="196"/>
                </a:moveTo>
                <a:lnTo>
                  <a:pt x="25" y="283"/>
                </a:lnTo>
                <a:lnTo>
                  <a:pt x="103" y="283"/>
                </a:lnTo>
                <a:lnTo>
                  <a:pt x="103" y="196"/>
                </a:lnTo>
                <a:lnTo>
                  <a:pt x="25" y="196"/>
                </a:lnTo>
                <a:close/>
                <a:moveTo>
                  <a:pt x="531" y="38"/>
                </a:moveTo>
                <a:lnTo>
                  <a:pt x="556" y="38"/>
                </a:lnTo>
                <a:lnTo>
                  <a:pt x="556" y="77"/>
                </a:lnTo>
                <a:lnTo>
                  <a:pt x="673" y="77"/>
                </a:lnTo>
                <a:lnTo>
                  <a:pt x="673" y="99"/>
                </a:lnTo>
                <a:lnTo>
                  <a:pt x="556" y="99"/>
                </a:lnTo>
                <a:lnTo>
                  <a:pt x="556" y="140"/>
                </a:lnTo>
                <a:lnTo>
                  <a:pt x="649" y="140"/>
                </a:lnTo>
                <a:lnTo>
                  <a:pt x="649" y="261"/>
                </a:lnTo>
                <a:lnTo>
                  <a:pt x="624" y="261"/>
                </a:lnTo>
                <a:lnTo>
                  <a:pt x="624" y="163"/>
                </a:lnTo>
                <a:lnTo>
                  <a:pt x="464" y="163"/>
                </a:lnTo>
                <a:lnTo>
                  <a:pt x="464" y="261"/>
                </a:lnTo>
                <a:lnTo>
                  <a:pt x="439" y="261"/>
                </a:lnTo>
                <a:lnTo>
                  <a:pt x="439" y="140"/>
                </a:lnTo>
                <a:lnTo>
                  <a:pt x="531" y="140"/>
                </a:lnTo>
                <a:lnTo>
                  <a:pt x="531" y="99"/>
                </a:lnTo>
                <a:lnTo>
                  <a:pt x="417" y="99"/>
                </a:lnTo>
                <a:lnTo>
                  <a:pt x="417" y="77"/>
                </a:lnTo>
                <a:lnTo>
                  <a:pt x="531" y="77"/>
                </a:lnTo>
                <a:lnTo>
                  <a:pt x="531" y="38"/>
                </a:lnTo>
                <a:close/>
                <a:moveTo>
                  <a:pt x="376" y="13"/>
                </a:moveTo>
                <a:cubicBezTo>
                  <a:pt x="490" y="13"/>
                  <a:pt x="588" y="9"/>
                  <a:pt x="669" y="0"/>
                </a:cubicBezTo>
                <a:lnTo>
                  <a:pt x="676" y="26"/>
                </a:lnTo>
                <a:cubicBezTo>
                  <a:pt x="607" y="30"/>
                  <a:pt x="516" y="34"/>
                  <a:pt x="403" y="37"/>
                </a:cubicBezTo>
                <a:lnTo>
                  <a:pt x="403" y="126"/>
                </a:lnTo>
                <a:cubicBezTo>
                  <a:pt x="403" y="182"/>
                  <a:pt x="400" y="224"/>
                  <a:pt x="395" y="252"/>
                </a:cubicBezTo>
                <a:cubicBezTo>
                  <a:pt x="388" y="281"/>
                  <a:pt x="377" y="307"/>
                  <a:pt x="361" y="329"/>
                </a:cubicBezTo>
                <a:cubicBezTo>
                  <a:pt x="354" y="321"/>
                  <a:pt x="347" y="314"/>
                  <a:pt x="339" y="307"/>
                </a:cubicBezTo>
                <a:cubicBezTo>
                  <a:pt x="366" y="280"/>
                  <a:pt x="378" y="220"/>
                  <a:pt x="376" y="126"/>
                </a:cubicBezTo>
                <a:lnTo>
                  <a:pt x="376" y="13"/>
                </a:lnTo>
                <a:close/>
                <a:moveTo>
                  <a:pt x="557" y="181"/>
                </a:moveTo>
                <a:cubicBezTo>
                  <a:pt x="557" y="202"/>
                  <a:pt x="555" y="222"/>
                  <a:pt x="550" y="241"/>
                </a:cubicBezTo>
                <a:cubicBezTo>
                  <a:pt x="560" y="246"/>
                  <a:pt x="574" y="253"/>
                  <a:pt x="594" y="262"/>
                </a:cubicBezTo>
                <a:cubicBezTo>
                  <a:pt x="636" y="282"/>
                  <a:pt x="665" y="296"/>
                  <a:pt x="682" y="303"/>
                </a:cubicBezTo>
                <a:lnTo>
                  <a:pt x="668" y="327"/>
                </a:lnTo>
                <a:cubicBezTo>
                  <a:pt x="634" y="308"/>
                  <a:pt x="591" y="287"/>
                  <a:pt x="540" y="264"/>
                </a:cubicBezTo>
                <a:cubicBezTo>
                  <a:pt x="523" y="292"/>
                  <a:pt x="481" y="314"/>
                  <a:pt x="412" y="330"/>
                </a:cubicBezTo>
                <a:cubicBezTo>
                  <a:pt x="408" y="323"/>
                  <a:pt x="403" y="315"/>
                  <a:pt x="398" y="305"/>
                </a:cubicBezTo>
                <a:cubicBezTo>
                  <a:pt x="495" y="294"/>
                  <a:pt x="540" y="253"/>
                  <a:pt x="532" y="181"/>
                </a:cubicBezTo>
                <a:lnTo>
                  <a:pt x="557" y="181"/>
                </a:lnTo>
                <a:close/>
              </a:path>
            </a:pathLst>
          </a:custGeom>
          <a:solidFill>
            <a:schemeClr val="tx1">
              <a:alpha val="100000"/>
            </a:schemeClr>
          </a:solidFill>
          <a:ln w="9525">
            <a:noFill/>
          </a:ln>
        </p:spPr>
        <p:txBody>
          <a:bodyPr/>
          <a:lstStyle/>
          <a:p>
            <a:endParaRPr lang="zh-CN" altLang="en-US"/>
          </a:p>
        </p:txBody>
      </p:sp>
      <p:sp>
        <p:nvSpPr>
          <p:cNvPr id="14344" name="Freeform 18"/>
          <p:cNvSpPr>
            <a:spLocks noEditPoints="1"/>
          </p:cNvSpPr>
          <p:nvPr/>
        </p:nvSpPr>
        <p:spPr>
          <a:xfrm>
            <a:off x="11641138" y="346075"/>
            <a:ext cx="342900" cy="171450"/>
          </a:xfrm>
          <a:custGeom>
            <a:avLst/>
            <a:gdLst/>
            <a:ahLst/>
            <a:cxnLst>
              <a:cxn ang="0">
                <a:pos x="155091" y="12620"/>
              </a:cxn>
              <a:cxn ang="0">
                <a:pos x="127379" y="61585"/>
              </a:cxn>
              <a:cxn ang="0">
                <a:pos x="104528" y="54013"/>
              </a:cxn>
              <a:cxn ang="0">
                <a:pos x="125434" y="48460"/>
              </a:cxn>
              <a:cxn ang="0">
                <a:pos x="141964" y="24735"/>
              </a:cxn>
              <a:cxn ang="0">
                <a:pos x="85567" y="74205"/>
              </a:cxn>
              <a:cxn ang="0">
                <a:pos x="155577" y="84301"/>
              </a:cxn>
              <a:cxn ang="0">
                <a:pos x="166759" y="158506"/>
              </a:cxn>
              <a:cxn ang="0">
                <a:pos x="122517" y="146895"/>
              </a:cxn>
              <a:cxn ang="0">
                <a:pos x="85567" y="158001"/>
              </a:cxn>
              <a:cxn ang="0">
                <a:pos x="92860" y="85815"/>
              </a:cxn>
              <a:cxn ang="0">
                <a:pos x="85567" y="170621"/>
              </a:cxn>
              <a:cxn ang="0">
                <a:pos x="72441" y="12620"/>
              </a:cxn>
              <a:cxn ang="0">
                <a:pos x="58828" y="11610"/>
              </a:cxn>
              <a:cxn ang="0">
                <a:pos x="42784" y="168602"/>
              </a:cxn>
              <a:cxn ang="0">
                <a:pos x="25767" y="156487"/>
              </a:cxn>
              <a:cxn ang="0">
                <a:pos x="47159" y="149924"/>
              </a:cxn>
              <a:cxn ang="0">
                <a:pos x="23337" y="111560"/>
              </a:cxn>
              <a:cxn ang="0">
                <a:pos x="0" y="161535"/>
              </a:cxn>
              <a:cxn ang="0">
                <a:pos x="11668" y="11610"/>
              </a:cxn>
              <a:cxn ang="0">
                <a:pos x="104042" y="85815"/>
              </a:cxn>
              <a:cxn ang="0">
                <a:pos x="142450" y="85815"/>
              </a:cxn>
              <a:cxn ang="0">
                <a:pos x="23337" y="100454"/>
              </a:cxn>
              <a:cxn ang="0">
                <a:pos x="47159" y="67138"/>
              </a:cxn>
              <a:cxn ang="0">
                <a:pos x="23337" y="22716"/>
              </a:cxn>
              <a:cxn ang="0">
                <a:pos x="47159" y="55527"/>
              </a:cxn>
              <a:cxn ang="0">
                <a:pos x="23337" y="22716"/>
              </a:cxn>
              <a:cxn ang="0">
                <a:pos x="239686" y="5553"/>
              </a:cxn>
              <a:cxn ang="0">
                <a:pos x="230449" y="17668"/>
              </a:cxn>
              <a:cxn ang="0">
                <a:pos x="319419" y="29783"/>
              </a:cxn>
              <a:cxn ang="0">
                <a:pos x="342756" y="77234"/>
              </a:cxn>
              <a:cxn ang="0">
                <a:pos x="261564" y="71176"/>
              </a:cxn>
              <a:cxn ang="0">
                <a:pos x="174052" y="82282"/>
              </a:cxn>
              <a:cxn ang="0">
                <a:pos x="216836" y="34831"/>
              </a:cxn>
              <a:cxn ang="0">
                <a:pos x="178914" y="55023"/>
              </a:cxn>
              <a:cxn ang="0">
                <a:pos x="189610" y="101464"/>
              </a:cxn>
              <a:cxn ang="0">
                <a:pos x="238228" y="99949"/>
              </a:cxn>
              <a:cxn ang="0">
                <a:pos x="253299" y="82786"/>
              </a:cxn>
              <a:cxn ang="0">
                <a:pos x="317961" y="101464"/>
              </a:cxn>
              <a:cxn ang="0">
                <a:pos x="316016" y="135790"/>
              </a:cxn>
              <a:cxn ang="0">
                <a:pos x="257675" y="167592"/>
              </a:cxn>
              <a:cxn ang="0">
                <a:pos x="255244" y="153458"/>
              </a:cxn>
              <a:cxn ang="0">
                <a:pos x="282956" y="154972"/>
              </a:cxn>
              <a:cxn ang="0">
                <a:pos x="304348" y="124180"/>
              </a:cxn>
              <a:cxn ang="0">
                <a:pos x="249410" y="113579"/>
              </a:cxn>
              <a:cxn ang="0">
                <a:pos x="178914" y="161535"/>
              </a:cxn>
              <a:cxn ang="0">
                <a:pos x="189610" y="113579"/>
              </a:cxn>
              <a:cxn ang="0">
                <a:pos x="300945" y="29783"/>
              </a:cxn>
              <a:cxn ang="0">
                <a:pos x="261564" y="57042"/>
              </a:cxn>
            </a:cxnLst>
            <a:rect l="0" t="0" r="0" b="0"/>
            <a:pathLst>
              <a:path w="705" h="342">
                <a:moveTo>
                  <a:pt x="149" y="25"/>
                </a:moveTo>
                <a:lnTo>
                  <a:pt x="319" y="25"/>
                </a:lnTo>
                <a:lnTo>
                  <a:pt x="316" y="76"/>
                </a:lnTo>
                <a:cubicBezTo>
                  <a:pt x="317" y="108"/>
                  <a:pt x="299" y="124"/>
                  <a:pt x="262" y="122"/>
                </a:cubicBezTo>
                <a:cubicBezTo>
                  <a:pt x="248" y="122"/>
                  <a:pt x="233" y="122"/>
                  <a:pt x="218" y="122"/>
                </a:cubicBezTo>
                <a:cubicBezTo>
                  <a:pt x="218" y="119"/>
                  <a:pt x="217" y="114"/>
                  <a:pt x="215" y="107"/>
                </a:cubicBezTo>
                <a:cubicBezTo>
                  <a:pt x="215" y="102"/>
                  <a:pt x="214" y="98"/>
                  <a:pt x="213" y="95"/>
                </a:cubicBezTo>
                <a:cubicBezTo>
                  <a:pt x="227" y="96"/>
                  <a:pt x="242" y="96"/>
                  <a:pt x="258" y="96"/>
                </a:cubicBezTo>
                <a:cubicBezTo>
                  <a:pt x="281" y="98"/>
                  <a:pt x="291" y="91"/>
                  <a:pt x="291" y="75"/>
                </a:cubicBezTo>
                <a:lnTo>
                  <a:pt x="292" y="49"/>
                </a:lnTo>
                <a:lnTo>
                  <a:pt x="176" y="49"/>
                </a:lnTo>
                <a:lnTo>
                  <a:pt x="176" y="147"/>
                </a:lnTo>
                <a:lnTo>
                  <a:pt x="320" y="147"/>
                </a:lnTo>
                <a:lnTo>
                  <a:pt x="320" y="167"/>
                </a:lnTo>
                <a:cubicBezTo>
                  <a:pt x="310" y="210"/>
                  <a:pt x="293" y="246"/>
                  <a:pt x="269" y="273"/>
                </a:cubicBezTo>
                <a:cubicBezTo>
                  <a:pt x="286" y="289"/>
                  <a:pt x="311" y="303"/>
                  <a:pt x="343" y="314"/>
                </a:cubicBezTo>
                <a:cubicBezTo>
                  <a:pt x="335" y="324"/>
                  <a:pt x="329" y="332"/>
                  <a:pt x="323" y="338"/>
                </a:cubicBezTo>
                <a:cubicBezTo>
                  <a:pt x="295" y="324"/>
                  <a:pt x="271" y="308"/>
                  <a:pt x="252" y="291"/>
                </a:cubicBezTo>
                <a:cubicBezTo>
                  <a:pt x="235" y="307"/>
                  <a:pt x="215" y="321"/>
                  <a:pt x="190" y="335"/>
                </a:cubicBezTo>
                <a:cubicBezTo>
                  <a:pt x="185" y="328"/>
                  <a:pt x="181" y="320"/>
                  <a:pt x="176" y="313"/>
                </a:cubicBezTo>
                <a:cubicBezTo>
                  <a:pt x="203" y="300"/>
                  <a:pt x="223" y="287"/>
                  <a:pt x="235" y="273"/>
                </a:cubicBezTo>
                <a:cubicBezTo>
                  <a:pt x="214" y="245"/>
                  <a:pt x="199" y="210"/>
                  <a:pt x="191" y="170"/>
                </a:cubicBezTo>
                <a:lnTo>
                  <a:pt x="176" y="170"/>
                </a:lnTo>
                <a:lnTo>
                  <a:pt x="176" y="338"/>
                </a:lnTo>
                <a:lnTo>
                  <a:pt x="149" y="338"/>
                </a:lnTo>
                <a:lnTo>
                  <a:pt x="149" y="25"/>
                </a:lnTo>
                <a:close/>
                <a:moveTo>
                  <a:pt x="24" y="23"/>
                </a:moveTo>
                <a:lnTo>
                  <a:pt x="121" y="23"/>
                </a:lnTo>
                <a:lnTo>
                  <a:pt x="121" y="300"/>
                </a:lnTo>
                <a:cubicBezTo>
                  <a:pt x="122" y="323"/>
                  <a:pt x="111" y="334"/>
                  <a:pt x="88" y="334"/>
                </a:cubicBezTo>
                <a:cubicBezTo>
                  <a:pt x="80" y="334"/>
                  <a:pt x="69" y="334"/>
                  <a:pt x="57" y="334"/>
                </a:cubicBezTo>
                <a:cubicBezTo>
                  <a:pt x="56" y="326"/>
                  <a:pt x="55" y="318"/>
                  <a:pt x="53" y="310"/>
                </a:cubicBezTo>
                <a:cubicBezTo>
                  <a:pt x="57" y="310"/>
                  <a:pt x="67" y="310"/>
                  <a:pt x="81" y="310"/>
                </a:cubicBezTo>
                <a:cubicBezTo>
                  <a:pt x="92" y="311"/>
                  <a:pt x="97" y="307"/>
                  <a:pt x="97" y="297"/>
                </a:cubicBezTo>
                <a:lnTo>
                  <a:pt x="97" y="221"/>
                </a:lnTo>
                <a:lnTo>
                  <a:pt x="48" y="221"/>
                </a:lnTo>
                <a:cubicBezTo>
                  <a:pt x="49" y="273"/>
                  <a:pt x="40" y="312"/>
                  <a:pt x="20" y="338"/>
                </a:cubicBezTo>
                <a:cubicBezTo>
                  <a:pt x="14" y="332"/>
                  <a:pt x="8" y="326"/>
                  <a:pt x="0" y="320"/>
                </a:cubicBezTo>
                <a:cubicBezTo>
                  <a:pt x="18" y="299"/>
                  <a:pt x="26" y="264"/>
                  <a:pt x="24" y="215"/>
                </a:cubicBezTo>
                <a:lnTo>
                  <a:pt x="24" y="23"/>
                </a:lnTo>
                <a:close/>
                <a:moveTo>
                  <a:pt x="293" y="170"/>
                </a:moveTo>
                <a:lnTo>
                  <a:pt x="214" y="170"/>
                </a:lnTo>
                <a:cubicBezTo>
                  <a:pt x="222" y="202"/>
                  <a:pt x="234" y="230"/>
                  <a:pt x="252" y="255"/>
                </a:cubicBezTo>
                <a:cubicBezTo>
                  <a:pt x="272" y="229"/>
                  <a:pt x="286" y="201"/>
                  <a:pt x="293" y="170"/>
                </a:cubicBezTo>
                <a:close/>
                <a:moveTo>
                  <a:pt x="48" y="133"/>
                </a:moveTo>
                <a:lnTo>
                  <a:pt x="48" y="199"/>
                </a:lnTo>
                <a:lnTo>
                  <a:pt x="97" y="199"/>
                </a:lnTo>
                <a:lnTo>
                  <a:pt x="97" y="133"/>
                </a:lnTo>
                <a:lnTo>
                  <a:pt x="48" y="133"/>
                </a:lnTo>
                <a:close/>
                <a:moveTo>
                  <a:pt x="48" y="45"/>
                </a:moveTo>
                <a:lnTo>
                  <a:pt x="48" y="110"/>
                </a:lnTo>
                <a:lnTo>
                  <a:pt x="97" y="110"/>
                </a:lnTo>
                <a:lnTo>
                  <a:pt x="97" y="45"/>
                </a:lnTo>
                <a:lnTo>
                  <a:pt x="48" y="45"/>
                </a:lnTo>
                <a:close/>
                <a:moveTo>
                  <a:pt x="467" y="0"/>
                </a:moveTo>
                <a:lnTo>
                  <a:pt x="493" y="11"/>
                </a:lnTo>
                <a:cubicBezTo>
                  <a:pt x="490" y="14"/>
                  <a:pt x="486" y="19"/>
                  <a:pt x="482" y="25"/>
                </a:cubicBezTo>
                <a:cubicBezTo>
                  <a:pt x="479" y="30"/>
                  <a:pt x="476" y="33"/>
                  <a:pt x="474" y="35"/>
                </a:cubicBezTo>
                <a:lnTo>
                  <a:pt x="657" y="35"/>
                </a:lnTo>
                <a:lnTo>
                  <a:pt x="657" y="59"/>
                </a:lnTo>
                <a:cubicBezTo>
                  <a:pt x="631" y="87"/>
                  <a:pt x="601" y="109"/>
                  <a:pt x="568" y="126"/>
                </a:cubicBezTo>
                <a:cubicBezTo>
                  <a:pt x="608" y="141"/>
                  <a:pt x="653" y="150"/>
                  <a:pt x="705" y="153"/>
                </a:cubicBezTo>
                <a:cubicBezTo>
                  <a:pt x="699" y="163"/>
                  <a:pt x="692" y="173"/>
                  <a:pt x="687" y="181"/>
                </a:cubicBezTo>
                <a:cubicBezTo>
                  <a:pt x="627" y="173"/>
                  <a:pt x="578" y="159"/>
                  <a:pt x="538" y="141"/>
                </a:cubicBezTo>
                <a:cubicBezTo>
                  <a:pt x="495" y="158"/>
                  <a:pt x="440" y="174"/>
                  <a:pt x="373" y="187"/>
                </a:cubicBezTo>
                <a:cubicBezTo>
                  <a:pt x="369" y="178"/>
                  <a:pt x="364" y="170"/>
                  <a:pt x="358" y="163"/>
                </a:cubicBezTo>
                <a:cubicBezTo>
                  <a:pt x="415" y="154"/>
                  <a:pt x="465" y="142"/>
                  <a:pt x="508" y="126"/>
                </a:cubicBezTo>
                <a:cubicBezTo>
                  <a:pt x="484" y="111"/>
                  <a:pt x="463" y="92"/>
                  <a:pt x="446" y="69"/>
                </a:cubicBezTo>
                <a:cubicBezTo>
                  <a:pt x="424" y="94"/>
                  <a:pt x="404" y="113"/>
                  <a:pt x="387" y="127"/>
                </a:cubicBezTo>
                <a:cubicBezTo>
                  <a:pt x="380" y="121"/>
                  <a:pt x="374" y="115"/>
                  <a:pt x="368" y="109"/>
                </a:cubicBezTo>
                <a:cubicBezTo>
                  <a:pt x="407" y="79"/>
                  <a:pt x="440" y="42"/>
                  <a:pt x="467" y="0"/>
                </a:cubicBezTo>
                <a:close/>
                <a:moveTo>
                  <a:pt x="390" y="201"/>
                </a:moveTo>
                <a:lnTo>
                  <a:pt x="490" y="201"/>
                </a:lnTo>
                <a:cubicBezTo>
                  <a:pt x="490" y="200"/>
                  <a:pt x="490" y="199"/>
                  <a:pt x="490" y="198"/>
                </a:cubicBezTo>
                <a:cubicBezTo>
                  <a:pt x="492" y="188"/>
                  <a:pt x="493" y="176"/>
                  <a:pt x="493" y="164"/>
                </a:cubicBezTo>
                <a:lnTo>
                  <a:pt x="521" y="164"/>
                </a:lnTo>
                <a:cubicBezTo>
                  <a:pt x="520" y="177"/>
                  <a:pt x="519" y="190"/>
                  <a:pt x="517" y="201"/>
                </a:cubicBezTo>
                <a:lnTo>
                  <a:pt x="654" y="201"/>
                </a:lnTo>
                <a:cubicBezTo>
                  <a:pt x="654" y="210"/>
                  <a:pt x="653" y="225"/>
                  <a:pt x="651" y="246"/>
                </a:cubicBezTo>
                <a:cubicBezTo>
                  <a:pt x="650" y="257"/>
                  <a:pt x="650" y="264"/>
                  <a:pt x="650" y="269"/>
                </a:cubicBezTo>
                <a:cubicBezTo>
                  <a:pt x="651" y="314"/>
                  <a:pt x="629" y="335"/>
                  <a:pt x="583" y="332"/>
                </a:cubicBezTo>
                <a:cubicBezTo>
                  <a:pt x="563" y="332"/>
                  <a:pt x="545" y="332"/>
                  <a:pt x="530" y="332"/>
                </a:cubicBezTo>
                <a:cubicBezTo>
                  <a:pt x="530" y="331"/>
                  <a:pt x="529" y="328"/>
                  <a:pt x="528" y="324"/>
                </a:cubicBezTo>
                <a:cubicBezTo>
                  <a:pt x="527" y="314"/>
                  <a:pt x="526" y="307"/>
                  <a:pt x="525" y="304"/>
                </a:cubicBezTo>
                <a:cubicBezTo>
                  <a:pt x="531" y="305"/>
                  <a:pt x="541" y="306"/>
                  <a:pt x="554" y="306"/>
                </a:cubicBezTo>
                <a:cubicBezTo>
                  <a:pt x="565" y="307"/>
                  <a:pt x="574" y="307"/>
                  <a:pt x="582" y="307"/>
                </a:cubicBezTo>
                <a:cubicBezTo>
                  <a:pt x="609" y="310"/>
                  <a:pt x="624" y="297"/>
                  <a:pt x="624" y="267"/>
                </a:cubicBezTo>
                <a:cubicBezTo>
                  <a:pt x="624" y="264"/>
                  <a:pt x="625" y="257"/>
                  <a:pt x="626" y="246"/>
                </a:cubicBezTo>
                <a:cubicBezTo>
                  <a:pt x="626" y="235"/>
                  <a:pt x="626" y="228"/>
                  <a:pt x="626" y="225"/>
                </a:cubicBezTo>
                <a:lnTo>
                  <a:pt x="513" y="225"/>
                </a:lnTo>
                <a:cubicBezTo>
                  <a:pt x="501" y="278"/>
                  <a:pt x="459" y="317"/>
                  <a:pt x="385" y="342"/>
                </a:cubicBezTo>
                <a:cubicBezTo>
                  <a:pt x="380" y="335"/>
                  <a:pt x="374" y="327"/>
                  <a:pt x="368" y="320"/>
                </a:cubicBezTo>
                <a:cubicBezTo>
                  <a:pt x="435" y="299"/>
                  <a:pt x="474" y="267"/>
                  <a:pt x="484" y="225"/>
                </a:cubicBezTo>
                <a:lnTo>
                  <a:pt x="390" y="225"/>
                </a:lnTo>
                <a:lnTo>
                  <a:pt x="390" y="201"/>
                </a:lnTo>
                <a:close/>
                <a:moveTo>
                  <a:pt x="619" y="59"/>
                </a:moveTo>
                <a:lnTo>
                  <a:pt x="467" y="59"/>
                </a:lnTo>
                <a:cubicBezTo>
                  <a:pt x="486" y="81"/>
                  <a:pt x="510" y="99"/>
                  <a:pt x="538" y="113"/>
                </a:cubicBezTo>
                <a:cubicBezTo>
                  <a:pt x="569" y="98"/>
                  <a:pt x="596" y="80"/>
                  <a:pt x="619" y="59"/>
                </a:cubicBezTo>
                <a:close/>
              </a:path>
            </a:pathLst>
          </a:custGeom>
          <a:solidFill>
            <a:schemeClr val="tx1">
              <a:alpha val="100000"/>
            </a:schemeClr>
          </a:solidFill>
          <a:ln w="9525">
            <a:noFill/>
          </a:ln>
        </p:spPr>
        <p:txBody>
          <a:bodyPr/>
          <a:lstStyle/>
          <a:p>
            <a:endParaRPr lang="zh-CN" altLang="en-US"/>
          </a:p>
        </p:txBody>
      </p:sp>
      <p:grpSp>
        <p:nvGrpSpPr>
          <p:cNvPr id="14345" name="组合 29"/>
          <p:cNvGrpSpPr/>
          <p:nvPr/>
        </p:nvGrpSpPr>
        <p:grpSpPr>
          <a:xfrm>
            <a:off x="10475913" y="287338"/>
            <a:ext cx="276225" cy="288925"/>
            <a:chOff x="9338428" y="391614"/>
            <a:chExt cx="420096" cy="437973"/>
          </a:xfrm>
        </p:grpSpPr>
        <p:sp>
          <p:nvSpPr>
            <p:cNvPr id="14402" name="Oval 12"/>
            <p:cNvSpPr/>
            <p:nvPr/>
          </p:nvSpPr>
          <p:spPr>
            <a:xfrm>
              <a:off x="9338428" y="391614"/>
              <a:ext cx="420096" cy="437973"/>
            </a:xfrm>
            <a:prstGeom prst="ellipse">
              <a:avLst/>
            </a:prstGeom>
            <a:solidFill>
              <a:schemeClr val="bg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14403" name="Freeform 19"/>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a:p>
          </p:txBody>
        </p:sp>
      </p:grpSp>
      <p:sp>
        <p:nvSpPr>
          <p:cNvPr id="2" name="矩形 1"/>
          <p:cNvSpPr/>
          <p:nvPr/>
        </p:nvSpPr>
        <p:spPr>
          <a:xfrm>
            <a:off x="3362325" y="277813"/>
            <a:ext cx="3416300"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1" u="none" strike="noStrike" kern="1200" cap="none" spc="0" normalizeH="0" baseline="0" noProof="0" dirty="0">
                <a:ln>
                  <a:noFill/>
                </a:ln>
                <a:solidFill>
                  <a:schemeClr val="bg1"/>
                </a:solidFill>
                <a:effectLst/>
                <a:uLnTx/>
                <a:uFillTx/>
                <a:latin typeface="+mj-ea"/>
                <a:ea typeface="+mj-ea"/>
                <a:cs typeface="+mn-cs"/>
              </a:rPr>
              <a:t>聚力共赢、勇于开拓、不断超越</a:t>
            </a:r>
            <a:endParaRPr kumimoji="0" lang="zh-CN" altLang="en-US" sz="1800" b="0" i="1" u="none" strike="noStrike" kern="1200" cap="none" spc="0" normalizeH="0" baseline="0" noProof="0" dirty="0">
              <a:ln>
                <a:noFill/>
              </a:ln>
              <a:solidFill>
                <a:schemeClr val="bg1"/>
              </a:solidFill>
              <a:effectLst/>
              <a:uLnTx/>
              <a:uFillTx/>
              <a:latin typeface="+mj-ea"/>
              <a:ea typeface="+mj-ea"/>
              <a:cs typeface="+mn-cs"/>
            </a:endParaRPr>
          </a:p>
        </p:txBody>
      </p:sp>
      <p:pic>
        <p:nvPicPr>
          <p:cNvPr id="14347" name="图片 34"/>
          <p:cNvPicPr/>
          <p:nvPr/>
        </p:nvPicPr>
        <p:blipFill>
          <a:blip r:embed="rId1" cstate="email"/>
          <a:stretch>
            <a:fillRect/>
          </a:stretch>
        </p:blipFill>
        <p:spPr>
          <a:xfrm>
            <a:off x="3605213" y="749300"/>
            <a:ext cx="26987" cy="388938"/>
          </a:xfrm>
          <a:prstGeom prst="rect">
            <a:avLst/>
          </a:prstGeom>
          <a:noFill/>
          <a:ln w="9525">
            <a:noFill/>
          </a:ln>
        </p:spPr>
      </p:pic>
      <p:pic>
        <p:nvPicPr>
          <p:cNvPr id="14348" name="图片 35"/>
          <p:cNvPicPr/>
          <p:nvPr/>
        </p:nvPicPr>
        <p:blipFill>
          <a:blip r:embed="rId1" cstate="email"/>
          <a:stretch>
            <a:fillRect/>
          </a:stretch>
        </p:blipFill>
        <p:spPr>
          <a:xfrm>
            <a:off x="5294313" y="749300"/>
            <a:ext cx="26987" cy="388938"/>
          </a:xfrm>
          <a:prstGeom prst="rect">
            <a:avLst/>
          </a:prstGeom>
          <a:noFill/>
          <a:ln w="9525">
            <a:noFill/>
          </a:ln>
        </p:spPr>
      </p:pic>
      <p:pic>
        <p:nvPicPr>
          <p:cNvPr id="14349" name="图片 36"/>
          <p:cNvPicPr/>
          <p:nvPr/>
        </p:nvPicPr>
        <p:blipFill>
          <a:blip r:embed="rId1" cstate="email"/>
          <a:stretch>
            <a:fillRect/>
          </a:stretch>
        </p:blipFill>
        <p:spPr>
          <a:xfrm>
            <a:off x="7035800" y="749300"/>
            <a:ext cx="26988" cy="388938"/>
          </a:xfrm>
          <a:prstGeom prst="rect">
            <a:avLst/>
          </a:prstGeom>
          <a:noFill/>
          <a:ln w="9525">
            <a:noFill/>
          </a:ln>
        </p:spPr>
      </p:pic>
      <p:sp>
        <p:nvSpPr>
          <p:cNvPr id="14350" name="Rectangle 14"/>
          <p:cNvSpPr/>
          <p:nvPr/>
        </p:nvSpPr>
        <p:spPr>
          <a:xfrm>
            <a:off x="1958975" y="1135063"/>
            <a:ext cx="1619250" cy="22225"/>
          </a:xfrm>
          <a:prstGeom prst="rect">
            <a:avLst/>
          </a:prstGeom>
          <a:solidFill>
            <a:srgbClr val="0095AB"/>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39" name="TextBox 38"/>
          <p:cNvSpPr txBox="1"/>
          <p:nvPr/>
        </p:nvSpPr>
        <p:spPr>
          <a:xfrm>
            <a:off x="2254250"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bg1"/>
                </a:solidFill>
                <a:effectLst/>
                <a:uLnTx/>
                <a:uFillTx/>
                <a:latin typeface="+mn-ea"/>
                <a:ea typeface="+mn-ea"/>
                <a:cs typeface="+mn-cs"/>
              </a:rPr>
              <a:t>公司简介</a:t>
            </a:r>
            <a:endParaRPr kumimoji="0" lang="zh-CN" altLang="en-US" sz="1800" b="1" i="0" u="none" strike="noStrike" kern="1200" cap="none" spc="0" normalizeH="0" baseline="0" noProof="0" dirty="0">
              <a:ln>
                <a:noFill/>
              </a:ln>
              <a:solidFill>
                <a:schemeClr val="bg1"/>
              </a:solidFill>
              <a:effectLst/>
              <a:uLnTx/>
              <a:uFillTx/>
              <a:latin typeface="+mn-ea"/>
              <a:ea typeface="+mn-ea"/>
              <a:cs typeface="+mn-cs"/>
            </a:endParaRPr>
          </a:p>
        </p:txBody>
      </p:sp>
      <p:sp>
        <p:nvSpPr>
          <p:cNvPr id="40" name="TextBox 39"/>
          <p:cNvSpPr txBox="1"/>
          <p:nvPr/>
        </p:nvSpPr>
        <p:spPr>
          <a:xfrm>
            <a:off x="3968750"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主营业务</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sp>
        <p:nvSpPr>
          <p:cNvPr id="41" name="TextBox 40"/>
          <p:cNvSpPr txBox="1"/>
          <p:nvPr/>
        </p:nvSpPr>
        <p:spPr>
          <a:xfrm>
            <a:off x="5681663"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企业优势</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sp>
        <p:nvSpPr>
          <p:cNvPr id="42" name="TextBox 41"/>
          <p:cNvSpPr txBox="1"/>
          <p:nvPr/>
        </p:nvSpPr>
        <p:spPr>
          <a:xfrm>
            <a:off x="7394575" y="766763"/>
            <a:ext cx="1108075" cy="36830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n-ea"/>
                <a:ea typeface="+mn-ea"/>
                <a:cs typeface="+mn-cs"/>
              </a:rPr>
              <a:t>联系我们</a:t>
            </a:r>
            <a:endParaRPr kumimoji="0" lang="zh-CN" altLang="en-US" sz="1800" b="0" i="0" u="none" strike="noStrike" kern="1200" cap="none" spc="0" normalizeH="0" baseline="0" noProof="0" dirty="0">
              <a:ln>
                <a:noFill/>
              </a:ln>
              <a:solidFill>
                <a:schemeClr val="bg2"/>
              </a:solidFill>
              <a:effectLst/>
              <a:uLnTx/>
              <a:uFillTx/>
              <a:latin typeface="+mn-ea"/>
              <a:ea typeface="+mn-ea"/>
              <a:cs typeface="+mn-cs"/>
            </a:endParaRPr>
          </a:p>
        </p:txBody>
      </p:sp>
      <p:pic>
        <p:nvPicPr>
          <p:cNvPr id="14355" name="图片 42"/>
          <p:cNvPicPr/>
          <p:nvPr/>
        </p:nvPicPr>
        <p:blipFill>
          <a:blip r:embed="rId1" cstate="email"/>
          <a:stretch>
            <a:fillRect/>
          </a:stretch>
        </p:blipFill>
        <p:spPr>
          <a:xfrm>
            <a:off x="1947863" y="749300"/>
            <a:ext cx="26987" cy="388938"/>
          </a:xfrm>
          <a:prstGeom prst="rect">
            <a:avLst/>
          </a:prstGeom>
          <a:noFill/>
          <a:ln w="9525">
            <a:noFill/>
          </a:ln>
        </p:spPr>
      </p:pic>
      <p:pic>
        <p:nvPicPr>
          <p:cNvPr id="14356" name="图片 43"/>
          <p:cNvPicPr/>
          <p:nvPr/>
        </p:nvPicPr>
        <p:blipFill>
          <a:blip r:embed="rId1" cstate="email"/>
          <a:stretch>
            <a:fillRect/>
          </a:stretch>
        </p:blipFill>
        <p:spPr>
          <a:xfrm>
            <a:off x="8855075" y="749300"/>
            <a:ext cx="26988" cy="388938"/>
          </a:xfrm>
          <a:prstGeom prst="rect">
            <a:avLst/>
          </a:prstGeom>
          <a:noFill/>
          <a:ln w="9525">
            <a:noFill/>
          </a:ln>
        </p:spPr>
      </p:pic>
      <p:cxnSp>
        <p:nvCxnSpPr>
          <p:cNvPr id="45" name="直接连接符 44"/>
          <p:cNvCxnSpPr/>
          <p:nvPr/>
        </p:nvCxnSpPr>
        <p:spPr bwMode="auto">
          <a:xfrm>
            <a:off x="1588" y="226218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1588" y="181610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直接连接符 46"/>
          <p:cNvCxnSpPr/>
          <p:nvPr/>
        </p:nvCxnSpPr>
        <p:spPr bwMode="auto">
          <a:xfrm>
            <a:off x="1588" y="3155950"/>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1588" y="270827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连接符 48"/>
          <p:cNvCxnSpPr/>
          <p:nvPr/>
        </p:nvCxnSpPr>
        <p:spPr bwMode="auto">
          <a:xfrm>
            <a:off x="1588" y="4048125"/>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连接符 49"/>
          <p:cNvCxnSpPr/>
          <p:nvPr/>
        </p:nvCxnSpPr>
        <p:spPr bwMode="auto">
          <a:xfrm>
            <a:off x="1588" y="3602038"/>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p:nvPr/>
        </p:nvCxnSpPr>
        <p:spPr bwMode="auto">
          <a:xfrm>
            <a:off x="1588" y="4494213"/>
            <a:ext cx="1920875" cy="0"/>
          </a:xfrm>
          <a:prstGeom prst="line">
            <a:avLst/>
          </a:prstGeom>
          <a:solidFill>
            <a:schemeClr val="accent1"/>
          </a:solidFill>
          <a:ln w="9525" cap="flat" cmpd="sng" algn="ctr">
            <a:solidFill>
              <a:schemeClr val="accent2">
                <a:lumMod val="8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364" name="Freeform 5"/>
          <p:cNvSpPr>
            <a:spLocks noEditPoints="1"/>
          </p:cNvSpPr>
          <p:nvPr/>
        </p:nvSpPr>
        <p:spPr>
          <a:xfrm>
            <a:off x="288925" y="14700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54" name="TextBox 53"/>
          <p:cNvSpPr txBox="1"/>
          <p:nvPr/>
        </p:nvSpPr>
        <p:spPr>
          <a:xfrm>
            <a:off x="450850" y="141763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模板简介</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4366" name="Freeform 5"/>
          <p:cNvSpPr>
            <a:spLocks noEditPoints="1"/>
          </p:cNvSpPr>
          <p:nvPr/>
        </p:nvSpPr>
        <p:spPr>
          <a:xfrm>
            <a:off x="288925" y="1933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56" name="TextBox 55"/>
          <p:cNvSpPr txBox="1"/>
          <p:nvPr/>
        </p:nvSpPr>
        <p:spPr>
          <a:xfrm>
            <a:off x="450850" y="18811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公司概况</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4368" name="Freeform 5"/>
          <p:cNvSpPr>
            <a:spLocks noEditPoints="1"/>
          </p:cNvSpPr>
          <p:nvPr/>
        </p:nvSpPr>
        <p:spPr>
          <a:xfrm>
            <a:off x="288925" y="238442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58" name="TextBox 57"/>
          <p:cNvSpPr txBox="1"/>
          <p:nvPr/>
        </p:nvSpPr>
        <p:spPr>
          <a:xfrm>
            <a:off x="450850" y="233203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组织构架</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4370" name="Freeform 5"/>
          <p:cNvSpPr>
            <a:spLocks noEditPoints="1"/>
          </p:cNvSpPr>
          <p:nvPr/>
        </p:nvSpPr>
        <p:spPr>
          <a:xfrm>
            <a:off x="288925" y="3262313"/>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60" name="TextBox 59"/>
          <p:cNvSpPr txBox="1"/>
          <p:nvPr/>
        </p:nvSpPr>
        <p:spPr>
          <a:xfrm>
            <a:off x="450850" y="3208338"/>
            <a:ext cx="1279525" cy="33972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发展历程</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4372" name="Freeform 5"/>
          <p:cNvSpPr>
            <a:spLocks noEditPoints="1"/>
          </p:cNvSpPr>
          <p:nvPr/>
        </p:nvSpPr>
        <p:spPr>
          <a:xfrm>
            <a:off x="288925" y="3729038"/>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00">
              <a:alpha val="100000"/>
            </a:srgbClr>
          </a:solidFill>
          <a:ln w="9525">
            <a:noFill/>
          </a:ln>
        </p:spPr>
        <p:txBody>
          <a:bodyPr/>
          <a:lstStyle/>
          <a:p>
            <a:endParaRPr lang="zh-CN" altLang="en-US"/>
          </a:p>
        </p:txBody>
      </p:sp>
      <p:sp>
        <p:nvSpPr>
          <p:cNvPr id="62" name="TextBox 61"/>
          <p:cNvSpPr txBox="1"/>
          <p:nvPr/>
        </p:nvSpPr>
        <p:spPr>
          <a:xfrm>
            <a:off x="450850" y="3676650"/>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00"/>
                </a:solidFill>
                <a:effectLst/>
                <a:uLnTx/>
                <a:uFillTx/>
                <a:latin typeface="+mn-ea"/>
                <a:ea typeface="+mn-ea"/>
                <a:cs typeface="+mn-cs"/>
              </a:rPr>
              <a:t>荣誉和资质</a:t>
            </a:r>
            <a:endParaRPr kumimoji="0" lang="zh-CN" altLang="en-US" sz="1600" b="0" i="0" u="none" strike="noStrike" kern="1200" cap="none" spc="0" normalizeH="0" baseline="0" noProof="0" dirty="0">
              <a:ln>
                <a:noFill/>
              </a:ln>
              <a:solidFill>
                <a:srgbClr val="FFFF00"/>
              </a:solidFill>
              <a:effectLst/>
              <a:uLnTx/>
              <a:uFillTx/>
              <a:latin typeface="+mn-ea"/>
              <a:ea typeface="+mn-ea"/>
              <a:cs typeface="+mn-cs"/>
            </a:endParaRPr>
          </a:p>
        </p:txBody>
      </p:sp>
      <p:sp>
        <p:nvSpPr>
          <p:cNvPr id="14374" name="Freeform 5"/>
          <p:cNvSpPr>
            <a:spLocks noEditPoints="1"/>
          </p:cNvSpPr>
          <p:nvPr/>
        </p:nvSpPr>
        <p:spPr>
          <a:xfrm>
            <a:off x="288925" y="41687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chemeClr val="accent2">
              <a:alpha val="100000"/>
            </a:schemeClr>
          </a:solidFill>
          <a:ln w="9525">
            <a:noFill/>
          </a:ln>
        </p:spPr>
        <p:txBody>
          <a:bodyPr/>
          <a:lstStyle/>
          <a:p>
            <a:endParaRPr lang="zh-CN" altLang="en-US"/>
          </a:p>
        </p:txBody>
      </p:sp>
      <p:sp>
        <p:nvSpPr>
          <p:cNvPr id="64" name="TextBox 63"/>
          <p:cNvSpPr txBox="1"/>
          <p:nvPr/>
        </p:nvSpPr>
        <p:spPr>
          <a:xfrm>
            <a:off x="450850" y="41163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accent2"/>
                </a:solidFill>
                <a:effectLst/>
                <a:uLnTx/>
                <a:uFillTx/>
                <a:latin typeface="+mn-ea"/>
                <a:ea typeface="+mn-ea"/>
                <a:cs typeface="+mn-cs"/>
              </a:rPr>
              <a:t>合作伙伴</a:t>
            </a:r>
            <a:endParaRPr kumimoji="0" lang="zh-CN" altLang="en-US" sz="1600" b="0" i="0" u="none" strike="noStrike" kern="1200" cap="none" spc="0" normalizeH="0" baseline="0" noProof="0" dirty="0">
              <a:ln>
                <a:noFill/>
              </a:ln>
              <a:solidFill>
                <a:schemeClr val="accent2"/>
              </a:solidFill>
              <a:effectLst/>
              <a:uLnTx/>
              <a:uFillTx/>
              <a:latin typeface="+mn-ea"/>
              <a:ea typeface="+mn-ea"/>
              <a:cs typeface="+mn-cs"/>
            </a:endParaRPr>
          </a:p>
        </p:txBody>
      </p:sp>
      <p:sp>
        <p:nvSpPr>
          <p:cNvPr id="14376" name="Freeform 5"/>
          <p:cNvSpPr>
            <a:spLocks noEditPoints="1"/>
          </p:cNvSpPr>
          <p:nvPr/>
        </p:nvSpPr>
        <p:spPr>
          <a:xfrm>
            <a:off x="288925" y="2822575"/>
            <a:ext cx="211138" cy="212725"/>
          </a:xfrm>
          <a:custGeom>
            <a:avLst/>
            <a:gdLst/>
            <a:ahLst/>
            <a:cxnLst>
              <a:cxn ang="0">
                <a:pos x="105452" y="0"/>
              </a:cxn>
              <a:cxn ang="0">
                <a:pos x="211394" y="106164"/>
              </a:cxn>
              <a:cxn ang="0">
                <a:pos x="105452" y="212822"/>
              </a:cxn>
              <a:cxn ang="0">
                <a:pos x="0" y="106164"/>
              </a:cxn>
              <a:cxn ang="0">
                <a:pos x="105452" y="0"/>
              </a:cxn>
              <a:cxn ang="0">
                <a:pos x="162347" y="98264"/>
              </a:cxn>
              <a:cxn ang="0">
                <a:pos x="113790" y="98264"/>
              </a:cxn>
              <a:cxn ang="0">
                <a:pos x="113790" y="48885"/>
              </a:cxn>
              <a:cxn ang="0">
                <a:pos x="97604" y="48885"/>
              </a:cxn>
              <a:cxn ang="0">
                <a:pos x="97604" y="98264"/>
              </a:cxn>
              <a:cxn ang="0">
                <a:pos x="48557" y="98264"/>
              </a:cxn>
              <a:cxn ang="0">
                <a:pos x="48557" y="114558"/>
              </a:cxn>
              <a:cxn ang="0">
                <a:pos x="97604" y="114558"/>
              </a:cxn>
              <a:cxn ang="0">
                <a:pos x="97604" y="163443"/>
              </a:cxn>
              <a:cxn ang="0">
                <a:pos x="113790" y="163443"/>
              </a:cxn>
              <a:cxn ang="0">
                <a:pos x="113790" y="114558"/>
              </a:cxn>
              <a:cxn ang="0">
                <a:pos x="162347" y="114558"/>
              </a:cxn>
              <a:cxn ang="0">
                <a:pos x="162347" y="98264"/>
              </a:cxn>
              <a:cxn ang="0">
                <a:pos x="105452" y="4444"/>
              </a:cxn>
              <a:cxn ang="0">
                <a:pos x="206489" y="106164"/>
              </a:cxn>
              <a:cxn ang="0">
                <a:pos x="105452" y="207884"/>
              </a:cxn>
              <a:cxn ang="0">
                <a:pos x="4414" y="106164"/>
              </a:cxn>
              <a:cxn ang="0">
                <a:pos x="105452" y="4444"/>
              </a:cxn>
            </a:cxnLst>
            <a:rect l="0" t="0" r="0" b="0"/>
            <a:pathLst>
              <a:path w="431" h="431">
                <a:moveTo>
                  <a:pt x="215" y="0"/>
                </a:moveTo>
                <a:cubicBezTo>
                  <a:pt x="334" y="0"/>
                  <a:pt x="431" y="96"/>
                  <a:pt x="431" y="215"/>
                </a:cubicBezTo>
                <a:cubicBezTo>
                  <a:pt x="431" y="334"/>
                  <a:pt x="334" y="431"/>
                  <a:pt x="215" y="431"/>
                </a:cubicBezTo>
                <a:cubicBezTo>
                  <a:pt x="96" y="431"/>
                  <a:pt x="0" y="334"/>
                  <a:pt x="0" y="215"/>
                </a:cubicBezTo>
                <a:cubicBezTo>
                  <a:pt x="0" y="96"/>
                  <a:pt x="96" y="0"/>
                  <a:pt x="215" y="0"/>
                </a:cubicBezTo>
                <a:close/>
                <a:moveTo>
                  <a:pt x="331" y="199"/>
                </a:moveTo>
                <a:lnTo>
                  <a:pt x="232" y="199"/>
                </a:lnTo>
                <a:lnTo>
                  <a:pt x="232" y="99"/>
                </a:lnTo>
                <a:lnTo>
                  <a:pt x="199" y="99"/>
                </a:lnTo>
                <a:lnTo>
                  <a:pt x="199" y="199"/>
                </a:lnTo>
                <a:lnTo>
                  <a:pt x="99" y="199"/>
                </a:lnTo>
                <a:lnTo>
                  <a:pt x="99" y="232"/>
                </a:lnTo>
                <a:lnTo>
                  <a:pt x="199" y="232"/>
                </a:lnTo>
                <a:lnTo>
                  <a:pt x="199" y="331"/>
                </a:lnTo>
                <a:lnTo>
                  <a:pt x="232" y="331"/>
                </a:lnTo>
                <a:lnTo>
                  <a:pt x="232" y="232"/>
                </a:lnTo>
                <a:lnTo>
                  <a:pt x="331" y="232"/>
                </a:lnTo>
                <a:lnTo>
                  <a:pt x="331" y="199"/>
                </a:lnTo>
                <a:close/>
                <a:moveTo>
                  <a:pt x="215" y="9"/>
                </a:moveTo>
                <a:cubicBezTo>
                  <a:pt x="329" y="9"/>
                  <a:pt x="421" y="101"/>
                  <a:pt x="421" y="215"/>
                </a:cubicBezTo>
                <a:cubicBezTo>
                  <a:pt x="421" y="329"/>
                  <a:pt x="329" y="421"/>
                  <a:pt x="215" y="421"/>
                </a:cubicBezTo>
                <a:cubicBezTo>
                  <a:pt x="101" y="421"/>
                  <a:pt x="9" y="329"/>
                  <a:pt x="9" y="215"/>
                </a:cubicBezTo>
                <a:cubicBezTo>
                  <a:pt x="9" y="101"/>
                  <a:pt x="101" y="9"/>
                  <a:pt x="215" y="9"/>
                </a:cubicBezTo>
                <a:close/>
              </a:path>
            </a:pathLst>
          </a:custGeom>
          <a:solidFill>
            <a:srgbClr val="FFFFFF">
              <a:alpha val="100000"/>
            </a:srgbClr>
          </a:solidFill>
          <a:ln w="9525">
            <a:noFill/>
          </a:ln>
        </p:spPr>
        <p:txBody>
          <a:bodyPr/>
          <a:lstStyle/>
          <a:p>
            <a:endParaRPr lang="zh-CN" altLang="en-US"/>
          </a:p>
        </p:txBody>
      </p:sp>
      <p:sp>
        <p:nvSpPr>
          <p:cNvPr id="68" name="TextBox 67"/>
          <p:cNvSpPr txBox="1"/>
          <p:nvPr/>
        </p:nvSpPr>
        <p:spPr>
          <a:xfrm>
            <a:off x="450850" y="2770188"/>
            <a:ext cx="1279525" cy="33813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rgbClr val="FFFFFF"/>
                </a:solidFill>
                <a:effectLst/>
                <a:uLnTx/>
                <a:uFillTx/>
                <a:latin typeface="+mn-ea"/>
                <a:ea typeface="+mn-ea"/>
                <a:cs typeface="+mn-cs"/>
              </a:rPr>
              <a:t>企业文化</a:t>
            </a:r>
            <a:endParaRPr kumimoji="0" lang="zh-CN" altLang="en-US" sz="1600" b="0" i="0" u="none" strike="noStrike" kern="1200" cap="none" spc="0" normalizeH="0" baseline="0" noProof="0" dirty="0">
              <a:ln>
                <a:noFill/>
              </a:ln>
              <a:solidFill>
                <a:srgbClr val="FFFFFF"/>
              </a:solidFill>
              <a:effectLst/>
              <a:uLnTx/>
              <a:uFillTx/>
              <a:latin typeface="+mn-ea"/>
              <a:ea typeface="+mn-ea"/>
              <a:cs typeface="+mn-cs"/>
            </a:endParaRPr>
          </a:p>
        </p:txBody>
      </p:sp>
      <p:sp>
        <p:nvSpPr>
          <p:cNvPr id="14378" name="Freeform 5"/>
          <p:cNvSpPr/>
          <p:nvPr/>
        </p:nvSpPr>
        <p:spPr>
          <a:xfrm>
            <a:off x="1773238" y="3643313"/>
            <a:ext cx="161925" cy="371475"/>
          </a:xfrm>
          <a:custGeom>
            <a:avLst/>
            <a:gdLst/>
            <a:ahLst/>
            <a:cxnLst>
              <a:cxn ang="0">
                <a:pos x="0" y="185775"/>
              </a:cxn>
              <a:cxn ang="0">
                <a:pos x="81277" y="278663"/>
              </a:cxn>
              <a:cxn ang="0">
                <a:pos x="162554" y="371550"/>
              </a:cxn>
              <a:cxn ang="0">
                <a:pos x="162554" y="185775"/>
              </a:cxn>
              <a:cxn ang="0">
                <a:pos x="162554" y="0"/>
              </a:cxn>
              <a:cxn ang="0">
                <a:pos x="81277" y="92888"/>
              </a:cxn>
              <a:cxn ang="0">
                <a:pos x="0" y="185775"/>
              </a:cxn>
            </a:cxnLst>
            <a:rect l="0" t="0" r="0" b="0"/>
            <a:pathLst>
              <a:path w="170" h="388">
                <a:moveTo>
                  <a:pt x="0" y="194"/>
                </a:moveTo>
                <a:lnTo>
                  <a:pt x="85" y="291"/>
                </a:lnTo>
                <a:lnTo>
                  <a:pt x="170" y="388"/>
                </a:lnTo>
                <a:lnTo>
                  <a:pt x="170" y="194"/>
                </a:lnTo>
                <a:lnTo>
                  <a:pt x="170" y="0"/>
                </a:lnTo>
                <a:lnTo>
                  <a:pt x="85" y="97"/>
                </a:lnTo>
                <a:lnTo>
                  <a:pt x="0" y="194"/>
                </a:lnTo>
                <a:close/>
              </a:path>
            </a:pathLst>
          </a:custGeom>
          <a:solidFill>
            <a:srgbClr val="FFFF00">
              <a:alpha val="100000"/>
            </a:srgbClr>
          </a:solidFill>
          <a:ln w="9525">
            <a:noFill/>
          </a:ln>
        </p:spPr>
        <p:txBody>
          <a:bodyPr/>
          <a:lstStyle/>
          <a:p>
            <a:endParaRPr lang="zh-CN" altLang="en-US"/>
          </a:p>
        </p:txBody>
      </p:sp>
      <p:pic>
        <p:nvPicPr>
          <p:cNvPr id="51" name="图片 50"/>
          <p:cNvPicPr>
            <a:picLocks noChangeAspect="1"/>
          </p:cNvPicPr>
          <p:nvPr/>
        </p:nvPicPr>
        <p:blipFill>
          <a:blip r:embed="rId2" cstate="email"/>
          <a:srcRect/>
          <a:stretch>
            <a:fillRect/>
          </a:stretch>
        </p:blipFill>
        <p:spPr>
          <a:xfrm>
            <a:off x="9066213" y="2543175"/>
            <a:ext cx="3197225" cy="4011613"/>
          </a:xfrm>
          <a:prstGeom prst="rect">
            <a:avLst/>
          </a:prstGeom>
          <a:noFill/>
          <a:ln w="9525">
            <a:noFill/>
          </a:ln>
        </p:spPr>
      </p:pic>
      <p:sp>
        <p:nvSpPr>
          <p:cNvPr id="65" name="Freeform 5"/>
          <p:cNvSpPr>
            <a:spLocks noEditPoints="1"/>
          </p:cNvSpPr>
          <p:nvPr/>
        </p:nvSpPr>
        <p:spPr>
          <a:xfrm>
            <a:off x="4419600" y="1579563"/>
            <a:ext cx="366713" cy="368300"/>
          </a:xfrm>
          <a:custGeom>
            <a:avLst/>
            <a:gdLst/>
            <a:ahLst/>
            <a:cxnLst>
              <a:cxn ang="0">
                <a:pos x="183357" y="368300"/>
              </a:cxn>
              <a:cxn ang="0">
                <a:pos x="150780" y="207519"/>
              </a:cxn>
              <a:cxn ang="0">
                <a:pos x="186149" y="229019"/>
              </a:cxn>
              <a:cxn ang="0">
                <a:pos x="219656" y="209389"/>
              </a:cxn>
              <a:cxn ang="0">
                <a:pos x="238270" y="209389"/>
              </a:cxn>
              <a:cxn ang="0">
                <a:pos x="267123" y="171063"/>
              </a:cxn>
              <a:cxn ang="0">
                <a:pos x="262470" y="152368"/>
              </a:cxn>
              <a:cxn ang="0">
                <a:pos x="271777" y="110303"/>
              </a:cxn>
              <a:cxn ang="0">
                <a:pos x="240132" y="80390"/>
              </a:cxn>
              <a:cxn ang="0">
                <a:pos x="236409" y="62630"/>
              </a:cxn>
              <a:cxn ang="0">
                <a:pos x="215002" y="68238"/>
              </a:cxn>
              <a:cxn ang="0">
                <a:pos x="184287" y="44869"/>
              </a:cxn>
              <a:cxn ang="0">
                <a:pos x="169395" y="61695"/>
              </a:cxn>
              <a:cxn ang="0">
                <a:pos x="154503" y="66369"/>
              </a:cxn>
              <a:cxn ang="0">
                <a:pos x="137750" y="61695"/>
              </a:cxn>
              <a:cxn ang="0">
                <a:pos x="127512" y="79456"/>
              </a:cxn>
              <a:cxn ang="0">
                <a:pos x="94936" y="107499"/>
              </a:cxn>
              <a:cxn ang="0">
                <a:pos x="103313" y="150498"/>
              </a:cxn>
              <a:cxn ang="0">
                <a:pos x="97728" y="168259"/>
              </a:cxn>
              <a:cxn ang="0">
                <a:pos x="125650" y="208454"/>
              </a:cxn>
              <a:cxn ang="0">
                <a:pos x="132166" y="213128"/>
              </a:cxn>
              <a:cxn ang="0">
                <a:pos x="181495" y="247714"/>
              </a:cxn>
              <a:cxn ang="0">
                <a:pos x="150780" y="224345"/>
              </a:cxn>
              <a:cxn ang="0">
                <a:pos x="115412" y="223410"/>
              </a:cxn>
              <a:cxn ang="0">
                <a:pos x="105174" y="187889"/>
              </a:cxn>
              <a:cxn ang="0">
                <a:pos x="82836" y="150498"/>
              </a:cxn>
              <a:cxn ang="0">
                <a:pos x="83767" y="121520"/>
              </a:cxn>
              <a:cxn ang="0">
                <a:pos x="107036" y="85999"/>
              </a:cxn>
              <a:cxn ang="0">
                <a:pos x="132166" y="44869"/>
              </a:cxn>
              <a:cxn ang="0">
                <a:pos x="158226" y="50478"/>
              </a:cxn>
              <a:cxn ang="0">
                <a:pos x="166603" y="38326"/>
              </a:cxn>
              <a:cxn ang="0">
                <a:pos x="201971" y="38326"/>
              </a:cxn>
              <a:cxn ang="0">
                <a:pos x="216863" y="51412"/>
              </a:cxn>
              <a:cxn ang="0">
                <a:pos x="256885" y="68238"/>
              </a:cxn>
              <a:cxn ang="0">
                <a:pos x="273639" y="91608"/>
              </a:cxn>
              <a:cxn ang="0">
                <a:pos x="275500" y="135542"/>
              </a:cxn>
              <a:cxn ang="0">
                <a:pos x="286669" y="172933"/>
              </a:cxn>
              <a:cxn ang="0">
                <a:pos x="254093" y="196302"/>
              </a:cxn>
              <a:cxn ang="0">
                <a:pos x="226171" y="229019"/>
              </a:cxn>
              <a:cxn ang="0">
                <a:pos x="206625" y="227149"/>
              </a:cxn>
              <a:cxn ang="0">
                <a:pos x="182426" y="85999"/>
              </a:cxn>
              <a:cxn ang="0">
                <a:pos x="238270" y="141151"/>
              </a:cxn>
              <a:cxn ang="0">
                <a:pos x="118204" y="141151"/>
              </a:cxn>
              <a:cxn ang="0">
                <a:pos x="182426" y="206585"/>
              </a:cxn>
              <a:cxn ang="0">
                <a:pos x="136819" y="141151"/>
              </a:cxn>
              <a:cxn ang="0">
                <a:pos x="235478" y="243975"/>
              </a:cxn>
              <a:cxn ang="0">
                <a:pos x="214071" y="238367"/>
              </a:cxn>
              <a:cxn ang="0">
                <a:pos x="199179" y="322496"/>
              </a:cxn>
              <a:cxn ang="0">
                <a:pos x="228963" y="300996"/>
              </a:cxn>
              <a:cxn ang="0">
                <a:pos x="235478" y="243975"/>
              </a:cxn>
              <a:cxn ang="0">
                <a:pos x="148919" y="237432"/>
              </a:cxn>
              <a:cxn ang="0">
                <a:pos x="125650" y="242106"/>
              </a:cxn>
              <a:cxn ang="0">
                <a:pos x="142404" y="310344"/>
              </a:cxn>
              <a:cxn ang="0">
                <a:pos x="184287" y="326235"/>
              </a:cxn>
            </a:cxnLst>
            <a:rect l="0" t="0" r="0" b="0"/>
            <a:pathLst>
              <a:path w="394" h="394">
                <a:moveTo>
                  <a:pt x="197" y="0"/>
                </a:moveTo>
                <a:cubicBezTo>
                  <a:pt x="306" y="0"/>
                  <a:pt x="394" y="88"/>
                  <a:pt x="394" y="197"/>
                </a:cubicBezTo>
                <a:cubicBezTo>
                  <a:pt x="394" y="306"/>
                  <a:pt x="306" y="394"/>
                  <a:pt x="197" y="394"/>
                </a:cubicBezTo>
                <a:cubicBezTo>
                  <a:pt x="88" y="394"/>
                  <a:pt x="0" y="306"/>
                  <a:pt x="0" y="197"/>
                </a:cubicBezTo>
                <a:cubicBezTo>
                  <a:pt x="0" y="88"/>
                  <a:pt x="88" y="0"/>
                  <a:pt x="197" y="0"/>
                </a:cubicBezTo>
                <a:close/>
                <a:moveTo>
                  <a:pt x="162" y="222"/>
                </a:moveTo>
                <a:cubicBezTo>
                  <a:pt x="171" y="222"/>
                  <a:pt x="179" y="226"/>
                  <a:pt x="183" y="233"/>
                </a:cubicBezTo>
                <a:lnTo>
                  <a:pt x="191" y="244"/>
                </a:lnTo>
                <a:cubicBezTo>
                  <a:pt x="194" y="248"/>
                  <a:pt x="197" y="248"/>
                  <a:pt x="200" y="245"/>
                </a:cubicBezTo>
                <a:lnTo>
                  <a:pt x="208" y="233"/>
                </a:lnTo>
                <a:cubicBezTo>
                  <a:pt x="212" y="227"/>
                  <a:pt x="220" y="223"/>
                  <a:pt x="228" y="223"/>
                </a:cubicBezTo>
                <a:cubicBezTo>
                  <a:pt x="231" y="223"/>
                  <a:pt x="234" y="224"/>
                  <a:pt x="236" y="224"/>
                </a:cubicBezTo>
                <a:lnTo>
                  <a:pt x="249" y="229"/>
                </a:lnTo>
                <a:cubicBezTo>
                  <a:pt x="250" y="230"/>
                  <a:pt x="251" y="230"/>
                  <a:pt x="252" y="230"/>
                </a:cubicBezTo>
                <a:cubicBezTo>
                  <a:pt x="256" y="230"/>
                  <a:pt x="256" y="226"/>
                  <a:pt x="256" y="224"/>
                </a:cubicBezTo>
                <a:lnTo>
                  <a:pt x="256" y="210"/>
                </a:lnTo>
                <a:cubicBezTo>
                  <a:pt x="256" y="200"/>
                  <a:pt x="264" y="190"/>
                  <a:pt x="274" y="187"/>
                </a:cubicBezTo>
                <a:lnTo>
                  <a:pt x="287" y="183"/>
                </a:lnTo>
                <a:cubicBezTo>
                  <a:pt x="289" y="182"/>
                  <a:pt x="291" y="181"/>
                  <a:pt x="291" y="180"/>
                </a:cubicBezTo>
                <a:cubicBezTo>
                  <a:pt x="292" y="178"/>
                  <a:pt x="291" y="176"/>
                  <a:pt x="290" y="175"/>
                </a:cubicBezTo>
                <a:lnTo>
                  <a:pt x="282" y="163"/>
                </a:lnTo>
                <a:cubicBezTo>
                  <a:pt x="276" y="155"/>
                  <a:pt x="276" y="142"/>
                  <a:pt x="282" y="134"/>
                </a:cubicBezTo>
                <a:lnTo>
                  <a:pt x="291" y="123"/>
                </a:lnTo>
                <a:cubicBezTo>
                  <a:pt x="292" y="121"/>
                  <a:pt x="293" y="119"/>
                  <a:pt x="292" y="118"/>
                </a:cubicBezTo>
                <a:cubicBezTo>
                  <a:pt x="292" y="117"/>
                  <a:pt x="290" y="115"/>
                  <a:pt x="288" y="115"/>
                </a:cubicBezTo>
                <a:lnTo>
                  <a:pt x="275" y="110"/>
                </a:lnTo>
                <a:cubicBezTo>
                  <a:pt x="265" y="107"/>
                  <a:pt x="258" y="97"/>
                  <a:pt x="258" y="86"/>
                </a:cubicBezTo>
                <a:lnTo>
                  <a:pt x="258" y="72"/>
                </a:lnTo>
                <a:cubicBezTo>
                  <a:pt x="258" y="70"/>
                  <a:pt x="258" y="69"/>
                  <a:pt x="257" y="68"/>
                </a:cubicBezTo>
                <a:cubicBezTo>
                  <a:pt x="256" y="67"/>
                  <a:pt x="255" y="67"/>
                  <a:pt x="254" y="67"/>
                </a:cubicBezTo>
                <a:cubicBezTo>
                  <a:pt x="253" y="67"/>
                  <a:pt x="252" y="67"/>
                  <a:pt x="252" y="67"/>
                </a:cubicBezTo>
                <a:lnTo>
                  <a:pt x="238" y="72"/>
                </a:lnTo>
                <a:cubicBezTo>
                  <a:pt x="236" y="72"/>
                  <a:pt x="234" y="73"/>
                  <a:pt x="231" y="73"/>
                </a:cubicBezTo>
                <a:cubicBezTo>
                  <a:pt x="223" y="73"/>
                  <a:pt x="215" y="68"/>
                  <a:pt x="210" y="62"/>
                </a:cubicBezTo>
                <a:lnTo>
                  <a:pt x="203" y="50"/>
                </a:lnTo>
                <a:cubicBezTo>
                  <a:pt x="201" y="49"/>
                  <a:pt x="200" y="48"/>
                  <a:pt x="198" y="48"/>
                </a:cubicBezTo>
                <a:cubicBezTo>
                  <a:pt x="196" y="48"/>
                  <a:pt x="196" y="48"/>
                  <a:pt x="194" y="50"/>
                </a:cubicBezTo>
                <a:lnTo>
                  <a:pt x="194" y="50"/>
                </a:lnTo>
                <a:cubicBezTo>
                  <a:pt x="190" y="56"/>
                  <a:pt x="186" y="63"/>
                  <a:pt x="182" y="66"/>
                </a:cubicBezTo>
                <a:cubicBezTo>
                  <a:pt x="180" y="69"/>
                  <a:pt x="176" y="72"/>
                  <a:pt x="171" y="72"/>
                </a:cubicBezTo>
                <a:cubicBezTo>
                  <a:pt x="169" y="72"/>
                  <a:pt x="168" y="72"/>
                  <a:pt x="167" y="71"/>
                </a:cubicBezTo>
                <a:lnTo>
                  <a:pt x="166" y="71"/>
                </a:lnTo>
                <a:lnTo>
                  <a:pt x="165" y="71"/>
                </a:lnTo>
                <a:cubicBezTo>
                  <a:pt x="164" y="70"/>
                  <a:pt x="161" y="70"/>
                  <a:pt x="159" y="69"/>
                </a:cubicBezTo>
                <a:cubicBezTo>
                  <a:pt x="155" y="68"/>
                  <a:pt x="149" y="66"/>
                  <a:pt x="148" y="66"/>
                </a:cubicBezTo>
                <a:cubicBezTo>
                  <a:pt x="146" y="65"/>
                  <a:pt x="143" y="65"/>
                  <a:pt x="142" y="65"/>
                </a:cubicBezTo>
                <a:cubicBezTo>
                  <a:pt x="139" y="65"/>
                  <a:pt x="137" y="68"/>
                  <a:pt x="137" y="71"/>
                </a:cubicBezTo>
                <a:lnTo>
                  <a:pt x="137" y="85"/>
                </a:lnTo>
                <a:cubicBezTo>
                  <a:pt x="137" y="95"/>
                  <a:pt x="130" y="105"/>
                  <a:pt x="120" y="108"/>
                </a:cubicBezTo>
                <a:lnTo>
                  <a:pt x="106" y="112"/>
                </a:lnTo>
                <a:cubicBezTo>
                  <a:pt x="104" y="113"/>
                  <a:pt x="103" y="114"/>
                  <a:pt x="102" y="115"/>
                </a:cubicBezTo>
                <a:cubicBezTo>
                  <a:pt x="102" y="117"/>
                  <a:pt x="102" y="118"/>
                  <a:pt x="104" y="120"/>
                </a:cubicBezTo>
                <a:lnTo>
                  <a:pt x="112" y="132"/>
                </a:lnTo>
                <a:cubicBezTo>
                  <a:pt x="118" y="140"/>
                  <a:pt x="118" y="153"/>
                  <a:pt x="111" y="161"/>
                </a:cubicBezTo>
                <a:lnTo>
                  <a:pt x="103" y="172"/>
                </a:lnTo>
                <a:cubicBezTo>
                  <a:pt x="102" y="174"/>
                  <a:pt x="101" y="176"/>
                  <a:pt x="101" y="177"/>
                </a:cubicBezTo>
                <a:cubicBezTo>
                  <a:pt x="102" y="178"/>
                  <a:pt x="103" y="180"/>
                  <a:pt x="105" y="180"/>
                </a:cubicBezTo>
                <a:lnTo>
                  <a:pt x="119" y="185"/>
                </a:lnTo>
                <a:cubicBezTo>
                  <a:pt x="128" y="188"/>
                  <a:pt x="136" y="198"/>
                  <a:pt x="136" y="208"/>
                </a:cubicBezTo>
                <a:lnTo>
                  <a:pt x="135" y="223"/>
                </a:lnTo>
                <a:cubicBezTo>
                  <a:pt x="135" y="224"/>
                  <a:pt x="136" y="226"/>
                  <a:pt x="137" y="227"/>
                </a:cubicBezTo>
                <a:cubicBezTo>
                  <a:pt x="137" y="228"/>
                  <a:pt x="139" y="228"/>
                  <a:pt x="140" y="228"/>
                </a:cubicBezTo>
                <a:cubicBezTo>
                  <a:pt x="140" y="228"/>
                  <a:pt x="141" y="228"/>
                  <a:pt x="142" y="228"/>
                </a:cubicBezTo>
                <a:lnTo>
                  <a:pt x="155" y="223"/>
                </a:lnTo>
                <a:cubicBezTo>
                  <a:pt x="158" y="223"/>
                  <a:pt x="160" y="222"/>
                  <a:pt x="162" y="222"/>
                </a:cubicBezTo>
                <a:close/>
                <a:moveTo>
                  <a:pt x="195" y="265"/>
                </a:moveTo>
                <a:cubicBezTo>
                  <a:pt x="188" y="265"/>
                  <a:pt x="181" y="261"/>
                  <a:pt x="177" y="254"/>
                </a:cubicBezTo>
                <a:lnTo>
                  <a:pt x="169" y="243"/>
                </a:lnTo>
                <a:cubicBezTo>
                  <a:pt x="168" y="241"/>
                  <a:pt x="165" y="240"/>
                  <a:pt x="162" y="240"/>
                </a:cubicBezTo>
                <a:cubicBezTo>
                  <a:pt x="162" y="240"/>
                  <a:pt x="161" y="240"/>
                  <a:pt x="161" y="240"/>
                </a:cubicBezTo>
                <a:lnTo>
                  <a:pt x="147" y="244"/>
                </a:lnTo>
                <a:cubicBezTo>
                  <a:pt x="139" y="247"/>
                  <a:pt x="130" y="245"/>
                  <a:pt x="124" y="239"/>
                </a:cubicBezTo>
                <a:cubicBezTo>
                  <a:pt x="120" y="235"/>
                  <a:pt x="118" y="229"/>
                  <a:pt x="118" y="222"/>
                </a:cubicBezTo>
                <a:lnTo>
                  <a:pt x="118" y="208"/>
                </a:lnTo>
                <a:cubicBezTo>
                  <a:pt x="118" y="205"/>
                  <a:pt x="116" y="202"/>
                  <a:pt x="113" y="201"/>
                </a:cubicBezTo>
                <a:lnTo>
                  <a:pt x="100" y="197"/>
                </a:lnTo>
                <a:cubicBezTo>
                  <a:pt x="93" y="194"/>
                  <a:pt x="87" y="189"/>
                  <a:pt x="85" y="182"/>
                </a:cubicBezTo>
                <a:cubicBezTo>
                  <a:pt x="83" y="175"/>
                  <a:pt x="84" y="168"/>
                  <a:pt x="89" y="161"/>
                </a:cubicBezTo>
                <a:lnTo>
                  <a:pt x="98" y="150"/>
                </a:lnTo>
                <a:cubicBezTo>
                  <a:pt x="99" y="148"/>
                  <a:pt x="99" y="144"/>
                  <a:pt x="98" y="142"/>
                </a:cubicBezTo>
                <a:lnTo>
                  <a:pt x="90" y="130"/>
                </a:lnTo>
                <a:cubicBezTo>
                  <a:pt x="85" y="124"/>
                  <a:pt x="84" y="116"/>
                  <a:pt x="86" y="110"/>
                </a:cubicBezTo>
                <a:cubicBezTo>
                  <a:pt x="88" y="103"/>
                  <a:pt x="94" y="98"/>
                  <a:pt x="102" y="96"/>
                </a:cubicBezTo>
                <a:lnTo>
                  <a:pt x="115" y="92"/>
                </a:lnTo>
                <a:cubicBezTo>
                  <a:pt x="117" y="91"/>
                  <a:pt x="120" y="87"/>
                  <a:pt x="120" y="85"/>
                </a:cubicBezTo>
                <a:lnTo>
                  <a:pt x="120" y="71"/>
                </a:lnTo>
                <a:cubicBezTo>
                  <a:pt x="120" y="58"/>
                  <a:pt x="130" y="48"/>
                  <a:pt x="142" y="48"/>
                </a:cubicBezTo>
                <a:cubicBezTo>
                  <a:pt x="145" y="48"/>
                  <a:pt x="150" y="48"/>
                  <a:pt x="152" y="49"/>
                </a:cubicBezTo>
                <a:cubicBezTo>
                  <a:pt x="153" y="49"/>
                  <a:pt x="157" y="50"/>
                  <a:pt x="164" y="52"/>
                </a:cubicBezTo>
                <a:cubicBezTo>
                  <a:pt x="166" y="53"/>
                  <a:pt x="168" y="54"/>
                  <a:pt x="170" y="54"/>
                </a:cubicBezTo>
                <a:lnTo>
                  <a:pt x="170" y="54"/>
                </a:lnTo>
                <a:cubicBezTo>
                  <a:pt x="170" y="54"/>
                  <a:pt x="170" y="54"/>
                  <a:pt x="170" y="54"/>
                </a:cubicBezTo>
                <a:cubicBezTo>
                  <a:pt x="172" y="52"/>
                  <a:pt x="175" y="48"/>
                  <a:pt x="179" y="41"/>
                </a:cubicBezTo>
                <a:lnTo>
                  <a:pt x="180" y="41"/>
                </a:lnTo>
                <a:cubicBezTo>
                  <a:pt x="184" y="34"/>
                  <a:pt x="190" y="30"/>
                  <a:pt x="198" y="30"/>
                </a:cubicBezTo>
                <a:cubicBezTo>
                  <a:pt x="206" y="30"/>
                  <a:pt x="212" y="34"/>
                  <a:pt x="217" y="41"/>
                </a:cubicBezTo>
                <a:lnTo>
                  <a:pt x="225" y="52"/>
                </a:lnTo>
                <a:cubicBezTo>
                  <a:pt x="226" y="54"/>
                  <a:pt x="228" y="55"/>
                  <a:pt x="231" y="55"/>
                </a:cubicBezTo>
                <a:cubicBezTo>
                  <a:pt x="232" y="55"/>
                  <a:pt x="233" y="55"/>
                  <a:pt x="233" y="55"/>
                </a:cubicBezTo>
                <a:lnTo>
                  <a:pt x="246" y="51"/>
                </a:lnTo>
                <a:cubicBezTo>
                  <a:pt x="255" y="48"/>
                  <a:pt x="264" y="50"/>
                  <a:pt x="269" y="56"/>
                </a:cubicBezTo>
                <a:cubicBezTo>
                  <a:pt x="274" y="60"/>
                  <a:pt x="276" y="66"/>
                  <a:pt x="276" y="73"/>
                </a:cubicBezTo>
                <a:lnTo>
                  <a:pt x="275" y="87"/>
                </a:lnTo>
                <a:cubicBezTo>
                  <a:pt x="275" y="89"/>
                  <a:pt x="278" y="93"/>
                  <a:pt x="280" y="94"/>
                </a:cubicBezTo>
                <a:lnTo>
                  <a:pt x="294" y="98"/>
                </a:lnTo>
                <a:cubicBezTo>
                  <a:pt x="301" y="101"/>
                  <a:pt x="307" y="106"/>
                  <a:pt x="309" y="113"/>
                </a:cubicBezTo>
                <a:cubicBezTo>
                  <a:pt x="311" y="120"/>
                  <a:pt x="309" y="127"/>
                  <a:pt x="304" y="133"/>
                </a:cubicBezTo>
                <a:lnTo>
                  <a:pt x="296" y="145"/>
                </a:lnTo>
                <a:cubicBezTo>
                  <a:pt x="294" y="147"/>
                  <a:pt x="294" y="151"/>
                  <a:pt x="296" y="153"/>
                </a:cubicBezTo>
                <a:lnTo>
                  <a:pt x="304" y="165"/>
                </a:lnTo>
                <a:cubicBezTo>
                  <a:pt x="309" y="171"/>
                  <a:pt x="310" y="178"/>
                  <a:pt x="308" y="185"/>
                </a:cubicBezTo>
                <a:cubicBezTo>
                  <a:pt x="305" y="192"/>
                  <a:pt x="300" y="197"/>
                  <a:pt x="292" y="199"/>
                </a:cubicBezTo>
                <a:lnTo>
                  <a:pt x="279" y="203"/>
                </a:lnTo>
                <a:cubicBezTo>
                  <a:pt x="276" y="204"/>
                  <a:pt x="274" y="208"/>
                  <a:pt x="273" y="210"/>
                </a:cubicBezTo>
                <a:lnTo>
                  <a:pt x="273" y="224"/>
                </a:lnTo>
                <a:cubicBezTo>
                  <a:pt x="273" y="237"/>
                  <a:pt x="264" y="247"/>
                  <a:pt x="252" y="247"/>
                </a:cubicBezTo>
                <a:cubicBezTo>
                  <a:pt x="249" y="247"/>
                  <a:pt x="246" y="246"/>
                  <a:pt x="243" y="245"/>
                </a:cubicBezTo>
                <a:lnTo>
                  <a:pt x="230" y="241"/>
                </a:lnTo>
                <a:cubicBezTo>
                  <a:pt x="230" y="241"/>
                  <a:pt x="229" y="241"/>
                  <a:pt x="228" y="241"/>
                </a:cubicBezTo>
                <a:cubicBezTo>
                  <a:pt x="226" y="241"/>
                  <a:pt x="223" y="242"/>
                  <a:pt x="222" y="243"/>
                </a:cubicBezTo>
                <a:lnTo>
                  <a:pt x="214" y="255"/>
                </a:lnTo>
                <a:cubicBezTo>
                  <a:pt x="209" y="261"/>
                  <a:pt x="203" y="265"/>
                  <a:pt x="195" y="265"/>
                </a:cubicBezTo>
                <a:close/>
                <a:moveTo>
                  <a:pt x="196" y="92"/>
                </a:moveTo>
                <a:cubicBezTo>
                  <a:pt x="164" y="92"/>
                  <a:pt x="137" y="118"/>
                  <a:pt x="137" y="151"/>
                </a:cubicBezTo>
                <a:cubicBezTo>
                  <a:pt x="137" y="184"/>
                  <a:pt x="164" y="210"/>
                  <a:pt x="196" y="210"/>
                </a:cubicBezTo>
                <a:cubicBezTo>
                  <a:pt x="229" y="210"/>
                  <a:pt x="256" y="184"/>
                  <a:pt x="256" y="151"/>
                </a:cubicBezTo>
                <a:cubicBezTo>
                  <a:pt x="256" y="118"/>
                  <a:pt x="229" y="92"/>
                  <a:pt x="196" y="92"/>
                </a:cubicBezTo>
                <a:close/>
                <a:moveTo>
                  <a:pt x="196" y="221"/>
                </a:moveTo>
                <a:cubicBezTo>
                  <a:pt x="158" y="221"/>
                  <a:pt x="127" y="189"/>
                  <a:pt x="127" y="151"/>
                </a:cubicBezTo>
                <a:cubicBezTo>
                  <a:pt x="127" y="113"/>
                  <a:pt x="158" y="81"/>
                  <a:pt x="196" y="81"/>
                </a:cubicBezTo>
                <a:cubicBezTo>
                  <a:pt x="235" y="81"/>
                  <a:pt x="266" y="113"/>
                  <a:pt x="266" y="151"/>
                </a:cubicBezTo>
                <a:cubicBezTo>
                  <a:pt x="266" y="189"/>
                  <a:pt x="235" y="221"/>
                  <a:pt x="196" y="221"/>
                </a:cubicBezTo>
                <a:close/>
                <a:moveTo>
                  <a:pt x="246" y="151"/>
                </a:moveTo>
                <a:cubicBezTo>
                  <a:pt x="246" y="178"/>
                  <a:pt x="224" y="201"/>
                  <a:pt x="196" y="201"/>
                </a:cubicBezTo>
                <a:cubicBezTo>
                  <a:pt x="169" y="201"/>
                  <a:pt x="147" y="178"/>
                  <a:pt x="147" y="151"/>
                </a:cubicBezTo>
                <a:cubicBezTo>
                  <a:pt x="147" y="123"/>
                  <a:pt x="169" y="101"/>
                  <a:pt x="196" y="101"/>
                </a:cubicBezTo>
                <a:cubicBezTo>
                  <a:pt x="224" y="101"/>
                  <a:pt x="246" y="123"/>
                  <a:pt x="246" y="151"/>
                </a:cubicBezTo>
                <a:close/>
                <a:moveTo>
                  <a:pt x="253" y="261"/>
                </a:moveTo>
                <a:cubicBezTo>
                  <a:pt x="252" y="261"/>
                  <a:pt x="252" y="261"/>
                  <a:pt x="252" y="261"/>
                </a:cubicBezTo>
                <a:cubicBezTo>
                  <a:pt x="247" y="261"/>
                  <a:pt x="243" y="260"/>
                  <a:pt x="239" y="258"/>
                </a:cubicBezTo>
                <a:lnTo>
                  <a:pt x="230" y="255"/>
                </a:lnTo>
                <a:lnTo>
                  <a:pt x="225" y="263"/>
                </a:lnTo>
                <a:cubicBezTo>
                  <a:pt x="221" y="269"/>
                  <a:pt x="215" y="273"/>
                  <a:pt x="209" y="275"/>
                </a:cubicBezTo>
                <a:lnTo>
                  <a:pt x="214" y="345"/>
                </a:lnTo>
                <a:cubicBezTo>
                  <a:pt x="214" y="350"/>
                  <a:pt x="216" y="351"/>
                  <a:pt x="219" y="346"/>
                </a:cubicBezTo>
                <a:lnTo>
                  <a:pt x="233" y="324"/>
                </a:lnTo>
                <a:cubicBezTo>
                  <a:pt x="236" y="319"/>
                  <a:pt x="242" y="318"/>
                  <a:pt x="246" y="322"/>
                </a:cubicBezTo>
                <a:lnTo>
                  <a:pt x="274" y="352"/>
                </a:lnTo>
                <a:cubicBezTo>
                  <a:pt x="278" y="356"/>
                  <a:pt x="280" y="355"/>
                  <a:pt x="279" y="349"/>
                </a:cubicBezTo>
                <a:cubicBezTo>
                  <a:pt x="279" y="349"/>
                  <a:pt x="261" y="288"/>
                  <a:pt x="253" y="261"/>
                </a:cubicBezTo>
                <a:close/>
                <a:moveTo>
                  <a:pt x="195" y="278"/>
                </a:moveTo>
                <a:cubicBezTo>
                  <a:pt x="184" y="278"/>
                  <a:pt x="173" y="272"/>
                  <a:pt x="165" y="262"/>
                </a:cubicBezTo>
                <a:lnTo>
                  <a:pt x="160" y="254"/>
                </a:lnTo>
                <a:lnTo>
                  <a:pt x="152" y="257"/>
                </a:lnTo>
                <a:cubicBezTo>
                  <a:pt x="148" y="259"/>
                  <a:pt x="144" y="259"/>
                  <a:pt x="140" y="259"/>
                </a:cubicBezTo>
                <a:cubicBezTo>
                  <a:pt x="138" y="259"/>
                  <a:pt x="136" y="259"/>
                  <a:pt x="135" y="259"/>
                </a:cubicBezTo>
                <a:cubicBezTo>
                  <a:pt x="127" y="285"/>
                  <a:pt x="111" y="347"/>
                  <a:pt x="110" y="348"/>
                </a:cubicBezTo>
                <a:cubicBezTo>
                  <a:pt x="109" y="354"/>
                  <a:pt x="113" y="363"/>
                  <a:pt x="123" y="357"/>
                </a:cubicBezTo>
                <a:cubicBezTo>
                  <a:pt x="124" y="356"/>
                  <a:pt x="153" y="332"/>
                  <a:pt x="153" y="332"/>
                </a:cubicBezTo>
                <a:cubicBezTo>
                  <a:pt x="157" y="329"/>
                  <a:pt x="161" y="329"/>
                  <a:pt x="166" y="333"/>
                </a:cubicBezTo>
                <a:lnTo>
                  <a:pt x="188" y="353"/>
                </a:lnTo>
                <a:cubicBezTo>
                  <a:pt x="192" y="356"/>
                  <a:pt x="198" y="354"/>
                  <a:pt x="198" y="349"/>
                </a:cubicBezTo>
                <a:lnTo>
                  <a:pt x="196" y="278"/>
                </a:lnTo>
                <a:cubicBezTo>
                  <a:pt x="196" y="278"/>
                  <a:pt x="196" y="278"/>
                  <a:pt x="195" y="278"/>
                </a:cubicBezTo>
                <a:close/>
              </a:path>
            </a:pathLst>
          </a:custGeom>
          <a:solidFill>
            <a:schemeClr val="tx2">
              <a:alpha val="100000"/>
            </a:schemeClr>
          </a:solidFill>
          <a:ln w="9525">
            <a:noFill/>
          </a:ln>
        </p:spPr>
        <p:txBody>
          <a:bodyPr/>
          <a:lstStyle/>
          <a:p>
            <a:endParaRPr lang="zh-CN" altLang="en-US"/>
          </a:p>
        </p:txBody>
      </p:sp>
      <p:sp>
        <p:nvSpPr>
          <p:cNvPr id="66" name="Freeform 5"/>
          <p:cNvSpPr>
            <a:spLocks noEditPoints="1"/>
          </p:cNvSpPr>
          <p:nvPr/>
        </p:nvSpPr>
        <p:spPr>
          <a:xfrm>
            <a:off x="4419600" y="2074863"/>
            <a:ext cx="366713" cy="368300"/>
          </a:xfrm>
          <a:custGeom>
            <a:avLst/>
            <a:gdLst/>
            <a:ahLst/>
            <a:cxnLst>
              <a:cxn ang="0">
                <a:pos x="183357" y="368300"/>
              </a:cxn>
              <a:cxn ang="0">
                <a:pos x="150780" y="207519"/>
              </a:cxn>
              <a:cxn ang="0">
                <a:pos x="186149" y="229019"/>
              </a:cxn>
              <a:cxn ang="0">
                <a:pos x="219656" y="209389"/>
              </a:cxn>
              <a:cxn ang="0">
                <a:pos x="238270" y="209389"/>
              </a:cxn>
              <a:cxn ang="0">
                <a:pos x="267123" y="171063"/>
              </a:cxn>
              <a:cxn ang="0">
                <a:pos x="262470" y="152368"/>
              </a:cxn>
              <a:cxn ang="0">
                <a:pos x="271777" y="110303"/>
              </a:cxn>
              <a:cxn ang="0">
                <a:pos x="240132" y="80390"/>
              </a:cxn>
              <a:cxn ang="0">
                <a:pos x="236409" y="62630"/>
              </a:cxn>
              <a:cxn ang="0">
                <a:pos x="215002" y="68238"/>
              </a:cxn>
              <a:cxn ang="0">
                <a:pos x="184287" y="44869"/>
              </a:cxn>
              <a:cxn ang="0">
                <a:pos x="169395" y="61695"/>
              </a:cxn>
              <a:cxn ang="0">
                <a:pos x="154503" y="66369"/>
              </a:cxn>
              <a:cxn ang="0">
                <a:pos x="137750" y="61695"/>
              </a:cxn>
              <a:cxn ang="0">
                <a:pos x="127512" y="79456"/>
              </a:cxn>
              <a:cxn ang="0">
                <a:pos x="94936" y="107499"/>
              </a:cxn>
              <a:cxn ang="0">
                <a:pos x="103313" y="150498"/>
              </a:cxn>
              <a:cxn ang="0">
                <a:pos x="97728" y="168259"/>
              </a:cxn>
              <a:cxn ang="0">
                <a:pos x="125650" y="208454"/>
              </a:cxn>
              <a:cxn ang="0">
                <a:pos x="132166" y="213128"/>
              </a:cxn>
              <a:cxn ang="0">
                <a:pos x="181495" y="247714"/>
              </a:cxn>
              <a:cxn ang="0">
                <a:pos x="150780" y="224345"/>
              </a:cxn>
              <a:cxn ang="0">
                <a:pos x="115412" y="223410"/>
              </a:cxn>
              <a:cxn ang="0">
                <a:pos x="105174" y="187889"/>
              </a:cxn>
              <a:cxn ang="0">
                <a:pos x="82836" y="150498"/>
              </a:cxn>
              <a:cxn ang="0">
                <a:pos x="83767" y="121520"/>
              </a:cxn>
              <a:cxn ang="0">
                <a:pos x="107036" y="85999"/>
              </a:cxn>
              <a:cxn ang="0">
                <a:pos x="132166" y="44869"/>
              </a:cxn>
              <a:cxn ang="0">
                <a:pos x="158226" y="50478"/>
              </a:cxn>
              <a:cxn ang="0">
                <a:pos x="166603" y="38326"/>
              </a:cxn>
              <a:cxn ang="0">
                <a:pos x="201971" y="38326"/>
              </a:cxn>
              <a:cxn ang="0">
                <a:pos x="216863" y="51412"/>
              </a:cxn>
              <a:cxn ang="0">
                <a:pos x="256885" y="68238"/>
              </a:cxn>
              <a:cxn ang="0">
                <a:pos x="273639" y="91608"/>
              </a:cxn>
              <a:cxn ang="0">
                <a:pos x="275500" y="135542"/>
              </a:cxn>
              <a:cxn ang="0">
                <a:pos x="286669" y="172933"/>
              </a:cxn>
              <a:cxn ang="0">
                <a:pos x="254093" y="196302"/>
              </a:cxn>
              <a:cxn ang="0">
                <a:pos x="226171" y="229019"/>
              </a:cxn>
              <a:cxn ang="0">
                <a:pos x="206625" y="227149"/>
              </a:cxn>
              <a:cxn ang="0">
                <a:pos x="182426" y="85999"/>
              </a:cxn>
              <a:cxn ang="0">
                <a:pos x="238270" y="141151"/>
              </a:cxn>
              <a:cxn ang="0">
                <a:pos x="118204" y="141151"/>
              </a:cxn>
              <a:cxn ang="0">
                <a:pos x="182426" y="206585"/>
              </a:cxn>
              <a:cxn ang="0">
                <a:pos x="136819" y="141151"/>
              </a:cxn>
              <a:cxn ang="0">
                <a:pos x="235478" y="243975"/>
              </a:cxn>
              <a:cxn ang="0">
                <a:pos x="214071" y="238367"/>
              </a:cxn>
              <a:cxn ang="0">
                <a:pos x="199179" y="322496"/>
              </a:cxn>
              <a:cxn ang="0">
                <a:pos x="228963" y="300996"/>
              </a:cxn>
              <a:cxn ang="0">
                <a:pos x="235478" y="243975"/>
              </a:cxn>
              <a:cxn ang="0">
                <a:pos x="148919" y="237432"/>
              </a:cxn>
              <a:cxn ang="0">
                <a:pos x="125650" y="242106"/>
              </a:cxn>
              <a:cxn ang="0">
                <a:pos x="142404" y="310344"/>
              </a:cxn>
              <a:cxn ang="0">
                <a:pos x="184287" y="326235"/>
              </a:cxn>
            </a:cxnLst>
            <a:rect l="0" t="0" r="0" b="0"/>
            <a:pathLst>
              <a:path w="394" h="394">
                <a:moveTo>
                  <a:pt x="197" y="0"/>
                </a:moveTo>
                <a:cubicBezTo>
                  <a:pt x="306" y="0"/>
                  <a:pt x="394" y="88"/>
                  <a:pt x="394" y="197"/>
                </a:cubicBezTo>
                <a:cubicBezTo>
                  <a:pt x="394" y="306"/>
                  <a:pt x="306" y="394"/>
                  <a:pt x="197" y="394"/>
                </a:cubicBezTo>
                <a:cubicBezTo>
                  <a:pt x="88" y="394"/>
                  <a:pt x="0" y="306"/>
                  <a:pt x="0" y="197"/>
                </a:cubicBezTo>
                <a:cubicBezTo>
                  <a:pt x="0" y="88"/>
                  <a:pt x="88" y="0"/>
                  <a:pt x="197" y="0"/>
                </a:cubicBezTo>
                <a:close/>
                <a:moveTo>
                  <a:pt x="162" y="222"/>
                </a:moveTo>
                <a:cubicBezTo>
                  <a:pt x="171" y="222"/>
                  <a:pt x="179" y="226"/>
                  <a:pt x="183" y="233"/>
                </a:cubicBezTo>
                <a:lnTo>
                  <a:pt x="191" y="244"/>
                </a:lnTo>
                <a:cubicBezTo>
                  <a:pt x="194" y="248"/>
                  <a:pt x="197" y="248"/>
                  <a:pt x="200" y="245"/>
                </a:cubicBezTo>
                <a:lnTo>
                  <a:pt x="208" y="233"/>
                </a:lnTo>
                <a:cubicBezTo>
                  <a:pt x="212" y="227"/>
                  <a:pt x="220" y="223"/>
                  <a:pt x="228" y="223"/>
                </a:cubicBezTo>
                <a:cubicBezTo>
                  <a:pt x="231" y="223"/>
                  <a:pt x="234" y="224"/>
                  <a:pt x="236" y="224"/>
                </a:cubicBezTo>
                <a:lnTo>
                  <a:pt x="249" y="229"/>
                </a:lnTo>
                <a:cubicBezTo>
                  <a:pt x="250" y="230"/>
                  <a:pt x="251" y="230"/>
                  <a:pt x="252" y="230"/>
                </a:cubicBezTo>
                <a:cubicBezTo>
                  <a:pt x="256" y="230"/>
                  <a:pt x="256" y="226"/>
                  <a:pt x="256" y="224"/>
                </a:cubicBezTo>
                <a:lnTo>
                  <a:pt x="256" y="210"/>
                </a:lnTo>
                <a:cubicBezTo>
                  <a:pt x="256" y="200"/>
                  <a:pt x="264" y="190"/>
                  <a:pt x="274" y="187"/>
                </a:cubicBezTo>
                <a:lnTo>
                  <a:pt x="287" y="183"/>
                </a:lnTo>
                <a:cubicBezTo>
                  <a:pt x="289" y="182"/>
                  <a:pt x="291" y="181"/>
                  <a:pt x="291" y="180"/>
                </a:cubicBezTo>
                <a:cubicBezTo>
                  <a:pt x="292" y="178"/>
                  <a:pt x="291" y="176"/>
                  <a:pt x="290" y="175"/>
                </a:cubicBezTo>
                <a:lnTo>
                  <a:pt x="282" y="163"/>
                </a:lnTo>
                <a:cubicBezTo>
                  <a:pt x="276" y="155"/>
                  <a:pt x="276" y="142"/>
                  <a:pt x="282" y="134"/>
                </a:cubicBezTo>
                <a:lnTo>
                  <a:pt x="291" y="123"/>
                </a:lnTo>
                <a:cubicBezTo>
                  <a:pt x="292" y="121"/>
                  <a:pt x="293" y="119"/>
                  <a:pt x="292" y="118"/>
                </a:cubicBezTo>
                <a:cubicBezTo>
                  <a:pt x="292" y="117"/>
                  <a:pt x="290" y="115"/>
                  <a:pt x="288" y="115"/>
                </a:cubicBezTo>
                <a:lnTo>
                  <a:pt x="275" y="110"/>
                </a:lnTo>
                <a:cubicBezTo>
                  <a:pt x="265" y="107"/>
                  <a:pt x="258" y="97"/>
                  <a:pt x="258" y="86"/>
                </a:cubicBezTo>
                <a:lnTo>
                  <a:pt x="258" y="72"/>
                </a:lnTo>
                <a:cubicBezTo>
                  <a:pt x="258" y="70"/>
                  <a:pt x="258" y="69"/>
                  <a:pt x="257" y="68"/>
                </a:cubicBezTo>
                <a:cubicBezTo>
                  <a:pt x="256" y="67"/>
                  <a:pt x="255" y="67"/>
                  <a:pt x="254" y="67"/>
                </a:cubicBezTo>
                <a:cubicBezTo>
                  <a:pt x="253" y="67"/>
                  <a:pt x="252" y="67"/>
                  <a:pt x="252" y="67"/>
                </a:cubicBezTo>
                <a:lnTo>
                  <a:pt x="238" y="72"/>
                </a:lnTo>
                <a:cubicBezTo>
                  <a:pt x="236" y="72"/>
                  <a:pt x="234" y="73"/>
                  <a:pt x="231" y="73"/>
                </a:cubicBezTo>
                <a:cubicBezTo>
                  <a:pt x="223" y="73"/>
                  <a:pt x="215" y="68"/>
                  <a:pt x="210" y="62"/>
                </a:cubicBezTo>
                <a:lnTo>
                  <a:pt x="203" y="50"/>
                </a:lnTo>
                <a:cubicBezTo>
                  <a:pt x="201" y="49"/>
                  <a:pt x="200" y="48"/>
                  <a:pt x="198" y="48"/>
                </a:cubicBezTo>
                <a:cubicBezTo>
                  <a:pt x="196" y="48"/>
                  <a:pt x="196" y="48"/>
                  <a:pt x="194" y="50"/>
                </a:cubicBezTo>
                <a:lnTo>
                  <a:pt x="194" y="50"/>
                </a:lnTo>
                <a:cubicBezTo>
                  <a:pt x="190" y="56"/>
                  <a:pt x="186" y="63"/>
                  <a:pt x="182" y="66"/>
                </a:cubicBezTo>
                <a:cubicBezTo>
                  <a:pt x="180" y="69"/>
                  <a:pt x="176" y="72"/>
                  <a:pt x="171" y="72"/>
                </a:cubicBezTo>
                <a:cubicBezTo>
                  <a:pt x="169" y="72"/>
                  <a:pt x="168" y="72"/>
                  <a:pt x="167" y="71"/>
                </a:cubicBezTo>
                <a:lnTo>
                  <a:pt x="166" y="71"/>
                </a:lnTo>
                <a:lnTo>
                  <a:pt x="165" y="71"/>
                </a:lnTo>
                <a:cubicBezTo>
                  <a:pt x="164" y="70"/>
                  <a:pt x="161" y="70"/>
                  <a:pt x="159" y="69"/>
                </a:cubicBezTo>
                <a:cubicBezTo>
                  <a:pt x="155" y="68"/>
                  <a:pt x="149" y="66"/>
                  <a:pt x="148" y="66"/>
                </a:cubicBezTo>
                <a:cubicBezTo>
                  <a:pt x="146" y="65"/>
                  <a:pt x="143" y="65"/>
                  <a:pt x="142" y="65"/>
                </a:cubicBezTo>
                <a:cubicBezTo>
                  <a:pt x="139" y="65"/>
                  <a:pt x="137" y="68"/>
                  <a:pt x="137" y="71"/>
                </a:cubicBezTo>
                <a:lnTo>
                  <a:pt x="137" y="85"/>
                </a:lnTo>
                <a:cubicBezTo>
                  <a:pt x="137" y="95"/>
                  <a:pt x="130" y="105"/>
                  <a:pt x="120" y="108"/>
                </a:cubicBezTo>
                <a:lnTo>
                  <a:pt x="106" y="112"/>
                </a:lnTo>
                <a:cubicBezTo>
                  <a:pt x="104" y="113"/>
                  <a:pt x="103" y="114"/>
                  <a:pt x="102" y="115"/>
                </a:cubicBezTo>
                <a:cubicBezTo>
                  <a:pt x="102" y="117"/>
                  <a:pt x="102" y="118"/>
                  <a:pt x="104" y="120"/>
                </a:cubicBezTo>
                <a:lnTo>
                  <a:pt x="112" y="132"/>
                </a:lnTo>
                <a:cubicBezTo>
                  <a:pt x="118" y="140"/>
                  <a:pt x="118" y="153"/>
                  <a:pt x="111" y="161"/>
                </a:cubicBezTo>
                <a:lnTo>
                  <a:pt x="103" y="172"/>
                </a:lnTo>
                <a:cubicBezTo>
                  <a:pt x="102" y="174"/>
                  <a:pt x="101" y="176"/>
                  <a:pt x="101" y="177"/>
                </a:cubicBezTo>
                <a:cubicBezTo>
                  <a:pt x="102" y="178"/>
                  <a:pt x="103" y="180"/>
                  <a:pt x="105" y="180"/>
                </a:cubicBezTo>
                <a:lnTo>
                  <a:pt x="119" y="185"/>
                </a:lnTo>
                <a:cubicBezTo>
                  <a:pt x="128" y="188"/>
                  <a:pt x="136" y="198"/>
                  <a:pt x="136" y="208"/>
                </a:cubicBezTo>
                <a:lnTo>
                  <a:pt x="135" y="223"/>
                </a:lnTo>
                <a:cubicBezTo>
                  <a:pt x="135" y="224"/>
                  <a:pt x="136" y="226"/>
                  <a:pt x="137" y="227"/>
                </a:cubicBezTo>
                <a:cubicBezTo>
                  <a:pt x="137" y="228"/>
                  <a:pt x="139" y="228"/>
                  <a:pt x="140" y="228"/>
                </a:cubicBezTo>
                <a:cubicBezTo>
                  <a:pt x="140" y="228"/>
                  <a:pt x="141" y="228"/>
                  <a:pt x="142" y="228"/>
                </a:cubicBezTo>
                <a:lnTo>
                  <a:pt x="155" y="223"/>
                </a:lnTo>
                <a:cubicBezTo>
                  <a:pt x="158" y="223"/>
                  <a:pt x="160" y="222"/>
                  <a:pt x="162" y="222"/>
                </a:cubicBezTo>
                <a:close/>
                <a:moveTo>
                  <a:pt x="195" y="265"/>
                </a:moveTo>
                <a:cubicBezTo>
                  <a:pt x="188" y="265"/>
                  <a:pt x="181" y="261"/>
                  <a:pt x="177" y="254"/>
                </a:cubicBezTo>
                <a:lnTo>
                  <a:pt x="169" y="243"/>
                </a:lnTo>
                <a:cubicBezTo>
                  <a:pt x="168" y="241"/>
                  <a:pt x="165" y="240"/>
                  <a:pt x="162" y="240"/>
                </a:cubicBezTo>
                <a:cubicBezTo>
                  <a:pt x="162" y="240"/>
                  <a:pt x="161" y="240"/>
                  <a:pt x="161" y="240"/>
                </a:cubicBezTo>
                <a:lnTo>
                  <a:pt x="147" y="244"/>
                </a:lnTo>
                <a:cubicBezTo>
                  <a:pt x="139" y="247"/>
                  <a:pt x="130" y="245"/>
                  <a:pt x="124" y="239"/>
                </a:cubicBezTo>
                <a:cubicBezTo>
                  <a:pt x="120" y="235"/>
                  <a:pt x="118" y="229"/>
                  <a:pt x="118" y="222"/>
                </a:cubicBezTo>
                <a:lnTo>
                  <a:pt x="118" y="208"/>
                </a:lnTo>
                <a:cubicBezTo>
                  <a:pt x="118" y="205"/>
                  <a:pt x="116" y="202"/>
                  <a:pt x="113" y="201"/>
                </a:cubicBezTo>
                <a:lnTo>
                  <a:pt x="100" y="197"/>
                </a:lnTo>
                <a:cubicBezTo>
                  <a:pt x="93" y="194"/>
                  <a:pt x="87" y="189"/>
                  <a:pt x="85" y="182"/>
                </a:cubicBezTo>
                <a:cubicBezTo>
                  <a:pt x="83" y="175"/>
                  <a:pt x="84" y="168"/>
                  <a:pt x="89" y="161"/>
                </a:cubicBezTo>
                <a:lnTo>
                  <a:pt x="98" y="150"/>
                </a:lnTo>
                <a:cubicBezTo>
                  <a:pt x="99" y="148"/>
                  <a:pt x="99" y="144"/>
                  <a:pt x="98" y="142"/>
                </a:cubicBezTo>
                <a:lnTo>
                  <a:pt x="90" y="130"/>
                </a:lnTo>
                <a:cubicBezTo>
                  <a:pt x="85" y="124"/>
                  <a:pt x="84" y="116"/>
                  <a:pt x="86" y="110"/>
                </a:cubicBezTo>
                <a:cubicBezTo>
                  <a:pt x="88" y="103"/>
                  <a:pt x="94" y="98"/>
                  <a:pt x="102" y="96"/>
                </a:cubicBezTo>
                <a:lnTo>
                  <a:pt x="115" y="92"/>
                </a:lnTo>
                <a:cubicBezTo>
                  <a:pt x="117" y="91"/>
                  <a:pt x="120" y="87"/>
                  <a:pt x="120" y="85"/>
                </a:cubicBezTo>
                <a:lnTo>
                  <a:pt x="120" y="71"/>
                </a:lnTo>
                <a:cubicBezTo>
                  <a:pt x="120" y="58"/>
                  <a:pt x="130" y="48"/>
                  <a:pt x="142" y="48"/>
                </a:cubicBezTo>
                <a:cubicBezTo>
                  <a:pt x="145" y="48"/>
                  <a:pt x="150" y="48"/>
                  <a:pt x="152" y="49"/>
                </a:cubicBezTo>
                <a:cubicBezTo>
                  <a:pt x="153" y="49"/>
                  <a:pt x="157" y="50"/>
                  <a:pt x="164" y="52"/>
                </a:cubicBezTo>
                <a:cubicBezTo>
                  <a:pt x="166" y="53"/>
                  <a:pt x="168" y="54"/>
                  <a:pt x="170" y="54"/>
                </a:cubicBezTo>
                <a:lnTo>
                  <a:pt x="170" y="54"/>
                </a:lnTo>
                <a:cubicBezTo>
                  <a:pt x="170" y="54"/>
                  <a:pt x="170" y="54"/>
                  <a:pt x="170" y="54"/>
                </a:cubicBezTo>
                <a:cubicBezTo>
                  <a:pt x="172" y="52"/>
                  <a:pt x="175" y="48"/>
                  <a:pt x="179" y="41"/>
                </a:cubicBezTo>
                <a:lnTo>
                  <a:pt x="180" y="41"/>
                </a:lnTo>
                <a:cubicBezTo>
                  <a:pt x="184" y="34"/>
                  <a:pt x="190" y="30"/>
                  <a:pt x="198" y="30"/>
                </a:cubicBezTo>
                <a:cubicBezTo>
                  <a:pt x="206" y="30"/>
                  <a:pt x="212" y="34"/>
                  <a:pt x="217" y="41"/>
                </a:cubicBezTo>
                <a:lnTo>
                  <a:pt x="225" y="52"/>
                </a:lnTo>
                <a:cubicBezTo>
                  <a:pt x="226" y="54"/>
                  <a:pt x="228" y="55"/>
                  <a:pt x="231" y="55"/>
                </a:cubicBezTo>
                <a:cubicBezTo>
                  <a:pt x="232" y="55"/>
                  <a:pt x="233" y="55"/>
                  <a:pt x="233" y="55"/>
                </a:cubicBezTo>
                <a:lnTo>
                  <a:pt x="246" y="51"/>
                </a:lnTo>
                <a:cubicBezTo>
                  <a:pt x="255" y="48"/>
                  <a:pt x="264" y="50"/>
                  <a:pt x="269" y="56"/>
                </a:cubicBezTo>
                <a:cubicBezTo>
                  <a:pt x="274" y="60"/>
                  <a:pt x="276" y="66"/>
                  <a:pt x="276" y="73"/>
                </a:cubicBezTo>
                <a:lnTo>
                  <a:pt x="275" y="87"/>
                </a:lnTo>
                <a:cubicBezTo>
                  <a:pt x="275" y="89"/>
                  <a:pt x="278" y="93"/>
                  <a:pt x="280" y="94"/>
                </a:cubicBezTo>
                <a:lnTo>
                  <a:pt x="294" y="98"/>
                </a:lnTo>
                <a:cubicBezTo>
                  <a:pt x="301" y="101"/>
                  <a:pt x="307" y="106"/>
                  <a:pt x="309" y="113"/>
                </a:cubicBezTo>
                <a:cubicBezTo>
                  <a:pt x="311" y="120"/>
                  <a:pt x="309" y="127"/>
                  <a:pt x="304" y="133"/>
                </a:cubicBezTo>
                <a:lnTo>
                  <a:pt x="296" y="145"/>
                </a:lnTo>
                <a:cubicBezTo>
                  <a:pt x="294" y="147"/>
                  <a:pt x="294" y="151"/>
                  <a:pt x="296" y="153"/>
                </a:cubicBezTo>
                <a:lnTo>
                  <a:pt x="304" y="165"/>
                </a:lnTo>
                <a:cubicBezTo>
                  <a:pt x="309" y="171"/>
                  <a:pt x="310" y="178"/>
                  <a:pt x="308" y="185"/>
                </a:cubicBezTo>
                <a:cubicBezTo>
                  <a:pt x="305" y="192"/>
                  <a:pt x="300" y="197"/>
                  <a:pt x="292" y="199"/>
                </a:cubicBezTo>
                <a:lnTo>
                  <a:pt x="279" y="203"/>
                </a:lnTo>
                <a:cubicBezTo>
                  <a:pt x="276" y="204"/>
                  <a:pt x="274" y="208"/>
                  <a:pt x="273" y="210"/>
                </a:cubicBezTo>
                <a:lnTo>
                  <a:pt x="273" y="224"/>
                </a:lnTo>
                <a:cubicBezTo>
                  <a:pt x="273" y="237"/>
                  <a:pt x="264" y="247"/>
                  <a:pt x="252" y="247"/>
                </a:cubicBezTo>
                <a:cubicBezTo>
                  <a:pt x="249" y="247"/>
                  <a:pt x="246" y="246"/>
                  <a:pt x="243" y="245"/>
                </a:cubicBezTo>
                <a:lnTo>
                  <a:pt x="230" y="241"/>
                </a:lnTo>
                <a:cubicBezTo>
                  <a:pt x="230" y="241"/>
                  <a:pt x="229" y="241"/>
                  <a:pt x="228" y="241"/>
                </a:cubicBezTo>
                <a:cubicBezTo>
                  <a:pt x="226" y="241"/>
                  <a:pt x="223" y="242"/>
                  <a:pt x="222" y="243"/>
                </a:cubicBezTo>
                <a:lnTo>
                  <a:pt x="214" y="255"/>
                </a:lnTo>
                <a:cubicBezTo>
                  <a:pt x="209" y="261"/>
                  <a:pt x="203" y="265"/>
                  <a:pt x="195" y="265"/>
                </a:cubicBezTo>
                <a:close/>
                <a:moveTo>
                  <a:pt x="196" y="92"/>
                </a:moveTo>
                <a:cubicBezTo>
                  <a:pt x="164" y="92"/>
                  <a:pt x="137" y="118"/>
                  <a:pt x="137" y="151"/>
                </a:cubicBezTo>
                <a:cubicBezTo>
                  <a:pt x="137" y="184"/>
                  <a:pt x="164" y="210"/>
                  <a:pt x="196" y="210"/>
                </a:cubicBezTo>
                <a:cubicBezTo>
                  <a:pt x="229" y="210"/>
                  <a:pt x="256" y="184"/>
                  <a:pt x="256" y="151"/>
                </a:cubicBezTo>
                <a:cubicBezTo>
                  <a:pt x="256" y="118"/>
                  <a:pt x="229" y="92"/>
                  <a:pt x="196" y="92"/>
                </a:cubicBezTo>
                <a:close/>
                <a:moveTo>
                  <a:pt x="196" y="221"/>
                </a:moveTo>
                <a:cubicBezTo>
                  <a:pt x="158" y="221"/>
                  <a:pt x="127" y="189"/>
                  <a:pt x="127" y="151"/>
                </a:cubicBezTo>
                <a:cubicBezTo>
                  <a:pt x="127" y="113"/>
                  <a:pt x="158" y="81"/>
                  <a:pt x="196" y="81"/>
                </a:cubicBezTo>
                <a:cubicBezTo>
                  <a:pt x="235" y="81"/>
                  <a:pt x="266" y="113"/>
                  <a:pt x="266" y="151"/>
                </a:cubicBezTo>
                <a:cubicBezTo>
                  <a:pt x="266" y="189"/>
                  <a:pt x="235" y="221"/>
                  <a:pt x="196" y="221"/>
                </a:cubicBezTo>
                <a:close/>
                <a:moveTo>
                  <a:pt x="246" y="151"/>
                </a:moveTo>
                <a:cubicBezTo>
                  <a:pt x="246" y="178"/>
                  <a:pt x="224" y="201"/>
                  <a:pt x="196" y="201"/>
                </a:cubicBezTo>
                <a:cubicBezTo>
                  <a:pt x="169" y="201"/>
                  <a:pt x="147" y="178"/>
                  <a:pt x="147" y="151"/>
                </a:cubicBezTo>
                <a:cubicBezTo>
                  <a:pt x="147" y="123"/>
                  <a:pt x="169" y="101"/>
                  <a:pt x="196" y="101"/>
                </a:cubicBezTo>
                <a:cubicBezTo>
                  <a:pt x="224" y="101"/>
                  <a:pt x="246" y="123"/>
                  <a:pt x="246" y="151"/>
                </a:cubicBezTo>
                <a:close/>
                <a:moveTo>
                  <a:pt x="253" y="261"/>
                </a:moveTo>
                <a:cubicBezTo>
                  <a:pt x="252" y="261"/>
                  <a:pt x="252" y="261"/>
                  <a:pt x="252" y="261"/>
                </a:cubicBezTo>
                <a:cubicBezTo>
                  <a:pt x="247" y="261"/>
                  <a:pt x="243" y="260"/>
                  <a:pt x="239" y="258"/>
                </a:cubicBezTo>
                <a:lnTo>
                  <a:pt x="230" y="255"/>
                </a:lnTo>
                <a:lnTo>
                  <a:pt x="225" y="263"/>
                </a:lnTo>
                <a:cubicBezTo>
                  <a:pt x="221" y="269"/>
                  <a:pt x="215" y="273"/>
                  <a:pt x="209" y="275"/>
                </a:cubicBezTo>
                <a:lnTo>
                  <a:pt x="214" y="345"/>
                </a:lnTo>
                <a:cubicBezTo>
                  <a:pt x="214" y="350"/>
                  <a:pt x="216" y="351"/>
                  <a:pt x="219" y="346"/>
                </a:cubicBezTo>
                <a:lnTo>
                  <a:pt x="233" y="324"/>
                </a:lnTo>
                <a:cubicBezTo>
                  <a:pt x="236" y="319"/>
                  <a:pt x="242" y="318"/>
                  <a:pt x="246" y="322"/>
                </a:cubicBezTo>
                <a:lnTo>
                  <a:pt x="274" y="352"/>
                </a:lnTo>
                <a:cubicBezTo>
                  <a:pt x="278" y="356"/>
                  <a:pt x="280" y="355"/>
                  <a:pt x="279" y="349"/>
                </a:cubicBezTo>
                <a:cubicBezTo>
                  <a:pt x="279" y="349"/>
                  <a:pt x="261" y="288"/>
                  <a:pt x="253" y="261"/>
                </a:cubicBezTo>
                <a:close/>
                <a:moveTo>
                  <a:pt x="195" y="278"/>
                </a:moveTo>
                <a:cubicBezTo>
                  <a:pt x="184" y="278"/>
                  <a:pt x="173" y="272"/>
                  <a:pt x="165" y="262"/>
                </a:cubicBezTo>
                <a:lnTo>
                  <a:pt x="160" y="254"/>
                </a:lnTo>
                <a:lnTo>
                  <a:pt x="152" y="257"/>
                </a:lnTo>
                <a:cubicBezTo>
                  <a:pt x="148" y="259"/>
                  <a:pt x="144" y="259"/>
                  <a:pt x="140" y="259"/>
                </a:cubicBezTo>
                <a:cubicBezTo>
                  <a:pt x="138" y="259"/>
                  <a:pt x="136" y="259"/>
                  <a:pt x="135" y="259"/>
                </a:cubicBezTo>
                <a:cubicBezTo>
                  <a:pt x="127" y="285"/>
                  <a:pt x="111" y="347"/>
                  <a:pt x="110" y="348"/>
                </a:cubicBezTo>
                <a:cubicBezTo>
                  <a:pt x="109" y="354"/>
                  <a:pt x="113" y="363"/>
                  <a:pt x="123" y="357"/>
                </a:cubicBezTo>
                <a:cubicBezTo>
                  <a:pt x="124" y="356"/>
                  <a:pt x="153" y="332"/>
                  <a:pt x="153" y="332"/>
                </a:cubicBezTo>
                <a:cubicBezTo>
                  <a:pt x="157" y="329"/>
                  <a:pt x="161" y="329"/>
                  <a:pt x="166" y="333"/>
                </a:cubicBezTo>
                <a:lnTo>
                  <a:pt x="188" y="353"/>
                </a:lnTo>
                <a:cubicBezTo>
                  <a:pt x="192" y="356"/>
                  <a:pt x="198" y="354"/>
                  <a:pt x="198" y="349"/>
                </a:cubicBezTo>
                <a:lnTo>
                  <a:pt x="196" y="278"/>
                </a:lnTo>
                <a:cubicBezTo>
                  <a:pt x="196" y="278"/>
                  <a:pt x="196" y="278"/>
                  <a:pt x="195" y="278"/>
                </a:cubicBezTo>
                <a:close/>
              </a:path>
            </a:pathLst>
          </a:custGeom>
          <a:solidFill>
            <a:schemeClr val="tx2">
              <a:alpha val="100000"/>
            </a:schemeClr>
          </a:solidFill>
          <a:ln w="9525">
            <a:noFill/>
          </a:ln>
        </p:spPr>
        <p:txBody>
          <a:bodyPr/>
          <a:lstStyle/>
          <a:p>
            <a:endParaRPr lang="zh-CN" altLang="en-US"/>
          </a:p>
        </p:txBody>
      </p:sp>
      <p:sp>
        <p:nvSpPr>
          <p:cNvPr id="70" name="Freeform 5"/>
          <p:cNvSpPr>
            <a:spLocks noEditPoints="1"/>
          </p:cNvSpPr>
          <p:nvPr/>
        </p:nvSpPr>
        <p:spPr>
          <a:xfrm>
            <a:off x="4419600" y="2570163"/>
            <a:ext cx="366713" cy="368300"/>
          </a:xfrm>
          <a:custGeom>
            <a:avLst/>
            <a:gdLst/>
            <a:ahLst/>
            <a:cxnLst>
              <a:cxn ang="0">
                <a:pos x="183357" y="368300"/>
              </a:cxn>
              <a:cxn ang="0">
                <a:pos x="150780" y="207519"/>
              </a:cxn>
              <a:cxn ang="0">
                <a:pos x="186149" y="229019"/>
              </a:cxn>
              <a:cxn ang="0">
                <a:pos x="219656" y="209389"/>
              </a:cxn>
              <a:cxn ang="0">
                <a:pos x="238270" y="209389"/>
              </a:cxn>
              <a:cxn ang="0">
                <a:pos x="267123" y="171063"/>
              </a:cxn>
              <a:cxn ang="0">
                <a:pos x="262470" y="152368"/>
              </a:cxn>
              <a:cxn ang="0">
                <a:pos x="271777" y="110303"/>
              </a:cxn>
              <a:cxn ang="0">
                <a:pos x="240132" y="80390"/>
              </a:cxn>
              <a:cxn ang="0">
                <a:pos x="236409" y="62630"/>
              </a:cxn>
              <a:cxn ang="0">
                <a:pos x="215002" y="68238"/>
              </a:cxn>
              <a:cxn ang="0">
                <a:pos x="184287" y="44869"/>
              </a:cxn>
              <a:cxn ang="0">
                <a:pos x="169395" y="61695"/>
              </a:cxn>
              <a:cxn ang="0">
                <a:pos x="154503" y="66369"/>
              </a:cxn>
              <a:cxn ang="0">
                <a:pos x="137750" y="61695"/>
              </a:cxn>
              <a:cxn ang="0">
                <a:pos x="127512" y="79456"/>
              </a:cxn>
              <a:cxn ang="0">
                <a:pos x="94936" y="107499"/>
              </a:cxn>
              <a:cxn ang="0">
                <a:pos x="103313" y="150498"/>
              </a:cxn>
              <a:cxn ang="0">
                <a:pos x="97728" y="168259"/>
              </a:cxn>
              <a:cxn ang="0">
                <a:pos x="125650" y="208454"/>
              </a:cxn>
              <a:cxn ang="0">
                <a:pos x="132166" y="213128"/>
              </a:cxn>
              <a:cxn ang="0">
                <a:pos x="181495" y="247714"/>
              </a:cxn>
              <a:cxn ang="0">
                <a:pos x="150780" y="224345"/>
              </a:cxn>
              <a:cxn ang="0">
                <a:pos x="115412" y="223410"/>
              </a:cxn>
              <a:cxn ang="0">
                <a:pos x="105174" y="187889"/>
              </a:cxn>
              <a:cxn ang="0">
                <a:pos x="82836" y="150498"/>
              </a:cxn>
              <a:cxn ang="0">
                <a:pos x="83767" y="121520"/>
              </a:cxn>
              <a:cxn ang="0">
                <a:pos x="107036" y="85999"/>
              </a:cxn>
              <a:cxn ang="0">
                <a:pos x="132166" y="44869"/>
              </a:cxn>
              <a:cxn ang="0">
                <a:pos x="158226" y="50478"/>
              </a:cxn>
              <a:cxn ang="0">
                <a:pos x="166603" y="38326"/>
              </a:cxn>
              <a:cxn ang="0">
                <a:pos x="201971" y="38326"/>
              </a:cxn>
              <a:cxn ang="0">
                <a:pos x="216863" y="51412"/>
              </a:cxn>
              <a:cxn ang="0">
                <a:pos x="256885" y="68238"/>
              </a:cxn>
              <a:cxn ang="0">
                <a:pos x="273639" y="91608"/>
              </a:cxn>
              <a:cxn ang="0">
                <a:pos x="275500" y="135542"/>
              </a:cxn>
              <a:cxn ang="0">
                <a:pos x="286669" y="172933"/>
              </a:cxn>
              <a:cxn ang="0">
                <a:pos x="254093" y="196302"/>
              </a:cxn>
              <a:cxn ang="0">
                <a:pos x="226171" y="229019"/>
              </a:cxn>
              <a:cxn ang="0">
                <a:pos x="206625" y="227149"/>
              </a:cxn>
              <a:cxn ang="0">
                <a:pos x="182426" y="85999"/>
              </a:cxn>
              <a:cxn ang="0">
                <a:pos x="238270" y="141151"/>
              </a:cxn>
              <a:cxn ang="0">
                <a:pos x="118204" y="141151"/>
              </a:cxn>
              <a:cxn ang="0">
                <a:pos x="182426" y="206585"/>
              </a:cxn>
              <a:cxn ang="0">
                <a:pos x="136819" y="141151"/>
              </a:cxn>
              <a:cxn ang="0">
                <a:pos x="235478" y="243975"/>
              </a:cxn>
              <a:cxn ang="0">
                <a:pos x="214071" y="238367"/>
              </a:cxn>
              <a:cxn ang="0">
                <a:pos x="199179" y="322496"/>
              </a:cxn>
              <a:cxn ang="0">
                <a:pos x="228963" y="300996"/>
              </a:cxn>
              <a:cxn ang="0">
                <a:pos x="235478" y="243975"/>
              </a:cxn>
              <a:cxn ang="0">
                <a:pos x="148919" y="237432"/>
              </a:cxn>
              <a:cxn ang="0">
                <a:pos x="125650" y="242106"/>
              </a:cxn>
              <a:cxn ang="0">
                <a:pos x="142404" y="310344"/>
              </a:cxn>
              <a:cxn ang="0">
                <a:pos x="184287" y="326235"/>
              </a:cxn>
            </a:cxnLst>
            <a:rect l="0" t="0" r="0" b="0"/>
            <a:pathLst>
              <a:path w="394" h="394">
                <a:moveTo>
                  <a:pt x="197" y="0"/>
                </a:moveTo>
                <a:cubicBezTo>
                  <a:pt x="306" y="0"/>
                  <a:pt x="394" y="88"/>
                  <a:pt x="394" y="197"/>
                </a:cubicBezTo>
                <a:cubicBezTo>
                  <a:pt x="394" y="306"/>
                  <a:pt x="306" y="394"/>
                  <a:pt x="197" y="394"/>
                </a:cubicBezTo>
                <a:cubicBezTo>
                  <a:pt x="88" y="394"/>
                  <a:pt x="0" y="306"/>
                  <a:pt x="0" y="197"/>
                </a:cubicBezTo>
                <a:cubicBezTo>
                  <a:pt x="0" y="88"/>
                  <a:pt x="88" y="0"/>
                  <a:pt x="197" y="0"/>
                </a:cubicBezTo>
                <a:close/>
                <a:moveTo>
                  <a:pt x="162" y="222"/>
                </a:moveTo>
                <a:cubicBezTo>
                  <a:pt x="171" y="222"/>
                  <a:pt x="179" y="226"/>
                  <a:pt x="183" y="233"/>
                </a:cubicBezTo>
                <a:lnTo>
                  <a:pt x="191" y="244"/>
                </a:lnTo>
                <a:cubicBezTo>
                  <a:pt x="194" y="248"/>
                  <a:pt x="197" y="248"/>
                  <a:pt x="200" y="245"/>
                </a:cubicBezTo>
                <a:lnTo>
                  <a:pt x="208" y="233"/>
                </a:lnTo>
                <a:cubicBezTo>
                  <a:pt x="212" y="227"/>
                  <a:pt x="220" y="223"/>
                  <a:pt x="228" y="223"/>
                </a:cubicBezTo>
                <a:cubicBezTo>
                  <a:pt x="231" y="223"/>
                  <a:pt x="234" y="224"/>
                  <a:pt x="236" y="224"/>
                </a:cubicBezTo>
                <a:lnTo>
                  <a:pt x="249" y="229"/>
                </a:lnTo>
                <a:cubicBezTo>
                  <a:pt x="250" y="230"/>
                  <a:pt x="251" y="230"/>
                  <a:pt x="252" y="230"/>
                </a:cubicBezTo>
                <a:cubicBezTo>
                  <a:pt x="256" y="230"/>
                  <a:pt x="256" y="226"/>
                  <a:pt x="256" y="224"/>
                </a:cubicBezTo>
                <a:lnTo>
                  <a:pt x="256" y="210"/>
                </a:lnTo>
                <a:cubicBezTo>
                  <a:pt x="256" y="200"/>
                  <a:pt x="264" y="190"/>
                  <a:pt x="274" y="187"/>
                </a:cubicBezTo>
                <a:lnTo>
                  <a:pt x="287" y="183"/>
                </a:lnTo>
                <a:cubicBezTo>
                  <a:pt x="289" y="182"/>
                  <a:pt x="291" y="181"/>
                  <a:pt x="291" y="180"/>
                </a:cubicBezTo>
                <a:cubicBezTo>
                  <a:pt x="292" y="178"/>
                  <a:pt x="291" y="176"/>
                  <a:pt x="290" y="175"/>
                </a:cubicBezTo>
                <a:lnTo>
                  <a:pt x="282" y="163"/>
                </a:lnTo>
                <a:cubicBezTo>
                  <a:pt x="276" y="155"/>
                  <a:pt x="276" y="142"/>
                  <a:pt x="282" y="134"/>
                </a:cubicBezTo>
                <a:lnTo>
                  <a:pt x="291" y="123"/>
                </a:lnTo>
                <a:cubicBezTo>
                  <a:pt x="292" y="121"/>
                  <a:pt x="293" y="119"/>
                  <a:pt x="292" y="118"/>
                </a:cubicBezTo>
                <a:cubicBezTo>
                  <a:pt x="292" y="117"/>
                  <a:pt x="290" y="115"/>
                  <a:pt x="288" y="115"/>
                </a:cubicBezTo>
                <a:lnTo>
                  <a:pt x="275" y="110"/>
                </a:lnTo>
                <a:cubicBezTo>
                  <a:pt x="265" y="107"/>
                  <a:pt x="258" y="97"/>
                  <a:pt x="258" y="86"/>
                </a:cubicBezTo>
                <a:lnTo>
                  <a:pt x="258" y="72"/>
                </a:lnTo>
                <a:cubicBezTo>
                  <a:pt x="258" y="70"/>
                  <a:pt x="258" y="69"/>
                  <a:pt x="257" y="68"/>
                </a:cubicBezTo>
                <a:cubicBezTo>
                  <a:pt x="256" y="67"/>
                  <a:pt x="255" y="67"/>
                  <a:pt x="254" y="67"/>
                </a:cubicBezTo>
                <a:cubicBezTo>
                  <a:pt x="253" y="67"/>
                  <a:pt x="252" y="67"/>
                  <a:pt x="252" y="67"/>
                </a:cubicBezTo>
                <a:lnTo>
                  <a:pt x="238" y="72"/>
                </a:lnTo>
                <a:cubicBezTo>
                  <a:pt x="236" y="72"/>
                  <a:pt x="234" y="73"/>
                  <a:pt x="231" y="73"/>
                </a:cubicBezTo>
                <a:cubicBezTo>
                  <a:pt x="223" y="73"/>
                  <a:pt x="215" y="68"/>
                  <a:pt x="210" y="62"/>
                </a:cubicBezTo>
                <a:lnTo>
                  <a:pt x="203" y="50"/>
                </a:lnTo>
                <a:cubicBezTo>
                  <a:pt x="201" y="49"/>
                  <a:pt x="200" y="48"/>
                  <a:pt x="198" y="48"/>
                </a:cubicBezTo>
                <a:cubicBezTo>
                  <a:pt x="196" y="48"/>
                  <a:pt x="196" y="48"/>
                  <a:pt x="194" y="50"/>
                </a:cubicBezTo>
                <a:lnTo>
                  <a:pt x="194" y="50"/>
                </a:lnTo>
                <a:cubicBezTo>
                  <a:pt x="190" y="56"/>
                  <a:pt x="186" y="63"/>
                  <a:pt x="182" y="66"/>
                </a:cubicBezTo>
                <a:cubicBezTo>
                  <a:pt x="180" y="69"/>
                  <a:pt x="176" y="72"/>
                  <a:pt x="171" y="72"/>
                </a:cubicBezTo>
                <a:cubicBezTo>
                  <a:pt x="169" y="72"/>
                  <a:pt x="168" y="72"/>
                  <a:pt x="167" y="71"/>
                </a:cubicBezTo>
                <a:lnTo>
                  <a:pt x="166" y="71"/>
                </a:lnTo>
                <a:lnTo>
                  <a:pt x="165" y="71"/>
                </a:lnTo>
                <a:cubicBezTo>
                  <a:pt x="164" y="70"/>
                  <a:pt x="161" y="70"/>
                  <a:pt x="159" y="69"/>
                </a:cubicBezTo>
                <a:cubicBezTo>
                  <a:pt x="155" y="68"/>
                  <a:pt x="149" y="66"/>
                  <a:pt x="148" y="66"/>
                </a:cubicBezTo>
                <a:cubicBezTo>
                  <a:pt x="146" y="65"/>
                  <a:pt x="143" y="65"/>
                  <a:pt x="142" y="65"/>
                </a:cubicBezTo>
                <a:cubicBezTo>
                  <a:pt x="139" y="65"/>
                  <a:pt x="137" y="68"/>
                  <a:pt x="137" y="71"/>
                </a:cubicBezTo>
                <a:lnTo>
                  <a:pt x="137" y="85"/>
                </a:lnTo>
                <a:cubicBezTo>
                  <a:pt x="137" y="95"/>
                  <a:pt x="130" y="105"/>
                  <a:pt x="120" y="108"/>
                </a:cubicBezTo>
                <a:lnTo>
                  <a:pt x="106" y="112"/>
                </a:lnTo>
                <a:cubicBezTo>
                  <a:pt x="104" y="113"/>
                  <a:pt x="103" y="114"/>
                  <a:pt x="102" y="115"/>
                </a:cubicBezTo>
                <a:cubicBezTo>
                  <a:pt x="102" y="117"/>
                  <a:pt x="102" y="118"/>
                  <a:pt x="104" y="120"/>
                </a:cubicBezTo>
                <a:lnTo>
                  <a:pt x="112" y="132"/>
                </a:lnTo>
                <a:cubicBezTo>
                  <a:pt x="118" y="140"/>
                  <a:pt x="118" y="153"/>
                  <a:pt x="111" y="161"/>
                </a:cubicBezTo>
                <a:lnTo>
                  <a:pt x="103" y="172"/>
                </a:lnTo>
                <a:cubicBezTo>
                  <a:pt x="102" y="174"/>
                  <a:pt x="101" y="176"/>
                  <a:pt x="101" y="177"/>
                </a:cubicBezTo>
                <a:cubicBezTo>
                  <a:pt x="102" y="178"/>
                  <a:pt x="103" y="180"/>
                  <a:pt x="105" y="180"/>
                </a:cubicBezTo>
                <a:lnTo>
                  <a:pt x="119" y="185"/>
                </a:lnTo>
                <a:cubicBezTo>
                  <a:pt x="128" y="188"/>
                  <a:pt x="136" y="198"/>
                  <a:pt x="136" y="208"/>
                </a:cubicBezTo>
                <a:lnTo>
                  <a:pt x="135" y="223"/>
                </a:lnTo>
                <a:cubicBezTo>
                  <a:pt x="135" y="224"/>
                  <a:pt x="136" y="226"/>
                  <a:pt x="137" y="227"/>
                </a:cubicBezTo>
                <a:cubicBezTo>
                  <a:pt x="137" y="228"/>
                  <a:pt x="139" y="228"/>
                  <a:pt x="140" y="228"/>
                </a:cubicBezTo>
                <a:cubicBezTo>
                  <a:pt x="140" y="228"/>
                  <a:pt x="141" y="228"/>
                  <a:pt x="142" y="228"/>
                </a:cubicBezTo>
                <a:lnTo>
                  <a:pt x="155" y="223"/>
                </a:lnTo>
                <a:cubicBezTo>
                  <a:pt x="158" y="223"/>
                  <a:pt x="160" y="222"/>
                  <a:pt x="162" y="222"/>
                </a:cubicBezTo>
                <a:close/>
                <a:moveTo>
                  <a:pt x="195" y="265"/>
                </a:moveTo>
                <a:cubicBezTo>
                  <a:pt x="188" y="265"/>
                  <a:pt x="181" y="261"/>
                  <a:pt x="177" y="254"/>
                </a:cubicBezTo>
                <a:lnTo>
                  <a:pt x="169" y="243"/>
                </a:lnTo>
                <a:cubicBezTo>
                  <a:pt x="168" y="241"/>
                  <a:pt x="165" y="240"/>
                  <a:pt x="162" y="240"/>
                </a:cubicBezTo>
                <a:cubicBezTo>
                  <a:pt x="162" y="240"/>
                  <a:pt x="161" y="240"/>
                  <a:pt x="161" y="240"/>
                </a:cubicBezTo>
                <a:lnTo>
                  <a:pt x="147" y="244"/>
                </a:lnTo>
                <a:cubicBezTo>
                  <a:pt x="139" y="247"/>
                  <a:pt x="130" y="245"/>
                  <a:pt x="124" y="239"/>
                </a:cubicBezTo>
                <a:cubicBezTo>
                  <a:pt x="120" y="235"/>
                  <a:pt x="118" y="229"/>
                  <a:pt x="118" y="222"/>
                </a:cubicBezTo>
                <a:lnTo>
                  <a:pt x="118" y="208"/>
                </a:lnTo>
                <a:cubicBezTo>
                  <a:pt x="118" y="205"/>
                  <a:pt x="116" y="202"/>
                  <a:pt x="113" y="201"/>
                </a:cubicBezTo>
                <a:lnTo>
                  <a:pt x="100" y="197"/>
                </a:lnTo>
                <a:cubicBezTo>
                  <a:pt x="93" y="194"/>
                  <a:pt x="87" y="189"/>
                  <a:pt x="85" y="182"/>
                </a:cubicBezTo>
                <a:cubicBezTo>
                  <a:pt x="83" y="175"/>
                  <a:pt x="84" y="168"/>
                  <a:pt x="89" y="161"/>
                </a:cubicBezTo>
                <a:lnTo>
                  <a:pt x="98" y="150"/>
                </a:lnTo>
                <a:cubicBezTo>
                  <a:pt x="99" y="148"/>
                  <a:pt x="99" y="144"/>
                  <a:pt x="98" y="142"/>
                </a:cubicBezTo>
                <a:lnTo>
                  <a:pt x="90" y="130"/>
                </a:lnTo>
                <a:cubicBezTo>
                  <a:pt x="85" y="124"/>
                  <a:pt x="84" y="116"/>
                  <a:pt x="86" y="110"/>
                </a:cubicBezTo>
                <a:cubicBezTo>
                  <a:pt x="88" y="103"/>
                  <a:pt x="94" y="98"/>
                  <a:pt x="102" y="96"/>
                </a:cubicBezTo>
                <a:lnTo>
                  <a:pt x="115" y="92"/>
                </a:lnTo>
                <a:cubicBezTo>
                  <a:pt x="117" y="91"/>
                  <a:pt x="120" y="87"/>
                  <a:pt x="120" y="85"/>
                </a:cubicBezTo>
                <a:lnTo>
                  <a:pt x="120" y="71"/>
                </a:lnTo>
                <a:cubicBezTo>
                  <a:pt x="120" y="58"/>
                  <a:pt x="130" y="48"/>
                  <a:pt x="142" y="48"/>
                </a:cubicBezTo>
                <a:cubicBezTo>
                  <a:pt x="145" y="48"/>
                  <a:pt x="150" y="48"/>
                  <a:pt x="152" y="49"/>
                </a:cubicBezTo>
                <a:cubicBezTo>
                  <a:pt x="153" y="49"/>
                  <a:pt x="157" y="50"/>
                  <a:pt x="164" y="52"/>
                </a:cubicBezTo>
                <a:cubicBezTo>
                  <a:pt x="166" y="53"/>
                  <a:pt x="168" y="54"/>
                  <a:pt x="170" y="54"/>
                </a:cubicBezTo>
                <a:lnTo>
                  <a:pt x="170" y="54"/>
                </a:lnTo>
                <a:cubicBezTo>
                  <a:pt x="170" y="54"/>
                  <a:pt x="170" y="54"/>
                  <a:pt x="170" y="54"/>
                </a:cubicBezTo>
                <a:cubicBezTo>
                  <a:pt x="172" y="52"/>
                  <a:pt x="175" y="48"/>
                  <a:pt x="179" y="41"/>
                </a:cubicBezTo>
                <a:lnTo>
                  <a:pt x="180" y="41"/>
                </a:lnTo>
                <a:cubicBezTo>
                  <a:pt x="184" y="34"/>
                  <a:pt x="190" y="30"/>
                  <a:pt x="198" y="30"/>
                </a:cubicBezTo>
                <a:cubicBezTo>
                  <a:pt x="206" y="30"/>
                  <a:pt x="212" y="34"/>
                  <a:pt x="217" y="41"/>
                </a:cubicBezTo>
                <a:lnTo>
                  <a:pt x="225" y="52"/>
                </a:lnTo>
                <a:cubicBezTo>
                  <a:pt x="226" y="54"/>
                  <a:pt x="228" y="55"/>
                  <a:pt x="231" y="55"/>
                </a:cubicBezTo>
                <a:cubicBezTo>
                  <a:pt x="232" y="55"/>
                  <a:pt x="233" y="55"/>
                  <a:pt x="233" y="55"/>
                </a:cubicBezTo>
                <a:lnTo>
                  <a:pt x="246" y="51"/>
                </a:lnTo>
                <a:cubicBezTo>
                  <a:pt x="255" y="48"/>
                  <a:pt x="264" y="50"/>
                  <a:pt x="269" y="56"/>
                </a:cubicBezTo>
                <a:cubicBezTo>
                  <a:pt x="274" y="60"/>
                  <a:pt x="276" y="66"/>
                  <a:pt x="276" y="73"/>
                </a:cubicBezTo>
                <a:lnTo>
                  <a:pt x="275" y="87"/>
                </a:lnTo>
                <a:cubicBezTo>
                  <a:pt x="275" y="89"/>
                  <a:pt x="278" y="93"/>
                  <a:pt x="280" y="94"/>
                </a:cubicBezTo>
                <a:lnTo>
                  <a:pt x="294" y="98"/>
                </a:lnTo>
                <a:cubicBezTo>
                  <a:pt x="301" y="101"/>
                  <a:pt x="307" y="106"/>
                  <a:pt x="309" y="113"/>
                </a:cubicBezTo>
                <a:cubicBezTo>
                  <a:pt x="311" y="120"/>
                  <a:pt x="309" y="127"/>
                  <a:pt x="304" y="133"/>
                </a:cubicBezTo>
                <a:lnTo>
                  <a:pt x="296" y="145"/>
                </a:lnTo>
                <a:cubicBezTo>
                  <a:pt x="294" y="147"/>
                  <a:pt x="294" y="151"/>
                  <a:pt x="296" y="153"/>
                </a:cubicBezTo>
                <a:lnTo>
                  <a:pt x="304" y="165"/>
                </a:lnTo>
                <a:cubicBezTo>
                  <a:pt x="309" y="171"/>
                  <a:pt x="310" y="178"/>
                  <a:pt x="308" y="185"/>
                </a:cubicBezTo>
                <a:cubicBezTo>
                  <a:pt x="305" y="192"/>
                  <a:pt x="300" y="197"/>
                  <a:pt x="292" y="199"/>
                </a:cubicBezTo>
                <a:lnTo>
                  <a:pt x="279" y="203"/>
                </a:lnTo>
                <a:cubicBezTo>
                  <a:pt x="276" y="204"/>
                  <a:pt x="274" y="208"/>
                  <a:pt x="273" y="210"/>
                </a:cubicBezTo>
                <a:lnTo>
                  <a:pt x="273" y="224"/>
                </a:lnTo>
                <a:cubicBezTo>
                  <a:pt x="273" y="237"/>
                  <a:pt x="264" y="247"/>
                  <a:pt x="252" y="247"/>
                </a:cubicBezTo>
                <a:cubicBezTo>
                  <a:pt x="249" y="247"/>
                  <a:pt x="246" y="246"/>
                  <a:pt x="243" y="245"/>
                </a:cubicBezTo>
                <a:lnTo>
                  <a:pt x="230" y="241"/>
                </a:lnTo>
                <a:cubicBezTo>
                  <a:pt x="230" y="241"/>
                  <a:pt x="229" y="241"/>
                  <a:pt x="228" y="241"/>
                </a:cubicBezTo>
                <a:cubicBezTo>
                  <a:pt x="226" y="241"/>
                  <a:pt x="223" y="242"/>
                  <a:pt x="222" y="243"/>
                </a:cubicBezTo>
                <a:lnTo>
                  <a:pt x="214" y="255"/>
                </a:lnTo>
                <a:cubicBezTo>
                  <a:pt x="209" y="261"/>
                  <a:pt x="203" y="265"/>
                  <a:pt x="195" y="265"/>
                </a:cubicBezTo>
                <a:close/>
                <a:moveTo>
                  <a:pt x="196" y="92"/>
                </a:moveTo>
                <a:cubicBezTo>
                  <a:pt x="164" y="92"/>
                  <a:pt x="137" y="118"/>
                  <a:pt x="137" y="151"/>
                </a:cubicBezTo>
                <a:cubicBezTo>
                  <a:pt x="137" y="184"/>
                  <a:pt x="164" y="210"/>
                  <a:pt x="196" y="210"/>
                </a:cubicBezTo>
                <a:cubicBezTo>
                  <a:pt x="229" y="210"/>
                  <a:pt x="256" y="184"/>
                  <a:pt x="256" y="151"/>
                </a:cubicBezTo>
                <a:cubicBezTo>
                  <a:pt x="256" y="118"/>
                  <a:pt x="229" y="92"/>
                  <a:pt x="196" y="92"/>
                </a:cubicBezTo>
                <a:close/>
                <a:moveTo>
                  <a:pt x="196" y="221"/>
                </a:moveTo>
                <a:cubicBezTo>
                  <a:pt x="158" y="221"/>
                  <a:pt x="127" y="189"/>
                  <a:pt x="127" y="151"/>
                </a:cubicBezTo>
                <a:cubicBezTo>
                  <a:pt x="127" y="113"/>
                  <a:pt x="158" y="81"/>
                  <a:pt x="196" y="81"/>
                </a:cubicBezTo>
                <a:cubicBezTo>
                  <a:pt x="235" y="81"/>
                  <a:pt x="266" y="113"/>
                  <a:pt x="266" y="151"/>
                </a:cubicBezTo>
                <a:cubicBezTo>
                  <a:pt x="266" y="189"/>
                  <a:pt x="235" y="221"/>
                  <a:pt x="196" y="221"/>
                </a:cubicBezTo>
                <a:close/>
                <a:moveTo>
                  <a:pt x="246" y="151"/>
                </a:moveTo>
                <a:cubicBezTo>
                  <a:pt x="246" y="178"/>
                  <a:pt x="224" y="201"/>
                  <a:pt x="196" y="201"/>
                </a:cubicBezTo>
                <a:cubicBezTo>
                  <a:pt x="169" y="201"/>
                  <a:pt x="147" y="178"/>
                  <a:pt x="147" y="151"/>
                </a:cubicBezTo>
                <a:cubicBezTo>
                  <a:pt x="147" y="123"/>
                  <a:pt x="169" y="101"/>
                  <a:pt x="196" y="101"/>
                </a:cubicBezTo>
                <a:cubicBezTo>
                  <a:pt x="224" y="101"/>
                  <a:pt x="246" y="123"/>
                  <a:pt x="246" y="151"/>
                </a:cubicBezTo>
                <a:close/>
                <a:moveTo>
                  <a:pt x="253" y="261"/>
                </a:moveTo>
                <a:cubicBezTo>
                  <a:pt x="252" y="261"/>
                  <a:pt x="252" y="261"/>
                  <a:pt x="252" y="261"/>
                </a:cubicBezTo>
                <a:cubicBezTo>
                  <a:pt x="247" y="261"/>
                  <a:pt x="243" y="260"/>
                  <a:pt x="239" y="258"/>
                </a:cubicBezTo>
                <a:lnTo>
                  <a:pt x="230" y="255"/>
                </a:lnTo>
                <a:lnTo>
                  <a:pt x="225" y="263"/>
                </a:lnTo>
                <a:cubicBezTo>
                  <a:pt x="221" y="269"/>
                  <a:pt x="215" y="273"/>
                  <a:pt x="209" y="275"/>
                </a:cubicBezTo>
                <a:lnTo>
                  <a:pt x="214" y="345"/>
                </a:lnTo>
                <a:cubicBezTo>
                  <a:pt x="214" y="350"/>
                  <a:pt x="216" y="351"/>
                  <a:pt x="219" y="346"/>
                </a:cubicBezTo>
                <a:lnTo>
                  <a:pt x="233" y="324"/>
                </a:lnTo>
                <a:cubicBezTo>
                  <a:pt x="236" y="319"/>
                  <a:pt x="242" y="318"/>
                  <a:pt x="246" y="322"/>
                </a:cubicBezTo>
                <a:lnTo>
                  <a:pt x="274" y="352"/>
                </a:lnTo>
                <a:cubicBezTo>
                  <a:pt x="278" y="356"/>
                  <a:pt x="280" y="355"/>
                  <a:pt x="279" y="349"/>
                </a:cubicBezTo>
                <a:cubicBezTo>
                  <a:pt x="279" y="349"/>
                  <a:pt x="261" y="288"/>
                  <a:pt x="253" y="261"/>
                </a:cubicBezTo>
                <a:close/>
                <a:moveTo>
                  <a:pt x="195" y="278"/>
                </a:moveTo>
                <a:cubicBezTo>
                  <a:pt x="184" y="278"/>
                  <a:pt x="173" y="272"/>
                  <a:pt x="165" y="262"/>
                </a:cubicBezTo>
                <a:lnTo>
                  <a:pt x="160" y="254"/>
                </a:lnTo>
                <a:lnTo>
                  <a:pt x="152" y="257"/>
                </a:lnTo>
                <a:cubicBezTo>
                  <a:pt x="148" y="259"/>
                  <a:pt x="144" y="259"/>
                  <a:pt x="140" y="259"/>
                </a:cubicBezTo>
                <a:cubicBezTo>
                  <a:pt x="138" y="259"/>
                  <a:pt x="136" y="259"/>
                  <a:pt x="135" y="259"/>
                </a:cubicBezTo>
                <a:cubicBezTo>
                  <a:pt x="127" y="285"/>
                  <a:pt x="111" y="347"/>
                  <a:pt x="110" y="348"/>
                </a:cubicBezTo>
                <a:cubicBezTo>
                  <a:pt x="109" y="354"/>
                  <a:pt x="113" y="363"/>
                  <a:pt x="123" y="357"/>
                </a:cubicBezTo>
                <a:cubicBezTo>
                  <a:pt x="124" y="356"/>
                  <a:pt x="153" y="332"/>
                  <a:pt x="153" y="332"/>
                </a:cubicBezTo>
                <a:cubicBezTo>
                  <a:pt x="157" y="329"/>
                  <a:pt x="161" y="329"/>
                  <a:pt x="166" y="333"/>
                </a:cubicBezTo>
                <a:lnTo>
                  <a:pt x="188" y="353"/>
                </a:lnTo>
                <a:cubicBezTo>
                  <a:pt x="192" y="356"/>
                  <a:pt x="198" y="354"/>
                  <a:pt x="198" y="349"/>
                </a:cubicBezTo>
                <a:lnTo>
                  <a:pt x="196" y="278"/>
                </a:lnTo>
                <a:cubicBezTo>
                  <a:pt x="196" y="278"/>
                  <a:pt x="196" y="278"/>
                  <a:pt x="195" y="278"/>
                </a:cubicBezTo>
                <a:close/>
              </a:path>
            </a:pathLst>
          </a:custGeom>
          <a:solidFill>
            <a:schemeClr val="tx2">
              <a:alpha val="100000"/>
            </a:schemeClr>
          </a:solidFill>
          <a:ln w="9525">
            <a:noFill/>
          </a:ln>
        </p:spPr>
        <p:txBody>
          <a:bodyPr/>
          <a:lstStyle/>
          <a:p>
            <a:endParaRPr lang="zh-CN" altLang="en-US"/>
          </a:p>
        </p:txBody>
      </p:sp>
      <p:sp>
        <p:nvSpPr>
          <p:cNvPr id="71" name="Freeform 5"/>
          <p:cNvSpPr>
            <a:spLocks noEditPoints="1"/>
          </p:cNvSpPr>
          <p:nvPr/>
        </p:nvSpPr>
        <p:spPr>
          <a:xfrm>
            <a:off x="4419600" y="3063875"/>
            <a:ext cx="366713" cy="368300"/>
          </a:xfrm>
          <a:custGeom>
            <a:avLst/>
            <a:gdLst/>
            <a:ahLst/>
            <a:cxnLst>
              <a:cxn ang="0">
                <a:pos x="183357" y="368300"/>
              </a:cxn>
              <a:cxn ang="0">
                <a:pos x="150780" y="207519"/>
              </a:cxn>
              <a:cxn ang="0">
                <a:pos x="186149" y="229019"/>
              </a:cxn>
              <a:cxn ang="0">
                <a:pos x="219656" y="209389"/>
              </a:cxn>
              <a:cxn ang="0">
                <a:pos x="238270" y="209389"/>
              </a:cxn>
              <a:cxn ang="0">
                <a:pos x="267123" y="171063"/>
              </a:cxn>
              <a:cxn ang="0">
                <a:pos x="262470" y="152368"/>
              </a:cxn>
              <a:cxn ang="0">
                <a:pos x="271777" y="110303"/>
              </a:cxn>
              <a:cxn ang="0">
                <a:pos x="240132" y="80390"/>
              </a:cxn>
              <a:cxn ang="0">
                <a:pos x="236409" y="62630"/>
              </a:cxn>
              <a:cxn ang="0">
                <a:pos x="215002" y="68238"/>
              </a:cxn>
              <a:cxn ang="0">
                <a:pos x="184287" y="44869"/>
              </a:cxn>
              <a:cxn ang="0">
                <a:pos x="169395" y="61695"/>
              </a:cxn>
              <a:cxn ang="0">
                <a:pos x="154503" y="66369"/>
              </a:cxn>
              <a:cxn ang="0">
                <a:pos x="137750" y="61695"/>
              </a:cxn>
              <a:cxn ang="0">
                <a:pos x="127512" y="79456"/>
              </a:cxn>
              <a:cxn ang="0">
                <a:pos x="94936" y="107499"/>
              </a:cxn>
              <a:cxn ang="0">
                <a:pos x="103313" y="150498"/>
              </a:cxn>
              <a:cxn ang="0">
                <a:pos x="97728" y="168259"/>
              </a:cxn>
              <a:cxn ang="0">
                <a:pos x="125650" y="208454"/>
              </a:cxn>
              <a:cxn ang="0">
                <a:pos x="132166" y="213128"/>
              </a:cxn>
              <a:cxn ang="0">
                <a:pos x="181495" y="247714"/>
              </a:cxn>
              <a:cxn ang="0">
                <a:pos x="150780" y="224345"/>
              </a:cxn>
              <a:cxn ang="0">
                <a:pos x="115412" y="223410"/>
              </a:cxn>
              <a:cxn ang="0">
                <a:pos x="105174" y="187889"/>
              </a:cxn>
              <a:cxn ang="0">
                <a:pos x="82836" y="150498"/>
              </a:cxn>
              <a:cxn ang="0">
                <a:pos x="83767" y="121520"/>
              </a:cxn>
              <a:cxn ang="0">
                <a:pos x="107036" y="85999"/>
              </a:cxn>
              <a:cxn ang="0">
                <a:pos x="132166" y="44869"/>
              </a:cxn>
              <a:cxn ang="0">
                <a:pos x="158226" y="50478"/>
              </a:cxn>
              <a:cxn ang="0">
                <a:pos x="166603" y="38326"/>
              </a:cxn>
              <a:cxn ang="0">
                <a:pos x="201971" y="38326"/>
              </a:cxn>
              <a:cxn ang="0">
                <a:pos x="216863" y="51412"/>
              </a:cxn>
              <a:cxn ang="0">
                <a:pos x="256885" y="68238"/>
              </a:cxn>
              <a:cxn ang="0">
                <a:pos x="273639" y="91608"/>
              </a:cxn>
              <a:cxn ang="0">
                <a:pos x="275500" y="135542"/>
              </a:cxn>
              <a:cxn ang="0">
                <a:pos x="286669" y="172933"/>
              </a:cxn>
              <a:cxn ang="0">
                <a:pos x="254093" y="196302"/>
              </a:cxn>
              <a:cxn ang="0">
                <a:pos x="226171" y="229019"/>
              </a:cxn>
              <a:cxn ang="0">
                <a:pos x="206625" y="227149"/>
              </a:cxn>
              <a:cxn ang="0">
                <a:pos x="182426" y="85999"/>
              </a:cxn>
              <a:cxn ang="0">
                <a:pos x="238270" y="141151"/>
              </a:cxn>
              <a:cxn ang="0">
                <a:pos x="118204" y="141151"/>
              </a:cxn>
              <a:cxn ang="0">
                <a:pos x="182426" y="206585"/>
              </a:cxn>
              <a:cxn ang="0">
                <a:pos x="136819" y="141151"/>
              </a:cxn>
              <a:cxn ang="0">
                <a:pos x="235478" y="243975"/>
              </a:cxn>
              <a:cxn ang="0">
                <a:pos x="214071" y="238367"/>
              </a:cxn>
              <a:cxn ang="0">
                <a:pos x="199179" y="322496"/>
              </a:cxn>
              <a:cxn ang="0">
                <a:pos x="228963" y="300996"/>
              </a:cxn>
              <a:cxn ang="0">
                <a:pos x="235478" y="243975"/>
              </a:cxn>
              <a:cxn ang="0">
                <a:pos x="148919" y="237432"/>
              </a:cxn>
              <a:cxn ang="0">
                <a:pos x="125650" y="242106"/>
              </a:cxn>
              <a:cxn ang="0">
                <a:pos x="142404" y="310344"/>
              </a:cxn>
              <a:cxn ang="0">
                <a:pos x="184287" y="326235"/>
              </a:cxn>
            </a:cxnLst>
            <a:rect l="0" t="0" r="0" b="0"/>
            <a:pathLst>
              <a:path w="394" h="394">
                <a:moveTo>
                  <a:pt x="197" y="0"/>
                </a:moveTo>
                <a:cubicBezTo>
                  <a:pt x="306" y="0"/>
                  <a:pt x="394" y="88"/>
                  <a:pt x="394" y="197"/>
                </a:cubicBezTo>
                <a:cubicBezTo>
                  <a:pt x="394" y="306"/>
                  <a:pt x="306" y="394"/>
                  <a:pt x="197" y="394"/>
                </a:cubicBezTo>
                <a:cubicBezTo>
                  <a:pt x="88" y="394"/>
                  <a:pt x="0" y="306"/>
                  <a:pt x="0" y="197"/>
                </a:cubicBezTo>
                <a:cubicBezTo>
                  <a:pt x="0" y="88"/>
                  <a:pt x="88" y="0"/>
                  <a:pt x="197" y="0"/>
                </a:cubicBezTo>
                <a:close/>
                <a:moveTo>
                  <a:pt x="162" y="222"/>
                </a:moveTo>
                <a:cubicBezTo>
                  <a:pt x="171" y="222"/>
                  <a:pt x="179" y="226"/>
                  <a:pt x="183" y="233"/>
                </a:cubicBezTo>
                <a:lnTo>
                  <a:pt x="191" y="244"/>
                </a:lnTo>
                <a:cubicBezTo>
                  <a:pt x="194" y="248"/>
                  <a:pt x="197" y="248"/>
                  <a:pt x="200" y="245"/>
                </a:cubicBezTo>
                <a:lnTo>
                  <a:pt x="208" y="233"/>
                </a:lnTo>
                <a:cubicBezTo>
                  <a:pt x="212" y="227"/>
                  <a:pt x="220" y="223"/>
                  <a:pt x="228" y="223"/>
                </a:cubicBezTo>
                <a:cubicBezTo>
                  <a:pt x="231" y="223"/>
                  <a:pt x="234" y="224"/>
                  <a:pt x="236" y="224"/>
                </a:cubicBezTo>
                <a:lnTo>
                  <a:pt x="249" y="229"/>
                </a:lnTo>
                <a:cubicBezTo>
                  <a:pt x="250" y="230"/>
                  <a:pt x="251" y="230"/>
                  <a:pt x="252" y="230"/>
                </a:cubicBezTo>
                <a:cubicBezTo>
                  <a:pt x="256" y="230"/>
                  <a:pt x="256" y="226"/>
                  <a:pt x="256" y="224"/>
                </a:cubicBezTo>
                <a:lnTo>
                  <a:pt x="256" y="210"/>
                </a:lnTo>
                <a:cubicBezTo>
                  <a:pt x="256" y="200"/>
                  <a:pt x="264" y="190"/>
                  <a:pt x="274" y="187"/>
                </a:cubicBezTo>
                <a:lnTo>
                  <a:pt x="287" y="183"/>
                </a:lnTo>
                <a:cubicBezTo>
                  <a:pt x="289" y="182"/>
                  <a:pt x="291" y="181"/>
                  <a:pt x="291" y="180"/>
                </a:cubicBezTo>
                <a:cubicBezTo>
                  <a:pt x="292" y="178"/>
                  <a:pt x="291" y="176"/>
                  <a:pt x="290" y="175"/>
                </a:cubicBezTo>
                <a:lnTo>
                  <a:pt x="282" y="163"/>
                </a:lnTo>
                <a:cubicBezTo>
                  <a:pt x="276" y="155"/>
                  <a:pt x="276" y="142"/>
                  <a:pt x="282" y="134"/>
                </a:cubicBezTo>
                <a:lnTo>
                  <a:pt x="291" y="123"/>
                </a:lnTo>
                <a:cubicBezTo>
                  <a:pt x="292" y="121"/>
                  <a:pt x="293" y="119"/>
                  <a:pt x="292" y="118"/>
                </a:cubicBezTo>
                <a:cubicBezTo>
                  <a:pt x="292" y="117"/>
                  <a:pt x="290" y="115"/>
                  <a:pt x="288" y="115"/>
                </a:cubicBezTo>
                <a:lnTo>
                  <a:pt x="275" y="110"/>
                </a:lnTo>
                <a:cubicBezTo>
                  <a:pt x="265" y="107"/>
                  <a:pt x="258" y="97"/>
                  <a:pt x="258" y="86"/>
                </a:cubicBezTo>
                <a:lnTo>
                  <a:pt x="258" y="72"/>
                </a:lnTo>
                <a:cubicBezTo>
                  <a:pt x="258" y="70"/>
                  <a:pt x="258" y="69"/>
                  <a:pt x="257" y="68"/>
                </a:cubicBezTo>
                <a:cubicBezTo>
                  <a:pt x="256" y="67"/>
                  <a:pt x="255" y="67"/>
                  <a:pt x="254" y="67"/>
                </a:cubicBezTo>
                <a:cubicBezTo>
                  <a:pt x="253" y="67"/>
                  <a:pt x="252" y="67"/>
                  <a:pt x="252" y="67"/>
                </a:cubicBezTo>
                <a:lnTo>
                  <a:pt x="238" y="72"/>
                </a:lnTo>
                <a:cubicBezTo>
                  <a:pt x="236" y="72"/>
                  <a:pt x="234" y="73"/>
                  <a:pt x="231" y="73"/>
                </a:cubicBezTo>
                <a:cubicBezTo>
                  <a:pt x="223" y="73"/>
                  <a:pt x="215" y="68"/>
                  <a:pt x="210" y="62"/>
                </a:cubicBezTo>
                <a:lnTo>
                  <a:pt x="203" y="50"/>
                </a:lnTo>
                <a:cubicBezTo>
                  <a:pt x="201" y="49"/>
                  <a:pt x="200" y="48"/>
                  <a:pt x="198" y="48"/>
                </a:cubicBezTo>
                <a:cubicBezTo>
                  <a:pt x="196" y="48"/>
                  <a:pt x="196" y="48"/>
                  <a:pt x="194" y="50"/>
                </a:cubicBezTo>
                <a:lnTo>
                  <a:pt x="194" y="50"/>
                </a:lnTo>
                <a:cubicBezTo>
                  <a:pt x="190" y="56"/>
                  <a:pt x="186" y="63"/>
                  <a:pt x="182" y="66"/>
                </a:cubicBezTo>
                <a:cubicBezTo>
                  <a:pt x="180" y="69"/>
                  <a:pt x="176" y="72"/>
                  <a:pt x="171" y="72"/>
                </a:cubicBezTo>
                <a:cubicBezTo>
                  <a:pt x="169" y="72"/>
                  <a:pt x="168" y="72"/>
                  <a:pt x="167" y="71"/>
                </a:cubicBezTo>
                <a:lnTo>
                  <a:pt x="166" y="71"/>
                </a:lnTo>
                <a:lnTo>
                  <a:pt x="165" y="71"/>
                </a:lnTo>
                <a:cubicBezTo>
                  <a:pt x="164" y="70"/>
                  <a:pt x="161" y="70"/>
                  <a:pt x="159" y="69"/>
                </a:cubicBezTo>
                <a:cubicBezTo>
                  <a:pt x="155" y="68"/>
                  <a:pt x="149" y="66"/>
                  <a:pt x="148" y="66"/>
                </a:cubicBezTo>
                <a:cubicBezTo>
                  <a:pt x="146" y="65"/>
                  <a:pt x="143" y="65"/>
                  <a:pt x="142" y="65"/>
                </a:cubicBezTo>
                <a:cubicBezTo>
                  <a:pt x="139" y="65"/>
                  <a:pt x="137" y="68"/>
                  <a:pt x="137" y="71"/>
                </a:cubicBezTo>
                <a:lnTo>
                  <a:pt x="137" y="85"/>
                </a:lnTo>
                <a:cubicBezTo>
                  <a:pt x="137" y="95"/>
                  <a:pt x="130" y="105"/>
                  <a:pt x="120" y="108"/>
                </a:cubicBezTo>
                <a:lnTo>
                  <a:pt x="106" y="112"/>
                </a:lnTo>
                <a:cubicBezTo>
                  <a:pt x="104" y="113"/>
                  <a:pt x="103" y="114"/>
                  <a:pt x="102" y="115"/>
                </a:cubicBezTo>
                <a:cubicBezTo>
                  <a:pt x="102" y="117"/>
                  <a:pt x="102" y="118"/>
                  <a:pt x="104" y="120"/>
                </a:cubicBezTo>
                <a:lnTo>
                  <a:pt x="112" y="132"/>
                </a:lnTo>
                <a:cubicBezTo>
                  <a:pt x="118" y="140"/>
                  <a:pt x="118" y="153"/>
                  <a:pt x="111" y="161"/>
                </a:cubicBezTo>
                <a:lnTo>
                  <a:pt x="103" y="172"/>
                </a:lnTo>
                <a:cubicBezTo>
                  <a:pt x="102" y="174"/>
                  <a:pt x="101" y="176"/>
                  <a:pt x="101" y="177"/>
                </a:cubicBezTo>
                <a:cubicBezTo>
                  <a:pt x="102" y="178"/>
                  <a:pt x="103" y="180"/>
                  <a:pt x="105" y="180"/>
                </a:cubicBezTo>
                <a:lnTo>
                  <a:pt x="119" y="185"/>
                </a:lnTo>
                <a:cubicBezTo>
                  <a:pt x="128" y="188"/>
                  <a:pt x="136" y="198"/>
                  <a:pt x="136" y="208"/>
                </a:cubicBezTo>
                <a:lnTo>
                  <a:pt x="135" y="223"/>
                </a:lnTo>
                <a:cubicBezTo>
                  <a:pt x="135" y="224"/>
                  <a:pt x="136" y="226"/>
                  <a:pt x="137" y="227"/>
                </a:cubicBezTo>
                <a:cubicBezTo>
                  <a:pt x="137" y="228"/>
                  <a:pt x="139" y="228"/>
                  <a:pt x="140" y="228"/>
                </a:cubicBezTo>
                <a:cubicBezTo>
                  <a:pt x="140" y="228"/>
                  <a:pt x="141" y="228"/>
                  <a:pt x="142" y="228"/>
                </a:cubicBezTo>
                <a:lnTo>
                  <a:pt x="155" y="223"/>
                </a:lnTo>
                <a:cubicBezTo>
                  <a:pt x="158" y="223"/>
                  <a:pt x="160" y="222"/>
                  <a:pt x="162" y="222"/>
                </a:cubicBezTo>
                <a:close/>
                <a:moveTo>
                  <a:pt x="195" y="265"/>
                </a:moveTo>
                <a:cubicBezTo>
                  <a:pt x="188" y="265"/>
                  <a:pt x="181" y="261"/>
                  <a:pt x="177" y="254"/>
                </a:cubicBezTo>
                <a:lnTo>
                  <a:pt x="169" y="243"/>
                </a:lnTo>
                <a:cubicBezTo>
                  <a:pt x="168" y="241"/>
                  <a:pt x="165" y="240"/>
                  <a:pt x="162" y="240"/>
                </a:cubicBezTo>
                <a:cubicBezTo>
                  <a:pt x="162" y="240"/>
                  <a:pt x="161" y="240"/>
                  <a:pt x="161" y="240"/>
                </a:cubicBezTo>
                <a:lnTo>
                  <a:pt x="147" y="244"/>
                </a:lnTo>
                <a:cubicBezTo>
                  <a:pt x="139" y="247"/>
                  <a:pt x="130" y="245"/>
                  <a:pt x="124" y="239"/>
                </a:cubicBezTo>
                <a:cubicBezTo>
                  <a:pt x="120" y="235"/>
                  <a:pt x="118" y="229"/>
                  <a:pt x="118" y="222"/>
                </a:cubicBezTo>
                <a:lnTo>
                  <a:pt x="118" y="208"/>
                </a:lnTo>
                <a:cubicBezTo>
                  <a:pt x="118" y="205"/>
                  <a:pt x="116" y="202"/>
                  <a:pt x="113" y="201"/>
                </a:cubicBezTo>
                <a:lnTo>
                  <a:pt x="100" y="197"/>
                </a:lnTo>
                <a:cubicBezTo>
                  <a:pt x="93" y="194"/>
                  <a:pt x="87" y="189"/>
                  <a:pt x="85" y="182"/>
                </a:cubicBezTo>
                <a:cubicBezTo>
                  <a:pt x="83" y="175"/>
                  <a:pt x="84" y="168"/>
                  <a:pt x="89" y="161"/>
                </a:cubicBezTo>
                <a:lnTo>
                  <a:pt x="98" y="150"/>
                </a:lnTo>
                <a:cubicBezTo>
                  <a:pt x="99" y="148"/>
                  <a:pt x="99" y="144"/>
                  <a:pt x="98" y="142"/>
                </a:cubicBezTo>
                <a:lnTo>
                  <a:pt x="90" y="130"/>
                </a:lnTo>
                <a:cubicBezTo>
                  <a:pt x="85" y="124"/>
                  <a:pt x="84" y="116"/>
                  <a:pt x="86" y="110"/>
                </a:cubicBezTo>
                <a:cubicBezTo>
                  <a:pt x="88" y="103"/>
                  <a:pt x="94" y="98"/>
                  <a:pt x="102" y="96"/>
                </a:cubicBezTo>
                <a:lnTo>
                  <a:pt x="115" y="92"/>
                </a:lnTo>
                <a:cubicBezTo>
                  <a:pt x="117" y="91"/>
                  <a:pt x="120" y="87"/>
                  <a:pt x="120" y="85"/>
                </a:cubicBezTo>
                <a:lnTo>
                  <a:pt x="120" y="71"/>
                </a:lnTo>
                <a:cubicBezTo>
                  <a:pt x="120" y="58"/>
                  <a:pt x="130" y="48"/>
                  <a:pt x="142" y="48"/>
                </a:cubicBezTo>
                <a:cubicBezTo>
                  <a:pt x="145" y="48"/>
                  <a:pt x="150" y="48"/>
                  <a:pt x="152" y="49"/>
                </a:cubicBezTo>
                <a:cubicBezTo>
                  <a:pt x="153" y="49"/>
                  <a:pt x="157" y="50"/>
                  <a:pt x="164" y="52"/>
                </a:cubicBezTo>
                <a:cubicBezTo>
                  <a:pt x="166" y="53"/>
                  <a:pt x="168" y="54"/>
                  <a:pt x="170" y="54"/>
                </a:cubicBezTo>
                <a:lnTo>
                  <a:pt x="170" y="54"/>
                </a:lnTo>
                <a:cubicBezTo>
                  <a:pt x="170" y="54"/>
                  <a:pt x="170" y="54"/>
                  <a:pt x="170" y="54"/>
                </a:cubicBezTo>
                <a:cubicBezTo>
                  <a:pt x="172" y="52"/>
                  <a:pt x="175" y="48"/>
                  <a:pt x="179" y="41"/>
                </a:cubicBezTo>
                <a:lnTo>
                  <a:pt x="180" y="41"/>
                </a:lnTo>
                <a:cubicBezTo>
                  <a:pt x="184" y="34"/>
                  <a:pt x="190" y="30"/>
                  <a:pt x="198" y="30"/>
                </a:cubicBezTo>
                <a:cubicBezTo>
                  <a:pt x="206" y="30"/>
                  <a:pt x="212" y="34"/>
                  <a:pt x="217" y="41"/>
                </a:cubicBezTo>
                <a:lnTo>
                  <a:pt x="225" y="52"/>
                </a:lnTo>
                <a:cubicBezTo>
                  <a:pt x="226" y="54"/>
                  <a:pt x="228" y="55"/>
                  <a:pt x="231" y="55"/>
                </a:cubicBezTo>
                <a:cubicBezTo>
                  <a:pt x="232" y="55"/>
                  <a:pt x="233" y="55"/>
                  <a:pt x="233" y="55"/>
                </a:cubicBezTo>
                <a:lnTo>
                  <a:pt x="246" y="51"/>
                </a:lnTo>
                <a:cubicBezTo>
                  <a:pt x="255" y="48"/>
                  <a:pt x="264" y="50"/>
                  <a:pt x="269" y="56"/>
                </a:cubicBezTo>
                <a:cubicBezTo>
                  <a:pt x="274" y="60"/>
                  <a:pt x="276" y="66"/>
                  <a:pt x="276" y="73"/>
                </a:cubicBezTo>
                <a:lnTo>
                  <a:pt x="275" y="87"/>
                </a:lnTo>
                <a:cubicBezTo>
                  <a:pt x="275" y="89"/>
                  <a:pt x="278" y="93"/>
                  <a:pt x="280" y="94"/>
                </a:cubicBezTo>
                <a:lnTo>
                  <a:pt x="294" y="98"/>
                </a:lnTo>
                <a:cubicBezTo>
                  <a:pt x="301" y="101"/>
                  <a:pt x="307" y="106"/>
                  <a:pt x="309" y="113"/>
                </a:cubicBezTo>
                <a:cubicBezTo>
                  <a:pt x="311" y="120"/>
                  <a:pt x="309" y="127"/>
                  <a:pt x="304" y="133"/>
                </a:cubicBezTo>
                <a:lnTo>
                  <a:pt x="296" y="145"/>
                </a:lnTo>
                <a:cubicBezTo>
                  <a:pt x="294" y="147"/>
                  <a:pt x="294" y="151"/>
                  <a:pt x="296" y="153"/>
                </a:cubicBezTo>
                <a:lnTo>
                  <a:pt x="304" y="165"/>
                </a:lnTo>
                <a:cubicBezTo>
                  <a:pt x="309" y="171"/>
                  <a:pt x="310" y="178"/>
                  <a:pt x="308" y="185"/>
                </a:cubicBezTo>
                <a:cubicBezTo>
                  <a:pt x="305" y="192"/>
                  <a:pt x="300" y="197"/>
                  <a:pt x="292" y="199"/>
                </a:cubicBezTo>
                <a:lnTo>
                  <a:pt x="279" y="203"/>
                </a:lnTo>
                <a:cubicBezTo>
                  <a:pt x="276" y="204"/>
                  <a:pt x="274" y="208"/>
                  <a:pt x="273" y="210"/>
                </a:cubicBezTo>
                <a:lnTo>
                  <a:pt x="273" y="224"/>
                </a:lnTo>
                <a:cubicBezTo>
                  <a:pt x="273" y="237"/>
                  <a:pt x="264" y="247"/>
                  <a:pt x="252" y="247"/>
                </a:cubicBezTo>
                <a:cubicBezTo>
                  <a:pt x="249" y="247"/>
                  <a:pt x="246" y="246"/>
                  <a:pt x="243" y="245"/>
                </a:cubicBezTo>
                <a:lnTo>
                  <a:pt x="230" y="241"/>
                </a:lnTo>
                <a:cubicBezTo>
                  <a:pt x="230" y="241"/>
                  <a:pt x="229" y="241"/>
                  <a:pt x="228" y="241"/>
                </a:cubicBezTo>
                <a:cubicBezTo>
                  <a:pt x="226" y="241"/>
                  <a:pt x="223" y="242"/>
                  <a:pt x="222" y="243"/>
                </a:cubicBezTo>
                <a:lnTo>
                  <a:pt x="214" y="255"/>
                </a:lnTo>
                <a:cubicBezTo>
                  <a:pt x="209" y="261"/>
                  <a:pt x="203" y="265"/>
                  <a:pt x="195" y="265"/>
                </a:cubicBezTo>
                <a:close/>
                <a:moveTo>
                  <a:pt x="196" y="92"/>
                </a:moveTo>
                <a:cubicBezTo>
                  <a:pt x="164" y="92"/>
                  <a:pt x="137" y="118"/>
                  <a:pt x="137" y="151"/>
                </a:cubicBezTo>
                <a:cubicBezTo>
                  <a:pt x="137" y="184"/>
                  <a:pt x="164" y="210"/>
                  <a:pt x="196" y="210"/>
                </a:cubicBezTo>
                <a:cubicBezTo>
                  <a:pt x="229" y="210"/>
                  <a:pt x="256" y="184"/>
                  <a:pt x="256" y="151"/>
                </a:cubicBezTo>
                <a:cubicBezTo>
                  <a:pt x="256" y="118"/>
                  <a:pt x="229" y="92"/>
                  <a:pt x="196" y="92"/>
                </a:cubicBezTo>
                <a:close/>
                <a:moveTo>
                  <a:pt x="196" y="221"/>
                </a:moveTo>
                <a:cubicBezTo>
                  <a:pt x="158" y="221"/>
                  <a:pt x="127" y="189"/>
                  <a:pt x="127" y="151"/>
                </a:cubicBezTo>
                <a:cubicBezTo>
                  <a:pt x="127" y="113"/>
                  <a:pt x="158" y="81"/>
                  <a:pt x="196" y="81"/>
                </a:cubicBezTo>
                <a:cubicBezTo>
                  <a:pt x="235" y="81"/>
                  <a:pt x="266" y="113"/>
                  <a:pt x="266" y="151"/>
                </a:cubicBezTo>
                <a:cubicBezTo>
                  <a:pt x="266" y="189"/>
                  <a:pt x="235" y="221"/>
                  <a:pt x="196" y="221"/>
                </a:cubicBezTo>
                <a:close/>
                <a:moveTo>
                  <a:pt x="246" y="151"/>
                </a:moveTo>
                <a:cubicBezTo>
                  <a:pt x="246" y="178"/>
                  <a:pt x="224" y="201"/>
                  <a:pt x="196" y="201"/>
                </a:cubicBezTo>
                <a:cubicBezTo>
                  <a:pt x="169" y="201"/>
                  <a:pt x="147" y="178"/>
                  <a:pt x="147" y="151"/>
                </a:cubicBezTo>
                <a:cubicBezTo>
                  <a:pt x="147" y="123"/>
                  <a:pt x="169" y="101"/>
                  <a:pt x="196" y="101"/>
                </a:cubicBezTo>
                <a:cubicBezTo>
                  <a:pt x="224" y="101"/>
                  <a:pt x="246" y="123"/>
                  <a:pt x="246" y="151"/>
                </a:cubicBezTo>
                <a:close/>
                <a:moveTo>
                  <a:pt x="253" y="261"/>
                </a:moveTo>
                <a:cubicBezTo>
                  <a:pt x="252" y="261"/>
                  <a:pt x="252" y="261"/>
                  <a:pt x="252" y="261"/>
                </a:cubicBezTo>
                <a:cubicBezTo>
                  <a:pt x="247" y="261"/>
                  <a:pt x="243" y="260"/>
                  <a:pt x="239" y="258"/>
                </a:cubicBezTo>
                <a:lnTo>
                  <a:pt x="230" y="255"/>
                </a:lnTo>
                <a:lnTo>
                  <a:pt x="225" y="263"/>
                </a:lnTo>
                <a:cubicBezTo>
                  <a:pt x="221" y="269"/>
                  <a:pt x="215" y="273"/>
                  <a:pt x="209" y="275"/>
                </a:cubicBezTo>
                <a:lnTo>
                  <a:pt x="214" y="345"/>
                </a:lnTo>
                <a:cubicBezTo>
                  <a:pt x="214" y="350"/>
                  <a:pt x="216" y="351"/>
                  <a:pt x="219" y="346"/>
                </a:cubicBezTo>
                <a:lnTo>
                  <a:pt x="233" y="324"/>
                </a:lnTo>
                <a:cubicBezTo>
                  <a:pt x="236" y="319"/>
                  <a:pt x="242" y="318"/>
                  <a:pt x="246" y="322"/>
                </a:cubicBezTo>
                <a:lnTo>
                  <a:pt x="274" y="352"/>
                </a:lnTo>
                <a:cubicBezTo>
                  <a:pt x="278" y="356"/>
                  <a:pt x="280" y="355"/>
                  <a:pt x="279" y="349"/>
                </a:cubicBezTo>
                <a:cubicBezTo>
                  <a:pt x="279" y="349"/>
                  <a:pt x="261" y="288"/>
                  <a:pt x="253" y="261"/>
                </a:cubicBezTo>
                <a:close/>
                <a:moveTo>
                  <a:pt x="195" y="278"/>
                </a:moveTo>
                <a:cubicBezTo>
                  <a:pt x="184" y="278"/>
                  <a:pt x="173" y="272"/>
                  <a:pt x="165" y="262"/>
                </a:cubicBezTo>
                <a:lnTo>
                  <a:pt x="160" y="254"/>
                </a:lnTo>
                <a:lnTo>
                  <a:pt x="152" y="257"/>
                </a:lnTo>
                <a:cubicBezTo>
                  <a:pt x="148" y="259"/>
                  <a:pt x="144" y="259"/>
                  <a:pt x="140" y="259"/>
                </a:cubicBezTo>
                <a:cubicBezTo>
                  <a:pt x="138" y="259"/>
                  <a:pt x="136" y="259"/>
                  <a:pt x="135" y="259"/>
                </a:cubicBezTo>
                <a:cubicBezTo>
                  <a:pt x="127" y="285"/>
                  <a:pt x="111" y="347"/>
                  <a:pt x="110" y="348"/>
                </a:cubicBezTo>
                <a:cubicBezTo>
                  <a:pt x="109" y="354"/>
                  <a:pt x="113" y="363"/>
                  <a:pt x="123" y="357"/>
                </a:cubicBezTo>
                <a:cubicBezTo>
                  <a:pt x="124" y="356"/>
                  <a:pt x="153" y="332"/>
                  <a:pt x="153" y="332"/>
                </a:cubicBezTo>
                <a:cubicBezTo>
                  <a:pt x="157" y="329"/>
                  <a:pt x="161" y="329"/>
                  <a:pt x="166" y="333"/>
                </a:cubicBezTo>
                <a:lnTo>
                  <a:pt x="188" y="353"/>
                </a:lnTo>
                <a:cubicBezTo>
                  <a:pt x="192" y="356"/>
                  <a:pt x="198" y="354"/>
                  <a:pt x="198" y="349"/>
                </a:cubicBezTo>
                <a:lnTo>
                  <a:pt x="196" y="278"/>
                </a:lnTo>
                <a:cubicBezTo>
                  <a:pt x="196" y="278"/>
                  <a:pt x="196" y="278"/>
                  <a:pt x="195" y="278"/>
                </a:cubicBezTo>
                <a:close/>
              </a:path>
            </a:pathLst>
          </a:custGeom>
          <a:solidFill>
            <a:schemeClr val="tx2">
              <a:alpha val="100000"/>
            </a:schemeClr>
          </a:solidFill>
          <a:ln w="9525">
            <a:noFill/>
          </a:ln>
        </p:spPr>
        <p:txBody>
          <a:bodyPr/>
          <a:lstStyle/>
          <a:p>
            <a:endParaRPr lang="zh-CN" altLang="en-US"/>
          </a:p>
        </p:txBody>
      </p:sp>
      <p:sp>
        <p:nvSpPr>
          <p:cNvPr id="73" name="矩形 72"/>
          <p:cNvSpPr/>
          <p:nvPr/>
        </p:nvSpPr>
        <p:spPr>
          <a:xfrm>
            <a:off x="4816475" y="1579563"/>
            <a:ext cx="2492375"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de-DE" sz="1800" b="0" i="0" u="none" strike="noStrike" kern="1200" cap="none" spc="0" normalizeH="0" baseline="0" noProof="0" dirty="0">
                <a:ln>
                  <a:noFill/>
                </a:ln>
                <a:solidFill>
                  <a:schemeClr val="bg2"/>
                </a:solidFill>
                <a:effectLst/>
                <a:uLnTx/>
                <a:uFillTx/>
                <a:latin typeface="+mj-ea"/>
                <a:ea typeface="+mj-ea"/>
                <a:cs typeface="+mn-cs"/>
              </a:rPr>
              <a:t>中国</a:t>
            </a:r>
            <a:r>
              <a:rPr kumimoji="0" lang="zh-CN" altLang="en-US" sz="1800" b="0" i="0" u="none" strike="noStrike" kern="1200" cap="none" spc="0" normalizeH="0" baseline="0" noProof="0" dirty="0">
                <a:ln>
                  <a:noFill/>
                </a:ln>
                <a:solidFill>
                  <a:schemeClr val="bg2"/>
                </a:solidFill>
                <a:effectLst/>
                <a:uLnTx/>
                <a:uFillTx/>
                <a:latin typeface="+mj-ea"/>
                <a:ea typeface="+mj-ea"/>
                <a:cs typeface="+mn-cs"/>
              </a:rPr>
              <a:t>某某</a:t>
            </a:r>
            <a:r>
              <a:rPr kumimoji="0" lang="zh-CN" altLang="de-DE" sz="1800" b="0" i="0" u="none" strike="noStrike" kern="1200" cap="none" spc="0" normalizeH="0" baseline="0" noProof="0" dirty="0">
                <a:ln>
                  <a:noFill/>
                </a:ln>
                <a:solidFill>
                  <a:schemeClr val="bg2"/>
                </a:solidFill>
                <a:effectLst/>
                <a:uLnTx/>
                <a:uFillTx/>
                <a:latin typeface="+mj-ea"/>
                <a:ea typeface="+mj-ea"/>
                <a:cs typeface="+mn-cs"/>
              </a:rPr>
              <a:t>行业十大品牌</a:t>
            </a:r>
            <a:endParaRPr kumimoji="0" lang="zh-CN" altLang="en-US" sz="1800" b="0" i="0" u="none" strike="noStrike" kern="1200" cap="none" spc="0" normalizeH="0" baseline="0" noProof="0" dirty="0">
              <a:ln>
                <a:noFill/>
              </a:ln>
              <a:solidFill>
                <a:schemeClr val="bg2"/>
              </a:solidFill>
              <a:effectLst/>
              <a:uLnTx/>
              <a:uFillTx/>
              <a:latin typeface="+mj-ea"/>
              <a:ea typeface="+mj-ea"/>
              <a:cs typeface="+mn-cs"/>
            </a:endParaRPr>
          </a:p>
        </p:txBody>
      </p:sp>
      <p:sp>
        <p:nvSpPr>
          <p:cNvPr id="74" name="矩形 73"/>
          <p:cNvSpPr/>
          <p:nvPr/>
        </p:nvSpPr>
        <p:spPr>
          <a:xfrm>
            <a:off x="4816475" y="2071688"/>
            <a:ext cx="3416300"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j-ea"/>
                <a:ea typeface="+mj-ea"/>
                <a:cs typeface="+mn-cs"/>
              </a:rPr>
              <a:t>中国</a:t>
            </a:r>
            <a:r>
              <a:rPr kumimoji="0" lang="zh-CN" altLang="de-DE" sz="1800" b="0" i="0" u="none" strike="noStrike" kern="1200" cap="none" spc="0" normalizeH="0" baseline="0" noProof="0" dirty="0">
                <a:ln>
                  <a:noFill/>
                </a:ln>
                <a:solidFill>
                  <a:schemeClr val="bg2"/>
                </a:solidFill>
                <a:effectLst/>
                <a:uLnTx/>
                <a:uFillTx/>
                <a:latin typeface="+mj-ea"/>
                <a:ea typeface="+mj-ea"/>
                <a:cs typeface="+mn-cs"/>
              </a:rPr>
              <a:t>质量、服务、诚信</a:t>
            </a:r>
            <a:r>
              <a:rPr kumimoji="0" lang="de-DE" altLang="zh-CN" sz="1800" b="0" i="0" u="none" strike="noStrike" kern="1200" cap="none" spc="0" normalizeH="0" baseline="0" noProof="0" dirty="0">
                <a:ln>
                  <a:noFill/>
                </a:ln>
                <a:solidFill>
                  <a:schemeClr val="bg2"/>
                </a:solidFill>
                <a:effectLst/>
                <a:uLnTx/>
                <a:uFillTx/>
                <a:latin typeface="+mj-ea"/>
                <a:ea typeface="+mj-ea"/>
                <a:cs typeface="+mn-cs"/>
              </a:rPr>
              <a:t>AAA</a:t>
            </a:r>
            <a:r>
              <a:rPr kumimoji="0" lang="zh-CN" altLang="de-DE" sz="1800" b="0" i="0" u="none" strike="noStrike" kern="1200" cap="none" spc="0" normalizeH="0" baseline="0" noProof="0" dirty="0">
                <a:ln>
                  <a:noFill/>
                </a:ln>
                <a:solidFill>
                  <a:schemeClr val="bg2"/>
                </a:solidFill>
                <a:effectLst/>
                <a:uLnTx/>
                <a:uFillTx/>
                <a:latin typeface="+mj-ea"/>
                <a:ea typeface="+mj-ea"/>
                <a:cs typeface="+mn-cs"/>
              </a:rPr>
              <a:t>单位</a:t>
            </a:r>
            <a:endParaRPr kumimoji="0" lang="zh-CN" altLang="de-DE" sz="1800" b="0" i="0" u="none" strike="noStrike" kern="1200" cap="none" spc="0" normalizeH="0" baseline="0" noProof="0" dirty="0">
              <a:ln>
                <a:noFill/>
              </a:ln>
              <a:solidFill>
                <a:schemeClr val="bg2"/>
              </a:solidFill>
              <a:effectLst/>
              <a:uLnTx/>
              <a:uFillTx/>
              <a:latin typeface="+mj-ea"/>
              <a:ea typeface="+mj-ea"/>
              <a:cs typeface="+mn-cs"/>
            </a:endParaRPr>
          </a:p>
        </p:txBody>
      </p:sp>
      <p:sp>
        <p:nvSpPr>
          <p:cNvPr id="75" name="矩形 74"/>
          <p:cNvSpPr/>
          <p:nvPr/>
        </p:nvSpPr>
        <p:spPr>
          <a:xfrm>
            <a:off x="4816475" y="2562225"/>
            <a:ext cx="4108450"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de-DE" sz="1800" b="0" i="0" u="none" strike="noStrike" kern="1200" cap="none" spc="0" normalizeH="0" baseline="0" noProof="0" dirty="0">
                <a:ln>
                  <a:noFill/>
                </a:ln>
                <a:solidFill>
                  <a:schemeClr val="bg2"/>
                </a:solidFill>
                <a:effectLst/>
                <a:uLnTx/>
                <a:uFillTx/>
                <a:latin typeface="+mj-ea"/>
                <a:ea typeface="+mj-ea"/>
                <a:cs typeface="+mn-cs"/>
              </a:rPr>
              <a:t>被评选为“全国消费者放心满意品牌”</a:t>
            </a:r>
            <a:endParaRPr kumimoji="0" lang="zh-CN" altLang="de-DE" sz="1800" b="0" i="0" u="none" strike="noStrike" kern="1200" cap="none" spc="0" normalizeH="0" baseline="0" noProof="0" dirty="0">
              <a:ln>
                <a:noFill/>
              </a:ln>
              <a:solidFill>
                <a:schemeClr val="bg2"/>
              </a:solidFill>
              <a:effectLst/>
              <a:uLnTx/>
              <a:uFillTx/>
              <a:latin typeface="+mj-ea"/>
              <a:ea typeface="+mj-ea"/>
              <a:cs typeface="+mn-cs"/>
            </a:endParaRPr>
          </a:p>
        </p:txBody>
      </p:sp>
      <p:sp>
        <p:nvSpPr>
          <p:cNvPr id="76" name="矩形 75"/>
          <p:cNvSpPr/>
          <p:nvPr/>
        </p:nvSpPr>
        <p:spPr>
          <a:xfrm>
            <a:off x="4816475" y="3054350"/>
            <a:ext cx="4108450" cy="36830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j-ea"/>
                <a:ea typeface="+mj-ea"/>
                <a:cs typeface="+mn-cs"/>
              </a:rPr>
              <a:t>董事长某某先生荣获本市创业之星称号</a:t>
            </a:r>
            <a:endParaRPr kumimoji="0" lang="zh-CN" altLang="en-US" sz="1800" b="0" i="0" u="none" strike="noStrike" kern="1200" cap="none" spc="0" normalizeH="0" baseline="0" noProof="0" dirty="0">
              <a:ln>
                <a:noFill/>
              </a:ln>
              <a:solidFill>
                <a:schemeClr val="bg2"/>
              </a:solidFill>
              <a:effectLst/>
              <a:uLnTx/>
              <a:uFillTx/>
              <a:latin typeface="+mj-ea"/>
              <a:ea typeface="+mj-ea"/>
              <a:cs typeface="+mn-cs"/>
            </a:endParaRPr>
          </a:p>
        </p:txBody>
      </p:sp>
      <p:sp>
        <p:nvSpPr>
          <p:cNvPr id="80" name="Freeform 5"/>
          <p:cNvSpPr>
            <a:spLocks noEditPoints="1"/>
          </p:cNvSpPr>
          <p:nvPr/>
        </p:nvSpPr>
        <p:spPr>
          <a:xfrm>
            <a:off x="4419600" y="3551238"/>
            <a:ext cx="366713" cy="368300"/>
          </a:xfrm>
          <a:custGeom>
            <a:avLst/>
            <a:gdLst/>
            <a:ahLst/>
            <a:cxnLst>
              <a:cxn ang="0">
                <a:pos x="183357" y="368300"/>
              </a:cxn>
              <a:cxn ang="0">
                <a:pos x="150780" y="207519"/>
              </a:cxn>
              <a:cxn ang="0">
                <a:pos x="186149" y="229019"/>
              </a:cxn>
              <a:cxn ang="0">
                <a:pos x="219656" y="209389"/>
              </a:cxn>
              <a:cxn ang="0">
                <a:pos x="238270" y="209389"/>
              </a:cxn>
              <a:cxn ang="0">
                <a:pos x="267123" y="171063"/>
              </a:cxn>
              <a:cxn ang="0">
                <a:pos x="262470" y="152368"/>
              </a:cxn>
              <a:cxn ang="0">
                <a:pos x="271777" y="110303"/>
              </a:cxn>
              <a:cxn ang="0">
                <a:pos x="240132" y="80390"/>
              </a:cxn>
              <a:cxn ang="0">
                <a:pos x="236409" y="62630"/>
              </a:cxn>
              <a:cxn ang="0">
                <a:pos x="215002" y="68238"/>
              </a:cxn>
              <a:cxn ang="0">
                <a:pos x="184287" y="44869"/>
              </a:cxn>
              <a:cxn ang="0">
                <a:pos x="169395" y="61695"/>
              </a:cxn>
              <a:cxn ang="0">
                <a:pos x="154503" y="66369"/>
              </a:cxn>
              <a:cxn ang="0">
                <a:pos x="137750" y="61695"/>
              </a:cxn>
              <a:cxn ang="0">
                <a:pos x="127512" y="79456"/>
              </a:cxn>
              <a:cxn ang="0">
                <a:pos x="94936" y="107499"/>
              </a:cxn>
              <a:cxn ang="0">
                <a:pos x="103313" y="150498"/>
              </a:cxn>
              <a:cxn ang="0">
                <a:pos x="97728" y="168259"/>
              </a:cxn>
              <a:cxn ang="0">
                <a:pos x="125650" y="208454"/>
              </a:cxn>
              <a:cxn ang="0">
                <a:pos x="132166" y="213128"/>
              </a:cxn>
              <a:cxn ang="0">
                <a:pos x="181495" y="247714"/>
              </a:cxn>
              <a:cxn ang="0">
                <a:pos x="150780" y="224345"/>
              </a:cxn>
              <a:cxn ang="0">
                <a:pos x="115412" y="223410"/>
              </a:cxn>
              <a:cxn ang="0">
                <a:pos x="105174" y="187889"/>
              </a:cxn>
              <a:cxn ang="0">
                <a:pos x="82836" y="150498"/>
              </a:cxn>
              <a:cxn ang="0">
                <a:pos x="83767" y="121520"/>
              </a:cxn>
              <a:cxn ang="0">
                <a:pos x="107036" y="85999"/>
              </a:cxn>
              <a:cxn ang="0">
                <a:pos x="132166" y="44869"/>
              </a:cxn>
              <a:cxn ang="0">
                <a:pos x="158226" y="50478"/>
              </a:cxn>
              <a:cxn ang="0">
                <a:pos x="166603" y="38326"/>
              </a:cxn>
              <a:cxn ang="0">
                <a:pos x="201971" y="38326"/>
              </a:cxn>
              <a:cxn ang="0">
                <a:pos x="216863" y="51412"/>
              </a:cxn>
              <a:cxn ang="0">
                <a:pos x="256885" y="68238"/>
              </a:cxn>
              <a:cxn ang="0">
                <a:pos x="273639" y="91608"/>
              </a:cxn>
              <a:cxn ang="0">
                <a:pos x="275500" y="135542"/>
              </a:cxn>
              <a:cxn ang="0">
                <a:pos x="286669" y="172933"/>
              </a:cxn>
              <a:cxn ang="0">
                <a:pos x="254093" y="196302"/>
              </a:cxn>
              <a:cxn ang="0">
                <a:pos x="226171" y="229019"/>
              </a:cxn>
              <a:cxn ang="0">
                <a:pos x="206625" y="227149"/>
              </a:cxn>
              <a:cxn ang="0">
                <a:pos x="182426" y="85999"/>
              </a:cxn>
              <a:cxn ang="0">
                <a:pos x="238270" y="141151"/>
              </a:cxn>
              <a:cxn ang="0">
                <a:pos x="118204" y="141151"/>
              </a:cxn>
              <a:cxn ang="0">
                <a:pos x="182426" y="206585"/>
              </a:cxn>
              <a:cxn ang="0">
                <a:pos x="136819" y="141151"/>
              </a:cxn>
              <a:cxn ang="0">
                <a:pos x="235478" y="243975"/>
              </a:cxn>
              <a:cxn ang="0">
                <a:pos x="214071" y="238367"/>
              </a:cxn>
              <a:cxn ang="0">
                <a:pos x="199179" y="322496"/>
              </a:cxn>
              <a:cxn ang="0">
                <a:pos x="228963" y="300996"/>
              </a:cxn>
              <a:cxn ang="0">
                <a:pos x="235478" y="243975"/>
              </a:cxn>
              <a:cxn ang="0">
                <a:pos x="148919" y="237432"/>
              </a:cxn>
              <a:cxn ang="0">
                <a:pos x="125650" y="242106"/>
              </a:cxn>
              <a:cxn ang="0">
                <a:pos x="142404" y="310344"/>
              </a:cxn>
              <a:cxn ang="0">
                <a:pos x="184287" y="326235"/>
              </a:cxn>
            </a:cxnLst>
            <a:rect l="0" t="0" r="0" b="0"/>
            <a:pathLst>
              <a:path w="394" h="394">
                <a:moveTo>
                  <a:pt x="197" y="0"/>
                </a:moveTo>
                <a:cubicBezTo>
                  <a:pt x="306" y="0"/>
                  <a:pt x="394" y="88"/>
                  <a:pt x="394" y="197"/>
                </a:cubicBezTo>
                <a:cubicBezTo>
                  <a:pt x="394" y="306"/>
                  <a:pt x="306" y="394"/>
                  <a:pt x="197" y="394"/>
                </a:cubicBezTo>
                <a:cubicBezTo>
                  <a:pt x="88" y="394"/>
                  <a:pt x="0" y="306"/>
                  <a:pt x="0" y="197"/>
                </a:cubicBezTo>
                <a:cubicBezTo>
                  <a:pt x="0" y="88"/>
                  <a:pt x="88" y="0"/>
                  <a:pt x="197" y="0"/>
                </a:cubicBezTo>
                <a:close/>
                <a:moveTo>
                  <a:pt x="162" y="222"/>
                </a:moveTo>
                <a:cubicBezTo>
                  <a:pt x="171" y="222"/>
                  <a:pt x="179" y="226"/>
                  <a:pt x="183" y="233"/>
                </a:cubicBezTo>
                <a:lnTo>
                  <a:pt x="191" y="244"/>
                </a:lnTo>
                <a:cubicBezTo>
                  <a:pt x="194" y="248"/>
                  <a:pt x="197" y="248"/>
                  <a:pt x="200" y="245"/>
                </a:cubicBezTo>
                <a:lnTo>
                  <a:pt x="208" y="233"/>
                </a:lnTo>
                <a:cubicBezTo>
                  <a:pt x="212" y="227"/>
                  <a:pt x="220" y="223"/>
                  <a:pt x="228" y="223"/>
                </a:cubicBezTo>
                <a:cubicBezTo>
                  <a:pt x="231" y="223"/>
                  <a:pt x="234" y="224"/>
                  <a:pt x="236" y="224"/>
                </a:cubicBezTo>
                <a:lnTo>
                  <a:pt x="249" y="229"/>
                </a:lnTo>
                <a:cubicBezTo>
                  <a:pt x="250" y="230"/>
                  <a:pt x="251" y="230"/>
                  <a:pt x="252" y="230"/>
                </a:cubicBezTo>
                <a:cubicBezTo>
                  <a:pt x="256" y="230"/>
                  <a:pt x="256" y="226"/>
                  <a:pt x="256" y="224"/>
                </a:cubicBezTo>
                <a:lnTo>
                  <a:pt x="256" y="210"/>
                </a:lnTo>
                <a:cubicBezTo>
                  <a:pt x="256" y="200"/>
                  <a:pt x="264" y="190"/>
                  <a:pt x="274" y="187"/>
                </a:cubicBezTo>
                <a:lnTo>
                  <a:pt x="287" y="183"/>
                </a:lnTo>
                <a:cubicBezTo>
                  <a:pt x="289" y="182"/>
                  <a:pt x="291" y="181"/>
                  <a:pt x="291" y="180"/>
                </a:cubicBezTo>
                <a:cubicBezTo>
                  <a:pt x="292" y="178"/>
                  <a:pt x="291" y="176"/>
                  <a:pt x="290" y="175"/>
                </a:cubicBezTo>
                <a:lnTo>
                  <a:pt x="282" y="163"/>
                </a:lnTo>
                <a:cubicBezTo>
                  <a:pt x="276" y="155"/>
                  <a:pt x="276" y="142"/>
                  <a:pt x="282" y="134"/>
                </a:cubicBezTo>
                <a:lnTo>
                  <a:pt x="291" y="123"/>
                </a:lnTo>
                <a:cubicBezTo>
                  <a:pt x="292" y="121"/>
                  <a:pt x="293" y="119"/>
                  <a:pt x="292" y="118"/>
                </a:cubicBezTo>
                <a:cubicBezTo>
                  <a:pt x="292" y="117"/>
                  <a:pt x="290" y="115"/>
                  <a:pt x="288" y="115"/>
                </a:cubicBezTo>
                <a:lnTo>
                  <a:pt x="275" y="110"/>
                </a:lnTo>
                <a:cubicBezTo>
                  <a:pt x="265" y="107"/>
                  <a:pt x="258" y="97"/>
                  <a:pt x="258" y="86"/>
                </a:cubicBezTo>
                <a:lnTo>
                  <a:pt x="258" y="72"/>
                </a:lnTo>
                <a:cubicBezTo>
                  <a:pt x="258" y="70"/>
                  <a:pt x="258" y="69"/>
                  <a:pt x="257" y="68"/>
                </a:cubicBezTo>
                <a:cubicBezTo>
                  <a:pt x="256" y="67"/>
                  <a:pt x="255" y="67"/>
                  <a:pt x="254" y="67"/>
                </a:cubicBezTo>
                <a:cubicBezTo>
                  <a:pt x="253" y="67"/>
                  <a:pt x="252" y="67"/>
                  <a:pt x="252" y="67"/>
                </a:cubicBezTo>
                <a:lnTo>
                  <a:pt x="238" y="72"/>
                </a:lnTo>
                <a:cubicBezTo>
                  <a:pt x="236" y="72"/>
                  <a:pt x="234" y="73"/>
                  <a:pt x="231" y="73"/>
                </a:cubicBezTo>
                <a:cubicBezTo>
                  <a:pt x="223" y="73"/>
                  <a:pt x="215" y="68"/>
                  <a:pt x="210" y="62"/>
                </a:cubicBezTo>
                <a:lnTo>
                  <a:pt x="203" y="50"/>
                </a:lnTo>
                <a:cubicBezTo>
                  <a:pt x="201" y="49"/>
                  <a:pt x="200" y="48"/>
                  <a:pt x="198" y="48"/>
                </a:cubicBezTo>
                <a:cubicBezTo>
                  <a:pt x="196" y="48"/>
                  <a:pt x="196" y="48"/>
                  <a:pt x="194" y="50"/>
                </a:cubicBezTo>
                <a:lnTo>
                  <a:pt x="194" y="50"/>
                </a:lnTo>
                <a:cubicBezTo>
                  <a:pt x="190" y="56"/>
                  <a:pt x="186" y="63"/>
                  <a:pt x="182" y="66"/>
                </a:cubicBezTo>
                <a:cubicBezTo>
                  <a:pt x="180" y="69"/>
                  <a:pt x="176" y="72"/>
                  <a:pt x="171" y="72"/>
                </a:cubicBezTo>
                <a:cubicBezTo>
                  <a:pt x="169" y="72"/>
                  <a:pt x="168" y="72"/>
                  <a:pt x="167" y="71"/>
                </a:cubicBezTo>
                <a:lnTo>
                  <a:pt x="166" y="71"/>
                </a:lnTo>
                <a:lnTo>
                  <a:pt x="165" y="71"/>
                </a:lnTo>
                <a:cubicBezTo>
                  <a:pt x="164" y="70"/>
                  <a:pt x="161" y="70"/>
                  <a:pt x="159" y="69"/>
                </a:cubicBezTo>
                <a:cubicBezTo>
                  <a:pt x="155" y="68"/>
                  <a:pt x="149" y="66"/>
                  <a:pt x="148" y="66"/>
                </a:cubicBezTo>
                <a:cubicBezTo>
                  <a:pt x="146" y="65"/>
                  <a:pt x="143" y="65"/>
                  <a:pt x="142" y="65"/>
                </a:cubicBezTo>
                <a:cubicBezTo>
                  <a:pt x="139" y="65"/>
                  <a:pt x="137" y="68"/>
                  <a:pt x="137" y="71"/>
                </a:cubicBezTo>
                <a:lnTo>
                  <a:pt x="137" y="85"/>
                </a:lnTo>
                <a:cubicBezTo>
                  <a:pt x="137" y="95"/>
                  <a:pt x="130" y="105"/>
                  <a:pt x="120" y="108"/>
                </a:cubicBezTo>
                <a:lnTo>
                  <a:pt x="106" y="112"/>
                </a:lnTo>
                <a:cubicBezTo>
                  <a:pt x="104" y="113"/>
                  <a:pt x="103" y="114"/>
                  <a:pt x="102" y="115"/>
                </a:cubicBezTo>
                <a:cubicBezTo>
                  <a:pt x="102" y="117"/>
                  <a:pt x="102" y="118"/>
                  <a:pt x="104" y="120"/>
                </a:cubicBezTo>
                <a:lnTo>
                  <a:pt x="112" y="132"/>
                </a:lnTo>
                <a:cubicBezTo>
                  <a:pt x="118" y="140"/>
                  <a:pt x="118" y="153"/>
                  <a:pt x="111" y="161"/>
                </a:cubicBezTo>
                <a:lnTo>
                  <a:pt x="103" y="172"/>
                </a:lnTo>
                <a:cubicBezTo>
                  <a:pt x="102" y="174"/>
                  <a:pt x="101" y="176"/>
                  <a:pt x="101" y="177"/>
                </a:cubicBezTo>
                <a:cubicBezTo>
                  <a:pt x="102" y="178"/>
                  <a:pt x="103" y="180"/>
                  <a:pt x="105" y="180"/>
                </a:cubicBezTo>
                <a:lnTo>
                  <a:pt x="119" y="185"/>
                </a:lnTo>
                <a:cubicBezTo>
                  <a:pt x="128" y="188"/>
                  <a:pt x="136" y="198"/>
                  <a:pt x="136" y="208"/>
                </a:cubicBezTo>
                <a:lnTo>
                  <a:pt x="135" y="223"/>
                </a:lnTo>
                <a:cubicBezTo>
                  <a:pt x="135" y="224"/>
                  <a:pt x="136" y="226"/>
                  <a:pt x="137" y="227"/>
                </a:cubicBezTo>
                <a:cubicBezTo>
                  <a:pt x="137" y="228"/>
                  <a:pt x="139" y="228"/>
                  <a:pt x="140" y="228"/>
                </a:cubicBezTo>
                <a:cubicBezTo>
                  <a:pt x="140" y="228"/>
                  <a:pt x="141" y="228"/>
                  <a:pt x="142" y="228"/>
                </a:cubicBezTo>
                <a:lnTo>
                  <a:pt x="155" y="223"/>
                </a:lnTo>
                <a:cubicBezTo>
                  <a:pt x="158" y="223"/>
                  <a:pt x="160" y="222"/>
                  <a:pt x="162" y="222"/>
                </a:cubicBezTo>
                <a:close/>
                <a:moveTo>
                  <a:pt x="195" y="265"/>
                </a:moveTo>
                <a:cubicBezTo>
                  <a:pt x="188" y="265"/>
                  <a:pt x="181" y="261"/>
                  <a:pt x="177" y="254"/>
                </a:cubicBezTo>
                <a:lnTo>
                  <a:pt x="169" y="243"/>
                </a:lnTo>
                <a:cubicBezTo>
                  <a:pt x="168" y="241"/>
                  <a:pt x="165" y="240"/>
                  <a:pt x="162" y="240"/>
                </a:cubicBezTo>
                <a:cubicBezTo>
                  <a:pt x="162" y="240"/>
                  <a:pt x="161" y="240"/>
                  <a:pt x="161" y="240"/>
                </a:cubicBezTo>
                <a:lnTo>
                  <a:pt x="147" y="244"/>
                </a:lnTo>
                <a:cubicBezTo>
                  <a:pt x="139" y="247"/>
                  <a:pt x="130" y="245"/>
                  <a:pt x="124" y="239"/>
                </a:cubicBezTo>
                <a:cubicBezTo>
                  <a:pt x="120" y="235"/>
                  <a:pt x="118" y="229"/>
                  <a:pt x="118" y="222"/>
                </a:cubicBezTo>
                <a:lnTo>
                  <a:pt x="118" y="208"/>
                </a:lnTo>
                <a:cubicBezTo>
                  <a:pt x="118" y="205"/>
                  <a:pt x="116" y="202"/>
                  <a:pt x="113" y="201"/>
                </a:cubicBezTo>
                <a:lnTo>
                  <a:pt x="100" y="197"/>
                </a:lnTo>
                <a:cubicBezTo>
                  <a:pt x="93" y="194"/>
                  <a:pt x="87" y="189"/>
                  <a:pt x="85" y="182"/>
                </a:cubicBezTo>
                <a:cubicBezTo>
                  <a:pt x="83" y="175"/>
                  <a:pt x="84" y="168"/>
                  <a:pt x="89" y="161"/>
                </a:cubicBezTo>
                <a:lnTo>
                  <a:pt x="98" y="150"/>
                </a:lnTo>
                <a:cubicBezTo>
                  <a:pt x="99" y="148"/>
                  <a:pt x="99" y="144"/>
                  <a:pt x="98" y="142"/>
                </a:cubicBezTo>
                <a:lnTo>
                  <a:pt x="90" y="130"/>
                </a:lnTo>
                <a:cubicBezTo>
                  <a:pt x="85" y="124"/>
                  <a:pt x="84" y="116"/>
                  <a:pt x="86" y="110"/>
                </a:cubicBezTo>
                <a:cubicBezTo>
                  <a:pt x="88" y="103"/>
                  <a:pt x="94" y="98"/>
                  <a:pt x="102" y="96"/>
                </a:cubicBezTo>
                <a:lnTo>
                  <a:pt x="115" y="92"/>
                </a:lnTo>
                <a:cubicBezTo>
                  <a:pt x="117" y="91"/>
                  <a:pt x="120" y="87"/>
                  <a:pt x="120" y="85"/>
                </a:cubicBezTo>
                <a:lnTo>
                  <a:pt x="120" y="71"/>
                </a:lnTo>
                <a:cubicBezTo>
                  <a:pt x="120" y="58"/>
                  <a:pt x="130" y="48"/>
                  <a:pt x="142" y="48"/>
                </a:cubicBezTo>
                <a:cubicBezTo>
                  <a:pt x="145" y="48"/>
                  <a:pt x="150" y="48"/>
                  <a:pt x="152" y="49"/>
                </a:cubicBezTo>
                <a:cubicBezTo>
                  <a:pt x="153" y="49"/>
                  <a:pt x="157" y="50"/>
                  <a:pt x="164" y="52"/>
                </a:cubicBezTo>
                <a:cubicBezTo>
                  <a:pt x="166" y="53"/>
                  <a:pt x="168" y="54"/>
                  <a:pt x="170" y="54"/>
                </a:cubicBezTo>
                <a:lnTo>
                  <a:pt x="170" y="54"/>
                </a:lnTo>
                <a:cubicBezTo>
                  <a:pt x="170" y="54"/>
                  <a:pt x="170" y="54"/>
                  <a:pt x="170" y="54"/>
                </a:cubicBezTo>
                <a:cubicBezTo>
                  <a:pt x="172" y="52"/>
                  <a:pt x="175" y="48"/>
                  <a:pt x="179" y="41"/>
                </a:cubicBezTo>
                <a:lnTo>
                  <a:pt x="180" y="41"/>
                </a:lnTo>
                <a:cubicBezTo>
                  <a:pt x="184" y="34"/>
                  <a:pt x="190" y="30"/>
                  <a:pt x="198" y="30"/>
                </a:cubicBezTo>
                <a:cubicBezTo>
                  <a:pt x="206" y="30"/>
                  <a:pt x="212" y="34"/>
                  <a:pt x="217" y="41"/>
                </a:cubicBezTo>
                <a:lnTo>
                  <a:pt x="225" y="52"/>
                </a:lnTo>
                <a:cubicBezTo>
                  <a:pt x="226" y="54"/>
                  <a:pt x="228" y="55"/>
                  <a:pt x="231" y="55"/>
                </a:cubicBezTo>
                <a:cubicBezTo>
                  <a:pt x="232" y="55"/>
                  <a:pt x="233" y="55"/>
                  <a:pt x="233" y="55"/>
                </a:cubicBezTo>
                <a:lnTo>
                  <a:pt x="246" y="51"/>
                </a:lnTo>
                <a:cubicBezTo>
                  <a:pt x="255" y="48"/>
                  <a:pt x="264" y="50"/>
                  <a:pt x="269" y="56"/>
                </a:cubicBezTo>
                <a:cubicBezTo>
                  <a:pt x="274" y="60"/>
                  <a:pt x="276" y="66"/>
                  <a:pt x="276" y="73"/>
                </a:cubicBezTo>
                <a:lnTo>
                  <a:pt x="275" y="87"/>
                </a:lnTo>
                <a:cubicBezTo>
                  <a:pt x="275" y="89"/>
                  <a:pt x="278" y="93"/>
                  <a:pt x="280" y="94"/>
                </a:cubicBezTo>
                <a:lnTo>
                  <a:pt x="294" y="98"/>
                </a:lnTo>
                <a:cubicBezTo>
                  <a:pt x="301" y="101"/>
                  <a:pt x="307" y="106"/>
                  <a:pt x="309" y="113"/>
                </a:cubicBezTo>
                <a:cubicBezTo>
                  <a:pt x="311" y="120"/>
                  <a:pt x="309" y="127"/>
                  <a:pt x="304" y="133"/>
                </a:cubicBezTo>
                <a:lnTo>
                  <a:pt x="296" y="145"/>
                </a:lnTo>
                <a:cubicBezTo>
                  <a:pt x="294" y="147"/>
                  <a:pt x="294" y="151"/>
                  <a:pt x="296" y="153"/>
                </a:cubicBezTo>
                <a:lnTo>
                  <a:pt x="304" y="165"/>
                </a:lnTo>
                <a:cubicBezTo>
                  <a:pt x="309" y="171"/>
                  <a:pt x="310" y="178"/>
                  <a:pt x="308" y="185"/>
                </a:cubicBezTo>
                <a:cubicBezTo>
                  <a:pt x="305" y="192"/>
                  <a:pt x="300" y="197"/>
                  <a:pt x="292" y="199"/>
                </a:cubicBezTo>
                <a:lnTo>
                  <a:pt x="279" y="203"/>
                </a:lnTo>
                <a:cubicBezTo>
                  <a:pt x="276" y="204"/>
                  <a:pt x="274" y="208"/>
                  <a:pt x="273" y="210"/>
                </a:cubicBezTo>
                <a:lnTo>
                  <a:pt x="273" y="224"/>
                </a:lnTo>
                <a:cubicBezTo>
                  <a:pt x="273" y="237"/>
                  <a:pt x="264" y="247"/>
                  <a:pt x="252" y="247"/>
                </a:cubicBezTo>
                <a:cubicBezTo>
                  <a:pt x="249" y="247"/>
                  <a:pt x="246" y="246"/>
                  <a:pt x="243" y="245"/>
                </a:cubicBezTo>
                <a:lnTo>
                  <a:pt x="230" y="241"/>
                </a:lnTo>
                <a:cubicBezTo>
                  <a:pt x="230" y="241"/>
                  <a:pt x="229" y="241"/>
                  <a:pt x="228" y="241"/>
                </a:cubicBezTo>
                <a:cubicBezTo>
                  <a:pt x="226" y="241"/>
                  <a:pt x="223" y="242"/>
                  <a:pt x="222" y="243"/>
                </a:cubicBezTo>
                <a:lnTo>
                  <a:pt x="214" y="255"/>
                </a:lnTo>
                <a:cubicBezTo>
                  <a:pt x="209" y="261"/>
                  <a:pt x="203" y="265"/>
                  <a:pt x="195" y="265"/>
                </a:cubicBezTo>
                <a:close/>
                <a:moveTo>
                  <a:pt x="196" y="92"/>
                </a:moveTo>
                <a:cubicBezTo>
                  <a:pt x="164" y="92"/>
                  <a:pt x="137" y="118"/>
                  <a:pt x="137" y="151"/>
                </a:cubicBezTo>
                <a:cubicBezTo>
                  <a:pt x="137" y="184"/>
                  <a:pt x="164" y="210"/>
                  <a:pt x="196" y="210"/>
                </a:cubicBezTo>
                <a:cubicBezTo>
                  <a:pt x="229" y="210"/>
                  <a:pt x="256" y="184"/>
                  <a:pt x="256" y="151"/>
                </a:cubicBezTo>
                <a:cubicBezTo>
                  <a:pt x="256" y="118"/>
                  <a:pt x="229" y="92"/>
                  <a:pt x="196" y="92"/>
                </a:cubicBezTo>
                <a:close/>
                <a:moveTo>
                  <a:pt x="196" y="221"/>
                </a:moveTo>
                <a:cubicBezTo>
                  <a:pt x="158" y="221"/>
                  <a:pt x="127" y="189"/>
                  <a:pt x="127" y="151"/>
                </a:cubicBezTo>
                <a:cubicBezTo>
                  <a:pt x="127" y="113"/>
                  <a:pt x="158" y="81"/>
                  <a:pt x="196" y="81"/>
                </a:cubicBezTo>
                <a:cubicBezTo>
                  <a:pt x="235" y="81"/>
                  <a:pt x="266" y="113"/>
                  <a:pt x="266" y="151"/>
                </a:cubicBezTo>
                <a:cubicBezTo>
                  <a:pt x="266" y="189"/>
                  <a:pt x="235" y="221"/>
                  <a:pt x="196" y="221"/>
                </a:cubicBezTo>
                <a:close/>
                <a:moveTo>
                  <a:pt x="246" y="151"/>
                </a:moveTo>
                <a:cubicBezTo>
                  <a:pt x="246" y="178"/>
                  <a:pt x="224" y="201"/>
                  <a:pt x="196" y="201"/>
                </a:cubicBezTo>
                <a:cubicBezTo>
                  <a:pt x="169" y="201"/>
                  <a:pt x="147" y="178"/>
                  <a:pt x="147" y="151"/>
                </a:cubicBezTo>
                <a:cubicBezTo>
                  <a:pt x="147" y="123"/>
                  <a:pt x="169" y="101"/>
                  <a:pt x="196" y="101"/>
                </a:cubicBezTo>
                <a:cubicBezTo>
                  <a:pt x="224" y="101"/>
                  <a:pt x="246" y="123"/>
                  <a:pt x="246" y="151"/>
                </a:cubicBezTo>
                <a:close/>
                <a:moveTo>
                  <a:pt x="253" y="261"/>
                </a:moveTo>
                <a:cubicBezTo>
                  <a:pt x="252" y="261"/>
                  <a:pt x="252" y="261"/>
                  <a:pt x="252" y="261"/>
                </a:cubicBezTo>
                <a:cubicBezTo>
                  <a:pt x="247" y="261"/>
                  <a:pt x="243" y="260"/>
                  <a:pt x="239" y="258"/>
                </a:cubicBezTo>
                <a:lnTo>
                  <a:pt x="230" y="255"/>
                </a:lnTo>
                <a:lnTo>
                  <a:pt x="225" y="263"/>
                </a:lnTo>
                <a:cubicBezTo>
                  <a:pt x="221" y="269"/>
                  <a:pt x="215" y="273"/>
                  <a:pt x="209" y="275"/>
                </a:cubicBezTo>
                <a:lnTo>
                  <a:pt x="214" y="345"/>
                </a:lnTo>
                <a:cubicBezTo>
                  <a:pt x="214" y="350"/>
                  <a:pt x="216" y="351"/>
                  <a:pt x="219" y="346"/>
                </a:cubicBezTo>
                <a:lnTo>
                  <a:pt x="233" y="324"/>
                </a:lnTo>
                <a:cubicBezTo>
                  <a:pt x="236" y="319"/>
                  <a:pt x="242" y="318"/>
                  <a:pt x="246" y="322"/>
                </a:cubicBezTo>
                <a:lnTo>
                  <a:pt x="274" y="352"/>
                </a:lnTo>
                <a:cubicBezTo>
                  <a:pt x="278" y="356"/>
                  <a:pt x="280" y="355"/>
                  <a:pt x="279" y="349"/>
                </a:cubicBezTo>
                <a:cubicBezTo>
                  <a:pt x="279" y="349"/>
                  <a:pt x="261" y="288"/>
                  <a:pt x="253" y="261"/>
                </a:cubicBezTo>
                <a:close/>
                <a:moveTo>
                  <a:pt x="195" y="278"/>
                </a:moveTo>
                <a:cubicBezTo>
                  <a:pt x="184" y="278"/>
                  <a:pt x="173" y="272"/>
                  <a:pt x="165" y="262"/>
                </a:cubicBezTo>
                <a:lnTo>
                  <a:pt x="160" y="254"/>
                </a:lnTo>
                <a:lnTo>
                  <a:pt x="152" y="257"/>
                </a:lnTo>
                <a:cubicBezTo>
                  <a:pt x="148" y="259"/>
                  <a:pt x="144" y="259"/>
                  <a:pt x="140" y="259"/>
                </a:cubicBezTo>
                <a:cubicBezTo>
                  <a:pt x="138" y="259"/>
                  <a:pt x="136" y="259"/>
                  <a:pt x="135" y="259"/>
                </a:cubicBezTo>
                <a:cubicBezTo>
                  <a:pt x="127" y="285"/>
                  <a:pt x="111" y="347"/>
                  <a:pt x="110" y="348"/>
                </a:cubicBezTo>
                <a:cubicBezTo>
                  <a:pt x="109" y="354"/>
                  <a:pt x="113" y="363"/>
                  <a:pt x="123" y="357"/>
                </a:cubicBezTo>
                <a:cubicBezTo>
                  <a:pt x="124" y="356"/>
                  <a:pt x="153" y="332"/>
                  <a:pt x="153" y="332"/>
                </a:cubicBezTo>
                <a:cubicBezTo>
                  <a:pt x="157" y="329"/>
                  <a:pt x="161" y="329"/>
                  <a:pt x="166" y="333"/>
                </a:cubicBezTo>
                <a:lnTo>
                  <a:pt x="188" y="353"/>
                </a:lnTo>
                <a:cubicBezTo>
                  <a:pt x="192" y="356"/>
                  <a:pt x="198" y="354"/>
                  <a:pt x="198" y="349"/>
                </a:cubicBezTo>
                <a:lnTo>
                  <a:pt x="196" y="278"/>
                </a:lnTo>
                <a:cubicBezTo>
                  <a:pt x="196" y="278"/>
                  <a:pt x="196" y="278"/>
                  <a:pt x="195" y="278"/>
                </a:cubicBezTo>
                <a:close/>
              </a:path>
            </a:pathLst>
          </a:custGeom>
          <a:solidFill>
            <a:schemeClr val="tx2">
              <a:alpha val="100000"/>
            </a:schemeClr>
          </a:solidFill>
          <a:ln w="9525">
            <a:noFill/>
          </a:ln>
        </p:spPr>
        <p:txBody>
          <a:bodyPr/>
          <a:lstStyle/>
          <a:p>
            <a:endParaRPr lang="zh-CN" altLang="en-US"/>
          </a:p>
        </p:txBody>
      </p:sp>
      <p:sp>
        <p:nvSpPr>
          <p:cNvPr id="81" name="矩形 80"/>
          <p:cNvSpPr/>
          <p:nvPr/>
        </p:nvSpPr>
        <p:spPr>
          <a:xfrm>
            <a:off x="4816475" y="3536950"/>
            <a:ext cx="558800"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2"/>
                </a:solidFill>
                <a:effectLst/>
                <a:uLnTx/>
                <a:uFillTx/>
                <a:latin typeface="+mj-ea"/>
                <a:ea typeface="+mj-ea"/>
                <a:cs typeface="+mn-cs"/>
              </a:rPr>
              <a:t>……</a:t>
            </a:r>
            <a:endParaRPr kumimoji="0" lang="zh-CN" altLang="en-US" sz="1800" b="0" i="0" u="none" strike="noStrike" kern="1200" cap="none" spc="0" normalizeH="0" baseline="0" noProof="0" dirty="0">
              <a:ln>
                <a:noFill/>
              </a:ln>
              <a:solidFill>
                <a:schemeClr val="bg2"/>
              </a:solidFill>
              <a:effectLst/>
              <a:uLnTx/>
              <a:uFillTx/>
              <a:latin typeface="+mj-ea"/>
              <a:ea typeface="+mj-ea"/>
              <a:cs typeface="+mn-cs"/>
            </a:endParaRPr>
          </a:p>
        </p:txBody>
      </p:sp>
      <p:sp>
        <p:nvSpPr>
          <p:cNvPr id="82" name="Freeform 9"/>
          <p:cNvSpPr>
            <a:spLocks noEditPoints="1"/>
          </p:cNvSpPr>
          <p:nvPr/>
        </p:nvSpPr>
        <p:spPr>
          <a:xfrm>
            <a:off x="4419600" y="4346575"/>
            <a:ext cx="369888" cy="369888"/>
          </a:xfrm>
          <a:custGeom>
            <a:avLst/>
            <a:gdLst/>
            <a:ahLst/>
            <a:cxnLst>
              <a:cxn ang="0">
                <a:pos x="184944" y="0"/>
              </a:cxn>
              <a:cxn ang="0">
                <a:pos x="369888" y="184944"/>
              </a:cxn>
              <a:cxn ang="0">
                <a:pos x="184944" y="369888"/>
              </a:cxn>
              <a:cxn ang="0">
                <a:pos x="0" y="184944"/>
              </a:cxn>
              <a:cxn ang="0">
                <a:pos x="184944" y="0"/>
              </a:cxn>
              <a:cxn ang="0">
                <a:pos x="61022" y="276947"/>
              </a:cxn>
              <a:cxn ang="0">
                <a:pos x="61022" y="92941"/>
              </a:cxn>
              <a:cxn ang="0">
                <a:pos x="309805" y="92941"/>
              </a:cxn>
              <a:cxn ang="0">
                <a:pos x="309805" y="276947"/>
              </a:cxn>
              <a:cxn ang="0">
                <a:pos x="61022" y="276947"/>
              </a:cxn>
              <a:cxn ang="0">
                <a:pos x="235639" y="257232"/>
              </a:cxn>
              <a:cxn ang="0">
                <a:pos x="235639" y="221557"/>
              </a:cxn>
              <a:cxn ang="0">
                <a:pos x="224374" y="199965"/>
              </a:cxn>
              <a:cxn ang="0">
                <a:pos x="250660" y="173678"/>
              </a:cxn>
              <a:cxn ang="0">
                <a:pos x="276947" y="199965"/>
              </a:cxn>
              <a:cxn ang="0">
                <a:pos x="265681" y="221557"/>
              </a:cxn>
              <a:cxn ang="0">
                <a:pos x="265681" y="252538"/>
              </a:cxn>
              <a:cxn ang="0">
                <a:pos x="265681" y="257232"/>
              </a:cxn>
              <a:cxn ang="0">
                <a:pos x="291029" y="257232"/>
              </a:cxn>
              <a:cxn ang="0">
                <a:pos x="291029" y="111717"/>
              </a:cxn>
              <a:cxn ang="0">
                <a:pos x="79798" y="111717"/>
              </a:cxn>
              <a:cxn ang="0">
                <a:pos x="79798" y="257232"/>
              </a:cxn>
              <a:cxn ang="0">
                <a:pos x="235639" y="257232"/>
              </a:cxn>
              <a:cxn ang="0">
                <a:pos x="87309" y="133310"/>
              </a:cxn>
              <a:cxn ang="0">
                <a:pos x="95758" y="125799"/>
              </a:cxn>
              <a:cxn ang="0">
                <a:pos x="270375" y="125799"/>
              </a:cxn>
              <a:cxn ang="0">
                <a:pos x="277885" y="133310"/>
              </a:cxn>
              <a:cxn ang="0">
                <a:pos x="270375" y="141759"/>
              </a:cxn>
              <a:cxn ang="0">
                <a:pos x="95758" y="141759"/>
              </a:cxn>
              <a:cxn ang="0">
                <a:pos x="87309" y="133310"/>
              </a:cxn>
              <a:cxn ang="0">
                <a:pos x="245027" y="168046"/>
              </a:cxn>
              <a:cxn ang="0">
                <a:pos x="111717" y="168046"/>
              </a:cxn>
              <a:cxn ang="0">
                <a:pos x="103268" y="159596"/>
              </a:cxn>
              <a:cxn ang="0">
                <a:pos x="111717" y="151147"/>
              </a:cxn>
              <a:cxn ang="0">
                <a:pos x="245027" y="151147"/>
              </a:cxn>
              <a:cxn ang="0">
                <a:pos x="252538" y="159596"/>
              </a:cxn>
              <a:cxn ang="0">
                <a:pos x="245027" y="168046"/>
              </a:cxn>
              <a:cxn ang="0">
                <a:pos x="200904" y="202781"/>
              </a:cxn>
              <a:cxn ang="0">
                <a:pos x="193393" y="210292"/>
              </a:cxn>
              <a:cxn ang="0">
                <a:pos x="117350" y="210292"/>
              </a:cxn>
              <a:cxn ang="0">
                <a:pos x="108901" y="202781"/>
              </a:cxn>
              <a:cxn ang="0">
                <a:pos x="117350" y="194332"/>
              </a:cxn>
              <a:cxn ang="0">
                <a:pos x="193393" y="194332"/>
              </a:cxn>
              <a:cxn ang="0">
                <a:pos x="200904" y="202781"/>
              </a:cxn>
              <a:cxn ang="0">
                <a:pos x="200904" y="227190"/>
              </a:cxn>
              <a:cxn ang="0">
                <a:pos x="193393" y="235639"/>
              </a:cxn>
              <a:cxn ang="0">
                <a:pos x="117350" y="235639"/>
              </a:cxn>
              <a:cxn ang="0">
                <a:pos x="108901" y="227190"/>
              </a:cxn>
              <a:cxn ang="0">
                <a:pos x="117350" y="219680"/>
              </a:cxn>
              <a:cxn ang="0">
                <a:pos x="193393" y="219680"/>
              </a:cxn>
              <a:cxn ang="0">
                <a:pos x="200904" y="227190"/>
              </a:cxn>
              <a:cxn ang="0">
                <a:pos x="241272" y="257232"/>
              </a:cxn>
              <a:cxn ang="0">
                <a:pos x="259109" y="257232"/>
              </a:cxn>
              <a:cxn ang="0">
                <a:pos x="250660" y="245966"/>
              </a:cxn>
              <a:cxn ang="0">
                <a:pos x="241272" y="257232"/>
              </a:cxn>
            </a:cxnLst>
            <a:rect l="0" t="0" r="0" b="0"/>
            <a:pathLst>
              <a:path w="394" h="394">
                <a:moveTo>
                  <a:pt x="197" y="0"/>
                </a:moveTo>
                <a:cubicBezTo>
                  <a:pt x="306" y="0"/>
                  <a:pt x="394" y="88"/>
                  <a:pt x="394" y="197"/>
                </a:cubicBezTo>
                <a:cubicBezTo>
                  <a:pt x="394" y="306"/>
                  <a:pt x="306" y="394"/>
                  <a:pt x="197" y="394"/>
                </a:cubicBezTo>
                <a:cubicBezTo>
                  <a:pt x="88" y="394"/>
                  <a:pt x="0" y="306"/>
                  <a:pt x="0" y="197"/>
                </a:cubicBezTo>
                <a:cubicBezTo>
                  <a:pt x="0" y="88"/>
                  <a:pt x="88" y="0"/>
                  <a:pt x="197" y="0"/>
                </a:cubicBezTo>
                <a:close/>
                <a:moveTo>
                  <a:pt x="65" y="295"/>
                </a:moveTo>
                <a:lnTo>
                  <a:pt x="65" y="99"/>
                </a:lnTo>
                <a:lnTo>
                  <a:pt x="330" y="99"/>
                </a:lnTo>
                <a:lnTo>
                  <a:pt x="330" y="295"/>
                </a:lnTo>
                <a:lnTo>
                  <a:pt x="65" y="295"/>
                </a:lnTo>
                <a:close/>
                <a:moveTo>
                  <a:pt x="251" y="274"/>
                </a:moveTo>
                <a:lnTo>
                  <a:pt x="251" y="236"/>
                </a:lnTo>
                <a:cubicBezTo>
                  <a:pt x="243" y="231"/>
                  <a:pt x="239" y="222"/>
                  <a:pt x="239" y="213"/>
                </a:cubicBezTo>
                <a:cubicBezTo>
                  <a:pt x="239" y="198"/>
                  <a:pt x="252" y="185"/>
                  <a:pt x="267" y="185"/>
                </a:cubicBezTo>
                <a:cubicBezTo>
                  <a:pt x="282" y="185"/>
                  <a:pt x="295" y="198"/>
                  <a:pt x="295" y="213"/>
                </a:cubicBezTo>
                <a:cubicBezTo>
                  <a:pt x="295" y="223"/>
                  <a:pt x="290" y="231"/>
                  <a:pt x="283" y="236"/>
                </a:cubicBezTo>
                <a:cubicBezTo>
                  <a:pt x="285" y="247"/>
                  <a:pt x="283" y="265"/>
                  <a:pt x="283" y="269"/>
                </a:cubicBezTo>
                <a:lnTo>
                  <a:pt x="283" y="274"/>
                </a:lnTo>
                <a:lnTo>
                  <a:pt x="310" y="274"/>
                </a:lnTo>
                <a:lnTo>
                  <a:pt x="310" y="119"/>
                </a:lnTo>
                <a:lnTo>
                  <a:pt x="85" y="119"/>
                </a:lnTo>
                <a:lnTo>
                  <a:pt x="85" y="274"/>
                </a:lnTo>
                <a:lnTo>
                  <a:pt x="251" y="274"/>
                </a:lnTo>
                <a:close/>
                <a:moveTo>
                  <a:pt x="93" y="142"/>
                </a:moveTo>
                <a:cubicBezTo>
                  <a:pt x="93" y="138"/>
                  <a:pt x="97" y="134"/>
                  <a:pt x="102" y="134"/>
                </a:cubicBezTo>
                <a:lnTo>
                  <a:pt x="288" y="134"/>
                </a:lnTo>
                <a:cubicBezTo>
                  <a:pt x="293" y="134"/>
                  <a:pt x="296" y="138"/>
                  <a:pt x="296" y="142"/>
                </a:cubicBezTo>
                <a:cubicBezTo>
                  <a:pt x="296" y="147"/>
                  <a:pt x="293" y="151"/>
                  <a:pt x="288" y="151"/>
                </a:cubicBezTo>
                <a:lnTo>
                  <a:pt x="102" y="151"/>
                </a:lnTo>
                <a:cubicBezTo>
                  <a:pt x="97" y="151"/>
                  <a:pt x="93" y="147"/>
                  <a:pt x="93" y="142"/>
                </a:cubicBezTo>
                <a:close/>
                <a:moveTo>
                  <a:pt x="261" y="179"/>
                </a:moveTo>
                <a:lnTo>
                  <a:pt x="119" y="179"/>
                </a:lnTo>
                <a:cubicBezTo>
                  <a:pt x="114" y="179"/>
                  <a:pt x="110" y="175"/>
                  <a:pt x="110" y="170"/>
                </a:cubicBezTo>
                <a:cubicBezTo>
                  <a:pt x="110" y="165"/>
                  <a:pt x="114" y="161"/>
                  <a:pt x="119" y="161"/>
                </a:cubicBezTo>
                <a:lnTo>
                  <a:pt x="261" y="161"/>
                </a:lnTo>
                <a:cubicBezTo>
                  <a:pt x="265" y="161"/>
                  <a:pt x="269" y="165"/>
                  <a:pt x="269" y="170"/>
                </a:cubicBezTo>
                <a:cubicBezTo>
                  <a:pt x="269" y="175"/>
                  <a:pt x="265" y="179"/>
                  <a:pt x="261" y="179"/>
                </a:cubicBezTo>
                <a:close/>
                <a:moveTo>
                  <a:pt x="214" y="216"/>
                </a:moveTo>
                <a:cubicBezTo>
                  <a:pt x="214" y="220"/>
                  <a:pt x="211" y="224"/>
                  <a:pt x="206" y="224"/>
                </a:cubicBezTo>
                <a:lnTo>
                  <a:pt x="125" y="224"/>
                </a:lnTo>
                <a:cubicBezTo>
                  <a:pt x="120" y="224"/>
                  <a:pt x="116" y="220"/>
                  <a:pt x="116" y="216"/>
                </a:cubicBezTo>
                <a:cubicBezTo>
                  <a:pt x="116" y="211"/>
                  <a:pt x="120" y="207"/>
                  <a:pt x="125" y="207"/>
                </a:cubicBezTo>
                <a:lnTo>
                  <a:pt x="206" y="207"/>
                </a:lnTo>
                <a:cubicBezTo>
                  <a:pt x="211" y="207"/>
                  <a:pt x="214" y="211"/>
                  <a:pt x="214" y="216"/>
                </a:cubicBezTo>
                <a:close/>
                <a:moveTo>
                  <a:pt x="214" y="242"/>
                </a:moveTo>
                <a:cubicBezTo>
                  <a:pt x="214" y="247"/>
                  <a:pt x="211" y="251"/>
                  <a:pt x="206" y="251"/>
                </a:cubicBezTo>
                <a:lnTo>
                  <a:pt x="125" y="251"/>
                </a:lnTo>
                <a:cubicBezTo>
                  <a:pt x="120" y="251"/>
                  <a:pt x="116" y="247"/>
                  <a:pt x="116" y="242"/>
                </a:cubicBezTo>
                <a:cubicBezTo>
                  <a:pt x="116" y="238"/>
                  <a:pt x="120" y="234"/>
                  <a:pt x="125" y="234"/>
                </a:cubicBezTo>
                <a:lnTo>
                  <a:pt x="206" y="234"/>
                </a:lnTo>
                <a:cubicBezTo>
                  <a:pt x="211" y="234"/>
                  <a:pt x="214" y="238"/>
                  <a:pt x="214" y="242"/>
                </a:cubicBezTo>
                <a:close/>
                <a:moveTo>
                  <a:pt x="257" y="274"/>
                </a:moveTo>
                <a:lnTo>
                  <a:pt x="276" y="274"/>
                </a:lnTo>
                <a:lnTo>
                  <a:pt x="267" y="262"/>
                </a:lnTo>
                <a:lnTo>
                  <a:pt x="257" y="274"/>
                </a:lnTo>
                <a:close/>
              </a:path>
            </a:pathLst>
          </a:custGeom>
          <a:solidFill>
            <a:schemeClr val="bg1">
              <a:alpha val="100000"/>
            </a:schemeClr>
          </a:solidFill>
          <a:ln w="9525">
            <a:noFill/>
          </a:ln>
        </p:spPr>
        <p:txBody>
          <a:bodyPr/>
          <a:lstStyle/>
          <a:p>
            <a:endParaRPr lang="zh-CN" altLang="en-US"/>
          </a:p>
        </p:txBody>
      </p:sp>
      <p:sp>
        <p:nvSpPr>
          <p:cNvPr id="83" name="Freeform 9"/>
          <p:cNvSpPr>
            <a:spLocks noEditPoints="1"/>
          </p:cNvSpPr>
          <p:nvPr/>
        </p:nvSpPr>
        <p:spPr>
          <a:xfrm>
            <a:off x="4419600" y="4883150"/>
            <a:ext cx="369888" cy="369888"/>
          </a:xfrm>
          <a:custGeom>
            <a:avLst/>
            <a:gdLst/>
            <a:ahLst/>
            <a:cxnLst>
              <a:cxn ang="0">
                <a:pos x="184944" y="0"/>
              </a:cxn>
              <a:cxn ang="0">
                <a:pos x="369888" y="184944"/>
              </a:cxn>
              <a:cxn ang="0">
                <a:pos x="184944" y="369888"/>
              </a:cxn>
              <a:cxn ang="0">
                <a:pos x="0" y="184944"/>
              </a:cxn>
              <a:cxn ang="0">
                <a:pos x="184944" y="0"/>
              </a:cxn>
              <a:cxn ang="0">
                <a:pos x="61022" y="276947"/>
              </a:cxn>
              <a:cxn ang="0">
                <a:pos x="61022" y="92941"/>
              </a:cxn>
              <a:cxn ang="0">
                <a:pos x="309805" y="92941"/>
              </a:cxn>
              <a:cxn ang="0">
                <a:pos x="309805" y="276947"/>
              </a:cxn>
              <a:cxn ang="0">
                <a:pos x="61022" y="276947"/>
              </a:cxn>
              <a:cxn ang="0">
                <a:pos x="235639" y="257232"/>
              </a:cxn>
              <a:cxn ang="0">
                <a:pos x="235639" y="221557"/>
              </a:cxn>
              <a:cxn ang="0">
                <a:pos x="224374" y="199965"/>
              </a:cxn>
              <a:cxn ang="0">
                <a:pos x="250660" y="173678"/>
              </a:cxn>
              <a:cxn ang="0">
                <a:pos x="276947" y="199965"/>
              </a:cxn>
              <a:cxn ang="0">
                <a:pos x="265681" y="221557"/>
              </a:cxn>
              <a:cxn ang="0">
                <a:pos x="265681" y="252538"/>
              </a:cxn>
              <a:cxn ang="0">
                <a:pos x="265681" y="257232"/>
              </a:cxn>
              <a:cxn ang="0">
                <a:pos x="291029" y="257232"/>
              </a:cxn>
              <a:cxn ang="0">
                <a:pos x="291029" y="111717"/>
              </a:cxn>
              <a:cxn ang="0">
                <a:pos x="79798" y="111717"/>
              </a:cxn>
              <a:cxn ang="0">
                <a:pos x="79798" y="257232"/>
              </a:cxn>
              <a:cxn ang="0">
                <a:pos x="235639" y="257232"/>
              </a:cxn>
              <a:cxn ang="0">
                <a:pos x="87309" y="133310"/>
              </a:cxn>
              <a:cxn ang="0">
                <a:pos x="95758" y="125799"/>
              </a:cxn>
              <a:cxn ang="0">
                <a:pos x="270375" y="125799"/>
              </a:cxn>
              <a:cxn ang="0">
                <a:pos x="277885" y="133310"/>
              </a:cxn>
              <a:cxn ang="0">
                <a:pos x="270375" y="141759"/>
              </a:cxn>
              <a:cxn ang="0">
                <a:pos x="95758" y="141759"/>
              </a:cxn>
              <a:cxn ang="0">
                <a:pos x="87309" y="133310"/>
              </a:cxn>
              <a:cxn ang="0">
                <a:pos x="245027" y="168046"/>
              </a:cxn>
              <a:cxn ang="0">
                <a:pos x="111717" y="168046"/>
              </a:cxn>
              <a:cxn ang="0">
                <a:pos x="103268" y="159596"/>
              </a:cxn>
              <a:cxn ang="0">
                <a:pos x="111717" y="151147"/>
              </a:cxn>
              <a:cxn ang="0">
                <a:pos x="245027" y="151147"/>
              </a:cxn>
              <a:cxn ang="0">
                <a:pos x="252538" y="159596"/>
              </a:cxn>
              <a:cxn ang="0">
                <a:pos x="245027" y="168046"/>
              </a:cxn>
              <a:cxn ang="0">
                <a:pos x="200904" y="202781"/>
              </a:cxn>
              <a:cxn ang="0">
                <a:pos x="193393" y="210292"/>
              </a:cxn>
              <a:cxn ang="0">
                <a:pos x="117350" y="210292"/>
              </a:cxn>
              <a:cxn ang="0">
                <a:pos x="108901" y="202781"/>
              </a:cxn>
              <a:cxn ang="0">
                <a:pos x="117350" y="194332"/>
              </a:cxn>
              <a:cxn ang="0">
                <a:pos x="193393" y="194332"/>
              </a:cxn>
              <a:cxn ang="0">
                <a:pos x="200904" y="202781"/>
              </a:cxn>
              <a:cxn ang="0">
                <a:pos x="200904" y="227190"/>
              </a:cxn>
              <a:cxn ang="0">
                <a:pos x="193393" y="235639"/>
              </a:cxn>
              <a:cxn ang="0">
                <a:pos x="117350" y="235639"/>
              </a:cxn>
              <a:cxn ang="0">
                <a:pos x="108901" y="227190"/>
              </a:cxn>
              <a:cxn ang="0">
                <a:pos x="117350" y="219680"/>
              </a:cxn>
              <a:cxn ang="0">
                <a:pos x="193393" y="219680"/>
              </a:cxn>
              <a:cxn ang="0">
                <a:pos x="200904" y="227190"/>
              </a:cxn>
              <a:cxn ang="0">
                <a:pos x="241272" y="257232"/>
              </a:cxn>
              <a:cxn ang="0">
                <a:pos x="259109" y="257232"/>
              </a:cxn>
              <a:cxn ang="0">
                <a:pos x="250660" y="245966"/>
              </a:cxn>
              <a:cxn ang="0">
                <a:pos x="241272" y="257232"/>
              </a:cxn>
            </a:cxnLst>
            <a:rect l="0" t="0" r="0" b="0"/>
            <a:pathLst>
              <a:path w="394" h="394">
                <a:moveTo>
                  <a:pt x="197" y="0"/>
                </a:moveTo>
                <a:cubicBezTo>
                  <a:pt x="306" y="0"/>
                  <a:pt x="394" y="88"/>
                  <a:pt x="394" y="197"/>
                </a:cubicBezTo>
                <a:cubicBezTo>
                  <a:pt x="394" y="306"/>
                  <a:pt x="306" y="394"/>
                  <a:pt x="197" y="394"/>
                </a:cubicBezTo>
                <a:cubicBezTo>
                  <a:pt x="88" y="394"/>
                  <a:pt x="0" y="306"/>
                  <a:pt x="0" y="197"/>
                </a:cubicBezTo>
                <a:cubicBezTo>
                  <a:pt x="0" y="88"/>
                  <a:pt x="88" y="0"/>
                  <a:pt x="197" y="0"/>
                </a:cubicBezTo>
                <a:close/>
                <a:moveTo>
                  <a:pt x="65" y="295"/>
                </a:moveTo>
                <a:lnTo>
                  <a:pt x="65" y="99"/>
                </a:lnTo>
                <a:lnTo>
                  <a:pt x="330" y="99"/>
                </a:lnTo>
                <a:lnTo>
                  <a:pt x="330" y="295"/>
                </a:lnTo>
                <a:lnTo>
                  <a:pt x="65" y="295"/>
                </a:lnTo>
                <a:close/>
                <a:moveTo>
                  <a:pt x="251" y="274"/>
                </a:moveTo>
                <a:lnTo>
                  <a:pt x="251" y="236"/>
                </a:lnTo>
                <a:cubicBezTo>
                  <a:pt x="243" y="231"/>
                  <a:pt x="239" y="222"/>
                  <a:pt x="239" y="213"/>
                </a:cubicBezTo>
                <a:cubicBezTo>
                  <a:pt x="239" y="198"/>
                  <a:pt x="252" y="185"/>
                  <a:pt x="267" y="185"/>
                </a:cubicBezTo>
                <a:cubicBezTo>
                  <a:pt x="282" y="185"/>
                  <a:pt x="295" y="198"/>
                  <a:pt x="295" y="213"/>
                </a:cubicBezTo>
                <a:cubicBezTo>
                  <a:pt x="295" y="223"/>
                  <a:pt x="290" y="231"/>
                  <a:pt x="283" y="236"/>
                </a:cubicBezTo>
                <a:cubicBezTo>
                  <a:pt x="285" y="247"/>
                  <a:pt x="283" y="265"/>
                  <a:pt x="283" y="269"/>
                </a:cubicBezTo>
                <a:lnTo>
                  <a:pt x="283" y="274"/>
                </a:lnTo>
                <a:lnTo>
                  <a:pt x="310" y="274"/>
                </a:lnTo>
                <a:lnTo>
                  <a:pt x="310" y="119"/>
                </a:lnTo>
                <a:lnTo>
                  <a:pt x="85" y="119"/>
                </a:lnTo>
                <a:lnTo>
                  <a:pt x="85" y="274"/>
                </a:lnTo>
                <a:lnTo>
                  <a:pt x="251" y="274"/>
                </a:lnTo>
                <a:close/>
                <a:moveTo>
                  <a:pt x="93" y="142"/>
                </a:moveTo>
                <a:cubicBezTo>
                  <a:pt x="93" y="138"/>
                  <a:pt x="97" y="134"/>
                  <a:pt x="102" y="134"/>
                </a:cubicBezTo>
                <a:lnTo>
                  <a:pt x="288" y="134"/>
                </a:lnTo>
                <a:cubicBezTo>
                  <a:pt x="293" y="134"/>
                  <a:pt x="296" y="138"/>
                  <a:pt x="296" y="142"/>
                </a:cubicBezTo>
                <a:cubicBezTo>
                  <a:pt x="296" y="147"/>
                  <a:pt x="293" y="151"/>
                  <a:pt x="288" y="151"/>
                </a:cubicBezTo>
                <a:lnTo>
                  <a:pt x="102" y="151"/>
                </a:lnTo>
                <a:cubicBezTo>
                  <a:pt x="97" y="151"/>
                  <a:pt x="93" y="147"/>
                  <a:pt x="93" y="142"/>
                </a:cubicBezTo>
                <a:close/>
                <a:moveTo>
                  <a:pt x="261" y="179"/>
                </a:moveTo>
                <a:lnTo>
                  <a:pt x="119" y="179"/>
                </a:lnTo>
                <a:cubicBezTo>
                  <a:pt x="114" y="179"/>
                  <a:pt x="110" y="175"/>
                  <a:pt x="110" y="170"/>
                </a:cubicBezTo>
                <a:cubicBezTo>
                  <a:pt x="110" y="165"/>
                  <a:pt x="114" y="161"/>
                  <a:pt x="119" y="161"/>
                </a:cubicBezTo>
                <a:lnTo>
                  <a:pt x="261" y="161"/>
                </a:lnTo>
                <a:cubicBezTo>
                  <a:pt x="265" y="161"/>
                  <a:pt x="269" y="165"/>
                  <a:pt x="269" y="170"/>
                </a:cubicBezTo>
                <a:cubicBezTo>
                  <a:pt x="269" y="175"/>
                  <a:pt x="265" y="179"/>
                  <a:pt x="261" y="179"/>
                </a:cubicBezTo>
                <a:close/>
                <a:moveTo>
                  <a:pt x="214" y="216"/>
                </a:moveTo>
                <a:cubicBezTo>
                  <a:pt x="214" y="220"/>
                  <a:pt x="211" y="224"/>
                  <a:pt x="206" y="224"/>
                </a:cubicBezTo>
                <a:lnTo>
                  <a:pt x="125" y="224"/>
                </a:lnTo>
                <a:cubicBezTo>
                  <a:pt x="120" y="224"/>
                  <a:pt x="116" y="220"/>
                  <a:pt x="116" y="216"/>
                </a:cubicBezTo>
                <a:cubicBezTo>
                  <a:pt x="116" y="211"/>
                  <a:pt x="120" y="207"/>
                  <a:pt x="125" y="207"/>
                </a:cubicBezTo>
                <a:lnTo>
                  <a:pt x="206" y="207"/>
                </a:lnTo>
                <a:cubicBezTo>
                  <a:pt x="211" y="207"/>
                  <a:pt x="214" y="211"/>
                  <a:pt x="214" y="216"/>
                </a:cubicBezTo>
                <a:close/>
                <a:moveTo>
                  <a:pt x="214" y="242"/>
                </a:moveTo>
                <a:cubicBezTo>
                  <a:pt x="214" y="247"/>
                  <a:pt x="211" y="251"/>
                  <a:pt x="206" y="251"/>
                </a:cubicBezTo>
                <a:lnTo>
                  <a:pt x="125" y="251"/>
                </a:lnTo>
                <a:cubicBezTo>
                  <a:pt x="120" y="251"/>
                  <a:pt x="116" y="247"/>
                  <a:pt x="116" y="242"/>
                </a:cubicBezTo>
                <a:cubicBezTo>
                  <a:pt x="116" y="238"/>
                  <a:pt x="120" y="234"/>
                  <a:pt x="125" y="234"/>
                </a:cubicBezTo>
                <a:lnTo>
                  <a:pt x="206" y="234"/>
                </a:lnTo>
                <a:cubicBezTo>
                  <a:pt x="211" y="234"/>
                  <a:pt x="214" y="238"/>
                  <a:pt x="214" y="242"/>
                </a:cubicBezTo>
                <a:close/>
                <a:moveTo>
                  <a:pt x="257" y="274"/>
                </a:moveTo>
                <a:lnTo>
                  <a:pt x="276" y="274"/>
                </a:lnTo>
                <a:lnTo>
                  <a:pt x="267" y="262"/>
                </a:lnTo>
                <a:lnTo>
                  <a:pt x="257" y="274"/>
                </a:lnTo>
                <a:close/>
              </a:path>
            </a:pathLst>
          </a:custGeom>
          <a:solidFill>
            <a:schemeClr val="bg1">
              <a:alpha val="100000"/>
            </a:schemeClr>
          </a:solidFill>
          <a:ln w="9525">
            <a:noFill/>
          </a:ln>
        </p:spPr>
        <p:txBody>
          <a:bodyPr/>
          <a:lstStyle/>
          <a:p>
            <a:endParaRPr lang="zh-CN" altLang="en-US"/>
          </a:p>
        </p:txBody>
      </p:sp>
      <p:sp>
        <p:nvSpPr>
          <p:cNvPr id="84" name="Freeform 9"/>
          <p:cNvSpPr>
            <a:spLocks noEditPoints="1"/>
          </p:cNvSpPr>
          <p:nvPr/>
        </p:nvSpPr>
        <p:spPr>
          <a:xfrm>
            <a:off x="4419600" y="5418138"/>
            <a:ext cx="369888" cy="369887"/>
          </a:xfrm>
          <a:custGeom>
            <a:avLst/>
            <a:gdLst/>
            <a:ahLst/>
            <a:cxnLst>
              <a:cxn ang="0">
                <a:pos x="184944" y="0"/>
              </a:cxn>
              <a:cxn ang="0">
                <a:pos x="369888" y="184944"/>
              </a:cxn>
              <a:cxn ang="0">
                <a:pos x="184944" y="369888"/>
              </a:cxn>
              <a:cxn ang="0">
                <a:pos x="0" y="184944"/>
              </a:cxn>
              <a:cxn ang="0">
                <a:pos x="184944" y="0"/>
              </a:cxn>
              <a:cxn ang="0">
                <a:pos x="61022" y="276947"/>
              </a:cxn>
              <a:cxn ang="0">
                <a:pos x="61022" y="92941"/>
              </a:cxn>
              <a:cxn ang="0">
                <a:pos x="309805" y="92941"/>
              </a:cxn>
              <a:cxn ang="0">
                <a:pos x="309805" y="276947"/>
              </a:cxn>
              <a:cxn ang="0">
                <a:pos x="61022" y="276947"/>
              </a:cxn>
              <a:cxn ang="0">
                <a:pos x="235639" y="257232"/>
              </a:cxn>
              <a:cxn ang="0">
                <a:pos x="235639" y="221557"/>
              </a:cxn>
              <a:cxn ang="0">
                <a:pos x="224374" y="199965"/>
              </a:cxn>
              <a:cxn ang="0">
                <a:pos x="250660" y="173678"/>
              </a:cxn>
              <a:cxn ang="0">
                <a:pos x="276947" y="199965"/>
              </a:cxn>
              <a:cxn ang="0">
                <a:pos x="265681" y="221557"/>
              </a:cxn>
              <a:cxn ang="0">
                <a:pos x="265681" y="252538"/>
              </a:cxn>
              <a:cxn ang="0">
                <a:pos x="265681" y="257232"/>
              </a:cxn>
              <a:cxn ang="0">
                <a:pos x="291029" y="257232"/>
              </a:cxn>
              <a:cxn ang="0">
                <a:pos x="291029" y="111717"/>
              </a:cxn>
              <a:cxn ang="0">
                <a:pos x="79798" y="111717"/>
              </a:cxn>
              <a:cxn ang="0">
                <a:pos x="79798" y="257232"/>
              </a:cxn>
              <a:cxn ang="0">
                <a:pos x="235639" y="257232"/>
              </a:cxn>
              <a:cxn ang="0">
                <a:pos x="87309" y="133310"/>
              </a:cxn>
              <a:cxn ang="0">
                <a:pos x="95758" y="125799"/>
              </a:cxn>
              <a:cxn ang="0">
                <a:pos x="270375" y="125799"/>
              </a:cxn>
              <a:cxn ang="0">
                <a:pos x="277885" y="133310"/>
              </a:cxn>
              <a:cxn ang="0">
                <a:pos x="270375" y="141759"/>
              </a:cxn>
              <a:cxn ang="0">
                <a:pos x="95758" y="141759"/>
              </a:cxn>
              <a:cxn ang="0">
                <a:pos x="87309" y="133310"/>
              </a:cxn>
              <a:cxn ang="0">
                <a:pos x="245027" y="168046"/>
              </a:cxn>
              <a:cxn ang="0">
                <a:pos x="111717" y="168046"/>
              </a:cxn>
              <a:cxn ang="0">
                <a:pos x="103268" y="159596"/>
              </a:cxn>
              <a:cxn ang="0">
                <a:pos x="111717" y="151147"/>
              </a:cxn>
              <a:cxn ang="0">
                <a:pos x="245027" y="151147"/>
              </a:cxn>
              <a:cxn ang="0">
                <a:pos x="252538" y="159596"/>
              </a:cxn>
              <a:cxn ang="0">
                <a:pos x="245027" y="168046"/>
              </a:cxn>
              <a:cxn ang="0">
                <a:pos x="200904" y="202781"/>
              </a:cxn>
              <a:cxn ang="0">
                <a:pos x="193393" y="210292"/>
              </a:cxn>
              <a:cxn ang="0">
                <a:pos x="117350" y="210292"/>
              </a:cxn>
              <a:cxn ang="0">
                <a:pos x="108901" y="202781"/>
              </a:cxn>
              <a:cxn ang="0">
                <a:pos x="117350" y="194332"/>
              </a:cxn>
              <a:cxn ang="0">
                <a:pos x="193393" y="194332"/>
              </a:cxn>
              <a:cxn ang="0">
                <a:pos x="200904" y="202781"/>
              </a:cxn>
              <a:cxn ang="0">
                <a:pos x="200904" y="227190"/>
              </a:cxn>
              <a:cxn ang="0">
                <a:pos x="193393" y="235639"/>
              </a:cxn>
              <a:cxn ang="0">
                <a:pos x="117350" y="235639"/>
              </a:cxn>
              <a:cxn ang="0">
                <a:pos x="108901" y="227190"/>
              </a:cxn>
              <a:cxn ang="0">
                <a:pos x="117350" y="219680"/>
              </a:cxn>
              <a:cxn ang="0">
                <a:pos x="193393" y="219680"/>
              </a:cxn>
              <a:cxn ang="0">
                <a:pos x="200904" y="227190"/>
              </a:cxn>
              <a:cxn ang="0">
                <a:pos x="241272" y="257232"/>
              </a:cxn>
              <a:cxn ang="0">
                <a:pos x="259109" y="257232"/>
              </a:cxn>
              <a:cxn ang="0">
                <a:pos x="250660" y="245966"/>
              </a:cxn>
              <a:cxn ang="0">
                <a:pos x="241272" y="257232"/>
              </a:cxn>
            </a:cxnLst>
            <a:rect l="0" t="0" r="0" b="0"/>
            <a:pathLst>
              <a:path w="394" h="394">
                <a:moveTo>
                  <a:pt x="197" y="0"/>
                </a:moveTo>
                <a:cubicBezTo>
                  <a:pt x="306" y="0"/>
                  <a:pt x="394" y="88"/>
                  <a:pt x="394" y="197"/>
                </a:cubicBezTo>
                <a:cubicBezTo>
                  <a:pt x="394" y="306"/>
                  <a:pt x="306" y="394"/>
                  <a:pt x="197" y="394"/>
                </a:cubicBezTo>
                <a:cubicBezTo>
                  <a:pt x="88" y="394"/>
                  <a:pt x="0" y="306"/>
                  <a:pt x="0" y="197"/>
                </a:cubicBezTo>
                <a:cubicBezTo>
                  <a:pt x="0" y="88"/>
                  <a:pt x="88" y="0"/>
                  <a:pt x="197" y="0"/>
                </a:cubicBezTo>
                <a:close/>
                <a:moveTo>
                  <a:pt x="65" y="295"/>
                </a:moveTo>
                <a:lnTo>
                  <a:pt x="65" y="99"/>
                </a:lnTo>
                <a:lnTo>
                  <a:pt x="330" y="99"/>
                </a:lnTo>
                <a:lnTo>
                  <a:pt x="330" y="295"/>
                </a:lnTo>
                <a:lnTo>
                  <a:pt x="65" y="295"/>
                </a:lnTo>
                <a:close/>
                <a:moveTo>
                  <a:pt x="251" y="274"/>
                </a:moveTo>
                <a:lnTo>
                  <a:pt x="251" y="236"/>
                </a:lnTo>
                <a:cubicBezTo>
                  <a:pt x="243" y="231"/>
                  <a:pt x="239" y="222"/>
                  <a:pt x="239" y="213"/>
                </a:cubicBezTo>
                <a:cubicBezTo>
                  <a:pt x="239" y="198"/>
                  <a:pt x="252" y="185"/>
                  <a:pt x="267" y="185"/>
                </a:cubicBezTo>
                <a:cubicBezTo>
                  <a:pt x="282" y="185"/>
                  <a:pt x="295" y="198"/>
                  <a:pt x="295" y="213"/>
                </a:cubicBezTo>
                <a:cubicBezTo>
                  <a:pt x="295" y="223"/>
                  <a:pt x="290" y="231"/>
                  <a:pt x="283" y="236"/>
                </a:cubicBezTo>
                <a:cubicBezTo>
                  <a:pt x="285" y="247"/>
                  <a:pt x="283" y="265"/>
                  <a:pt x="283" y="269"/>
                </a:cubicBezTo>
                <a:lnTo>
                  <a:pt x="283" y="274"/>
                </a:lnTo>
                <a:lnTo>
                  <a:pt x="310" y="274"/>
                </a:lnTo>
                <a:lnTo>
                  <a:pt x="310" y="119"/>
                </a:lnTo>
                <a:lnTo>
                  <a:pt x="85" y="119"/>
                </a:lnTo>
                <a:lnTo>
                  <a:pt x="85" y="274"/>
                </a:lnTo>
                <a:lnTo>
                  <a:pt x="251" y="274"/>
                </a:lnTo>
                <a:close/>
                <a:moveTo>
                  <a:pt x="93" y="142"/>
                </a:moveTo>
                <a:cubicBezTo>
                  <a:pt x="93" y="138"/>
                  <a:pt x="97" y="134"/>
                  <a:pt x="102" y="134"/>
                </a:cubicBezTo>
                <a:lnTo>
                  <a:pt x="288" y="134"/>
                </a:lnTo>
                <a:cubicBezTo>
                  <a:pt x="293" y="134"/>
                  <a:pt x="296" y="138"/>
                  <a:pt x="296" y="142"/>
                </a:cubicBezTo>
                <a:cubicBezTo>
                  <a:pt x="296" y="147"/>
                  <a:pt x="293" y="151"/>
                  <a:pt x="288" y="151"/>
                </a:cubicBezTo>
                <a:lnTo>
                  <a:pt x="102" y="151"/>
                </a:lnTo>
                <a:cubicBezTo>
                  <a:pt x="97" y="151"/>
                  <a:pt x="93" y="147"/>
                  <a:pt x="93" y="142"/>
                </a:cubicBezTo>
                <a:close/>
                <a:moveTo>
                  <a:pt x="261" y="179"/>
                </a:moveTo>
                <a:lnTo>
                  <a:pt x="119" y="179"/>
                </a:lnTo>
                <a:cubicBezTo>
                  <a:pt x="114" y="179"/>
                  <a:pt x="110" y="175"/>
                  <a:pt x="110" y="170"/>
                </a:cubicBezTo>
                <a:cubicBezTo>
                  <a:pt x="110" y="165"/>
                  <a:pt x="114" y="161"/>
                  <a:pt x="119" y="161"/>
                </a:cubicBezTo>
                <a:lnTo>
                  <a:pt x="261" y="161"/>
                </a:lnTo>
                <a:cubicBezTo>
                  <a:pt x="265" y="161"/>
                  <a:pt x="269" y="165"/>
                  <a:pt x="269" y="170"/>
                </a:cubicBezTo>
                <a:cubicBezTo>
                  <a:pt x="269" y="175"/>
                  <a:pt x="265" y="179"/>
                  <a:pt x="261" y="179"/>
                </a:cubicBezTo>
                <a:close/>
                <a:moveTo>
                  <a:pt x="214" y="216"/>
                </a:moveTo>
                <a:cubicBezTo>
                  <a:pt x="214" y="220"/>
                  <a:pt x="211" y="224"/>
                  <a:pt x="206" y="224"/>
                </a:cubicBezTo>
                <a:lnTo>
                  <a:pt x="125" y="224"/>
                </a:lnTo>
                <a:cubicBezTo>
                  <a:pt x="120" y="224"/>
                  <a:pt x="116" y="220"/>
                  <a:pt x="116" y="216"/>
                </a:cubicBezTo>
                <a:cubicBezTo>
                  <a:pt x="116" y="211"/>
                  <a:pt x="120" y="207"/>
                  <a:pt x="125" y="207"/>
                </a:cubicBezTo>
                <a:lnTo>
                  <a:pt x="206" y="207"/>
                </a:lnTo>
                <a:cubicBezTo>
                  <a:pt x="211" y="207"/>
                  <a:pt x="214" y="211"/>
                  <a:pt x="214" y="216"/>
                </a:cubicBezTo>
                <a:close/>
                <a:moveTo>
                  <a:pt x="214" y="242"/>
                </a:moveTo>
                <a:cubicBezTo>
                  <a:pt x="214" y="247"/>
                  <a:pt x="211" y="251"/>
                  <a:pt x="206" y="251"/>
                </a:cubicBezTo>
                <a:lnTo>
                  <a:pt x="125" y="251"/>
                </a:lnTo>
                <a:cubicBezTo>
                  <a:pt x="120" y="251"/>
                  <a:pt x="116" y="247"/>
                  <a:pt x="116" y="242"/>
                </a:cubicBezTo>
                <a:cubicBezTo>
                  <a:pt x="116" y="238"/>
                  <a:pt x="120" y="234"/>
                  <a:pt x="125" y="234"/>
                </a:cubicBezTo>
                <a:lnTo>
                  <a:pt x="206" y="234"/>
                </a:lnTo>
                <a:cubicBezTo>
                  <a:pt x="211" y="234"/>
                  <a:pt x="214" y="238"/>
                  <a:pt x="214" y="242"/>
                </a:cubicBezTo>
                <a:close/>
                <a:moveTo>
                  <a:pt x="257" y="274"/>
                </a:moveTo>
                <a:lnTo>
                  <a:pt x="276" y="274"/>
                </a:lnTo>
                <a:lnTo>
                  <a:pt x="267" y="262"/>
                </a:lnTo>
                <a:lnTo>
                  <a:pt x="257" y="274"/>
                </a:lnTo>
                <a:close/>
              </a:path>
            </a:pathLst>
          </a:custGeom>
          <a:solidFill>
            <a:schemeClr val="bg1">
              <a:alpha val="100000"/>
            </a:schemeClr>
          </a:solidFill>
          <a:ln w="9525">
            <a:noFill/>
          </a:ln>
        </p:spPr>
        <p:txBody>
          <a:bodyPr/>
          <a:lstStyle/>
          <a:p>
            <a:endParaRPr lang="zh-CN" altLang="en-US"/>
          </a:p>
        </p:txBody>
      </p:sp>
      <p:sp>
        <p:nvSpPr>
          <p:cNvPr id="85" name="矩形 84"/>
          <p:cNvSpPr/>
          <p:nvPr/>
        </p:nvSpPr>
        <p:spPr>
          <a:xfrm>
            <a:off x="4816475" y="4310063"/>
            <a:ext cx="2030413"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j-ea"/>
                <a:ea typeface="+mj-ea"/>
                <a:cs typeface="+mn-cs"/>
              </a:rPr>
              <a:t>国家二级广告企业</a:t>
            </a:r>
            <a:endParaRPr kumimoji="0" lang="zh-CN" altLang="en-US" sz="1800" b="0" i="0" u="none" strike="noStrike" kern="1200" cap="none" spc="0" normalizeH="0" baseline="0" noProof="0" dirty="0">
              <a:ln>
                <a:noFill/>
              </a:ln>
              <a:solidFill>
                <a:schemeClr val="bg2"/>
              </a:solidFill>
              <a:effectLst/>
              <a:uLnTx/>
              <a:uFillTx/>
              <a:latin typeface="+mj-ea"/>
              <a:ea typeface="+mj-ea"/>
              <a:cs typeface="+mn-cs"/>
            </a:endParaRPr>
          </a:p>
        </p:txBody>
      </p:sp>
      <p:sp>
        <p:nvSpPr>
          <p:cNvPr id="86" name="矩形 85"/>
          <p:cNvSpPr/>
          <p:nvPr/>
        </p:nvSpPr>
        <p:spPr>
          <a:xfrm>
            <a:off x="4816475" y="4876800"/>
            <a:ext cx="2722563"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j-ea"/>
                <a:ea typeface="+mj-ea"/>
                <a:cs typeface="+mn-cs"/>
              </a:rPr>
              <a:t>某某某特种行业准入资格</a:t>
            </a:r>
            <a:endParaRPr kumimoji="0" lang="zh-CN" altLang="en-US" sz="1800" b="0" i="0" u="none" strike="noStrike" kern="1200" cap="none" spc="0" normalizeH="0" baseline="0" noProof="0" dirty="0">
              <a:ln>
                <a:noFill/>
              </a:ln>
              <a:solidFill>
                <a:schemeClr val="bg2"/>
              </a:solidFill>
              <a:effectLst/>
              <a:uLnTx/>
              <a:uFillTx/>
              <a:latin typeface="+mj-ea"/>
              <a:ea typeface="+mj-ea"/>
              <a:cs typeface="+mn-cs"/>
            </a:endParaRPr>
          </a:p>
        </p:txBody>
      </p:sp>
      <p:sp>
        <p:nvSpPr>
          <p:cNvPr id="87" name="矩形 86"/>
          <p:cNvSpPr/>
          <p:nvPr/>
        </p:nvSpPr>
        <p:spPr>
          <a:xfrm>
            <a:off x="4816475" y="5429250"/>
            <a:ext cx="2954338"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bg2"/>
                </a:solidFill>
                <a:effectLst/>
                <a:uLnTx/>
                <a:uFillTx/>
                <a:latin typeface="+mj-ea"/>
                <a:ea typeface="+mj-ea"/>
                <a:cs typeface="+mn-cs"/>
              </a:rPr>
              <a:t>全国银联卡会员●股东单位</a:t>
            </a:r>
            <a:endParaRPr kumimoji="0" lang="zh-CN" altLang="en-US" sz="1800" b="0" i="0" u="none" strike="noStrike" kern="1200" cap="none" spc="0" normalizeH="0" baseline="0" noProof="0" dirty="0">
              <a:ln>
                <a:noFill/>
              </a:ln>
              <a:solidFill>
                <a:schemeClr val="bg2"/>
              </a:solidFill>
              <a:effectLst/>
              <a:uLnTx/>
              <a:uFillTx/>
              <a:latin typeface="+mj-ea"/>
              <a:ea typeface="+mj-ea"/>
              <a:cs typeface="+mn-cs"/>
            </a:endParaRPr>
          </a:p>
        </p:txBody>
      </p:sp>
      <p:sp>
        <p:nvSpPr>
          <p:cNvPr id="88" name="Freeform 9"/>
          <p:cNvSpPr>
            <a:spLocks noEditPoints="1"/>
          </p:cNvSpPr>
          <p:nvPr/>
        </p:nvSpPr>
        <p:spPr>
          <a:xfrm>
            <a:off x="4419600" y="5922963"/>
            <a:ext cx="369888" cy="369887"/>
          </a:xfrm>
          <a:custGeom>
            <a:avLst/>
            <a:gdLst/>
            <a:ahLst/>
            <a:cxnLst>
              <a:cxn ang="0">
                <a:pos x="184944" y="0"/>
              </a:cxn>
              <a:cxn ang="0">
                <a:pos x="369888" y="184944"/>
              </a:cxn>
              <a:cxn ang="0">
                <a:pos x="184944" y="369888"/>
              </a:cxn>
              <a:cxn ang="0">
                <a:pos x="0" y="184944"/>
              </a:cxn>
              <a:cxn ang="0">
                <a:pos x="184944" y="0"/>
              </a:cxn>
              <a:cxn ang="0">
                <a:pos x="61022" y="276947"/>
              </a:cxn>
              <a:cxn ang="0">
                <a:pos x="61022" y="92941"/>
              </a:cxn>
              <a:cxn ang="0">
                <a:pos x="309805" y="92941"/>
              </a:cxn>
              <a:cxn ang="0">
                <a:pos x="309805" y="276947"/>
              </a:cxn>
              <a:cxn ang="0">
                <a:pos x="61022" y="276947"/>
              </a:cxn>
              <a:cxn ang="0">
                <a:pos x="235639" y="257232"/>
              </a:cxn>
              <a:cxn ang="0">
                <a:pos x="235639" y="221557"/>
              </a:cxn>
              <a:cxn ang="0">
                <a:pos x="224374" y="199965"/>
              </a:cxn>
              <a:cxn ang="0">
                <a:pos x="250660" y="173678"/>
              </a:cxn>
              <a:cxn ang="0">
                <a:pos x="276947" y="199965"/>
              </a:cxn>
              <a:cxn ang="0">
                <a:pos x="265681" y="221557"/>
              </a:cxn>
              <a:cxn ang="0">
                <a:pos x="265681" y="252538"/>
              </a:cxn>
              <a:cxn ang="0">
                <a:pos x="265681" y="257232"/>
              </a:cxn>
              <a:cxn ang="0">
                <a:pos x="291029" y="257232"/>
              </a:cxn>
              <a:cxn ang="0">
                <a:pos x="291029" y="111717"/>
              </a:cxn>
              <a:cxn ang="0">
                <a:pos x="79798" y="111717"/>
              </a:cxn>
              <a:cxn ang="0">
                <a:pos x="79798" y="257232"/>
              </a:cxn>
              <a:cxn ang="0">
                <a:pos x="235639" y="257232"/>
              </a:cxn>
              <a:cxn ang="0">
                <a:pos x="87309" y="133310"/>
              </a:cxn>
              <a:cxn ang="0">
                <a:pos x="95758" y="125799"/>
              </a:cxn>
              <a:cxn ang="0">
                <a:pos x="270375" y="125799"/>
              </a:cxn>
              <a:cxn ang="0">
                <a:pos x="277885" y="133310"/>
              </a:cxn>
              <a:cxn ang="0">
                <a:pos x="270375" y="141759"/>
              </a:cxn>
              <a:cxn ang="0">
                <a:pos x="95758" y="141759"/>
              </a:cxn>
              <a:cxn ang="0">
                <a:pos x="87309" y="133310"/>
              </a:cxn>
              <a:cxn ang="0">
                <a:pos x="245027" y="168046"/>
              </a:cxn>
              <a:cxn ang="0">
                <a:pos x="111717" y="168046"/>
              </a:cxn>
              <a:cxn ang="0">
                <a:pos x="103268" y="159596"/>
              </a:cxn>
              <a:cxn ang="0">
                <a:pos x="111717" y="151147"/>
              </a:cxn>
              <a:cxn ang="0">
                <a:pos x="245027" y="151147"/>
              </a:cxn>
              <a:cxn ang="0">
                <a:pos x="252538" y="159596"/>
              </a:cxn>
              <a:cxn ang="0">
                <a:pos x="245027" y="168046"/>
              </a:cxn>
              <a:cxn ang="0">
                <a:pos x="200904" y="202781"/>
              </a:cxn>
              <a:cxn ang="0">
                <a:pos x="193393" y="210292"/>
              </a:cxn>
              <a:cxn ang="0">
                <a:pos x="117350" y="210292"/>
              </a:cxn>
              <a:cxn ang="0">
                <a:pos x="108901" y="202781"/>
              </a:cxn>
              <a:cxn ang="0">
                <a:pos x="117350" y="194332"/>
              </a:cxn>
              <a:cxn ang="0">
                <a:pos x="193393" y="194332"/>
              </a:cxn>
              <a:cxn ang="0">
                <a:pos x="200904" y="202781"/>
              </a:cxn>
              <a:cxn ang="0">
                <a:pos x="200904" y="227190"/>
              </a:cxn>
              <a:cxn ang="0">
                <a:pos x="193393" y="235639"/>
              </a:cxn>
              <a:cxn ang="0">
                <a:pos x="117350" y="235639"/>
              </a:cxn>
              <a:cxn ang="0">
                <a:pos x="108901" y="227190"/>
              </a:cxn>
              <a:cxn ang="0">
                <a:pos x="117350" y="219680"/>
              </a:cxn>
              <a:cxn ang="0">
                <a:pos x="193393" y="219680"/>
              </a:cxn>
              <a:cxn ang="0">
                <a:pos x="200904" y="227190"/>
              </a:cxn>
              <a:cxn ang="0">
                <a:pos x="241272" y="257232"/>
              </a:cxn>
              <a:cxn ang="0">
                <a:pos x="259109" y="257232"/>
              </a:cxn>
              <a:cxn ang="0">
                <a:pos x="250660" y="245966"/>
              </a:cxn>
              <a:cxn ang="0">
                <a:pos x="241272" y="257232"/>
              </a:cxn>
            </a:cxnLst>
            <a:rect l="0" t="0" r="0" b="0"/>
            <a:pathLst>
              <a:path w="394" h="394">
                <a:moveTo>
                  <a:pt x="197" y="0"/>
                </a:moveTo>
                <a:cubicBezTo>
                  <a:pt x="306" y="0"/>
                  <a:pt x="394" y="88"/>
                  <a:pt x="394" y="197"/>
                </a:cubicBezTo>
                <a:cubicBezTo>
                  <a:pt x="394" y="306"/>
                  <a:pt x="306" y="394"/>
                  <a:pt x="197" y="394"/>
                </a:cubicBezTo>
                <a:cubicBezTo>
                  <a:pt x="88" y="394"/>
                  <a:pt x="0" y="306"/>
                  <a:pt x="0" y="197"/>
                </a:cubicBezTo>
                <a:cubicBezTo>
                  <a:pt x="0" y="88"/>
                  <a:pt x="88" y="0"/>
                  <a:pt x="197" y="0"/>
                </a:cubicBezTo>
                <a:close/>
                <a:moveTo>
                  <a:pt x="65" y="295"/>
                </a:moveTo>
                <a:lnTo>
                  <a:pt x="65" y="99"/>
                </a:lnTo>
                <a:lnTo>
                  <a:pt x="330" y="99"/>
                </a:lnTo>
                <a:lnTo>
                  <a:pt x="330" y="295"/>
                </a:lnTo>
                <a:lnTo>
                  <a:pt x="65" y="295"/>
                </a:lnTo>
                <a:close/>
                <a:moveTo>
                  <a:pt x="251" y="274"/>
                </a:moveTo>
                <a:lnTo>
                  <a:pt x="251" y="236"/>
                </a:lnTo>
                <a:cubicBezTo>
                  <a:pt x="243" y="231"/>
                  <a:pt x="239" y="222"/>
                  <a:pt x="239" y="213"/>
                </a:cubicBezTo>
                <a:cubicBezTo>
                  <a:pt x="239" y="198"/>
                  <a:pt x="252" y="185"/>
                  <a:pt x="267" y="185"/>
                </a:cubicBezTo>
                <a:cubicBezTo>
                  <a:pt x="282" y="185"/>
                  <a:pt x="295" y="198"/>
                  <a:pt x="295" y="213"/>
                </a:cubicBezTo>
                <a:cubicBezTo>
                  <a:pt x="295" y="223"/>
                  <a:pt x="290" y="231"/>
                  <a:pt x="283" y="236"/>
                </a:cubicBezTo>
                <a:cubicBezTo>
                  <a:pt x="285" y="247"/>
                  <a:pt x="283" y="265"/>
                  <a:pt x="283" y="269"/>
                </a:cubicBezTo>
                <a:lnTo>
                  <a:pt x="283" y="274"/>
                </a:lnTo>
                <a:lnTo>
                  <a:pt x="310" y="274"/>
                </a:lnTo>
                <a:lnTo>
                  <a:pt x="310" y="119"/>
                </a:lnTo>
                <a:lnTo>
                  <a:pt x="85" y="119"/>
                </a:lnTo>
                <a:lnTo>
                  <a:pt x="85" y="274"/>
                </a:lnTo>
                <a:lnTo>
                  <a:pt x="251" y="274"/>
                </a:lnTo>
                <a:close/>
                <a:moveTo>
                  <a:pt x="93" y="142"/>
                </a:moveTo>
                <a:cubicBezTo>
                  <a:pt x="93" y="138"/>
                  <a:pt x="97" y="134"/>
                  <a:pt x="102" y="134"/>
                </a:cubicBezTo>
                <a:lnTo>
                  <a:pt x="288" y="134"/>
                </a:lnTo>
                <a:cubicBezTo>
                  <a:pt x="293" y="134"/>
                  <a:pt x="296" y="138"/>
                  <a:pt x="296" y="142"/>
                </a:cubicBezTo>
                <a:cubicBezTo>
                  <a:pt x="296" y="147"/>
                  <a:pt x="293" y="151"/>
                  <a:pt x="288" y="151"/>
                </a:cubicBezTo>
                <a:lnTo>
                  <a:pt x="102" y="151"/>
                </a:lnTo>
                <a:cubicBezTo>
                  <a:pt x="97" y="151"/>
                  <a:pt x="93" y="147"/>
                  <a:pt x="93" y="142"/>
                </a:cubicBezTo>
                <a:close/>
                <a:moveTo>
                  <a:pt x="261" y="179"/>
                </a:moveTo>
                <a:lnTo>
                  <a:pt x="119" y="179"/>
                </a:lnTo>
                <a:cubicBezTo>
                  <a:pt x="114" y="179"/>
                  <a:pt x="110" y="175"/>
                  <a:pt x="110" y="170"/>
                </a:cubicBezTo>
                <a:cubicBezTo>
                  <a:pt x="110" y="165"/>
                  <a:pt x="114" y="161"/>
                  <a:pt x="119" y="161"/>
                </a:cubicBezTo>
                <a:lnTo>
                  <a:pt x="261" y="161"/>
                </a:lnTo>
                <a:cubicBezTo>
                  <a:pt x="265" y="161"/>
                  <a:pt x="269" y="165"/>
                  <a:pt x="269" y="170"/>
                </a:cubicBezTo>
                <a:cubicBezTo>
                  <a:pt x="269" y="175"/>
                  <a:pt x="265" y="179"/>
                  <a:pt x="261" y="179"/>
                </a:cubicBezTo>
                <a:close/>
                <a:moveTo>
                  <a:pt x="214" y="216"/>
                </a:moveTo>
                <a:cubicBezTo>
                  <a:pt x="214" y="220"/>
                  <a:pt x="211" y="224"/>
                  <a:pt x="206" y="224"/>
                </a:cubicBezTo>
                <a:lnTo>
                  <a:pt x="125" y="224"/>
                </a:lnTo>
                <a:cubicBezTo>
                  <a:pt x="120" y="224"/>
                  <a:pt x="116" y="220"/>
                  <a:pt x="116" y="216"/>
                </a:cubicBezTo>
                <a:cubicBezTo>
                  <a:pt x="116" y="211"/>
                  <a:pt x="120" y="207"/>
                  <a:pt x="125" y="207"/>
                </a:cubicBezTo>
                <a:lnTo>
                  <a:pt x="206" y="207"/>
                </a:lnTo>
                <a:cubicBezTo>
                  <a:pt x="211" y="207"/>
                  <a:pt x="214" y="211"/>
                  <a:pt x="214" y="216"/>
                </a:cubicBezTo>
                <a:close/>
                <a:moveTo>
                  <a:pt x="214" y="242"/>
                </a:moveTo>
                <a:cubicBezTo>
                  <a:pt x="214" y="247"/>
                  <a:pt x="211" y="251"/>
                  <a:pt x="206" y="251"/>
                </a:cubicBezTo>
                <a:lnTo>
                  <a:pt x="125" y="251"/>
                </a:lnTo>
                <a:cubicBezTo>
                  <a:pt x="120" y="251"/>
                  <a:pt x="116" y="247"/>
                  <a:pt x="116" y="242"/>
                </a:cubicBezTo>
                <a:cubicBezTo>
                  <a:pt x="116" y="238"/>
                  <a:pt x="120" y="234"/>
                  <a:pt x="125" y="234"/>
                </a:cubicBezTo>
                <a:lnTo>
                  <a:pt x="206" y="234"/>
                </a:lnTo>
                <a:cubicBezTo>
                  <a:pt x="211" y="234"/>
                  <a:pt x="214" y="238"/>
                  <a:pt x="214" y="242"/>
                </a:cubicBezTo>
                <a:close/>
                <a:moveTo>
                  <a:pt x="257" y="274"/>
                </a:moveTo>
                <a:lnTo>
                  <a:pt x="276" y="274"/>
                </a:lnTo>
                <a:lnTo>
                  <a:pt x="267" y="262"/>
                </a:lnTo>
                <a:lnTo>
                  <a:pt x="257" y="274"/>
                </a:lnTo>
                <a:close/>
              </a:path>
            </a:pathLst>
          </a:custGeom>
          <a:solidFill>
            <a:schemeClr val="bg1">
              <a:alpha val="100000"/>
            </a:schemeClr>
          </a:solidFill>
          <a:ln w="9525">
            <a:noFill/>
          </a:ln>
        </p:spPr>
        <p:txBody>
          <a:bodyPr/>
          <a:lstStyle/>
          <a:p>
            <a:endParaRPr lang="zh-CN" altLang="en-US"/>
          </a:p>
        </p:txBody>
      </p:sp>
      <p:sp>
        <p:nvSpPr>
          <p:cNvPr id="89" name="矩形 88"/>
          <p:cNvSpPr/>
          <p:nvPr/>
        </p:nvSpPr>
        <p:spPr>
          <a:xfrm>
            <a:off x="4816475" y="5934075"/>
            <a:ext cx="558800" cy="36988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bg2"/>
                </a:solidFill>
                <a:effectLst/>
                <a:uLnTx/>
                <a:uFillTx/>
                <a:latin typeface="+mj-ea"/>
                <a:ea typeface="+mj-ea"/>
                <a:cs typeface="+mn-cs"/>
              </a:rPr>
              <a:t>……</a:t>
            </a:r>
            <a:endParaRPr kumimoji="0" lang="zh-CN" altLang="en-US" sz="1800" b="0" i="0" u="none" strike="noStrike" kern="1200" cap="none" spc="0" normalizeH="0" baseline="0" noProof="0" dirty="0">
              <a:ln>
                <a:noFill/>
              </a:ln>
              <a:solidFill>
                <a:schemeClr val="bg2"/>
              </a:solidFill>
              <a:effectLst/>
              <a:uLnTx/>
              <a:uFillTx/>
              <a:latin typeface="+mj-ea"/>
              <a:ea typeface="+mj-ea"/>
              <a:cs typeface="+mn-cs"/>
            </a:endParaRPr>
          </a:p>
        </p:txBody>
      </p:sp>
      <p:sp>
        <p:nvSpPr>
          <p:cNvPr id="90" name="圆角矩形 89"/>
          <p:cNvSpPr/>
          <p:nvPr/>
        </p:nvSpPr>
        <p:spPr>
          <a:xfrm>
            <a:off x="2627313" y="2200275"/>
            <a:ext cx="1597025" cy="1103313"/>
          </a:xfrm>
          <a:prstGeom prst="roundRect">
            <a:avLst>
              <a:gd name="adj" fmla="val 6056"/>
            </a:avLst>
          </a:prstGeom>
          <a:solidFill>
            <a:schemeClr val="tx2"/>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91" name="TextBox 90"/>
          <p:cNvSpPr txBox="1"/>
          <p:nvPr/>
        </p:nvSpPr>
        <p:spPr>
          <a:xfrm>
            <a:off x="2703513" y="2336800"/>
            <a:ext cx="1444625" cy="83185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accent2"/>
                </a:solidFill>
                <a:effectLst/>
                <a:uLnTx/>
                <a:uFillTx/>
                <a:latin typeface="+mj-ea"/>
                <a:ea typeface="+mj-ea"/>
                <a:cs typeface="+mn-cs"/>
              </a:rPr>
              <a:t>40</a:t>
            </a:r>
            <a:r>
              <a:rPr kumimoji="0" lang="zh-CN" altLang="en-US" sz="2400" b="1" i="0" u="none" strike="noStrike" kern="1200" cap="none" spc="0" normalizeH="0" baseline="0" noProof="0" dirty="0">
                <a:ln>
                  <a:noFill/>
                </a:ln>
                <a:solidFill>
                  <a:schemeClr val="accent2"/>
                </a:solidFill>
                <a:effectLst/>
                <a:uLnTx/>
                <a:uFillTx/>
                <a:latin typeface="+mj-ea"/>
                <a:ea typeface="+mj-ea"/>
                <a:cs typeface="+mn-cs"/>
              </a:rPr>
              <a:t>余项荣誉称号</a:t>
            </a:r>
            <a:endParaRPr kumimoji="0" lang="zh-CN" altLang="en-US" sz="2400" b="1" i="0" u="none" strike="noStrike" kern="1200" cap="none" spc="0" normalizeH="0" baseline="0" noProof="0" dirty="0">
              <a:ln>
                <a:noFill/>
              </a:ln>
              <a:solidFill>
                <a:schemeClr val="accent2"/>
              </a:solidFill>
              <a:effectLst/>
              <a:uLnTx/>
              <a:uFillTx/>
              <a:latin typeface="+mj-ea"/>
              <a:ea typeface="+mj-ea"/>
              <a:cs typeface="+mn-cs"/>
            </a:endParaRPr>
          </a:p>
        </p:txBody>
      </p:sp>
      <p:sp>
        <p:nvSpPr>
          <p:cNvPr id="92" name="圆角矩形 91"/>
          <p:cNvSpPr/>
          <p:nvPr/>
        </p:nvSpPr>
        <p:spPr>
          <a:xfrm>
            <a:off x="2627313" y="4702175"/>
            <a:ext cx="1597025" cy="1103313"/>
          </a:xfrm>
          <a:prstGeom prst="roundRect">
            <a:avLst>
              <a:gd name="adj" fmla="val 6056"/>
            </a:avLst>
          </a:prstGeom>
          <a:solidFill>
            <a:schemeClr val="bg1"/>
          </a:solidFill>
          <a:ln w="9525">
            <a:noFill/>
          </a:ln>
        </p:spPr>
        <p:txBody>
          <a:bodyPr/>
          <a:lstStyle/>
          <a:p>
            <a:pPr lvl="0" eaLnBrk="1" hangingPunct="1"/>
            <a:endParaRPr lang="zh-CN" altLang="en-US" dirty="0">
              <a:latin typeface="Arial" panose="020B0604020202020204" pitchFamily="34" charset="0"/>
              <a:ea typeface="宋体" panose="02010600030101010101" pitchFamily="2" charset="-122"/>
            </a:endParaRPr>
          </a:p>
        </p:txBody>
      </p:sp>
      <p:sp>
        <p:nvSpPr>
          <p:cNvPr id="93" name="TextBox 92"/>
          <p:cNvSpPr txBox="1"/>
          <p:nvPr/>
        </p:nvSpPr>
        <p:spPr>
          <a:xfrm>
            <a:off x="2551113" y="4838700"/>
            <a:ext cx="1717675" cy="83026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accent2"/>
                </a:solidFill>
                <a:effectLst/>
                <a:uLnTx/>
                <a:uFillTx/>
                <a:latin typeface="+mj-ea"/>
                <a:ea typeface="+mj-ea"/>
                <a:cs typeface="+mn-cs"/>
              </a:rPr>
              <a:t>9</a:t>
            </a:r>
            <a:r>
              <a:rPr kumimoji="0" lang="zh-CN" altLang="en-US" sz="2400" b="1" i="0" u="none" strike="noStrike" kern="1200" cap="none" spc="0" normalizeH="0" baseline="0" noProof="0" dirty="0">
                <a:ln>
                  <a:noFill/>
                </a:ln>
                <a:solidFill>
                  <a:schemeClr val="accent2"/>
                </a:solidFill>
                <a:effectLst/>
                <a:uLnTx/>
                <a:uFillTx/>
                <a:latin typeface="+mj-ea"/>
                <a:ea typeface="+mj-ea"/>
                <a:cs typeface="+mn-cs"/>
              </a:rPr>
              <a:t>项市场准入资格</a:t>
            </a:r>
            <a:endParaRPr kumimoji="0" lang="zh-CN" altLang="en-US" sz="2400" b="1" i="0" u="none" strike="noStrike" kern="1200" cap="none" spc="0" normalizeH="0" baseline="0" noProof="0" dirty="0">
              <a:ln>
                <a:noFill/>
              </a:ln>
              <a:solidFill>
                <a:schemeClr val="accent2"/>
              </a:solidFill>
              <a:effectLst/>
              <a:uLnTx/>
              <a:uFillTx/>
              <a:latin typeface="+mj-ea"/>
              <a:ea typeface="+mj-ea"/>
              <a:cs typeface="+mn-cs"/>
            </a:endParaRPr>
          </a:p>
        </p:txBody>
      </p:sp>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p:cTn id="7" dur="500" fill="hold"/>
                                        <p:tgtEl>
                                          <p:spTgt spid="90"/>
                                        </p:tgtEl>
                                        <p:attrNameLst>
                                          <p:attrName>ppt_w</p:attrName>
                                        </p:attrNameLst>
                                      </p:cBhvr>
                                      <p:tavLst>
                                        <p:tav tm="0">
                                          <p:val>
                                            <p:fltVal val="0"/>
                                          </p:val>
                                        </p:tav>
                                        <p:tav tm="100000">
                                          <p:val>
                                            <p:strVal val="#ppt_w"/>
                                          </p:val>
                                        </p:tav>
                                      </p:tavLst>
                                    </p:anim>
                                    <p:anim calcmode="lin" valueType="num">
                                      <p:cBhvr>
                                        <p:cTn id="8" dur="500" fill="hold"/>
                                        <p:tgtEl>
                                          <p:spTgt spid="90"/>
                                        </p:tgtEl>
                                        <p:attrNameLst>
                                          <p:attrName>ppt_h</p:attrName>
                                        </p:attrNameLst>
                                      </p:cBhvr>
                                      <p:tavLst>
                                        <p:tav tm="0">
                                          <p:val>
                                            <p:fltVal val="0"/>
                                          </p:val>
                                        </p:tav>
                                        <p:tav tm="100000">
                                          <p:val>
                                            <p:strVal val="#ppt_h"/>
                                          </p:val>
                                        </p:tav>
                                      </p:tavLst>
                                    </p:anim>
                                    <p:anim calcmode="lin" valueType="num">
                                      <p:cBhvr>
                                        <p:cTn id="9" dur="500" fill="hold"/>
                                        <p:tgtEl>
                                          <p:spTgt spid="90"/>
                                        </p:tgtEl>
                                        <p:attrNameLst>
                                          <p:attrName>style.rotation</p:attrName>
                                        </p:attrNameLst>
                                      </p:cBhvr>
                                      <p:tavLst>
                                        <p:tav tm="0">
                                          <p:val>
                                            <p:fltVal val="90"/>
                                          </p:val>
                                        </p:tav>
                                        <p:tav tm="100000">
                                          <p:val>
                                            <p:fltVal val="0"/>
                                          </p:val>
                                        </p:tav>
                                      </p:tavLst>
                                    </p:anim>
                                    <p:animEffect transition="in" filter="fade">
                                      <p:cBhvr>
                                        <p:cTn id="10" dur="500"/>
                                        <p:tgtEl>
                                          <p:spTgt spid="90"/>
                                        </p:tgtEl>
                                      </p:cBhvr>
                                    </p:animEffect>
                                  </p:childTnLst>
                                </p:cTn>
                              </p:par>
                              <p:par>
                                <p:cTn id="11" presetID="8" presetClass="emph" presetSubtype="0" fill="hold" grpId="1" nodeType="withEffect">
                                  <p:stCondLst>
                                    <p:cond delay="0"/>
                                  </p:stCondLst>
                                  <p:childTnLst>
                                    <p:animRot by="21600000">
                                      <p:cBhvr>
                                        <p:cTn id="12" dur="500" fill="hold"/>
                                        <p:tgtEl>
                                          <p:spTgt spid="90"/>
                                        </p:tgtEl>
                                        <p:attrNameLst>
                                          <p:attrName>r</p:attrName>
                                        </p:attrNameLst>
                                      </p:cBhvr>
                                    </p:animRo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91"/>
                                        </p:tgtEl>
                                        <p:attrNameLst>
                                          <p:attrName>style.visibility</p:attrName>
                                        </p:attrNameLst>
                                      </p:cBhvr>
                                      <p:to>
                                        <p:strVal val="visible"/>
                                      </p:to>
                                    </p:set>
                                    <p:animEffect transition="in" filter="wipe(up)">
                                      <p:cBhvr>
                                        <p:cTn id="16" dur="500"/>
                                        <p:tgtEl>
                                          <p:spTgt spid="91"/>
                                        </p:tgtEl>
                                      </p:cBhvr>
                                    </p:animEffect>
                                  </p:childTnLst>
                                </p:cTn>
                              </p:par>
                            </p:childTnLst>
                          </p:cTn>
                        </p:par>
                        <p:par>
                          <p:cTn id="17" fill="hold">
                            <p:stCondLst>
                              <p:cond delay="1000"/>
                            </p:stCondLst>
                            <p:childTnLst>
                              <p:par>
                                <p:cTn id="18" presetID="2" presetClass="entr" presetSubtype="2" fill="hold" nodeType="afterEffect">
                                  <p:stCondLst>
                                    <p:cond delay="0"/>
                                  </p:stCondLst>
                                  <p:childTnLst>
                                    <p:set>
                                      <p:cBhvr>
                                        <p:cTn id="19" dur="1" fill="hold">
                                          <p:stCondLst>
                                            <p:cond delay="0"/>
                                          </p:stCondLst>
                                        </p:cTn>
                                        <p:tgtEl>
                                          <p:spTgt spid="65"/>
                                        </p:tgtEl>
                                        <p:attrNameLst>
                                          <p:attrName>style.visibility</p:attrName>
                                        </p:attrNameLst>
                                      </p:cBhvr>
                                      <p:to>
                                        <p:strVal val="visible"/>
                                      </p:to>
                                    </p:set>
                                    <p:anim calcmode="lin" valueType="num">
                                      <p:cBhvr additive="base">
                                        <p:cTn id="20" dur="500" fill="hold"/>
                                        <p:tgtEl>
                                          <p:spTgt spid="65"/>
                                        </p:tgtEl>
                                        <p:attrNameLst>
                                          <p:attrName>ppt_x</p:attrName>
                                        </p:attrNameLst>
                                      </p:cBhvr>
                                      <p:tavLst>
                                        <p:tav tm="0">
                                          <p:val>
                                            <p:strVal val="1+#ppt_w/2"/>
                                          </p:val>
                                        </p:tav>
                                        <p:tav tm="100000">
                                          <p:val>
                                            <p:strVal val="#ppt_x"/>
                                          </p:val>
                                        </p:tav>
                                      </p:tavLst>
                                    </p:anim>
                                    <p:anim calcmode="lin" valueType="num">
                                      <p:cBhvr additive="base">
                                        <p:cTn id="21" dur="500" fill="hold"/>
                                        <p:tgtEl>
                                          <p:spTgt spid="65"/>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100"/>
                                  </p:stCondLst>
                                  <p:childTnLst>
                                    <p:set>
                                      <p:cBhvr>
                                        <p:cTn id="23" dur="1" fill="hold">
                                          <p:stCondLst>
                                            <p:cond delay="0"/>
                                          </p:stCondLst>
                                        </p:cTn>
                                        <p:tgtEl>
                                          <p:spTgt spid="66"/>
                                        </p:tgtEl>
                                        <p:attrNameLst>
                                          <p:attrName>style.visibility</p:attrName>
                                        </p:attrNameLst>
                                      </p:cBhvr>
                                      <p:to>
                                        <p:strVal val="visible"/>
                                      </p:to>
                                    </p:set>
                                    <p:anim calcmode="lin" valueType="num">
                                      <p:cBhvr additive="base">
                                        <p:cTn id="24" dur="500" fill="hold"/>
                                        <p:tgtEl>
                                          <p:spTgt spid="66"/>
                                        </p:tgtEl>
                                        <p:attrNameLst>
                                          <p:attrName>ppt_x</p:attrName>
                                        </p:attrNameLst>
                                      </p:cBhvr>
                                      <p:tavLst>
                                        <p:tav tm="0">
                                          <p:val>
                                            <p:strVal val="1+#ppt_w/2"/>
                                          </p:val>
                                        </p:tav>
                                        <p:tav tm="100000">
                                          <p:val>
                                            <p:strVal val="#ppt_x"/>
                                          </p:val>
                                        </p:tav>
                                      </p:tavLst>
                                    </p:anim>
                                    <p:anim calcmode="lin" valueType="num">
                                      <p:cBhvr additive="base">
                                        <p:cTn id="25" dur="500" fill="hold"/>
                                        <p:tgtEl>
                                          <p:spTgt spid="6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200"/>
                                  </p:stCondLst>
                                  <p:childTnLst>
                                    <p:set>
                                      <p:cBhvr>
                                        <p:cTn id="27" dur="1" fill="hold">
                                          <p:stCondLst>
                                            <p:cond delay="0"/>
                                          </p:stCondLst>
                                        </p:cTn>
                                        <p:tgtEl>
                                          <p:spTgt spid="70"/>
                                        </p:tgtEl>
                                        <p:attrNameLst>
                                          <p:attrName>style.visibility</p:attrName>
                                        </p:attrNameLst>
                                      </p:cBhvr>
                                      <p:to>
                                        <p:strVal val="visible"/>
                                      </p:to>
                                    </p:set>
                                    <p:anim calcmode="lin" valueType="num">
                                      <p:cBhvr additive="base">
                                        <p:cTn id="28" dur="500" fill="hold"/>
                                        <p:tgtEl>
                                          <p:spTgt spid="70"/>
                                        </p:tgtEl>
                                        <p:attrNameLst>
                                          <p:attrName>ppt_x</p:attrName>
                                        </p:attrNameLst>
                                      </p:cBhvr>
                                      <p:tavLst>
                                        <p:tav tm="0">
                                          <p:val>
                                            <p:strVal val="1+#ppt_w/2"/>
                                          </p:val>
                                        </p:tav>
                                        <p:tav tm="100000">
                                          <p:val>
                                            <p:strVal val="#ppt_x"/>
                                          </p:val>
                                        </p:tav>
                                      </p:tavLst>
                                    </p:anim>
                                    <p:anim calcmode="lin" valueType="num">
                                      <p:cBhvr additive="base">
                                        <p:cTn id="29" dur="500" fill="hold"/>
                                        <p:tgtEl>
                                          <p:spTgt spid="70"/>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300"/>
                                  </p:stCondLst>
                                  <p:childTnLst>
                                    <p:set>
                                      <p:cBhvr>
                                        <p:cTn id="31" dur="1" fill="hold">
                                          <p:stCondLst>
                                            <p:cond delay="0"/>
                                          </p:stCondLst>
                                        </p:cTn>
                                        <p:tgtEl>
                                          <p:spTgt spid="71"/>
                                        </p:tgtEl>
                                        <p:attrNameLst>
                                          <p:attrName>style.visibility</p:attrName>
                                        </p:attrNameLst>
                                      </p:cBhvr>
                                      <p:to>
                                        <p:strVal val="visible"/>
                                      </p:to>
                                    </p:set>
                                    <p:anim calcmode="lin" valueType="num">
                                      <p:cBhvr additive="base">
                                        <p:cTn id="32" dur="500" fill="hold"/>
                                        <p:tgtEl>
                                          <p:spTgt spid="71"/>
                                        </p:tgtEl>
                                        <p:attrNameLst>
                                          <p:attrName>ppt_x</p:attrName>
                                        </p:attrNameLst>
                                      </p:cBhvr>
                                      <p:tavLst>
                                        <p:tav tm="0">
                                          <p:val>
                                            <p:strVal val="1+#ppt_w/2"/>
                                          </p:val>
                                        </p:tav>
                                        <p:tav tm="100000">
                                          <p:val>
                                            <p:strVal val="#ppt_x"/>
                                          </p:val>
                                        </p:tav>
                                      </p:tavLst>
                                    </p:anim>
                                    <p:anim calcmode="lin" valueType="num">
                                      <p:cBhvr additive="base">
                                        <p:cTn id="33" dur="500" fill="hold"/>
                                        <p:tgtEl>
                                          <p:spTgt spid="71"/>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60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fill="hold"/>
                                        <p:tgtEl>
                                          <p:spTgt spid="80"/>
                                        </p:tgtEl>
                                        <p:attrNameLst>
                                          <p:attrName>ppt_x</p:attrName>
                                        </p:attrNameLst>
                                      </p:cBhvr>
                                      <p:tavLst>
                                        <p:tav tm="0">
                                          <p:val>
                                            <p:strVal val="1+#ppt_w/2"/>
                                          </p:val>
                                        </p:tav>
                                        <p:tav tm="100000">
                                          <p:val>
                                            <p:strVal val="#ppt_x"/>
                                          </p:val>
                                        </p:tav>
                                      </p:tavLst>
                                    </p:anim>
                                    <p:anim calcmode="lin" valueType="num">
                                      <p:cBhvr additive="base">
                                        <p:cTn id="37" dur="500" fill="hold"/>
                                        <p:tgtEl>
                                          <p:spTgt spid="80"/>
                                        </p:tgtEl>
                                        <p:attrNameLst>
                                          <p:attrName>ppt_y</p:attrName>
                                        </p:attrNameLst>
                                      </p:cBhvr>
                                      <p:tavLst>
                                        <p:tav tm="0">
                                          <p:val>
                                            <p:strVal val="#ppt_y"/>
                                          </p:val>
                                        </p:tav>
                                        <p:tav tm="100000">
                                          <p:val>
                                            <p:strVal val="#ppt_y"/>
                                          </p:val>
                                        </p:tav>
                                      </p:tavLst>
                                    </p:anim>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wipe(left)">
                                      <p:cBhvr>
                                        <p:cTn id="41" dur="500"/>
                                        <p:tgtEl>
                                          <p:spTgt spid="7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wipe(left)">
                                      <p:cBhvr>
                                        <p:cTn id="44" dur="500"/>
                                        <p:tgtEl>
                                          <p:spTgt spid="74"/>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wipe(left)">
                                      <p:cBhvr>
                                        <p:cTn id="47" dur="500"/>
                                        <p:tgtEl>
                                          <p:spTgt spid="7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76"/>
                                        </p:tgtEl>
                                        <p:attrNameLst>
                                          <p:attrName>style.visibility</p:attrName>
                                        </p:attrNameLst>
                                      </p:cBhvr>
                                      <p:to>
                                        <p:strVal val="visible"/>
                                      </p:to>
                                    </p:set>
                                    <p:animEffect transition="in" filter="wipe(left)">
                                      <p:cBhvr>
                                        <p:cTn id="50" dur="500"/>
                                        <p:tgtEl>
                                          <p:spTgt spid="7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wipe(left)">
                                      <p:cBhvr>
                                        <p:cTn id="53" dur="500"/>
                                        <p:tgtEl>
                                          <p:spTgt spid="81"/>
                                        </p:tgtEl>
                                      </p:cBhvr>
                                    </p:animEffect>
                                  </p:childTnLst>
                                </p:cTn>
                              </p:par>
                            </p:childTnLst>
                          </p:cTn>
                        </p:par>
                        <p:par>
                          <p:cTn id="54" fill="hold">
                            <p:stCondLst>
                              <p:cond delay="2000"/>
                            </p:stCondLst>
                            <p:childTnLst>
                              <p:par>
                                <p:cTn id="55" presetID="31" presetClass="entr" presetSubtype="0" fill="hold" grpId="0" nodeType="afterEffect">
                                  <p:stCondLst>
                                    <p:cond delay="0"/>
                                  </p:stCondLst>
                                  <p:childTnLst>
                                    <p:set>
                                      <p:cBhvr>
                                        <p:cTn id="56" dur="1" fill="hold">
                                          <p:stCondLst>
                                            <p:cond delay="0"/>
                                          </p:stCondLst>
                                        </p:cTn>
                                        <p:tgtEl>
                                          <p:spTgt spid="92"/>
                                        </p:tgtEl>
                                        <p:attrNameLst>
                                          <p:attrName>style.visibility</p:attrName>
                                        </p:attrNameLst>
                                      </p:cBhvr>
                                      <p:to>
                                        <p:strVal val="visible"/>
                                      </p:to>
                                    </p:set>
                                    <p:anim calcmode="lin" valueType="num">
                                      <p:cBhvr>
                                        <p:cTn id="57" dur="500" fill="hold"/>
                                        <p:tgtEl>
                                          <p:spTgt spid="92"/>
                                        </p:tgtEl>
                                        <p:attrNameLst>
                                          <p:attrName>ppt_w</p:attrName>
                                        </p:attrNameLst>
                                      </p:cBhvr>
                                      <p:tavLst>
                                        <p:tav tm="0">
                                          <p:val>
                                            <p:fltVal val="0"/>
                                          </p:val>
                                        </p:tav>
                                        <p:tav tm="100000">
                                          <p:val>
                                            <p:strVal val="#ppt_w"/>
                                          </p:val>
                                        </p:tav>
                                      </p:tavLst>
                                    </p:anim>
                                    <p:anim calcmode="lin" valueType="num">
                                      <p:cBhvr>
                                        <p:cTn id="58" dur="500" fill="hold"/>
                                        <p:tgtEl>
                                          <p:spTgt spid="92"/>
                                        </p:tgtEl>
                                        <p:attrNameLst>
                                          <p:attrName>ppt_h</p:attrName>
                                        </p:attrNameLst>
                                      </p:cBhvr>
                                      <p:tavLst>
                                        <p:tav tm="0">
                                          <p:val>
                                            <p:fltVal val="0"/>
                                          </p:val>
                                        </p:tav>
                                        <p:tav tm="100000">
                                          <p:val>
                                            <p:strVal val="#ppt_h"/>
                                          </p:val>
                                        </p:tav>
                                      </p:tavLst>
                                    </p:anim>
                                    <p:anim calcmode="lin" valueType="num">
                                      <p:cBhvr>
                                        <p:cTn id="59" dur="500" fill="hold"/>
                                        <p:tgtEl>
                                          <p:spTgt spid="92"/>
                                        </p:tgtEl>
                                        <p:attrNameLst>
                                          <p:attrName>style.rotation</p:attrName>
                                        </p:attrNameLst>
                                      </p:cBhvr>
                                      <p:tavLst>
                                        <p:tav tm="0">
                                          <p:val>
                                            <p:fltVal val="90"/>
                                          </p:val>
                                        </p:tav>
                                        <p:tav tm="100000">
                                          <p:val>
                                            <p:fltVal val="0"/>
                                          </p:val>
                                        </p:tav>
                                      </p:tavLst>
                                    </p:anim>
                                    <p:animEffect transition="in" filter="fade">
                                      <p:cBhvr>
                                        <p:cTn id="60" dur="500"/>
                                        <p:tgtEl>
                                          <p:spTgt spid="92"/>
                                        </p:tgtEl>
                                      </p:cBhvr>
                                    </p:animEffect>
                                  </p:childTnLst>
                                </p:cTn>
                              </p:par>
                              <p:par>
                                <p:cTn id="61" presetID="8" presetClass="emph" presetSubtype="0" fill="hold" grpId="1" nodeType="withEffect">
                                  <p:stCondLst>
                                    <p:cond delay="0"/>
                                  </p:stCondLst>
                                  <p:childTnLst>
                                    <p:animRot by="21600000">
                                      <p:cBhvr>
                                        <p:cTn id="62" dur="500" fill="hold"/>
                                        <p:tgtEl>
                                          <p:spTgt spid="92"/>
                                        </p:tgtEl>
                                        <p:attrNameLst>
                                          <p:attrName>r</p:attrName>
                                        </p:attrNameLst>
                                      </p:cBhvr>
                                    </p:animRot>
                                  </p:childTnLst>
                                </p:cTn>
                              </p:par>
                            </p:childTnLst>
                          </p:cTn>
                        </p:par>
                        <p:par>
                          <p:cTn id="63" fill="hold">
                            <p:stCondLst>
                              <p:cond delay="2500"/>
                            </p:stCondLst>
                            <p:childTnLst>
                              <p:par>
                                <p:cTn id="64" presetID="22" presetClass="entr" presetSubtype="1" fill="hold" grpId="0" nodeType="afterEffect">
                                  <p:stCondLst>
                                    <p:cond delay="0"/>
                                  </p:stCondLst>
                                  <p:childTnLst>
                                    <p:set>
                                      <p:cBhvr>
                                        <p:cTn id="65" dur="1" fill="hold">
                                          <p:stCondLst>
                                            <p:cond delay="0"/>
                                          </p:stCondLst>
                                        </p:cTn>
                                        <p:tgtEl>
                                          <p:spTgt spid="93"/>
                                        </p:tgtEl>
                                        <p:attrNameLst>
                                          <p:attrName>style.visibility</p:attrName>
                                        </p:attrNameLst>
                                      </p:cBhvr>
                                      <p:to>
                                        <p:strVal val="visible"/>
                                      </p:to>
                                    </p:set>
                                    <p:animEffect transition="in" filter="wipe(up)">
                                      <p:cBhvr>
                                        <p:cTn id="66" dur="500"/>
                                        <p:tgtEl>
                                          <p:spTgt spid="93"/>
                                        </p:tgtEl>
                                      </p:cBhvr>
                                    </p:animEffect>
                                  </p:childTnLst>
                                </p:cTn>
                              </p:par>
                            </p:childTnLst>
                          </p:cTn>
                        </p:par>
                        <p:par>
                          <p:cTn id="67" fill="hold">
                            <p:stCondLst>
                              <p:cond delay="3000"/>
                            </p:stCondLst>
                            <p:childTnLst>
                              <p:par>
                                <p:cTn id="68" presetID="2" presetClass="entr" presetSubtype="2" fill="hold" nodeType="afterEffect">
                                  <p:stCondLst>
                                    <p:cond delay="0"/>
                                  </p:stCondLst>
                                  <p:childTnLst>
                                    <p:set>
                                      <p:cBhvr>
                                        <p:cTn id="69" dur="1" fill="hold">
                                          <p:stCondLst>
                                            <p:cond delay="0"/>
                                          </p:stCondLst>
                                        </p:cTn>
                                        <p:tgtEl>
                                          <p:spTgt spid="82"/>
                                        </p:tgtEl>
                                        <p:attrNameLst>
                                          <p:attrName>style.visibility</p:attrName>
                                        </p:attrNameLst>
                                      </p:cBhvr>
                                      <p:to>
                                        <p:strVal val="visible"/>
                                      </p:to>
                                    </p:set>
                                    <p:anim calcmode="lin" valueType="num">
                                      <p:cBhvr additive="base">
                                        <p:cTn id="70" dur="500" fill="hold"/>
                                        <p:tgtEl>
                                          <p:spTgt spid="82"/>
                                        </p:tgtEl>
                                        <p:attrNameLst>
                                          <p:attrName>ppt_x</p:attrName>
                                        </p:attrNameLst>
                                      </p:cBhvr>
                                      <p:tavLst>
                                        <p:tav tm="0">
                                          <p:val>
                                            <p:strVal val="1+#ppt_w/2"/>
                                          </p:val>
                                        </p:tav>
                                        <p:tav tm="100000">
                                          <p:val>
                                            <p:strVal val="#ppt_x"/>
                                          </p:val>
                                        </p:tav>
                                      </p:tavLst>
                                    </p:anim>
                                    <p:anim calcmode="lin" valueType="num">
                                      <p:cBhvr additive="base">
                                        <p:cTn id="71" dur="500" fill="hold"/>
                                        <p:tgtEl>
                                          <p:spTgt spid="82"/>
                                        </p:tgtEl>
                                        <p:attrNameLst>
                                          <p:attrName>ppt_y</p:attrName>
                                        </p:attrNameLst>
                                      </p:cBhvr>
                                      <p:tavLst>
                                        <p:tav tm="0">
                                          <p:val>
                                            <p:strVal val="#ppt_y"/>
                                          </p:val>
                                        </p:tav>
                                        <p:tav tm="100000">
                                          <p:val>
                                            <p:strVal val="#ppt_y"/>
                                          </p:val>
                                        </p:tav>
                                      </p:tavLst>
                                    </p:anim>
                                  </p:childTnLst>
                                </p:cTn>
                              </p:par>
                              <p:par>
                                <p:cTn id="72" presetID="2" presetClass="entr" presetSubtype="2" fill="hold" nodeType="withEffect">
                                  <p:stCondLst>
                                    <p:cond delay="100"/>
                                  </p:stCondLst>
                                  <p:childTnLst>
                                    <p:set>
                                      <p:cBhvr>
                                        <p:cTn id="73" dur="1" fill="hold">
                                          <p:stCondLst>
                                            <p:cond delay="0"/>
                                          </p:stCondLst>
                                        </p:cTn>
                                        <p:tgtEl>
                                          <p:spTgt spid="83"/>
                                        </p:tgtEl>
                                        <p:attrNameLst>
                                          <p:attrName>style.visibility</p:attrName>
                                        </p:attrNameLst>
                                      </p:cBhvr>
                                      <p:to>
                                        <p:strVal val="visible"/>
                                      </p:to>
                                    </p:set>
                                    <p:anim calcmode="lin" valueType="num">
                                      <p:cBhvr additive="base">
                                        <p:cTn id="74" dur="500" fill="hold"/>
                                        <p:tgtEl>
                                          <p:spTgt spid="83"/>
                                        </p:tgtEl>
                                        <p:attrNameLst>
                                          <p:attrName>ppt_x</p:attrName>
                                        </p:attrNameLst>
                                      </p:cBhvr>
                                      <p:tavLst>
                                        <p:tav tm="0">
                                          <p:val>
                                            <p:strVal val="1+#ppt_w/2"/>
                                          </p:val>
                                        </p:tav>
                                        <p:tav tm="100000">
                                          <p:val>
                                            <p:strVal val="#ppt_x"/>
                                          </p:val>
                                        </p:tav>
                                      </p:tavLst>
                                    </p:anim>
                                    <p:anim calcmode="lin" valueType="num">
                                      <p:cBhvr additive="base">
                                        <p:cTn id="75" dur="500" fill="hold"/>
                                        <p:tgtEl>
                                          <p:spTgt spid="83"/>
                                        </p:tgtEl>
                                        <p:attrNameLst>
                                          <p:attrName>ppt_y</p:attrName>
                                        </p:attrNameLst>
                                      </p:cBhvr>
                                      <p:tavLst>
                                        <p:tav tm="0">
                                          <p:val>
                                            <p:strVal val="#ppt_y"/>
                                          </p:val>
                                        </p:tav>
                                        <p:tav tm="100000">
                                          <p:val>
                                            <p:strVal val="#ppt_y"/>
                                          </p:val>
                                        </p:tav>
                                      </p:tavLst>
                                    </p:anim>
                                  </p:childTnLst>
                                </p:cTn>
                              </p:par>
                              <p:par>
                                <p:cTn id="76" presetID="2" presetClass="entr" presetSubtype="2" fill="hold" nodeType="withEffect">
                                  <p:stCondLst>
                                    <p:cond delay="200"/>
                                  </p:stCondLst>
                                  <p:childTnLst>
                                    <p:set>
                                      <p:cBhvr>
                                        <p:cTn id="77" dur="1" fill="hold">
                                          <p:stCondLst>
                                            <p:cond delay="0"/>
                                          </p:stCondLst>
                                        </p:cTn>
                                        <p:tgtEl>
                                          <p:spTgt spid="84"/>
                                        </p:tgtEl>
                                        <p:attrNameLst>
                                          <p:attrName>style.visibility</p:attrName>
                                        </p:attrNameLst>
                                      </p:cBhvr>
                                      <p:to>
                                        <p:strVal val="visible"/>
                                      </p:to>
                                    </p:set>
                                    <p:anim calcmode="lin" valueType="num">
                                      <p:cBhvr additive="base">
                                        <p:cTn id="78" dur="500" fill="hold"/>
                                        <p:tgtEl>
                                          <p:spTgt spid="84"/>
                                        </p:tgtEl>
                                        <p:attrNameLst>
                                          <p:attrName>ppt_x</p:attrName>
                                        </p:attrNameLst>
                                      </p:cBhvr>
                                      <p:tavLst>
                                        <p:tav tm="0">
                                          <p:val>
                                            <p:strVal val="1+#ppt_w/2"/>
                                          </p:val>
                                        </p:tav>
                                        <p:tav tm="100000">
                                          <p:val>
                                            <p:strVal val="#ppt_x"/>
                                          </p:val>
                                        </p:tav>
                                      </p:tavLst>
                                    </p:anim>
                                    <p:anim calcmode="lin" valueType="num">
                                      <p:cBhvr additive="base">
                                        <p:cTn id="79" dur="500" fill="hold"/>
                                        <p:tgtEl>
                                          <p:spTgt spid="84"/>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stCondLst>
                                    <p:cond delay="300"/>
                                  </p:stCondLst>
                                  <p:childTnLst>
                                    <p:set>
                                      <p:cBhvr>
                                        <p:cTn id="81" dur="1" fill="hold">
                                          <p:stCondLst>
                                            <p:cond delay="0"/>
                                          </p:stCondLst>
                                        </p:cTn>
                                        <p:tgtEl>
                                          <p:spTgt spid="88"/>
                                        </p:tgtEl>
                                        <p:attrNameLst>
                                          <p:attrName>style.visibility</p:attrName>
                                        </p:attrNameLst>
                                      </p:cBhvr>
                                      <p:to>
                                        <p:strVal val="visible"/>
                                      </p:to>
                                    </p:set>
                                    <p:anim calcmode="lin" valueType="num">
                                      <p:cBhvr additive="base">
                                        <p:cTn id="82" dur="500" fill="hold"/>
                                        <p:tgtEl>
                                          <p:spTgt spid="88"/>
                                        </p:tgtEl>
                                        <p:attrNameLst>
                                          <p:attrName>ppt_x</p:attrName>
                                        </p:attrNameLst>
                                      </p:cBhvr>
                                      <p:tavLst>
                                        <p:tav tm="0">
                                          <p:val>
                                            <p:strVal val="1+#ppt_w/2"/>
                                          </p:val>
                                        </p:tav>
                                        <p:tav tm="100000">
                                          <p:val>
                                            <p:strVal val="#ppt_x"/>
                                          </p:val>
                                        </p:tav>
                                      </p:tavLst>
                                    </p:anim>
                                    <p:anim calcmode="lin" valueType="num">
                                      <p:cBhvr additive="base">
                                        <p:cTn id="83" dur="500" fill="hold"/>
                                        <p:tgtEl>
                                          <p:spTgt spid="88"/>
                                        </p:tgtEl>
                                        <p:attrNameLst>
                                          <p:attrName>ppt_y</p:attrName>
                                        </p:attrNameLst>
                                      </p:cBhvr>
                                      <p:tavLst>
                                        <p:tav tm="0">
                                          <p:val>
                                            <p:strVal val="#ppt_y"/>
                                          </p:val>
                                        </p:tav>
                                        <p:tav tm="100000">
                                          <p:val>
                                            <p:strVal val="#ppt_y"/>
                                          </p:val>
                                        </p:tav>
                                      </p:tavLst>
                                    </p:anim>
                                  </p:childTnLst>
                                </p:cTn>
                              </p:par>
                            </p:childTnLst>
                          </p:cTn>
                        </p:par>
                        <p:par>
                          <p:cTn id="84" fill="hold">
                            <p:stCondLst>
                              <p:cond delay="3500"/>
                            </p:stCondLst>
                            <p:childTnLst>
                              <p:par>
                                <p:cTn id="85" presetID="22" presetClass="entr" presetSubtype="8" fill="hold" grpId="0" nodeType="afterEffect">
                                  <p:stCondLst>
                                    <p:cond delay="0"/>
                                  </p:stCondLst>
                                  <p:childTnLst>
                                    <p:set>
                                      <p:cBhvr>
                                        <p:cTn id="86" dur="1" fill="hold">
                                          <p:stCondLst>
                                            <p:cond delay="0"/>
                                          </p:stCondLst>
                                        </p:cTn>
                                        <p:tgtEl>
                                          <p:spTgt spid="85"/>
                                        </p:tgtEl>
                                        <p:attrNameLst>
                                          <p:attrName>style.visibility</p:attrName>
                                        </p:attrNameLst>
                                      </p:cBhvr>
                                      <p:to>
                                        <p:strVal val="visible"/>
                                      </p:to>
                                    </p:set>
                                    <p:animEffect transition="in" filter="wipe(left)">
                                      <p:cBhvr>
                                        <p:cTn id="87" dur="500"/>
                                        <p:tgtEl>
                                          <p:spTgt spid="85"/>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86"/>
                                        </p:tgtEl>
                                        <p:attrNameLst>
                                          <p:attrName>style.visibility</p:attrName>
                                        </p:attrNameLst>
                                      </p:cBhvr>
                                      <p:to>
                                        <p:strVal val="visible"/>
                                      </p:to>
                                    </p:set>
                                    <p:animEffect transition="in" filter="wipe(left)">
                                      <p:cBhvr>
                                        <p:cTn id="90" dur="500"/>
                                        <p:tgtEl>
                                          <p:spTgt spid="86"/>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87"/>
                                        </p:tgtEl>
                                        <p:attrNameLst>
                                          <p:attrName>style.visibility</p:attrName>
                                        </p:attrNameLst>
                                      </p:cBhvr>
                                      <p:to>
                                        <p:strVal val="visible"/>
                                      </p:to>
                                    </p:set>
                                    <p:animEffect transition="in" filter="wipe(left)">
                                      <p:cBhvr>
                                        <p:cTn id="93" dur="500"/>
                                        <p:tgtEl>
                                          <p:spTgt spid="87"/>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89"/>
                                        </p:tgtEl>
                                        <p:attrNameLst>
                                          <p:attrName>style.visibility</p:attrName>
                                        </p:attrNameLst>
                                      </p:cBhvr>
                                      <p:to>
                                        <p:strVal val="visible"/>
                                      </p:to>
                                    </p:set>
                                    <p:animEffect transition="in" filter="wipe(left)">
                                      <p:cBhvr>
                                        <p:cTn id="96" dur="500"/>
                                        <p:tgtEl>
                                          <p:spTgt spid="89"/>
                                        </p:tgtEl>
                                      </p:cBhvr>
                                    </p:animEffect>
                                  </p:childTnLst>
                                </p:cTn>
                              </p:par>
                            </p:childTnLst>
                          </p:cTn>
                        </p:par>
                        <p:par>
                          <p:cTn id="97" fill="hold">
                            <p:stCondLst>
                              <p:cond delay="4000"/>
                            </p:stCondLst>
                            <p:childTnLst>
                              <p:par>
                                <p:cTn id="98" presetID="42" presetClass="entr" presetSubtype="0" fill="hold" nodeType="afterEffect">
                                  <p:stCondLst>
                                    <p:cond delay="0"/>
                                  </p:stCondLst>
                                  <p:childTnLst>
                                    <p:set>
                                      <p:cBhvr>
                                        <p:cTn id="99" dur="1" fill="hold">
                                          <p:stCondLst>
                                            <p:cond delay="0"/>
                                          </p:stCondLst>
                                        </p:cTn>
                                        <p:tgtEl>
                                          <p:spTgt spid="51"/>
                                        </p:tgtEl>
                                        <p:attrNameLst>
                                          <p:attrName>style.visibility</p:attrName>
                                        </p:attrNameLst>
                                      </p:cBhvr>
                                      <p:to>
                                        <p:strVal val="visible"/>
                                      </p:to>
                                    </p:set>
                                    <p:animEffect transition="in" filter="fade">
                                      <p:cBhvr>
                                        <p:cTn id="100" dur="1000"/>
                                        <p:tgtEl>
                                          <p:spTgt spid="51"/>
                                        </p:tgtEl>
                                      </p:cBhvr>
                                    </p:animEffect>
                                    <p:anim calcmode="lin" valueType="num">
                                      <p:cBhvr>
                                        <p:cTn id="101" dur="1000" fill="hold"/>
                                        <p:tgtEl>
                                          <p:spTgt spid="51"/>
                                        </p:tgtEl>
                                        <p:attrNameLst>
                                          <p:attrName>ppt_x</p:attrName>
                                        </p:attrNameLst>
                                      </p:cBhvr>
                                      <p:tavLst>
                                        <p:tav tm="0">
                                          <p:val>
                                            <p:strVal val="#ppt_x"/>
                                          </p:val>
                                        </p:tav>
                                        <p:tav tm="100000">
                                          <p:val>
                                            <p:strVal val="#ppt_x"/>
                                          </p:val>
                                        </p:tav>
                                      </p:tavLst>
                                    </p:anim>
                                    <p:anim calcmode="lin" valueType="num">
                                      <p:cBhvr>
                                        <p:cTn id="102"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5" grpId="0"/>
      <p:bldP spid="76" grpId="0"/>
      <p:bldP spid="81" grpId="0"/>
      <p:bldP spid="85" grpId="0"/>
      <p:bldP spid="86" grpId="0"/>
      <p:bldP spid="87" grpId="0"/>
      <p:bldP spid="89" grpId="0"/>
      <p:bldP spid="90" grpId="0" animBg="1"/>
      <p:bldP spid="90" grpId="1" animBg="1"/>
      <p:bldP spid="91" grpId="0"/>
      <p:bldP spid="92" grpId="0" animBg="1"/>
      <p:bldP spid="92" grpId="1" animBg="1"/>
      <p:bldP spid="93" grpId="0"/>
    </p:bldLst>
  </p:timing>
</p:sld>
</file>

<file path=ppt/tags/tag1.xml><?xml version="1.0" encoding="utf-8"?>
<p:tagLst xmlns:p="http://schemas.openxmlformats.org/presentationml/2006/main">
  <p:tag name="ISPRING_PRESENTATION_TITLE" val="幻灯片 1"/>
</p:tagLst>
</file>

<file path=ppt/theme/theme1.xml><?xml version="1.0" encoding="utf-8"?>
<a:theme xmlns:a="http://schemas.openxmlformats.org/drawingml/2006/main" name="网页式">
  <a:themeElements>
    <a:clrScheme name="自定义 1">
      <a:dk1>
        <a:srgbClr val="424554"/>
      </a:dk1>
      <a:lt1>
        <a:srgbClr val="44A6BA"/>
      </a:lt1>
      <a:dk2>
        <a:srgbClr val="E34B07"/>
      </a:dk2>
      <a:lt2>
        <a:srgbClr val="605958"/>
      </a:lt2>
      <a:accent1>
        <a:srgbClr val="F38D16"/>
      </a:accent1>
      <a:accent2>
        <a:srgbClr val="F3F4F6"/>
      </a:accent2>
      <a:accent3>
        <a:srgbClr val="42494D"/>
      </a:accent3>
      <a:accent4>
        <a:srgbClr val="424554"/>
      </a:accent4>
      <a:accent5>
        <a:srgbClr val="44A6BA"/>
      </a:accent5>
      <a:accent6>
        <a:srgbClr val="E34B07"/>
      </a:accent6>
      <a:hlink>
        <a:srgbClr val="F38D16"/>
      </a:hlink>
      <a:folHlink>
        <a:srgbClr val="60595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5922</Words>
  <Application>WPS 演示</Application>
  <PresentationFormat>自定义</PresentationFormat>
  <Paragraphs>1083</Paragraphs>
  <Slides>33</Slides>
  <Notes>33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33</vt:i4>
      </vt:variant>
    </vt:vector>
  </HeadingPairs>
  <TitlesOfParts>
    <vt:vector size="46" baseType="lpstr">
      <vt:lpstr>Arial</vt:lpstr>
      <vt:lpstr>宋体</vt:lpstr>
      <vt:lpstr>Wingdings</vt:lpstr>
      <vt:lpstr>微软雅黑</vt:lpstr>
      <vt:lpstr>仿宋_GB2312</vt:lpstr>
      <vt:lpstr>Calibri</vt:lpstr>
      <vt:lpstr>Calibri</vt:lpstr>
      <vt:lpstr>Arial Unicode MS</vt:lpstr>
      <vt:lpstr>Segoe UI Light</vt:lpstr>
      <vt:lpstr>方正兰亭细黑_GBK_M</vt:lpstr>
      <vt:lpstr>黑体</vt:lpstr>
      <vt:lpstr>Arial</vt:lpstr>
      <vt:lpstr>网页式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产品展示</dc:title>
  <dc:creator>第一PPT</dc:creator>
  <cp:keywords>www.1ppt.com</cp:keywords>
  <dc:description>www.1ppt.com</dc:description>
  <cp:lastModifiedBy>铭</cp:lastModifiedBy>
  <cp:revision>981</cp:revision>
  <dcterms:created xsi:type="dcterms:W3CDTF">2013-01-25T01:44:00Z</dcterms:created>
  <dcterms:modified xsi:type="dcterms:W3CDTF">2022-03-09T09:49:20Z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028F3A4BA5914435911E03EDD4D3374A</vt:lpwstr>
  </property>
</Properties>
</file>