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7"/>
  </p:handoutMasterIdLst>
  <p:sldIdLst>
    <p:sldId id="256" r:id="rId3"/>
    <p:sldId id="262" r:id="rId4"/>
    <p:sldId id="263" r:id="rId6"/>
    <p:sldId id="264" r:id="rId7"/>
    <p:sldId id="261" r:id="rId8"/>
    <p:sldId id="267" r:id="rId9"/>
    <p:sldId id="265" r:id="rId10"/>
    <p:sldId id="279" r:id="rId11"/>
    <p:sldId id="268" r:id="rId12"/>
    <p:sldId id="266" r:id="rId13"/>
    <p:sldId id="276" r:id="rId14"/>
    <p:sldId id="269" r:id="rId15"/>
    <p:sldId id="270" r:id="rId16"/>
    <p:sldId id="272" r:id="rId17"/>
    <p:sldId id="280" r:id="rId18"/>
    <p:sldId id="271" r:id="rId19"/>
    <p:sldId id="273" r:id="rId20"/>
    <p:sldId id="274" r:id="rId21"/>
    <p:sldId id="281" r:id="rId22"/>
    <p:sldId id="275" r:id="rId23"/>
    <p:sldId id="277" r:id="rId24"/>
    <p:sldId id="278" r:id="rId25"/>
    <p:sldId id="28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994A"/>
    <a:srgbClr val="3590A6"/>
    <a:srgbClr val="F3D388"/>
    <a:srgbClr val="F4E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96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590A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A994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lt"/>
                    <a:cs typeface="+mn-lt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F3D388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569645584"/>
        <c:axId val="-1569657008"/>
      </c:barChart>
      <c:catAx>
        <c:axId val="-15696455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569657008"/>
        <c:crosses val="autoZero"/>
        <c:auto val="1"/>
        <c:lblAlgn val="ctr"/>
        <c:lblOffset val="100"/>
        <c:noMultiLvlLbl val="0"/>
      </c:catAx>
      <c:valAx>
        <c:axId val="-1569657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569645584"/>
        <c:crosses val="autoZero"/>
        <c:crossBetween val="between"/>
      </c:valAx>
      <c:spPr>
        <a:noFill/>
        <a:ln>
          <a:solidFill>
            <a:schemeClr val="bg1"/>
          </a:solidFill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8575" y="-19685"/>
            <a:ext cx="12249785" cy="6890385"/>
          </a:xfrm>
          <a:prstGeom prst="rect">
            <a:avLst/>
          </a:prstGeom>
        </p:spPr>
      </p:pic>
      <p:pic>
        <p:nvPicPr>
          <p:cNvPr id="8" name="图片 7" descr="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36040" y="1026160"/>
            <a:ext cx="9559925" cy="47796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8575" y="-19685"/>
            <a:ext cx="12249785" cy="6890385"/>
          </a:xfrm>
          <a:prstGeom prst="rect">
            <a:avLst/>
          </a:prstGeom>
        </p:spPr>
      </p:pic>
      <p:pic>
        <p:nvPicPr>
          <p:cNvPr id="8" name="图片 7" descr="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0825" y="288925"/>
            <a:ext cx="11659235" cy="62642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026410" y="2662708"/>
            <a:ext cx="62547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a typeface="Kozuka Mincho Pro H" panose="02020A00000000000000" charset="-128"/>
                <a:cs typeface="Times New Roman" panose="02020603050405020304" pitchFamily="18" charset="0"/>
                <a:sym typeface="+mn-ea"/>
              </a:rPr>
              <a:t>THE PROFESSIONAL TEMPLATE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a typeface="Kozuka Mincho Pro H" panose="02020A00000000000000" charset="-128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48853" y="1832763"/>
            <a:ext cx="78098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3590A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文艺小清</a:t>
            </a:r>
            <a:r>
              <a:rPr lang="zh-CN" altLang="en-US" sz="4800" dirty="0" smtClean="0">
                <a:solidFill>
                  <a:srgbClr val="3590A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新个人总结</a:t>
            </a:r>
            <a:r>
              <a:rPr lang="en-US" altLang="zh-CN" sz="4800" dirty="0" smtClean="0">
                <a:solidFill>
                  <a:srgbClr val="3590A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PPT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18" name="Shape 6922"/>
          <p:cNvSpPr/>
          <p:nvPr/>
        </p:nvSpPr>
        <p:spPr>
          <a:xfrm>
            <a:off x="3055938" y="3076093"/>
            <a:ext cx="6195695" cy="37084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461635" y="4455313"/>
            <a:ext cx="1384300" cy="175895"/>
            <a:chOff x="7454" y="1360"/>
            <a:chExt cx="3244" cy="412"/>
          </a:xfrm>
        </p:grpSpPr>
        <p:sp>
          <p:nvSpPr>
            <p:cNvPr id="29" name="椭圆 28"/>
            <p:cNvSpPr/>
            <p:nvPr/>
          </p:nvSpPr>
          <p:spPr>
            <a:xfrm>
              <a:off x="7454" y="1360"/>
              <a:ext cx="413" cy="413"/>
            </a:xfrm>
            <a:prstGeom prst="ellipse">
              <a:avLst/>
            </a:prstGeom>
            <a:solidFill>
              <a:srgbClr val="359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8398" y="1360"/>
              <a:ext cx="413" cy="413"/>
            </a:xfrm>
            <a:prstGeom prst="ellipse">
              <a:avLst/>
            </a:prstGeom>
            <a:solidFill>
              <a:srgbClr val="EA99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342" y="1360"/>
              <a:ext cx="413" cy="413"/>
            </a:xfrm>
            <a:prstGeom prst="ellipse">
              <a:avLst/>
            </a:prstGeom>
            <a:solidFill>
              <a:srgbClr val="F3D3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0286" y="1360"/>
              <a:ext cx="413" cy="413"/>
            </a:xfrm>
            <a:prstGeom prst="ellipse">
              <a:avLst/>
            </a:prstGeom>
            <a:solidFill>
              <a:srgbClr val="359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-12643" y="2257425"/>
            <a:ext cx="12250643" cy="5582298"/>
            <a:chOff x="-12643" y="2257425"/>
            <a:chExt cx="12250643" cy="558229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3399" y="4933096"/>
              <a:ext cx="2869858" cy="290662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643" y="2865952"/>
              <a:ext cx="1701744" cy="3992047"/>
            </a:xfrm>
            <a:prstGeom prst="rect">
              <a:avLst/>
            </a:prstGeom>
          </p:spPr>
        </p:pic>
        <p:sp>
          <p:nvSpPr>
            <p:cNvPr id="12" name="圆角矩形 11"/>
            <p:cNvSpPr/>
            <p:nvPr/>
          </p:nvSpPr>
          <p:spPr>
            <a:xfrm>
              <a:off x="4792028" y="3773323"/>
              <a:ext cx="2723515" cy="318770"/>
            </a:xfrm>
            <a:prstGeom prst="roundRect">
              <a:avLst/>
            </a:prstGeom>
            <a:solidFill>
              <a:srgbClr val="359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98073" y="3754908"/>
              <a:ext cx="251142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汇报人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：</a:t>
              </a:r>
              <a:r>
                <a:rPr 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XXX</a:t>
              </a:r>
              <a:endParaRPr 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91750" y="2257425"/>
              <a:ext cx="1946250" cy="525375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21588" y="3798062"/>
              <a:ext cx="4602474" cy="3059938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 rot="1653379">
              <a:off x="1063974" y="3899194"/>
              <a:ext cx="2643862" cy="3757168"/>
              <a:chOff x="593761" y="3798062"/>
              <a:chExt cx="2643862" cy="3757168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761" y="4197985"/>
                <a:ext cx="2643862" cy="3357245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8949" y="3798062"/>
                <a:ext cx="1666367" cy="1922116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25"/>
          <p:cNvGrpSpPr/>
          <p:nvPr/>
        </p:nvGrpSpPr>
        <p:grpSpPr>
          <a:xfrm>
            <a:off x="2907474" y="2205783"/>
            <a:ext cx="2006945" cy="208477"/>
            <a:chOff x="4671768" y="1525092"/>
            <a:chExt cx="1322632" cy="137392"/>
          </a:xfrm>
          <a:solidFill>
            <a:srgbClr val="EA994A"/>
          </a:solidFill>
        </p:grpSpPr>
        <p:grpSp>
          <p:nvGrpSpPr>
            <p:cNvPr id="60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62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rgbClr val="EA994A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63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rgbClr val="EA994A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61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EA994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AutoShape 1"/>
          <p:cNvSpPr/>
          <p:nvPr/>
        </p:nvSpPr>
        <p:spPr bwMode="auto">
          <a:xfrm rot="1800000">
            <a:off x="7268845" y="4844415"/>
            <a:ext cx="604520" cy="501650"/>
          </a:xfrm>
          <a:custGeom>
            <a:avLst/>
            <a:gdLst>
              <a:gd name="T0" fmla="*/ 2147483647 w 21175"/>
              <a:gd name="T1" fmla="*/ 0 h 21477"/>
              <a:gd name="T2" fmla="*/ 2147483647 w 21175"/>
              <a:gd name="T3" fmla="*/ 2147483647 h 21477"/>
              <a:gd name="T4" fmla="*/ 2147483647 w 21175"/>
              <a:gd name="T5" fmla="*/ 2147483647 h 21477"/>
              <a:gd name="T6" fmla="*/ 0 w 21175"/>
              <a:gd name="T7" fmla="*/ 2147483647 h 21477"/>
              <a:gd name="T8" fmla="*/ 2147483647 w 21175"/>
              <a:gd name="T9" fmla="*/ 0 h 21477"/>
              <a:gd name="T10" fmla="*/ 2147483647 w 21175"/>
              <a:gd name="T11" fmla="*/ 0 h 214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175" h="21477">
                <a:moveTo>
                  <a:pt x="2894" y="0"/>
                </a:moveTo>
                <a:lnTo>
                  <a:pt x="21157" y="16957"/>
                </a:lnTo>
                <a:cubicBezTo>
                  <a:pt x="21157" y="16957"/>
                  <a:pt x="21600" y="21600"/>
                  <a:pt x="18108" y="21474"/>
                </a:cubicBezTo>
                <a:lnTo>
                  <a:pt x="0" y="2609"/>
                </a:lnTo>
                <a:lnTo>
                  <a:pt x="2894" y="0"/>
                </a:lnTo>
                <a:close/>
                <a:moveTo>
                  <a:pt x="2894" y="0"/>
                </a:moveTo>
              </a:path>
            </a:pathLst>
          </a:custGeom>
          <a:solidFill>
            <a:srgbClr val="F8A885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9" name="AutoShape 2"/>
          <p:cNvSpPr/>
          <p:nvPr/>
        </p:nvSpPr>
        <p:spPr bwMode="auto">
          <a:xfrm rot="1800000">
            <a:off x="4301490" y="1458595"/>
            <a:ext cx="989965" cy="1209675"/>
          </a:xfrm>
          <a:custGeom>
            <a:avLst/>
            <a:gdLst/>
            <a:ahLst/>
            <a:cxnLst/>
            <a:rect l="0" t="0" r="r" b="b"/>
            <a:pathLst>
              <a:path w="21241" h="21251">
                <a:moveTo>
                  <a:pt x="48" y="713"/>
                </a:moveTo>
                <a:cubicBezTo>
                  <a:pt x="-221" y="142"/>
                  <a:pt x="710" y="-279"/>
                  <a:pt x="1126" y="227"/>
                </a:cubicBezTo>
                <a:cubicBezTo>
                  <a:pt x="3513" y="3129"/>
                  <a:pt x="7121" y="6980"/>
                  <a:pt x="11609" y="10149"/>
                </a:cubicBezTo>
                <a:cubicBezTo>
                  <a:pt x="11990" y="9799"/>
                  <a:pt x="12489" y="9340"/>
                  <a:pt x="12632" y="9208"/>
                </a:cubicBezTo>
                <a:cubicBezTo>
                  <a:pt x="13061" y="8814"/>
                  <a:pt x="12899" y="8530"/>
                  <a:pt x="12899" y="8530"/>
                </a:cubicBezTo>
                <a:cubicBezTo>
                  <a:pt x="12766" y="8139"/>
                  <a:pt x="12865" y="7702"/>
                  <a:pt x="13215" y="7380"/>
                </a:cubicBezTo>
                <a:cubicBezTo>
                  <a:pt x="13749" y="6889"/>
                  <a:pt x="14656" y="6855"/>
                  <a:pt x="15240" y="7305"/>
                </a:cubicBezTo>
                <a:lnTo>
                  <a:pt x="15575" y="7564"/>
                </a:lnTo>
                <a:cubicBezTo>
                  <a:pt x="16159" y="8014"/>
                  <a:pt x="16199" y="8777"/>
                  <a:pt x="15664" y="9269"/>
                </a:cubicBezTo>
                <a:cubicBezTo>
                  <a:pt x="15664" y="9269"/>
                  <a:pt x="15220" y="9824"/>
                  <a:pt x="14341" y="9644"/>
                </a:cubicBezTo>
                <a:cubicBezTo>
                  <a:pt x="14341" y="9644"/>
                  <a:pt x="13916" y="9595"/>
                  <a:pt x="13559" y="9924"/>
                </a:cubicBezTo>
                <a:cubicBezTo>
                  <a:pt x="13422" y="10050"/>
                  <a:pt x="12962" y="10473"/>
                  <a:pt x="12589" y="10816"/>
                </a:cubicBezTo>
                <a:cubicBezTo>
                  <a:pt x="15102" y="12485"/>
                  <a:pt x="17864" y="13922"/>
                  <a:pt x="20831" y="14853"/>
                </a:cubicBezTo>
                <a:cubicBezTo>
                  <a:pt x="21241" y="14982"/>
                  <a:pt x="21379" y="15414"/>
                  <a:pt x="21083" y="15684"/>
                </a:cubicBezTo>
                <a:cubicBezTo>
                  <a:pt x="20198" y="16494"/>
                  <a:pt x="19308" y="17237"/>
                  <a:pt x="18451" y="17907"/>
                </a:cubicBezTo>
                <a:lnTo>
                  <a:pt x="18432" y="17891"/>
                </a:lnTo>
                <a:cubicBezTo>
                  <a:pt x="18423" y="17883"/>
                  <a:pt x="18395" y="17897"/>
                  <a:pt x="18387" y="17896"/>
                </a:cubicBezTo>
                <a:cubicBezTo>
                  <a:pt x="18679" y="17004"/>
                  <a:pt x="18155" y="16335"/>
                  <a:pt x="17752" y="16044"/>
                </a:cubicBezTo>
                <a:cubicBezTo>
                  <a:pt x="16857" y="15296"/>
                  <a:pt x="15407" y="15281"/>
                  <a:pt x="14491" y="16020"/>
                </a:cubicBezTo>
                <a:lnTo>
                  <a:pt x="14163" y="16285"/>
                </a:lnTo>
                <a:cubicBezTo>
                  <a:pt x="13234" y="17035"/>
                  <a:pt x="13202" y="18283"/>
                  <a:pt x="14093" y="19065"/>
                </a:cubicBezTo>
                <a:cubicBezTo>
                  <a:pt x="14612" y="19522"/>
                  <a:pt x="15345" y="19731"/>
                  <a:pt x="16084" y="19648"/>
                </a:cubicBezTo>
                <a:cubicBezTo>
                  <a:pt x="15190" y="20265"/>
                  <a:pt x="14397" y="20771"/>
                  <a:pt x="13770" y="21154"/>
                </a:cubicBezTo>
                <a:cubicBezTo>
                  <a:pt x="13496" y="21321"/>
                  <a:pt x="13114" y="21268"/>
                  <a:pt x="12916" y="21037"/>
                </a:cubicBezTo>
                <a:cubicBezTo>
                  <a:pt x="7572" y="14828"/>
                  <a:pt x="3434" y="7884"/>
                  <a:pt x="48" y="713"/>
                </a:cubicBezTo>
                <a:close/>
                <a:moveTo>
                  <a:pt x="48" y="713"/>
                </a:moveTo>
              </a:path>
            </a:pathLst>
          </a:custGeom>
          <a:solidFill>
            <a:srgbClr val="EA994A"/>
          </a:solidFill>
          <a:ln>
            <a:noFill/>
          </a:ln>
        </p:spPr>
        <p:txBody>
          <a:bodyPr lIns="0" tIns="0" rIns="0" bIns="0"/>
          <a:lstStyle/>
          <a:p>
            <a:pPr>
              <a:defRPr/>
            </a:pPr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0" name="AutoShape 3"/>
          <p:cNvSpPr/>
          <p:nvPr/>
        </p:nvSpPr>
        <p:spPr bwMode="auto">
          <a:xfrm rot="1800000">
            <a:off x="4492625" y="1619885"/>
            <a:ext cx="1384300" cy="837565"/>
          </a:xfrm>
          <a:custGeom>
            <a:avLst/>
            <a:gdLst/>
            <a:ahLst/>
            <a:cxnLst/>
            <a:rect l="0" t="0" r="r" b="b"/>
            <a:pathLst>
              <a:path w="21294" h="21205">
                <a:moveTo>
                  <a:pt x="94" y="1201"/>
                </a:moveTo>
                <a:cubicBezTo>
                  <a:pt x="-205" y="542"/>
                  <a:pt x="265" y="-323"/>
                  <a:pt x="680" y="123"/>
                </a:cubicBezTo>
                <a:cubicBezTo>
                  <a:pt x="4038" y="3733"/>
                  <a:pt x="8570" y="4780"/>
                  <a:pt x="12636" y="3933"/>
                </a:cubicBezTo>
                <a:cubicBezTo>
                  <a:pt x="14594" y="3525"/>
                  <a:pt x="16516" y="2790"/>
                  <a:pt x="18425" y="1946"/>
                </a:cubicBezTo>
                <a:cubicBezTo>
                  <a:pt x="18713" y="1818"/>
                  <a:pt x="18987" y="2198"/>
                  <a:pt x="18978" y="2702"/>
                </a:cubicBezTo>
                <a:cubicBezTo>
                  <a:pt x="18935" y="5191"/>
                  <a:pt x="18646" y="7580"/>
                  <a:pt x="18190" y="9849"/>
                </a:cubicBezTo>
                <a:cubicBezTo>
                  <a:pt x="18508" y="9974"/>
                  <a:pt x="18826" y="10100"/>
                  <a:pt x="18937" y="10144"/>
                </a:cubicBezTo>
                <a:cubicBezTo>
                  <a:pt x="19380" y="10319"/>
                  <a:pt x="19535" y="9949"/>
                  <a:pt x="19535" y="9949"/>
                </a:cubicBezTo>
                <a:cubicBezTo>
                  <a:pt x="19778" y="9531"/>
                  <a:pt x="20137" y="9328"/>
                  <a:pt x="20499" y="9471"/>
                </a:cubicBezTo>
                <a:cubicBezTo>
                  <a:pt x="21052" y="9689"/>
                  <a:pt x="21395" y="10624"/>
                  <a:pt x="21266" y="11559"/>
                </a:cubicBezTo>
                <a:lnTo>
                  <a:pt x="21192" y="12096"/>
                </a:lnTo>
                <a:cubicBezTo>
                  <a:pt x="21063" y="13031"/>
                  <a:pt x="20510" y="13612"/>
                  <a:pt x="19958" y="13393"/>
                </a:cubicBezTo>
                <a:cubicBezTo>
                  <a:pt x="19958" y="13393"/>
                  <a:pt x="19389" y="13315"/>
                  <a:pt x="19215" y="12259"/>
                </a:cubicBezTo>
                <a:cubicBezTo>
                  <a:pt x="19215" y="12259"/>
                  <a:pt x="19102" y="11776"/>
                  <a:pt x="18732" y="11629"/>
                </a:cubicBezTo>
                <a:cubicBezTo>
                  <a:pt x="18608" y="11581"/>
                  <a:pt x="18228" y="11430"/>
                  <a:pt x="17876" y="11291"/>
                </a:cubicBezTo>
                <a:cubicBezTo>
                  <a:pt x="17025" y="14871"/>
                  <a:pt x="15769" y="18120"/>
                  <a:pt x="14406" y="20931"/>
                </a:cubicBezTo>
                <a:cubicBezTo>
                  <a:pt x="14281" y="21191"/>
                  <a:pt x="14066" y="21277"/>
                  <a:pt x="13884" y="21141"/>
                </a:cubicBezTo>
                <a:cubicBezTo>
                  <a:pt x="11916" y="19668"/>
                  <a:pt x="10071" y="17702"/>
                  <a:pt x="8372" y="15502"/>
                </a:cubicBezTo>
                <a:cubicBezTo>
                  <a:pt x="9137" y="15761"/>
                  <a:pt x="9679" y="15070"/>
                  <a:pt x="9906" y="14557"/>
                </a:cubicBezTo>
                <a:cubicBezTo>
                  <a:pt x="10499" y="13404"/>
                  <a:pt x="10444" y="11648"/>
                  <a:pt x="9774" y="10609"/>
                </a:cubicBezTo>
                <a:lnTo>
                  <a:pt x="9533" y="10237"/>
                </a:lnTo>
                <a:cubicBezTo>
                  <a:pt x="8852" y="9182"/>
                  <a:pt x="7791" y="9261"/>
                  <a:pt x="7167" y="10413"/>
                </a:cubicBezTo>
                <a:cubicBezTo>
                  <a:pt x="6788" y="11113"/>
                  <a:pt x="6645" y="12069"/>
                  <a:pt x="6777" y="12991"/>
                </a:cubicBezTo>
                <a:cubicBezTo>
                  <a:pt x="6770" y="13007"/>
                  <a:pt x="6761" y="13025"/>
                  <a:pt x="6749" y="13047"/>
                </a:cubicBezTo>
                <a:lnTo>
                  <a:pt x="6680" y="13175"/>
                </a:lnTo>
                <a:cubicBezTo>
                  <a:pt x="3986" y="9226"/>
                  <a:pt x="1744" y="4837"/>
                  <a:pt x="94" y="1201"/>
                </a:cubicBezTo>
                <a:close/>
                <a:moveTo>
                  <a:pt x="94" y="1201"/>
                </a:moveTo>
              </a:path>
            </a:pathLst>
          </a:custGeom>
          <a:solidFill>
            <a:srgbClr val="3590A6"/>
          </a:solidFill>
          <a:ln>
            <a:noFill/>
          </a:ln>
        </p:spPr>
        <p:txBody>
          <a:bodyPr lIns="0" tIns="0" rIns="0" bIns="0"/>
          <a:lstStyle/>
          <a:p>
            <a:pPr>
              <a:defRPr/>
            </a:pPr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1" name="AutoShape 4"/>
          <p:cNvSpPr/>
          <p:nvPr/>
        </p:nvSpPr>
        <p:spPr bwMode="auto">
          <a:xfrm rot="1800000">
            <a:off x="5330825" y="2035810"/>
            <a:ext cx="1593850" cy="1068705"/>
          </a:xfrm>
          <a:custGeom>
            <a:avLst/>
            <a:gdLst>
              <a:gd name="T0" fmla="*/ 2147483647 w 21432"/>
              <a:gd name="T1" fmla="*/ 2147483647 h 21367"/>
              <a:gd name="T2" fmla="*/ 2147483647 w 21432"/>
              <a:gd name="T3" fmla="*/ 2147483647 h 21367"/>
              <a:gd name="T4" fmla="*/ 2147483647 w 21432"/>
              <a:gd name="T5" fmla="*/ 2147483647 h 21367"/>
              <a:gd name="T6" fmla="*/ 2147483647 w 21432"/>
              <a:gd name="T7" fmla="*/ 2147483647 h 21367"/>
              <a:gd name="T8" fmla="*/ 2147483647 w 21432"/>
              <a:gd name="T9" fmla="*/ 2147483647 h 21367"/>
              <a:gd name="T10" fmla="*/ 2147483647 w 21432"/>
              <a:gd name="T11" fmla="*/ 2147483647 h 21367"/>
              <a:gd name="T12" fmla="*/ 2147483647 w 21432"/>
              <a:gd name="T13" fmla="*/ 2147483647 h 21367"/>
              <a:gd name="T14" fmla="*/ 2147483647 w 21432"/>
              <a:gd name="T15" fmla="*/ 2147483647 h 21367"/>
              <a:gd name="T16" fmla="*/ 2147483647 w 21432"/>
              <a:gd name="T17" fmla="*/ 2147483647 h 21367"/>
              <a:gd name="T18" fmla="*/ 2147483647 w 21432"/>
              <a:gd name="T19" fmla="*/ 2147483647 h 21367"/>
              <a:gd name="T20" fmla="*/ 2147483647 w 21432"/>
              <a:gd name="T21" fmla="*/ 2147483647 h 21367"/>
              <a:gd name="T22" fmla="*/ 2147483647 w 21432"/>
              <a:gd name="T23" fmla="*/ 2147483647 h 21367"/>
              <a:gd name="T24" fmla="*/ 2147483647 w 21432"/>
              <a:gd name="T25" fmla="*/ 2147483647 h 21367"/>
              <a:gd name="T26" fmla="*/ 2147483647 w 21432"/>
              <a:gd name="T27" fmla="*/ 2147483647 h 21367"/>
              <a:gd name="T28" fmla="*/ 2147483647 w 21432"/>
              <a:gd name="T29" fmla="*/ 2147483647 h 21367"/>
              <a:gd name="T30" fmla="*/ 2147483647 w 21432"/>
              <a:gd name="T31" fmla="*/ 2147483647 h 21367"/>
              <a:gd name="T32" fmla="*/ 2147483647 w 21432"/>
              <a:gd name="T33" fmla="*/ 2147483647 h 21367"/>
              <a:gd name="T34" fmla="*/ 2147483647 w 21432"/>
              <a:gd name="T35" fmla="*/ 2147483647 h 21367"/>
              <a:gd name="T36" fmla="*/ 2147483647 w 21432"/>
              <a:gd name="T37" fmla="*/ 2147483647 h 21367"/>
              <a:gd name="T38" fmla="*/ 2147483647 w 21432"/>
              <a:gd name="T39" fmla="*/ 2147483647 h 21367"/>
              <a:gd name="T40" fmla="*/ 2147483647 w 21432"/>
              <a:gd name="T41" fmla="*/ 2147483647 h 21367"/>
              <a:gd name="T42" fmla="*/ 2147483647 w 21432"/>
              <a:gd name="T43" fmla="*/ 2147483647 h 21367"/>
              <a:gd name="T44" fmla="*/ 2147483647 w 21432"/>
              <a:gd name="T45" fmla="*/ 2147483647 h 21367"/>
              <a:gd name="T46" fmla="*/ 2147483647 w 21432"/>
              <a:gd name="T47" fmla="*/ 2147483647 h 21367"/>
              <a:gd name="T48" fmla="*/ 2147483647 w 21432"/>
              <a:gd name="T49" fmla="*/ 2147483647 h 21367"/>
              <a:gd name="T50" fmla="*/ 2147483647 w 21432"/>
              <a:gd name="T51" fmla="*/ 2147483647 h 21367"/>
              <a:gd name="T52" fmla="*/ 2147483647 w 21432"/>
              <a:gd name="T53" fmla="*/ 2147483647 h 21367"/>
              <a:gd name="T54" fmla="*/ 2147483647 w 21432"/>
              <a:gd name="T55" fmla="*/ 2147483647 h 21367"/>
              <a:gd name="T56" fmla="*/ 2147483647 w 21432"/>
              <a:gd name="T57" fmla="*/ 2147483647 h 21367"/>
              <a:gd name="T58" fmla="*/ 2147483647 w 21432"/>
              <a:gd name="T59" fmla="*/ 2147483647 h 2136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432" h="21367">
                <a:moveTo>
                  <a:pt x="85" y="19170"/>
                </a:moveTo>
                <a:cubicBezTo>
                  <a:pt x="1218" y="16971"/>
                  <a:pt x="2106" y="14731"/>
                  <a:pt x="2745" y="12479"/>
                </a:cubicBezTo>
                <a:lnTo>
                  <a:pt x="2824" y="12507"/>
                </a:lnTo>
                <a:cubicBezTo>
                  <a:pt x="2832" y="12510"/>
                  <a:pt x="2841" y="12481"/>
                  <a:pt x="2846" y="12479"/>
                </a:cubicBezTo>
                <a:cubicBezTo>
                  <a:pt x="3055" y="13480"/>
                  <a:pt x="3603" y="13845"/>
                  <a:pt x="3933" y="13911"/>
                </a:cubicBezTo>
                <a:cubicBezTo>
                  <a:pt x="4708" y="14157"/>
                  <a:pt x="5478" y="13413"/>
                  <a:pt x="5659" y="12231"/>
                </a:cubicBezTo>
                <a:lnTo>
                  <a:pt x="5724" y="11807"/>
                </a:lnTo>
                <a:cubicBezTo>
                  <a:pt x="5908" y="10607"/>
                  <a:pt x="5417" y="9401"/>
                  <a:pt x="4629" y="9121"/>
                </a:cubicBezTo>
                <a:cubicBezTo>
                  <a:pt x="4212" y="8973"/>
                  <a:pt x="3785" y="9108"/>
                  <a:pt x="3444" y="9482"/>
                </a:cubicBezTo>
                <a:cubicBezTo>
                  <a:pt x="3783" y="7632"/>
                  <a:pt x="3954" y="5785"/>
                  <a:pt x="3946" y="3957"/>
                </a:cubicBezTo>
                <a:cubicBezTo>
                  <a:pt x="3945" y="3691"/>
                  <a:pt x="4057" y="3457"/>
                  <a:pt x="4225" y="3386"/>
                </a:cubicBezTo>
                <a:cubicBezTo>
                  <a:pt x="7107" y="2168"/>
                  <a:pt x="9976" y="844"/>
                  <a:pt x="12937" y="281"/>
                </a:cubicBezTo>
                <a:cubicBezTo>
                  <a:pt x="15153" y="-140"/>
                  <a:pt x="17392" y="-79"/>
                  <a:pt x="19592" y="409"/>
                </a:cubicBezTo>
                <a:cubicBezTo>
                  <a:pt x="19799" y="455"/>
                  <a:pt x="19945" y="743"/>
                  <a:pt x="19921" y="1060"/>
                </a:cubicBezTo>
                <a:cubicBezTo>
                  <a:pt x="19777" y="2956"/>
                  <a:pt x="19430" y="5976"/>
                  <a:pt x="18595" y="9802"/>
                </a:cubicBezTo>
                <a:cubicBezTo>
                  <a:pt x="18909" y="9914"/>
                  <a:pt x="19257" y="10038"/>
                  <a:pt x="19368" y="10078"/>
                </a:cubicBezTo>
                <a:cubicBezTo>
                  <a:pt x="19756" y="10216"/>
                  <a:pt x="19891" y="9923"/>
                  <a:pt x="19891" y="9923"/>
                </a:cubicBezTo>
                <a:cubicBezTo>
                  <a:pt x="20104" y="9594"/>
                  <a:pt x="20419" y="9433"/>
                  <a:pt x="20736" y="9546"/>
                </a:cubicBezTo>
                <a:cubicBezTo>
                  <a:pt x="21220" y="9718"/>
                  <a:pt x="21521" y="10457"/>
                  <a:pt x="21408" y="11194"/>
                </a:cubicBezTo>
                <a:lnTo>
                  <a:pt x="21343" y="11618"/>
                </a:lnTo>
                <a:cubicBezTo>
                  <a:pt x="21230" y="12356"/>
                  <a:pt x="20746" y="12815"/>
                  <a:pt x="20262" y="12643"/>
                </a:cubicBezTo>
                <a:cubicBezTo>
                  <a:pt x="20262" y="12643"/>
                  <a:pt x="19764" y="12581"/>
                  <a:pt x="19611" y="11747"/>
                </a:cubicBezTo>
                <a:cubicBezTo>
                  <a:pt x="19611" y="11747"/>
                  <a:pt x="19512" y="11365"/>
                  <a:pt x="19189" y="11250"/>
                </a:cubicBezTo>
                <a:cubicBezTo>
                  <a:pt x="19068" y="11207"/>
                  <a:pt x="18669" y="11065"/>
                  <a:pt x="18336" y="10946"/>
                </a:cubicBezTo>
                <a:cubicBezTo>
                  <a:pt x="17705" y="13636"/>
                  <a:pt x="16841" y="16678"/>
                  <a:pt x="15652" y="19979"/>
                </a:cubicBezTo>
                <a:cubicBezTo>
                  <a:pt x="15588" y="20156"/>
                  <a:pt x="15468" y="20273"/>
                  <a:pt x="15336" y="20286"/>
                </a:cubicBezTo>
                <a:cubicBezTo>
                  <a:pt x="12263" y="20579"/>
                  <a:pt x="9122" y="21155"/>
                  <a:pt x="5654" y="21353"/>
                </a:cubicBezTo>
                <a:cubicBezTo>
                  <a:pt x="3777" y="21460"/>
                  <a:pt x="1971" y="20979"/>
                  <a:pt x="255" y="20093"/>
                </a:cubicBezTo>
                <a:cubicBezTo>
                  <a:pt x="4" y="19963"/>
                  <a:pt x="-79" y="19489"/>
                  <a:pt x="85" y="19170"/>
                </a:cubicBezTo>
                <a:close/>
                <a:moveTo>
                  <a:pt x="85" y="19170"/>
                </a:moveTo>
              </a:path>
            </a:pathLst>
          </a:custGeom>
          <a:solidFill>
            <a:srgbClr val="F3D388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2" name="AutoShape 5"/>
          <p:cNvSpPr/>
          <p:nvPr/>
        </p:nvSpPr>
        <p:spPr bwMode="auto">
          <a:xfrm rot="1800000">
            <a:off x="6377305" y="2661920"/>
            <a:ext cx="1503045" cy="1218565"/>
          </a:xfrm>
          <a:custGeom>
            <a:avLst/>
            <a:gdLst>
              <a:gd name="T0" fmla="*/ 2147483647 w 21407"/>
              <a:gd name="T1" fmla="*/ 2147483647 h 21467"/>
              <a:gd name="T2" fmla="*/ 2147483647 w 21407"/>
              <a:gd name="T3" fmla="*/ 2147483647 h 21467"/>
              <a:gd name="T4" fmla="*/ 2147483647 w 21407"/>
              <a:gd name="T5" fmla="*/ 2147483647 h 21467"/>
              <a:gd name="T6" fmla="*/ 2147483647 w 21407"/>
              <a:gd name="T7" fmla="*/ 2147483647 h 21467"/>
              <a:gd name="T8" fmla="*/ 2147483647 w 21407"/>
              <a:gd name="T9" fmla="*/ 2147483647 h 21467"/>
              <a:gd name="T10" fmla="*/ 2147483647 w 21407"/>
              <a:gd name="T11" fmla="*/ 2147483647 h 21467"/>
              <a:gd name="T12" fmla="*/ 2147483647 w 21407"/>
              <a:gd name="T13" fmla="*/ 2147483647 h 21467"/>
              <a:gd name="T14" fmla="*/ 2147483647 w 21407"/>
              <a:gd name="T15" fmla="*/ 2147483647 h 21467"/>
              <a:gd name="T16" fmla="*/ 2147483647 w 21407"/>
              <a:gd name="T17" fmla="*/ 2147483647 h 21467"/>
              <a:gd name="T18" fmla="*/ 2147483647 w 21407"/>
              <a:gd name="T19" fmla="*/ 2147483647 h 21467"/>
              <a:gd name="T20" fmla="*/ 2147483647 w 21407"/>
              <a:gd name="T21" fmla="*/ 2147483647 h 21467"/>
              <a:gd name="T22" fmla="*/ 2147483647 w 21407"/>
              <a:gd name="T23" fmla="*/ 1563917293 h 21467"/>
              <a:gd name="T24" fmla="*/ 2147483647 w 21407"/>
              <a:gd name="T25" fmla="*/ 2147483647 h 21467"/>
              <a:gd name="T26" fmla="*/ 2147483647 w 21407"/>
              <a:gd name="T27" fmla="*/ 2147483647 h 21467"/>
              <a:gd name="T28" fmla="*/ 2147483647 w 21407"/>
              <a:gd name="T29" fmla="*/ 2147483647 h 21467"/>
              <a:gd name="T30" fmla="*/ 2147483647 w 21407"/>
              <a:gd name="T31" fmla="*/ 2147483647 h 21467"/>
              <a:gd name="T32" fmla="*/ 2147483647 w 21407"/>
              <a:gd name="T33" fmla="*/ 2147483647 h 21467"/>
              <a:gd name="T34" fmla="*/ 2147483647 w 21407"/>
              <a:gd name="T35" fmla="*/ 2147483647 h 21467"/>
              <a:gd name="T36" fmla="*/ 2147483647 w 21407"/>
              <a:gd name="T37" fmla="*/ 2147483647 h 21467"/>
              <a:gd name="T38" fmla="*/ 2147483647 w 21407"/>
              <a:gd name="T39" fmla="*/ 2147483647 h 21467"/>
              <a:gd name="T40" fmla="*/ 2147483647 w 21407"/>
              <a:gd name="T41" fmla="*/ 2147483647 h 21467"/>
              <a:gd name="T42" fmla="*/ 2147483647 w 21407"/>
              <a:gd name="T43" fmla="*/ 2147483647 h 21467"/>
              <a:gd name="T44" fmla="*/ 2147483647 w 21407"/>
              <a:gd name="T45" fmla="*/ 2147483647 h 21467"/>
              <a:gd name="T46" fmla="*/ 2147483647 w 21407"/>
              <a:gd name="T47" fmla="*/ 2147483647 h 21467"/>
              <a:gd name="T48" fmla="*/ 2147483647 w 21407"/>
              <a:gd name="T49" fmla="*/ 2147483647 h 21467"/>
              <a:gd name="T50" fmla="*/ 2147483647 w 21407"/>
              <a:gd name="T51" fmla="*/ 2147483647 h 21467"/>
              <a:gd name="T52" fmla="*/ 2147483647 w 21407"/>
              <a:gd name="T53" fmla="*/ 2147483647 h 21467"/>
              <a:gd name="T54" fmla="*/ 2147483647 w 21407"/>
              <a:gd name="T55" fmla="*/ 2147483647 h 21467"/>
              <a:gd name="T56" fmla="*/ 2147483647 w 21407"/>
              <a:gd name="T57" fmla="*/ 2147483647 h 2146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1407" h="21467">
                <a:moveTo>
                  <a:pt x="48" y="16266"/>
                </a:moveTo>
                <a:cubicBezTo>
                  <a:pt x="859" y="14309"/>
                  <a:pt x="1501" y="12504"/>
                  <a:pt x="2002" y="10897"/>
                </a:cubicBezTo>
                <a:cubicBezTo>
                  <a:pt x="2108" y="10555"/>
                  <a:pt x="2208" y="10220"/>
                  <a:pt x="2305" y="9889"/>
                </a:cubicBezTo>
                <a:lnTo>
                  <a:pt x="2443" y="9931"/>
                </a:lnTo>
                <a:cubicBezTo>
                  <a:pt x="2452" y="9933"/>
                  <a:pt x="2461" y="9908"/>
                  <a:pt x="2466" y="9906"/>
                </a:cubicBezTo>
                <a:cubicBezTo>
                  <a:pt x="2688" y="10788"/>
                  <a:pt x="3269" y="11109"/>
                  <a:pt x="3619" y="11168"/>
                </a:cubicBezTo>
                <a:cubicBezTo>
                  <a:pt x="4440" y="11384"/>
                  <a:pt x="5256" y="10729"/>
                  <a:pt x="5447" y="9687"/>
                </a:cubicBezTo>
                <a:lnTo>
                  <a:pt x="5516" y="9314"/>
                </a:lnTo>
                <a:cubicBezTo>
                  <a:pt x="5711" y="8257"/>
                  <a:pt x="5191" y="7195"/>
                  <a:pt x="4356" y="6948"/>
                </a:cubicBezTo>
                <a:cubicBezTo>
                  <a:pt x="3862" y="6802"/>
                  <a:pt x="3354" y="6971"/>
                  <a:pt x="2976" y="7395"/>
                </a:cubicBezTo>
                <a:cubicBezTo>
                  <a:pt x="3705" y="4420"/>
                  <a:pt x="4028" y="2048"/>
                  <a:pt x="4170" y="461"/>
                </a:cubicBezTo>
                <a:cubicBezTo>
                  <a:pt x="4197" y="158"/>
                  <a:pt x="4424" y="-51"/>
                  <a:pt x="4659" y="11"/>
                </a:cubicBezTo>
                <a:cubicBezTo>
                  <a:pt x="10155" y="1457"/>
                  <a:pt x="15326" y="4993"/>
                  <a:pt x="19291" y="10027"/>
                </a:cubicBezTo>
                <a:cubicBezTo>
                  <a:pt x="19378" y="10138"/>
                  <a:pt x="19422" y="10289"/>
                  <a:pt x="19410" y="10444"/>
                </a:cubicBezTo>
                <a:cubicBezTo>
                  <a:pt x="19301" y="11873"/>
                  <a:pt x="19039" y="14086"/>
                  <a:pt x="18419" y="16885"/>
                </a:cubicBezTo>
                <a:cubicBezTo>
                  <a:pt x="18747" y="16982"/>
                  <a:pt x="19104" y="17088"/>
                  <a:pt x="19220" y="17122"/>
                </a:cubicBezTo>
                <a:cubicBezTo>
                  <a:pt x="19631" y="17244"/>
                  <a:pt x="19775" y="16985"/>
                  <a:pt x="19775" y="16985"/>
                </a:cubicBezTo>
                <a:cubicBezTo>
                  <a:pt x="20000" y="16695"/>
                  <a:pt x="20334" y="16554"/>
                  <a:pt x="20670" y="16653"/>
                </a:cubicBezTo>
                <a:cubicBezTo>
                  <a:pt x="21182" y="16805"/>
                  <a:pt x="21501" y="17455"/>
                  <a:pt x="21381" y="18105"/>
                </a:cubicBezTo>
                <a:lnTo>
                  <a:pt x="21313" y="18478"/>
                </a:lnTo>
                <a:cubicBezTo>
                  <a:pt x="21193" y="19128"/>
                  <a:pt x="20680" y="19532"/>
                  <a:pt x="20167" y="19381"/>
                </a:cubicBezTo>
                <a:cubicBezTo>
                  <a:pt x="20167" y="19381"/>
                  <a:pt x="19640" y="19326"/>
                  <a:pt x="19478" y="18592"/>
                </a:cubicBezTo>
                <a:cubicBezTo>
                  <a:pt x="19478" y="18592"/>
                  <a:pt x="19373" y="18256"/>
                  <a:pt x="19030" y="18154"/>
                </a:cubicBezTo>
                <a:cubicBezTo>
                  <a:pt x="18909" y="18118"/>
                  <a:pt x="18524" y="18004"/>
                  <a:pt x="18184" y="17904"/>
                </a:cubicBezTo>
                <a:cubicBezTo>
                  <a:pt x="17939" y="18917"/>
                  <a:pt x="17651" y="19996"/>
                  <a:pt x="17308" y="21135"/>
                </a:cubicBezTo>
                <a:cubicBezTo>
                  <a:pt x="17221" y="21422"/>
                  <a:pt x="16954" y="21549"/>
                  <a:pt x="16737" y="21411"/>
                </a:cubicBezTo>
                <a:cubicBezTo>
                  <a:pt x="10619" y="17509"/>
                  <a:pt x="5543" y="16813"/>
                  <a:pt x="425" y="17029"/>
                </a:cubicBezTo>
                <a:cubicBezTo>
                  <a:pt x="108" y="17041"/>
                  <a:pt x="-99" y="16620"/>
                  <a:pt x="48" y="16266"/>
                </a:cubicBezTo>
                <a:close/>
                <a:moveTo>
                  <a:pt x="48" y="16266"/>
                </a:moveTo>
              </a:path>
            </a:pathLst>
          </a:custGeom>
          <a:solidFill>
            <a:srgbClr val="3590A6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3" name="AutoShape 6"/>
          <p:cNvSpPr/>
          <p:nvPr/>
        </p:nvSpPr>
        <p:spPr bwMode="auto">
          <a:xfrm rot="1800000">
            <a:off x="7217410" y="3678555"/>
            <a:ext cx="619760" cy="1088390"/>
          </a:xfrm>
          <a:custGeom>
            <a:avLst/>
            <a:gdLst>
              <a:gd name="T0" fmla="*/ 2147483647 w 19442"/>
              <a:gd name="T1" fmla="*/ 2147483647 h 21245"/>
              <a:gd name="T2" fmla="*/ 2147483647 w 19442"/>
              <a:gd name="T3" fmla="*/ 2147483647 h 21245"/>
              <a:gd name="T4" fmla="*/ 2147483647 w 19442"/>
              <a:gd name="T5" fmla="*/ 2147483647 h 21245"/>
              <a:gd name="T6" fmla="*/ 2147483647 w 19442"/>
              <a:gd name="T7" fmla="*/ 2147483647 h 21245"/>
              <a:gd name="T8" fmla="*/ 2037217762 w 19442"/>
              <a:gd name="T9" fmla="*/ 2147483647 h 21245"/>
              <a:gd name="T10" fmla="*/ 279749272 w 19442"/>
              <a:gd name="T11" fmla="*/ 2147483647 h 21245"/>
              <a:gd name="T12" fmla="*/ 2147483647 w 19442"/>
              <a:gd name="T13" fmla="*/ 2147483647 h 21245"/>
              <a:gd name="T14" fmla="*/ 2147483647 w 19442"/>
              <a:gd name="T15" fmla="*/ 2147483647 h 21245"/>
              <a:gd name="T16" fmla="*/ 2147483647 w 19442"/>
              <a:gd name="T17" fmla="*/ 2147483647 h 21245"/>
              <a:gd name="T18" fmla="*/ 2147483647 w 19442"/>
              <a:gd name="T19" fmla="*/ 2147483647 h 21245"/>
              <a:gd name="T20" fmla="*/ 2147483647 w 19442"/>
              <a:gd name="T21" fmla="*/ 2147483647 h 21245"/>
              <a:gd name="T22" fmla="*/ 2147483647 w 19442"/>
              <a:gd name="T23" fmla="*/ 2147483647 h 21245"/>
              <a:gd name="T24" fmla="*/ 2147483647 w 19442"/>
              <a:gd name="T25" fmla="*/ 2147483647 h 21245"/>
              <a:gd name="T26" fmla="*/ 2147483647 w 19442"/>
              <a:gd name="T27" fmla="*/ 2147483647 h 21245"/>
              <a:gd name="T28" fmla="*/ 2147483647 w 19442"/>
              <a:gd name="T29" fmla="*/ 2147483647 h 21245"/>
              <a:gd name="T30" fmla="*/ 2147483647 w 19442"/>
              <a:gd name="T31" fmla="*/ 2147483647 h 21245"/>
              <a:gd name="T32" fmla="*/ 2147483647 w 19442"/>
              <a:gd name="T33" fmla="*/ 2147483647 h 21245"/>
              <a:gd name="T34" fmla="*/ 2147483647 w 19442"/>
              <a:gd name="T35" fmla="*/ 2147483647 h 21245"/>
              <a:gd name="T36" fmla="*/ 2147483647 w 19442"/>
              <a:gd name="T37" fmla="*/ 2147483647 h 21245"/>
              <a:gd name="T38" fmla="*/ 2147483647 w 19442"/>
              <a:gd name="T39" fmla="*/ 2147483647 h 21245"/>
              <a:gd name="T40" fmla="*/ 2147483647 w 19442"/>
              <a:gd name="T41" fmla="*/ 2147483647 h 21245"/>
              <a:gd name="T42" fmla="*/ 2147483647 w 19442"/>
              <a:gd name="T43" fmla="*/ 2147483647 h 21245"/>
              <a:gd name="T44" fmla="*/ 2147483647 w 19442"/>
              <a:gd name="T45" fmla="*/ 2147483647 h 21245"/>
              <a:gd name="T46" fmla="*/ 2147483647 w 19442"/>
              <a:gd name="T47" fmla="*/ 2147483647 h 21245"/>
              <a:gd name="T48" fmla="*/ 2147483647 w 19442"/>
              <a:gd name="T49" fmla="*/ 2147483647 h 21245"/>
              <a:gd name="T50" fmla="*/ 2147483647 w 19442"/>
              <a:gd name="T51" fmla="*/ 2147483647 h 21245"/>
              <a:gd name="T52" fmla="*/ 2147483647 w 19442"/>
              <a:gd name="T53" fmla="*/ 2147483647 h 21245"/>
              <a:gd name="T54" fmla="*/ 2147483647 w 19442"/>
              <a:gd name="T55" fmla="*/ 2147483647 h 2124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9442" h="21245">
                <a:moveTo>
                  <a:pt x="8937" y="18910"/>
                </a:moveTo>
                <a:cubicBezTo>
                  <a:pt x="8937" y="18910"/>
                  <a:pt x="9441" y="18238"/>
                  <a:pt x="10761" y="18317"/>
                </a:cubicBezTo>
                <a:cubicBezTo>
                  <a:pt x="10761" y="18317"/>
                  <a:pt x="11390" y="18313"/>
                  <a:pt x="11825" y="17902"/>
                </a:cubicBezTo>
                <a:cubicBezTo>
                  <a:pt x="11984" y="17751"/>
                  <a:pt x="12505" y="17261"/>
                  <a:pt x="12948" y="16842"/>
                </a:cubicBezTo>
                <a:cubicBezTo>
                  <a:pt x="8549" y="14778"/>
                  <a:pt x="4401" y="13068"/>
                  <a:pt x="459" y="11671"/>
                </a:cubicBezTo>
                <a:cubicBezTo>
                  <a:pt x="64" y="11531"/>
                  <a:pt x="-102" y="11227"/>
                  <a:pt x="63" y="10958"/>
                </a:cubicBezTo>
                <a:cubicBezTo>
                  <a:pt x="412" y="10389"/>
                  <a:pt x="738" y="9837"/>
                  <a:pt x="1028" y="9311"/>
                </a:cubicBezTo>
                <a:cubicBezTo>
                  <a:pt x="1321" y="8781"/>
                  <a:pt x="1586" y="8268"/>
                  <a:pt x="1839" y="7764"/>
                </a:cubicBezTo>
                <a:lnTo>
                  <a:pt x="1987" y="7786"/>
                </a:lnTo>
                <a:cubicBezTo>
                  <a:pt x="2006" y="7789"/>
                  <a:pt x="2027" y="7761"/>
                  <a:pt x="2038" y="7758"/>
                </a:cubicBezTo>
                <a:cubicBezTo>
                  <a:pt x="2526" y="8739"/>
                  <a:pt x="3807" y="9096"/>
                  <a:pt x="4578" y="9161"/>
                </a:cubicBezTo>
                <a:cubicBezTo>
                  <a:pt x="6388" y="9401"/>
                  <a:pt x="8185" y="8673"/>
                  <a:pt x="8608" y="7516"/>
                </a:cubicBezTo>
                <a:lnTo>
                  <a:pt x="8759" y="7101"/>
                </a:lnTo>
                <a:cubicBezTo>
                  <a:pt x="9189" y="5925"/>
                  <a:pt x="8042" y="4746"/>
                  <a:pt x="6203" y="4472"/>
                </a:cubicBezTo>
                <a:cubicBezTo>
                  <a:pt x="5086" y="4305"/>
                  <a:pt x="3935" y="4503"/>
                  <a:pt x="3097" y="5003"/>
                </a:cubicBezTo>
                <a:cubicBezTo>
                  <a:pt x="3096" y="5003"/>
                  <a:pt x="3094" y="5002"/>
                  <a:pt x="3093" y="5002"/>
                </a:cubicBezTo>
                <a:cubicBezTo>
                  <a:pt x="3800" y="3267"/>
                  <a:pt x="4267" y="1744"/>
                  <a:pt x="4565" y="486"/>
                </a:cubicBezTo>
                <a:cubicBezTo>
                  <a:pt x="4682" y="-6"/>
                  <a:pt x="5647" y="-170"/>
                  <a:pt x="6151" y="208"/>
                </a:cubicBezTo>
                <a:cubicBezTo>
                  <a:pt x="8901" y="2274"/>
                  <a:pt x="11310" y="4523"/>
                  <a:pt x="13290" y="6935"/>
                </a:cubicBezTo>
                <a:cubicBezTo>
                  <a:pt x="13290" y="6935"/>
                  <a:pt x="21498" y="16314"/>
                  <a:pt x="18952" y="19801"/>
                </a:cubicBezTo>
                <a:cubicBezTo>
                  <a:pt x="17413" y="19005"/>
                  <a:pt x="15908" y="18256"/>
                  <a:pt x="14429" y="17544"/>
                </a:cubicBezTo>
                <a:cubicBezTo>
                  <a:pt x="13997" y="17953"/>
                  <a:pt x="13504" y="18417"/>
                  <a:pt x="13350" y="18563"/>
                </a:cubicBezTo>
                <a:cubicBezTo>
                  <a:pt x="12828" y="19055"/>
                  <a:pt x="13134" y="19346"/>
                  <a:pt x="13134" y="19346"/>
                </a:cubicBezTo>
                <a:cubicBezTo>
                  <a:pt x="13427" y="19758"/>
                  <a:pt x="13394" y="20253"/>
                  <a:pt x="12968" y="20655"/>
                </a:cubicBezTo>
                <a:cubicBezTo>
                  <a:pt x="12317" y="21269"/>
                  <a:pt x="11010" y="21430"/>
                  <a:pt x="10049" y="21014"/>
                </a:cubicBezTo>
                <a:lnTo>
                  <a:pt x="9497" y="20775"/>
                </a:lnTo>
                <a:cubicBezTo>
                  <a:pt x="8538" y="20360"/>
                  <a:pt x="8287" y="19524"/>
                  <a:pt x="8937" y="18910"/>
                </a:cubicBezTo>
                <a:close/>
                <a:moveTo>
                  <a:pt x="8937" y="18910"/>
                </a:moveTo>
              </a:path>
            </a:pathLst>
          </a:custGeom>
          <a:solidFill>
            <a:srgbClr val="F3D388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4" name="AutoShape 7"/>
          <p:cNvSpPr/>
          <p:nvPr/>
        </p:nvSpPr>
        <p:spPr bwMode="auto">
          <a:xfrm rot="1800000">
            <a:off x="6071870" y="3999865"/>
            <a:ext cx="1447800" cy="1226185"/>
          </a:xfrm>
          <a:custGeom>
            <a:avLst/>
            <a:gdLst>
              <a:gd name="T0" fmla="*/ 2147483647 w 21600"/>
              <a:gd name="T1" fmla="*/ 2147483647 h 21516"/>
              <a:gd name="T2" fmla="*/ 2147483647 w 21600"/>
              <a:gd name="T3" fmla="*/ 2147483647 h 21516"/>
              <a:gd name="T4" fmla="*/ 2147483647 w 21600"/>
              <a:gd name="T5" fmla="*/ 2147483647 h 21516"/>
              <a:gd name="T6" fmla="*/ 2147483647 w 21600"/>
              <a:gd name="T7" fmla="*/ 2147483647 h 21516"/>
              <a:gd name="T8" fmla="*/ 2147483647 w 21600"/>
              <a:gd name="T9" fmla="*/ 2147483647 h 21516"/>
              <a:gd name="T10" fmla="*/ 2147483647 w 21600"/>
              <a:gd name="T11" fmla="*/ 2147483647 h 21516"/>
              <a:gd name="T12" fmla="*/ 2147483647 w 21600"/>
              <a:gd name="T13" fmla="*/ 2147483647 h 21516"/>
              <a:gd name="T14" fmla="*/ 2147483647 w 21600"/>
              <a:gd name="T15" fmla="*/ 2147483647 h 21516"/>
              <a:gd name="T16" fmla="*/ 2147483647 w 21600"/>
              <a:gd name="T17" fmla="*/ 2147483647 h 21516"/>
              <a:gd name="T18" fmla="*/ 2147483647 w 21600"/>
              <a:gd name="T19" fmla="*/ 2147483647 h 21516"/>
              <a:gd name="T20" fmla="*/ 2147483647 w 21600"/>
              <a:gd name="T21" fmla="*/ 2147483647 h 21516"/>
              <a:gd name="T22" fmla="*/ 2147483647 w 21600"/>
              <a:gd name="T23" fmla="*/ 2147483647 h 21516"/>
              <a:gd name="T24" fmla="*/ 2147483647 w 21600"/>
              <a:gd name="T25" fmla="*/ 2147483647 h 21516"/>
              <a:gd name="T26" fmla="*/ 2147483647 w 21600"/>
              <a:gd name="T27" fmla="*/ 2147483647 h 21516"/>
              <a:gd name="T28" fmla="*/ 2147483647 w 21600"/>
              <a:gd name="T29" fmla="*/ 2147483647 h 21516"/>
              <a:gd name="T30" fmla="*/ 2147483647 w 21600"/>
              <a:gd name="T31" fmla="*/ 2147483647 h 21516"/>
              <a:gd name="T32" fmla="*/ 2147483647 w 21600"/>
              <a:gd name="T33" fmla="*/ 2147483647 h 21516"/>
              <a:gd name="T34" fmla="*/ 2147483647 w 21600"/>
              <a:gd name="T35" fmla="*/ 2147483647 h 21516"/>
              <a:gd name="T36" fmla="*/ 2147483647 w 21600"/>
              <a:gd name="T37" fmla="*/ 2147483647 h 21516"/>
              <a:gd name="T38" fmla="*/ 2147483647 w 21600"/>
              <a:gd name="T39" fmla="*/ 2147483647 h 21516"/>
              <a:gd name="T40" fmla="*/ 2147483647 w 21600"/>
              <a:gd name="T41" fmla="*/ 2147483647 h 21516"/>
              <a:gd name="T42" fmla="*/ 2147483647 w 21600"/>
              <a:gd name="T43" fmla="*/ 2147483647 h 21516"/>
              <a:gd name="T44" fmla="*/ 2147483647 w 21600"/>
              <a:gd name="T45" fmla="*/ 2147483647 h 21516"/>
              <a:gd name="T46" fmla="*/ 2147483647 w 21600"/>
              <a:gd name="T47" fmla="*/ 2147483647 h 21516"/>
              <a:gd name="T48" fmla="*/ 0 w 21600"/>
              <a:gd name="T49" fmla="*/ 2147483647 h 21516"/>
              <a:gd name="T50" fmla="*/ 2147483647 w 21600"/>
              <a:gd name="T51" fmla="*/ 2147483647 h 21516"/>
              <a:gd name="T52" fmla="*/ 2147483647 w 21600"/>
              <a:gd name="T53" fmla="*/ 2147483647 h 2151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1600" h="21516">
                <a:moveTo>
                  <a:pt x="2790" y="17937"/>
                </a:moveTo>
                <a:cubicBezTo>
                  <a:pt x="2536" y="17700"/>
                  <a:pt x="2282" y="17462"/>
                  <a:pt x="2193" y="17380"/>
                </a:cubicBezTo>
                <a:cubicBezTo>
                  <a:pt x="1843" y="17053"/>
                  <a:pt x="1618" y="17211"/>
                  <a:pt x="1618" y="17211"/>
                </a:cubicBezTo>
                <a:cubicBezTo>
                  <a:pt x="1303" y="17355"/>
                  <a:pt x="937" y="17308"/>
                  <a:pt x="651" y="17041"/>
                </a:cubicBezTo>
                <a:cubicBezTo>
                  <a:pt x="216" y="16634"/>
                  <a:pt x="136" y="15878"/>
                  <a:pt x="474" y="15353"/>
                </a:cubicBezTo>
                <a:lnTo>
                  <a:pt x="668" y="15051"/>
                </a:lnTo>
                <a:cubicBezTo>
                  <a:pt x="1006" y="14526"/>
                  <a:pt x="1634" y="14430"/>
                  <a:pt x="2070" y="14837"/>
                </a:cubicBezTo>
                <a:cubicBezTo>
                  <a:pt x="2070" y="14837"/>
                  <a:pt x="2553" y="15164"/>
                  <a:pt x="2454" y="15914"/>
                </a:cubicBezTo>
                <a:cubicBezTo>
                  <a:pt x="2454" y="15914"/>
                  <a:pt x="2438" y="16273"/>
                  <a:pt x="2730" y="16545"/>
                </a:cubicBezTo>
                <a:cubicBezTo>
                  <a:pt x="2823" y="16633"/>
                  <a:pt x="3103" y="16894"/>
                  <a:pt x="3370" y="17144"/>
                </a:cubicBezTo>
                <a:cubicBezTo>
                  <a:pt x="7868" y="10861"/>
                  <a:pt x="10623" y="5001"/>
                  <a:pt x="12301" y="315"/>
                </a:cubicBezTo>
                <a:cubicBezTo>
                  <a:pt x="12401" y="33"/>
                  <a:pt x="12678" y="-84"/>
                  <a:pt x="12900" y="65"/>
                </a:cubicBezTo>
                <a:cubicBezTo>
                  <a:pt x="14559" y="1179"/>
                  <a:pt x="16293" y="2509"/>
                  <a:pt x="18120" y="4086"/>
                </a:cubicBezTo>
                <a:lnTo>
                  <a:pt x="17966" y="4359"/>
                </a:lnTo>
                <a:cubicBezTo>
                  <a:pt x="17961" y="4368"/>
                  <a:pt x="17977" y="4389"/>
                  <a:pt x="17977" y="4396"/>
                </a:cubicBezTo>
                <a:cubicBezTo>
                  <a:pt x="17213" y="4343"/>
                  <a:pt x="16748" y="4913"/>
                  <a:pt x="16571" y="5304"/>
                </a:cubicBezTo>
                <a:cubicBezTo>
                  <a:pt x="16097" y="6195"/>
                  <a:pt x="16297" y="7389"/>
                  <a:pt x="17029" y="7986"/>
                </a:cubicBezTo>
                <a:lnTo>
                  <a:pt x="17291" y="8201"/>
                </a:lnTo>
                <a:cubicBezTo>
                  <a:pt x="18034" y="8807"/>
                  <a:pt x="19048" y="8572"/>
                  <a:pt x="19552" y="7677"/>
                </a:cubicBezTo>
                <a:cubicBezTo>
                  <a:pt x="19858" y="7132"/>
                  <a:pt x="19916" y="6454"/>
                  <a:pt x="19711" y="5845"/>
                </a:cubicBezTo>
                <a:cubicBezTo>
                  <a:pt x="19717" y="5833"/>
                  <a:pt x="19724" y="5819"/>
                  <a:pt x="19734" y="5802"/>
                </a:cubicBezTo>
                <a:lnTo>
                  <a:pt x="19835" y="5621"/>
                </a:lnTo>
                <a:cubicBezTo>
                  <a:pt x="20415" y="6154"/>
                  <a:pt x="21001" y="6704"/>
                  <a:pt x="21600" y="7288"/>
                </a:cubicBezTo>
                <a:cubicBezTo>
                  <a:pt x="21600" y="7288"/>
                  <a:pt x="21600" y="7289"/>
                  <a:pt x="21600" y="7290"/>
                </a:cubicBezTo>
                <a:cubicBezTo>
                  <a:pt x="17927" y="16618"/>
                  <a:pt x="8757" y="21244"/>
                  <a:pt x="0" y="21516"/>
                </a:cubicBezTo>
                <a:cubicBezTo>
                  <a:pt x="997" y="20312"/>
                  <a:pt x="1921" y="19119"/>
                  <a:pt x="2790" y="17937"/>
                </a:cubicBezTo>
                <a:close/>
                <a:moveTo>
                  <a:pt x="2790" y="17937"/>
                </a:moveTo>
              </a:path>
            </a:pathLst>
          </a:custGeom>
          <a:solidFill>
            <a:srgbClr val="3590A6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5" name="AutoShape 8"/>
          <p:cNvSpPr/>
          <p:nvPr/>
        </p:nvSpPr>
        <p:spPr bwMode="auto">
          <a:xfrm rot="1800000">
            <a:off x="4425315" y="2706370"/>
            <a:ext cx="1558290" cy="1088390"/>
          </a:xfrm>
          <a:custGeom>
            <a:avLst/>
            <a:gdLst>
              <a:gd name="T0" fmla="*/ 2147483647 w 21438"/>
              <a:gd name="T1" fmla="*/ 2147483647 h 21501"/>
              <a:gd name="T2" fmla="*/ 2147483647 w 21438"/>
              <a:gd name="T3" fmla="*/ 2147483647 h 21501"/>
              <a:gd name="T4" fmla="*/ 2147483647 w 21438"/>
              <a:gd name="T5" fmla="*/ 2147483647 h 21501"/>
              <a:gd name="T6" fmla="*/ 2147483647 w 21438"/>
              <a:gd name="T7" fmla="*/ 2147483647 h 21501"/>
              <a:gd name="T8" fmla="*/ 2147483647 w 21438"/>
              <a:gd name="T9" fmla="*/ 2147483647 h 21501"/>
              <a:gd name="T10" fmla="*/ 2147483647 w 21438"/>
              <a:gd name="T11" fmla="*/ 2147483647 h 21501"/>
              <a:gd name="T12" fmla="*/ 2147483647 w 21438"/>
              <a:gd name="T13" fmla="*/ 2147483647 h 21501"/>
              <a:gd name="T14" fmla="*/ 2147483647 w 21438"/>
              <a:gd name="T15" fmla="*/ 2147483647 h 21501"/>
              <a:gd name="T16" fmla="*/ 2147483647 w 21438"/>
              <a:gd name="T17" fmla="*/ 2147483647 h 21501"/>
              <a:gd name="T18" fmla="*/ 2147483647 w 21438"/>
              <a:gd name="T19" fmla="*/ 2147483647 h 21501"/>
              <a:gd name="T20" fmla="*/ 2147483647 w 21438"/>
              <a:gd name="T21" fmla="*/ 2147483647 h 21501"/>
              <a:gd name="T22" fmla="*/ 2147483647 w 21438"/>
              <a:gd name="T23" fmla="*/ 2147483647 h 21501"/>
              <a:gd name="T24" fmla="*/ 2147483647 w 21438"/>
              <a:gd name="T25" fmla="*/ 2147483647 h 21501"/>
              <a:gd name="T26" fmla="*/ 2147483647 w 21438"/>
              <a:gd name="T27" fmla="*/ 2147483647 h 21501"/>
              <a:gd name="T28" fmla="*/ 2147483647 w 21438"/>
              <a:gd name="T29" fmla="*/ 2147483647 h 21501"/>
              <a:gd name="T30" fmla="*/ 2147483647 w 21438"/>
              <a:gd name="T31" fmla="*/ 2147483647 h 21501"/>
              <a:gd name="T32" fmla="*/ 2147483647 w 21438"/>
              <a:gd name="T33" fmla="*/ 2147483647 h 21501"/>
              <a:gd name="T34" fmla="*/ 2147483647 w 21438"/>
              <a:gd name="T35" fmla="*/ 2147483647 h 21501"/>
              <a:gd name="T36" fmla="*/ 2147483647 w 21438"/>
              <a:gd name="T37" fmla="*/ 2147483647 h 21501"/>
              <a:gd name="T38" fmla="*/ 2147483647 w 21438"/>
              <a:gd name="T39" fmla="*/ 2147483647 h 21501"/>
              <a:gd name="T40" fmla="*/ 2147483647 w 21438"/>
              <a:gd name="T41" fmla="*/ 2147483647 h 21501"/>
              <a:gd name="T42" fmla="*/ 2147483647 w 21438"/>
              <a:gd name="T43" fmla="*/ 2147483647 h 21501"/>
              <a:gd name="T44" fmla="*/ 2147483647 w 21438"/>
              <a:gd name="T45" fmla="*/ 2147483647 h 21501"/>
              <a:gd name="T46" fmla="*/ 2147483647 w 21438"/>
              <a:gd name="T47" fmla="*/ 2147483647 h 21501"/>
              <a:gd name="T48" fmla="*/ 2147483647 w 21438"/>
              <a:gd name="T49" fmla="*/ 2147483647 h 21501"/>
              <a:gd name="T50" fmla="*/ 2147483647 w 21438"/>
              <a:gd name="T51" fmla="*/ 2147483647 h 21501"/>
              <a:gd name="T52" fmla="*/ 2147483647 w 21438"/>
              <a:gd name="T53" fmla="*/ 2147483647 h 21501"/>
              <a:gd name="T54" fmla="*/ 2147483647 w 21438"/>
              <a:gd name="T55" fmla="*/ 2147483647 h 21501"/>
              <a:gd name="T56" fmla="*/ 2147483647 w 21438"/>
              <a:gd name="T57" fmla="*/ 2147483647 h 21501"/>
              <a:gd name="T58" fmla="*/ 2147483647 w 21438"/>
              <a:gd name="T59" fmla="*/ 2147483647 h 2150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438" h="21501">
                <a:moveTo>
                  <a:pt x="2472" y="12146"/>
                </a:moveTo>
                <a:cubicBezTo>
                  <a:pt x="1635" y="10777"/>
                  <a:pt x="842" y="9359"/>
                  <a:pt x="82" y="7904"/>
                </a:cubicBezTo>
                <a:cubicBezTo>
                  <a:pt x="-55" y="7643"/>
                  <a:pt x="-17" y="7268"/>
                  <a:pt x="164" y="7075"/>
                </a:cubicBezTo>
                <a:cubicBezTo>
                  <a:pt x="697" y="6508"/>
                  <a:pt x="1402" y="5716"/>
                  <a:pt x="2194" y="4721"/>
                </a:cubicBezTo>
                <a:cubicBezTo>
                  <a:pt x="1974" y="4382"/>
                  <a:pt x="1739" y="4021"/>
                  <a:pt x="1662" y="3902"/>
                </a:cubicBezTo>
                <a:cubicBezTo>
                  <a:pt x="1380" y="3468"/>
                  <a:pt x="1157" y="3599"/>
                  <a:pt x="1157" y="3599"/>
                </a:cubicBezTo>
                <a:cubicBezTo>
                  <a:pt x="854" y="3697"/>
                  <a:pt x="526" y="3571"/>
                  <a:pt x="295" y="3217"/>
                </a:cubicBezTo>
                <a:cubicBezTo>
                  <a:pt x="-56" y="2677"/>
                  <a:pt x="-43" y="1818"/>
                  <a:pt x="323" y="1300"/>
                </a:cubicBezTo>
                <a:lnTo>
                  <a:pt x="534" y="1002"/>
                </a:lnTo>
                <a:cubicBezTo>
                  <a:pt x="901" y="485"/>
                  <a:pt x="1483" y="503"/>
                  <a:pt x="1834" y="1043"/>
                </a:cubicBezTo>
                <a:cubicBezTo>
                  <a:pt x="1834" y="1043"/>
                  <a:pt x="2238" y="1504"/>
                  <a:pt x="2064" y="2319"/>
                </a:cubicBezTo>
                <a:cubicBezTo>
                  <a:pt x="2064" y="2319"/>
                  <a:pt x="2009" y="2717"/>
                  <a:pt x="2244" y="3078"/>
                </a:cubicBezTo>
                <a:cubicBezTo>
                  <a:pt x="2325" y="3202"/>
                  <a:pt x="2575" y="3587"/>
                  <a:pt x="2802" y="3937"/>
                </a:cubicBezTo>
                <a:cubicBezTo>
                  <a:pt x="3069" y="3584"/>
                  <a:pt x="3341" y="3217"/>
                  <a:pt x="3618" y="2825"/>
                </a:cubicBezTo>
                <a:cubicBezTo>
                  <a:pt x="4049" y="2217"/>
                  <a:pt x="4490" y="1560"/>
                  <a:pt x="4929" y="858"/>
                </a:cubicBezTo>
                <a:cubicBezTo>
                  <a:pt x="5067" y="638"/>
                  <a:pt x="5201" y="417"/>
                  <a:pt x="5333" y="196"/>
                </a:cubicBezTo>
                <a:cubicBezTo>
                  <a:pt x="5441" y="15"/>
                  <a:pt x="5611" y="-47"/>
                  <a:pt x="5764" y="37"/>
                </a:cubicBezTo>
                <a:cubicBezTo>
                  <a:pt x="7656" y="1066"/>
                  <a:pt x="9657" y="1642"/>
                  <a:pt x="11746" y="1526"/>
                </a:cubicBezTo>
                <a:cubicBezTo>
                  <a:pt x="15055" y="1343"/>
                  <a:pt x="18072" y="835"/>
                  <a:pt x="21014" y="533"/>
                </a:cubicBezTo>
                <a:cubicBezTo>
                  <a:pt x="21330" y="500"/>
                  <a:pt x="21544" y="1007"/>
                  <a:pt x="21381" y="1409"/>
                </a:cubicBezTo>
                <a:cubicBezTo>
                  <a:pt x="19530" y="5984"/>
                  <a:pt x="17033" y="10987"/>
                  <a:pt x="13662" y="16175"/>
                </a:cubicBezTo>
                <a:cubicBezTo>
                  <a:pt x="13708" y="15435"/>
                  <a:pt x="13472" y="14855"/>
                  <a:pt x="13272" y="14569"/>
                </a:cubicBezTo>
                <a:cubicBezTo>
                  <a:pt x="12733" y="13677"/>
                  <a:pt x="11805" y="13577"/>
                  <a:pt x="11184" y="14352"/>
                </a:cubicBezTo>
                <a:lnTo>
                  <a:pt x="10962" y="14630"/>
                </a:lnTo>
                <a:cubicBezTo>
                  <a:pt x="10331" y="15417"/>
                  <a:pt x="10253" y="16815"/>
                  <a:pt x="10786" y="17745"/>
                </a:cubicBezTo>
                <a:cubicBezTo>
                  <a:pt x="11110" y="18309"/>
                  <a:pt x="11594" y="18590"/>
                  <a:pt x="12092" y="18509"/>
                </a:cubicBezTo>
                <a:cubicBezTo>
                  <a:pt x="11438" y="19452"/>
                  <a:pt x="10757" y="20398"/>
                  <a:pt x="10043" y="21348"/>
                </a:cubicBezTo>
                <a:cubicBezTo>
                  <a:pt x="9905" y="21531"/>
                  <a:pt x="9696" y="21553"/>
                  <a:pt x="9544" y="21396"/>
                </a:cubicBezTo>
                <a:cubicBezTo>
                  <a:pt x="6958" y="18722"/>
                  <a:pt x="4577" y="15589"/>
                  <a:pt x="2472" y="12146"/>
                </a:cubicBezTo>
                <a:close/>
                <a:moveTo>
                  <a:pt x="2472" y="12146"/>
                </a:moveTo>
              </a:path>
            </a:pathLst>
          </a:custGeom>
          <a:solidFill>
            <a:srgbClr val="3590A6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6" name="AutoShape 9"/>
          <p:cNvSpPr/>
          <p:nvPr/>
        </p:nvSpPr>
        <p:spPr bwMode="auto">
          <a:xfrm rot="1800000">
            <a:off x="4958715" y="3204845"/>
            <a:ext cx="2099310" cy="1529715"/>
          </a:xfrm>
          <a:custGeom>
            <a:avLst/>
            <a:gdLst>
              <a:gd name="T0" fmla="*/ 2147483647 w 21517"/>
              <a:gd name="T1" fmla="*/ 2147483647 h 21418"/>
              <a:gd name="T2" fmla="*/ 2147483647 w 21517"/>
              <a:gd name="T3" fmla="*/ 2147483647 h 21418"/>
              <a:gd name="T4" fmla="*/ 2147483647 w 21517"/>
              <a:gd name="T5" fmla="*/ 2147483647 h 21418"/>
              <a:gd name="T6" fmla="*/ 2147483647 w 21517"/>
              <a:gd name="T7" fmla="*/ 2147483647 h 21418"/>
              <a:gd name="T8" fmla="*/ 2147483647 w 21517"/>
              <a:gd name="T9" fmla="*/ 2147483647 h 21418"/>
              <a:gd name="T10" fmla="*/ 2147483647 w 21517"/>
              <a:gd name="T11" fmla="*/ 2147483647 h 21418"/>
              <a:gd name="T12" fmla="*/ 2147483647 w 21517"/>
              <a:gd name="T13" fmla="*/ 2147483647 h 21418"/>
              <a:gd name="T14" fmla="*/ 2147483647 w 21517"/>
              <a:gd name="T15" fmla="*/ 2147483647 h 21418"/>
              <a:gd name="T16" fmla="*/ 2147483647 w 21517"/>
              <a:gd name="T17" fmla="*/ 2147483647 h 21418"/>
              <a:gd name="T18" fmla="*/ 2147483647 w 21517"/>
              <a:gd name="T19" fmla="*/ 2147483647 h 21418"/>
              <a:gd name="T20" fmla="*/ 2147483647 w 21517"/>
              <a:gd name="T21" fmla="*/ 2147483647 h 21418"/>
              <a:gd name="T22" fmla="*/ 2147483647 w 21517"/>
              <a:gd name="T23" fmla="*/ 2147483647 h 21418"/>
              <a:gd name="T24" fmla="*/ 2147483647 w 21517"/>
              <a:gd name="T25" fmla="*/ 2147483647 h 21418"/>
              <a:gd name="T26" fmla="*/ 2147483647 w 21517"/>
              <a:gd name="T27" fmla="*/ 2147483647 h 21418"/>
              <a:gd name="T28" fmla="*/ 2147483647 w 21517"/>
              <a:gd name="T29" fmla="*/ 2147483647 h 21418"/>
              <a:gd name="T30" fmla="*/ 2147483647 w 21517"/>
              <a:gd name="T31" fmla="*/ 2147483647 h 21418"/>
              <a:gd name="T32" fmla="*/ 2147483647 w 21517"/>
              <a:gd name="T33" fmla="*/ 2147483647 h 21418"/>
              <a:gd name="T34" fmla="*/ 2147483647 w 21517"/>
              <a:gd name="T35" fmla="*/ 2147483647 h 21418"/>
              <a:gd name="T36" fmla="*/ 2147483647 w 21517"/>
              <a:gd name="T37" fmla="*/ 2147483647 h 21418"/>
              <a:gd name="T38" fmla="*/ 2147483647 w 21517"/>
              <a:gd name="T39" fmla="*/ 2147483647 h 21418"/>
              <a:gd name="T40" fmla="*/ 2147483647 w 21517"/>
              <a:gd name="T41" fmla="*/ 2147483647 h 21418"/>
              <a:gd name="T42" fmla="*/ 2147483647 w 21517"/>
              <a:gd name="T43" fmla="*/ 2147483647 h 21418"/>
              <a:gd name="T44" fmla="*/ 2147483647 w 21517"/>
              <a:gd name="T45" fmla="*/ 2147483647 h 21418"/>
              <a:gd name="T46" fmla="*/ 2147483647 w 21517"/>
              <a:gd name="T47" fmla="*/ 2147483647 h 21418"/>
              <a:gd name="T48" fmla="*/ 2147483647 w 21517"/>
              <a:gd name="T49" fmla="*/ 2147483647 h 21418"/>
              <a:gd name="T50" fmla="*/ 2147483647 w 21517"/>
              <a:gd name="T51" fmla="*/ 2147483647 h 21418"/>
              <a:gd name="T52" fmla="*/ 2147483647 w 21517"/>
              <a:gd name="T53" fmla="*/ 2147483647 h 2141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1517" h="21418">
                <a:moveTo>
                  <a:pt x="98" y="15212"/>
                </a:moveTo>
                <a:cubicBezTo>
                  <a:pt x="430" y="14791"/>
                  <a:pt x="753" y="14370"/>
                  <a:pt x="1067" y="13951"/>
                </a:cubicBezTo>
                <a:cubicBezTo>
                  <a:pt x="1286" y="13658"/>
                  <a:pt x="1500" y="13367"/>
                  <a:pt x="1710" y="13076"/>
                </a:cubicBezTo>
                <a:cubicBezTo>
                  <a:pt x="1565" y="12837"/>
                  <a:pt x="1418" y="12594"/>
                  <a:pt x="1367" y="12511"/>
                </a:cubicBezTo>
                <a:cubicBezTo>
                  <a:pt x="1171" y="12187"/>
                  <a:pt x="1000" y="12266"/>
                  <a:pt x="1000" y="12266"/>
                </a:cubicBezTo>
                <a:cubicBezTo>
                  <a:pt x="771" y="12315"/>
                  <a:pt x="530" y="12205"/>
                  <a:pt x="369" y="11941"/>
                </a:cubicBezTo>
                <a:cubicBezTo>
                  <a:pt x="124" y="11537"/>
                  <a:pt x="159" y="10932"/>
                  <a:pt x="449" y="10590"/>
                </a:cubicBezTo>
                <a:lnTo>
                  <a:pt x="616" y="10394"/>
                </a:lnTo>
                <a:cubicBezTo>
                  <a:pt x="905" y="10052"/>
                  <a:pt x="1339" y="10102"/>
                  <a:pt x="1585" y="10506"/>
                </a:cubicBezTo>
                <a:cubicBezTo>
                  <a:pt x="1585" y="10506"/>
                  <a:pt x="1872" y="10857"/>
                  <a:pt x="1717" y="11421"/>
                </a:cubicBezTo>
                <a:cubicBezTo>
                  <a:pt x="1717" y="11421"/>
                  <a:pt x="1663" y="11698"/>
                  <a:pt x="1827" y="11968"/>
                </a:cubicBezTo>
                <a:cubicBezTo>
                  <a:pt x="1874" y="12045"/>
                  <a:pt x="2003" y="12258"/>
                  <a:pt x="2137" y="12477"/>
                </a:cubicBezTo>
                <a:cubicBezTo>
                  <a:pt x="5244" y="8078"/>
                  <a:pt x="7394" y="3887"/>
                  <a:pt x="8880" y="257"/>
                </a:cubicBezTo>
                <a:cubicBezTo>
                  <a:pt x="8930" y="134"/>
                  <a:pt x="9021" y="57"/>
                  <a:pt x="9123" y="51"/>
                </a:cubicBezTo>
                <a:cubicBezTo>
                  <a:pt x="12970" y="-182"/>
                  <a:pt x="16752" y="296"/>
                  <a:pt x="21353" y="3537"/>
                </a:cubicBezTo>
                <a:cubicBezTo>
                  <a:pt x="21492" y="3635"/>
                  <a:pt x="21555" y="3867"/>
                  <a:pt x="21494" y="4066"/>
                </a:cubicBezTo>
                <a:cubicBezTo>
                  <a:pt x="20346" y="7833"/>
                  <a:pt x="18527" y="12275"/>
                  <a:pt x="15666" y="16981"/>
                </a:cubicBezTo>
                <a:cubicBezTo>
                  <a:pt x="15729" y="16255"/>
                  <a:pt x="15425" y="15781"/>
                  <a:pt x="15210" y="15593"/>
                </a:cubicBezTo>
                <a:cubicBezTo>
                  <a:pt x="14723" y="15093"/>
                  <a:pt x="14033" y="15223"/>
                  <a:pt x="13660" y="15893"/>
                </a:cubicBezTo>
                <a:lnTo>
                  <a:pt x="13526" y="16134"/>
                </a:lnTo>
                <a:cubicBezTo>
                  <a:pt x="13148" y="16815"/>
                  <a:pt x="13237" y="17798"/>
                  <a:pt x="13725" y="18325"/>
                </a:cubicBezTo>
                <a:cubicBezTo>
                  <a:pt x="13989" y="18610"/>
                  <a:pt x="14321" y="18702"/>
                  <a:pt x="14641" y="18606"/>
                </a:cubicBezTo>
                <a:cubicBezTo>
                  <a:pt x="14035" y="19536"/>
                  <a:pt x="13391" y="20474"/>
                  <a:pt x="12698" y="21418"/>
                </a:cubicBezTo>
                <a:cubicBezTo>
                  <a:pt x="12164" y="21408"/>
                  <a:pt x="11634" y="21374"/>
                  <a:pt x="11111" y="21311"/>
                </a:cubicBezTo>
                <a:cubicBezTo>
                  <a:pt x="7190" y="20829"/>
                  <a:pt x="3457" y="18834"/>
                  <a:pt x="134" y="15867"/>
                </a:cubicBezTo>
                <a:cubicBezTo>
                  <a:pt x="-29" y="15720"/>
                  <a:pt x="-45" y="15395"/>
                  <a:pt x="98" y="15212"/>
                </a:cubicBezTo>
                <a:close/>
                <a:moveTo>
                  <a:pt x="98" y="15212"/>
                </a:moveTo>
              </a:path>
            </a:pathLst>
          </a:custGeom>
          <a:solidFill>
            <a:srgbClr val="EA994A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22" name="Group 25"/>
          <p:cNvGrpSpPr/>
          <p:nvPr/>
        </p:nvGrpSpPr>
        <p:grpSpPr>
          <a:xfrm>
            <a:off x="3377374" y="3190033"/>
            <a:ext cx="2006945" cy="208477"/>
            <a:chOff x="4671768" y="1525092"/>
            <a:chExt cx="1322632" cy="137392"/>
          </a:xfrm>
          <a:solidFill>
            <a:srgbClr val="3590A6"/>
          </a:solidFill>
        </p:grpSpPr>
        <p:grpSp>
          <p:nvGrpSpPr>
            <p:cNvPr id="23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24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rgbClr val="3590A6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5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rgbClr val="3590A6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26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3590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5"/>
          <p:cNvGrpSpPr/>
          <p:nvPr/>
        </p:nvGrpSpPr>
        <p:grpSpPr>
          <a:xfrm>
            <a:off x="3999674" y="4040933"/>
            <a:ext cx="2006945" cy="208477"/>
            <a:chOff x="4671768" y="1525092"/>
            <a:chExt cx="1322632" cy="137392"/>
          </a:xfrm>
          <a:solidFill>
            <a:srgbClr val="EA994A"/>
          </a:solidFill>
        </p:grpSpPr>
        <p:grpSp>
          <p:nvGrpSpPr>
            <p:cNvPr id="28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29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rgbClr val="EA994A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30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rgbClr val="EA994A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31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EA994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25"/>
          <p:cNvGrpSpPr/>
          <p:nvPr/>
        </p:nvGrpSpPr>
        <p:grpSpPr>
          <a:xfrm>
            <a:off x="4717224" y="4853733"/>
            <a:ext cx="2006945" cy="208477"/>
            <a:chOff x="4671768" y="1525092"/>
            <a:chExt cx="1322632" cy="137392"/>
          </a:xfrm>
          <a:solidFill>
            <a:srgbClr val="3590A6"/>
          </a:solidFill>
        </p:grpSpPr>
        <p:grpSp>
          <p:nvGrpSpPr>
            <p:cNvPr id="33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34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rgbClr val="3590A6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35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rgbClr val="3590A6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36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3590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25"/>
          <p:cNvGrpSpPr/>
          <p:nvPr/>
        </p:nvGrpSpPr>
        <p:grpSpPr>
          <a:xfrm flipH="1">
            <a:off x="4920424" y="1551733"/>
            <a:ext cx="2006945" cy="208477"/>
            <a:chOff x="4671768" y="1525092"/>
            <a:chExt cx="1322632" cy="137392"/>
          </a:xfrm>
          <a:solidFill>
            <a:srgbClr val="3590A6"/>
          </a:solidFill>
        </p:grpSpPr>
        <p:sp>
          <p:nvSpPr>
            <p:cNvPr id="81" name="타원 169"/>
            <p:cNvSpPr/>
            <p:nvPr/>
          </p:nvSpPr>
          <p:spPr>
            <a:xfrm>
              <a:off x="4671768" y="1525092"/>
              <a:ext cx="137392" cy="137392"/>
            </a:xfrm>
            <a:prstGeom prst="ellipse">
              <a:avLst/>
            </a:prstGeom>
            <a:grpFill/>
            <a:ln w="3175" cap="flat" cmpd="sng" algn="ctr">
              <a:solidFill>
                <a:srgbClr val="3590A6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solidFill>
                  <a:srgbClr val="706E65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cxnSp>
          <p:nvCxnSpPr>
            <p:cNvPr id="83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3590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Group 25"/>
          <p:cNvGrpSpPr/>
          <p:nvPr/>
        </p:nvGrpSpPr>
        <p:grpSpPr>
          <a:xfrm flipH="1">
            <a:off x="7193724" y="3158283"/>
            <a:ext cx="2006945" cy="208477"/>
            <a:chOff x="4671768" y="1525092"/>
            <a:chExt cx="1322632" cy="137392"/>
          </a:xfrm>
          <a:solidFill>
            <a:srgbClr val="3590A6"/>
          </a:solidFill>
        </p:grpSpPr>
        <p:grpSp>
          <p:nvGrpSpPr>
            <p:cNvPr id="90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91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rgbClr val="3590A6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92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rgbClr val="3590A6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93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3590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Group 25"/>
          <p:cNvGrpSpPr/>
          <p:nvPr/>
        </p:nvGrpSpPr>
        <p:grpSpPr>
          <a:xfrm flipH="1">
            <a:off x="7301674" y="4161583"/>
            <a:ext cx="2006945" cy="208477"/>
            <a:chOff x="4671768" y="1525092"/>
            <a:chExt cx="1322632" cy="137392"/>
          </a:xfrm>
          <a:solidFill>
            <a:srgbClr val="F8A885"/>
          </a:solidFill>
        </p:grpSpPr>
        <p:grpSp>
          <p:nvGrpSpPr>
            <p:cNvPr id="95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96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solidFill>
                <a:srgbClr val="F3D388"/>
              </a:solidFill>
              <a:ln w="3175" cap="flat" cmpd="sng" algn="ctr">
                <a:solidFill>
                  <a:srgbClr val="F3D388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97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solidFill>
                <a:srgbClr val="F3D388"/>
              </a:solidFill>
              <a:ln w="3175" cap="flat" cmpd="sng" algn="ctr">
                <a:solidFill>
                  <a:srgbClr val="F3D388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98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F3D38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84" name="MH_SubTitle_1"/>
          <p:cNvSpPr/>
          <p:nvPr/>
        </p:nvSpPr>
        <p:spPr>
          <a:xfrm>
            <a:off x="297180" y="2038350"/>
            <a:ext cx="2480945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7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99" name="Group 25"/>
          <p:cNvGrpSpPr/>
          <p:nvPr/>
        </p:nvGrpSpPr>
        <p:grpSpPr>
          <a:xfrm flipH="1">
            <a:off x="6285674" y="2135933"/>
            <a:ext cx="2006945" cy="208477"/>
            <a:chOff x="4671768" y="1525092"/>
            <a:chExt cx="1322632" cy="137392"/>
          </a:xfrm>
          <a:solidFill>
            <a:srgbClr val="F3D388"/>
          </a:solidFill>
        </p:grpSpPr>
        <p:grpSp>
          <p:nvGrpSpPr>
            <p:cNvPr id="100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101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rgbClr val="F3D388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02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rgbClr val="F3D388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103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F3D38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MH_SubTitle_1"/>
          <p:cNvSpPr/>
          <p:nvPr/>
        </p:nvSpPr>
        <p:spPr>
          <a:xfrm>
            <a:off x="727710" y="3079115"/>
            <a:ext cx="2480945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7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MH_SubTitle_1"/>
          <p:cNvSpPr/>
          <p:nvPr/>
        </p:nvSpPr>
        <p:spPr>
          <a:xfrm>
            <a:off x="762000" y="3901440"/>
            <a:ext cx="3037205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7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MH_SubTitle_1"/>
          <p:cNvSpPr/>
          <p:nvPr/>
        </p:nvSpPr>
        <p:spPr>
          <a:xfrm>
            <a:off x="1445260" y="4790440"/>
            <a:ext cx="3111500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7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MH_SubTitle_1"/>
          <p:cNvSpPr/>
          <p:nvPr/>
        </p:nvSpPr>
        <p:spPr>
          <a:xfrm>
            <a:off x="7084695" y="1291590"/>
            <a:ext cx="2480945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7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MH_SubTitle_1"/>
          <p:cNvSpPr/>
          <p:nvPr/>
        </p:nvSpPr>
        <p:spPr>
          <a:xfrm>
            <a:off x="8486140" y="2012315"/>
            <a:ext cx="2480945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7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MH_SubTitle_1"/>
          <p:cNvSpPr/>
          <p:nvPr/>
        </p:nvSpPr>
        <p:spPr>
          <a:xfrm>
            <a:off x="9385300" y="2934335"/>
            <a:ext cx="2480945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7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MH_SubTitle_1"/>
          <p:cNvSpPr/>
          <p:nvPr/>
        </p:nvSpPr>
        <p:spPr>
          <a:xfrm>
            <a:off x="9565640" y="3862705"/>
            <a:ext cx="2480945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7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1052830" y="568325"/>
          <a:ext cx="10085705" cy="4321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1" name="文本框 60"/>
          <p:cNvSpPr txBox="1"/>
          <p:nvPr/>
        </p:nvSpPr>
        <p:spPr>
          <a:xfrm>
            <a:off x="937260" y="5116830"/>
            <a:ext cx="10316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菱形 2"/>
          <p:cNvSpPr/>
          <p:nvPr/>
        </p:nvSpPr>
        <p:spPr>
          <a:xfrm>
            <a:off x="4411980" y="1790065"/>
            <a:ext cx="3010535" cy="3010535"/>
          </a:xfrm>
          <a:prstGeom prst="diamond">
            <a:avLst/>
          </a:prstGeom>
          <a:blipFill rotWithShape="1">
            <a:blip r:embed="rId1"/>
            <a:stretch>
              <a:fillRect/>
            </a:stretch>
          </a:blipFill>
          <a:ln w="3175">
            <a:solidFill>
              <a:srgbClr val="3590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7727950" y="1386840"/>
            <a:ext cx="614680" cy="614680"/>
          </a:xfrm>
          <a:prstGeom prst="diamond">
            <a:avLst/>
          </a:prstGeom>
          <a:noFill/>
          <a:ln>
            <a:solidFill>
              <a:srgbClr val="EA994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7727950" y="2988310"/>
            <a:ext cx="614680" cy="614680"/>
          </a:xfrm>
          <a:prstGeom prst="diamond">
            <a:avLst/>
          </a:prstGeom>
          <a:noFill/>
          <a:ln>
            <a:solidFill>
              <a:srgbClr val="3590A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7727950" y="4549140"/>
            <a:ext cx="614680" cy="614680"/>
          </a:xfrm>
          <a:prstGeom prst="diamond">
            <a:avLst/>
          </a:prstGeom>
          <a:noFill/>
          <a:ln>
            <a:solidFill>
              <a:srgbClr val="F3D38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3491865" y="1386840"/>
            <a:ext cx="614680" cy="614680"/>
          </a:xfrm>
          <a:prstGeom prst="diamond">
            <a:avLst/>
          </a:prstGeom>
          <a:noFill/>
          <a:ln>
            <a:solidFill>
              <a:srgbClr val="F3D38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3491865" y="2988310"/>
            <a:ext cx="614680" cy="614680"/>
          </a:xfrm>
          <a:prstGeom prst="diamond">
            <a:avLst/>
          </a:prstGeom>
          <a:noFill/>
          <a:ln>
            <a:solidFill>
              <a:srgbClr val="EA994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3491865" y="4549140"/>
            <a:ext cx="614680" cy="614680"/>
          </a:xfrm>
          <a:prstGeom prst="diamond">
            <a:avLst/>
          </a:prstGeom>
          <a:noFill/>
          <a:ln>
            <a:solidFill>
              <a:srgbClr val="3590A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7" name="组合 236"/>
          <p:cNvGrpSpPr/>
          <p:nvPr/>
        </p:nvGrpSpPr>
        <p:grpSpPr>
          <a:xfrm>
            <a:off x="3657600" y="4751070"/>
            <a:ext cx="251460" cy="245110"/>
            <a:chOff x="3154" y="6172"/>
            <a:chExt cx="476" cy="464"/>
          </a:xfrm>
          <a:solidFill>
            <a:srgbClr val="3590A6"/>
          </a:solidFill>
        </p:grpSpPr>
        <p:sp>
          <p:nvSpPr>
            <p:cNvPr id="34" name="Freeform 31"/>
            <p:cNvSpPr/>
            <p:nvPr/>
          </p:nvSpPr>
          <p:spPr bwMode="auto">
            <a:xfrm>
              <a:off x="3374" y="6404"/>
              <a:ext cx="38" cy="40"/>
            </a:xfrm>
            <a:custGeom>
              <a:avLst/>
              <a:gdLst>
                <a:gd name="T0" fmla="*/ 8 w 16"/>
                <a:gd name="T1" fmla="*/ 0 h 16"/>
                <a:gd name="T2" fmla="*/ 2 w 16"/>
                <a:gd name="T3" fmla="*/ 2 h 16"/>
                <a:gd name="T4" fmla="*/ 0 w 16"/>
                <a:gd name="T5" fmla="*/ 8 h 16"/>
                <a:gd name="T6" fmla="*/ 8 w 16"/>
                <a:gd name="T7" fmla="*/ 16 h 16"/>
                <a:gd name="T8" fmla="*/ 14 w 16"/>
                <a:gd name="T9" fmla="*/ 14 h 16"/>
                <a:gd name="T10" fmla="*/ 16 w 16"/>
                <a:gd name="T11" fmla="*/ 8 h 16"/>
                <a:gd name="T12" fmla="*/ 8 w 1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6" y="0"/>
                    <a:pt x="4" y="1"/>
                    <a:pt x="2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0" y="16"/>
                    <a:pt x="12" y="15"/>
                    <a:pt x="14" y="14"/>
                  </a:cubicBezTo>
                  <a:cubicBezTo>
                    <a:pt x="15" y="12"/>
                    <a:pt x="16" y="10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 noEditPoints="1"/>
            </p:cNvSpPr>
            <p:nvPr/>
          </p:nvSpPr>
          <p:spPr bwMode="auto">
            <a:xfrm>
              <a:off x="3154" y="6172"/>
              <a:ext cx="477" cy="464"/>
            </a:xfrm>
            <a:custGeom>
              <a:avLst/>
              <a:gdLst>
                <a:gd name="T0" fmla="*/ 187 w 198"/>
                <a:gd name="T1" fmla="*/ 104 h 192"/>
                <a:gd name="T2" fmla="*/ 168 w 198"/>
                <a:gd name="T3" fmla="*/ 33 h 192"/>
                <a:gd name="T4" fmla="*/ 184 w 198"/>
                <a:gd name="T5" fmla="*/ 48 h 192"/>
                <a:gd name="T6" fmla="*/ 187 w 198"/>
                <a:gd name="T7" fmla="*/ 8 h 192"/>
                <a:gd name="T8" fmla="*/ 148 w 198"/>
                <a:gd name="T9" fmla="*/ 8 h 192"/>
                <a:gd name="T10" fmla="*/ 162 w 198"/>
                <a:gd name="T11" fmla="*/ 27 h 192"/>
                <a:gd name="T12" fmla="*/ 99 w 198"/>
                <a:gd name="T13" fmla="*/ 16 h 192"/>
                <a:gd name="T14" fmla="*/ 36 w 198"/>
                <a:gd name="T15" fmla="*/ 27 h 192"/>
                <a:gd name="T16" fmla="*/ 50 w 198"/>
                <a:gd name="T17" fmla="*/ 8 h 192"/>
                <a:gd name="T18" fmla="*/ 11 w 198"/>
                <a:gd name="T19" fmla="*/ 8 h 192"/>
                <a:gd name="T20" fmla="*/ 14 w 198"/>
                <a:gd name="T21" fmla="*/ 48 h 192"/>
                <a:gd name="T22" fmla="*/ 31 w 198"/>
                <a:gd name="T23" fmla="*/ 33 h 192"/>
                <a:gd name="T24" fmla="*/ 11 w 198"/>
                <a:gd name="T25" fmla="*/ 104 h 192"/>
                <a:gd name="T26" fmla="*/ 49 w 198"/>
                <a:gd name="T27" fmla="*/ 176 h 192"/>
                <a:gd name="T28" fmla="*/ 36 w 198"/>
                <a:gd name="T29" fmla="*/ 190 h 192"/>
                <a:gd name="T30" fmla="*/ 42 w 198"/>
                <a:gd name="T31" fmla="*/ 191 h 192"/>
                <a:gd name="T32" fmla="*/ 56 w 198"/>
                <a:gd name="T33" fmla="*/ 180 h 192"/>
                <a:gd name="T34" fmla="*/ 142 w 198"/>
                <a:gd name="T35" fmla="*/ 180 h 192"/>
                <a:gd name="T36" fmla="*/ 157 w 198"/>
                <a:gd name="T37" fmla="*/ 191 h 192"/>
                <a:gd name="T38" fmla="*/ 162 w 198"/>
                <a:gd name="T39" fmla="*/ 190 h 192"/>
                <a:gd name="T40" fmla="*/ 150 w 198"/>
                <a:gd name="T41" fmla="*/ 176 h 192"/>
                <a:gd name="T42" fmla="*/ 65 w 198"/>
                <a:gd name="T43" fmla="*/ 49 h 192"/>
                <a:gd name="T44" fmla="*/ 103 w 198"/>
                <a:gd name="T45" fmla="*/ 44 h 192"/>
                <a:gd name="T46" fmla="*/ 99 w 198"/>
                <a:gd name="T47" fmla="*/ 64 h 192"/>
                <a:gd name="T48" fmla="*/ 95 w 198"/>
                <a:gd name="T49" fmla="*/ 48 h 192"/>
                <a:gd name="T50" fmla="*/ 67 w 198"/>
                <a:gd name="T51" fmla="*/ 56 h 192"/>
                <a:gd name="T52" fmla="*/ 65 w 198"/>
                <a:gd name="T53" fmla="*/ 49 h 192"/>
                <a:gd name="T54" fmla="*/ 119 w 198"/>
                <a:gd name="T55" fmla="*/ 128 h 192"/>
                <a:gd name="T56" fmla="*/ 107 w 198"/>
                <a:gd name="T57" fmla="*/ 118 h 192"/>
                <a:gd name="T58" fmla="*/ 83 w 198"/>
                <a:gd name="T59" fmla="*/ 104 h 192"/>
                <a:gd name="T60" fmla="*/ 52 w 198"/>
                <a:gd name="T61" fmla="*/ 63 h 192"/>
                <a:gd name="T62" fmla="*/ 58 w 198"/>
                <a:gd name="T63" fmla="*/ 57 h 192"/>
                <a:gd name="T64" fmla="*/ 99 w 198"/>
                <a:gd name="T65" fmla="*/ 88 h 192"/>
                <a:gd name="T66" fmla="*/ 113 w 198"/>
                <a:gd name="T67" fmla="*/ 112 h 192"/>
                <a:gd name="T68" fmla="*/ 122 w 198"/>
                <a:gd name="T69" fmla="*/ 12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8" h="192">
                  <a:moveTo>
                    <a:pt x="150" y="176"/>
                  </a:moveTo>
                  <a:cubicBezTo>
                    <a:pt x="172" y="160"/>
                    <a:pt x="187" y="134"/>
                    <a:pt x="187" y="104"/>
                  </a:cubicBezTo>
                  <a:cubicBezTo>
                    <a:pt x="187" y="79"/>
                    <a:pt x="177" y="57"/>
                    <a:pt x="160" y="41"/>
                  </a:cubicBezTo>
                  <a:cubicBezTo>
                    <a:pt x="168" y="33"/>
                    <a:pt x="168" y="33"/>
                    <a:pt x="168" y="33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2" y="47"/>
                    <a:pt x="183" y="48"/>
                    <a:pt x="184" y="48"/>
                  </a:cubicBezTo>
                  <a:cubicBezTo>
                    <a:pt x="185" y="48"/>
                    <a:pt x="186" y="47"/>
                    <a:pt x="187" y="47"/>
                  </a:cubicBezTo>
                  <a:cubicBezTo>
                    <a:pt x="198" y="36"/>
                    <a:pt x="198" y="19"/>
                    <a:pt x="187" y="8"/>
                  </a:cubicBezTo>
                  <a:cubicBezTo>
                    <a:pt x="182" y="3"/>
                    <a:pt x="175" y="0"/>
                    <a:pt x="168" y="0"/>
                  </a:cubicBezTo>
                  <a:cubicBezTo>
                    <a:pt x="160" y="0"/>
                    <a:pt x="153" y="3"/>
                    <a:pt x="148" y="8"/>
                  </a:cubicBezTo>
                  <a:cubicBezTo>
                    <a:pt x="147" y="9"/>
                    <a:pt x="147" y="12"/>
                    <a:pt x="148" y="14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39" y="23"/>
                    <a:pt x="120" y="16"/>
                    <a:pt x="99" y="16"/>
                  </a:cubicBezTo>
                  <a:cubicBezTo>
                    <a:pt x="78" y="16"/>
                    <a:pt x="59" y="23"/>
                    <a:pt x="44" y="35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2" y="12"/>
                    <a:pt x="52" y="9"/>
                    <a:pt x="50" y="8"/>
                  </a:cubicBezTo>
                  <a:cubicBezTo>
                    <a:pt x="45" y="3"/>
                    <a:pt x="38" y="0"/>
                    <a:pt x="31" y="0"/>
                  </a:cubicBezTo>
                  <a:cubicBezTo>
                    <a:pt x="23" y="0"/>
                    <a:pt x="16" y="3"/>
                    <a:pt x="11" y="8"/>
                  </a:cubicBezTo>
                  <a:cubicBezTo>
                    <a:pt x="0" y="19"/>
                    <a:pt x="0" y="36"/>
                    <a:pt x="11" y="47"/>
                  </a:cubicBezTo>
                  <a:cubicBezTo>
                    <a:pt x="12" y="47"/>
                    <a:pt x="13" y="48"/>
                    <a:pt x="14" y="48"/>
                  </a:cubicBezTo>
                  <a:cubicBezTo>
                    <a:pt x="15" y="48"/>
                    <a:pt x="16" y="47"/>
                    <a:pt x="17" y="47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21" y="57"/>
                    <a:pt x="11" y="79"/>
                    <a:pt x="11" y="104"/>
                  </a:cubicBezTo>
                  <a:cubicBezTo>
                    <a:pt x="11" y="134"/>
                    <a:pt x="26" y="160"/>
                    <a:pt x="49" y="176"/>
                  </a:cubicBezTo>
                  <a:cubicBezTo>
                    <a:pt x="49" y="176"/>
                    <a:pt x="49" y="176"/>
                    <a:pt x="49" y="176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35" y="186"/>
                    <a:pt x="35" y="188"/>
                    <a:pt x="36" y="190"/>
                  </a:cubicBezTo>
                  <a:cubicBezTo>
                    <a:pt x="37" y="191"/>
                    <a:pt x="38" y="192"/>
                    <a:pt x="39" y="192"/>
                  </a:cubicBezTo>
                  <a:cubicBezTo>
                    <a:pt x="40" y="192"/>
                    <a:pt x="41" y="192"/>
                    <a:pt x="42" y="19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9" y="188"/>
                    <a:pt x="83" y="192"/>
                    <a:pt x="99" y="192"/>
                  </a:cubicBezTo>
                  <a:cubicBezTo>
                    <a:pt x="115" y="192"/>
                    <a:pt x="130" y="188"/>
                    <a:pt x="142" y="180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57" y="192"/>
                    <a:pt x="158" y="192"/>
                    <a:pt x="159" y="192"/>
                  </a:cubicBezTo>
                  <a:cubicBezTo>
                    <a:pt x="160" y="192"/>
                    <a:pt x="162" y="191"/>
                    <a:pt x="162" y="190"/>
                  </a:cubicBezTo>
                  <a:cubicBezTo>
                    <a:pt x="164" y="188"/>
                    <a:pt x="163" y="186"/>
                    <a:pt x="162" y="185"/>
                  </a:cubicBezTo>
                  <a:cubicBezTo>
                    <a:pt x="150" y="176"/>
                    <a:pt x="150" y="176"/>
                    <a:pt x="150" y="176"/>
                  </a:cubicBezTo>
                  <a:cubicBezTo>
                    <a:pt x="150" y="176"/>
                    <a:pt x="150" y="176"/>
                    <a:pt x="150" y="176"/>
                  </a:cubicBezTo>
                  <a:close/>
                  <a:moveTo>
                    <a:pt x="65" y="49"/>
                  </a:moveTo>
                  <a:cubicBezTo>
                    <a:pt x="74" y="43"/>
                    <a:pt x="85" y="40"/>
                    <a:pt x="99" y="40"/>
                  </a:cubicBezTo>
                  <a:cubicBezTo>
                    <a:pt x="101" y="40"/>
                    <a:pt x="103" y="42"/>
                    <a:pt x="103" y="44"/>
                  </a:cubicBezTo>
                  <a:cubicBezTo>
                    <a:pt x="103" y="60"/>
                    <a:pt x="103" y="60"/>
                    <a:pt x="103" y="60"/>
                  </a:cubicBezTo>
                  <a:cubicBezTo>
                    <a:pt x="103" y="62"/>
                    <a:pt x="101" y="64"/>
                    <a:pt x="99" y="64"/>
                  </a:cubicBezTo>
                  <a:cubicBezTo>
                    <a:pt x="97" y="64"/>
                    <a:pt x="95" y="62"/>
                    <a:pt x="95" y="60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85" y="48"/>
                    <a:pt x="76" y="51"/>
                    <a:pt x="69" y="55"/>
                  </a:cubicBezTo>
                  <a:cubicBezTo>
                    <a:pt x="69" y="56"/>
                    <a:pt x="68" y="56"/>
                    <a:pt x="67" y="56"/>
                  </a:cubicBezTo>
                  <a:cubicBezTo>
                    <a:pt x="66" y="56"/>
                    <a:pt x="65" y="55"/>
                    <a:pt x="64" y="54"/>
                  </a:cubicBezTo>
                  <a:cubicBezTo>
                    <a:pt x="63" y="52"/>
                    <a:pt x="63" y="50"/>
                    <a:pt x="65" y="49"/>
                  </a:cubicBezTo>
                  <a:close/>
                  <a:moveTo>
                    <a:pt x="122" y="127"/>
                  </a:moveTo>
                  <a:cubicBezTo>
                    <a:pt x="121" y="127"/>
                    <a:pt x="120" y="128"/>
                    <a:pt x="119" y="128"/>
                  </a:cubicBezTo>
                  <a:cubicBezTo>
                    <a:pt x="118" y="128"/>
                    <a:pt x="117" y="127"/>
                    <a:pt x="116" y="127"/>
                  </a:cubicBezTo>
                  <a:cubicBezTo>
                    <a:pt x="107" y="118"/>
                    <a:pt x="107" y="118"/>
                    <a:pt x="107" y="118"/>
                  </a:cubicBezTo>
                  <a:cubicBezTo>
                    <a:pt x="105" y="119"/>
                    <a:pt x="102" y="120"/>
                    <a:pt x="99" y="120"/>
                  </a:cubicBezTo>
                  <a:cubicBezTo>
                    <a:pt x="90" y="120"/>
                    <a:pt x="83" y="113"/>
                    <a:pt x="83" y="104"/>
                  </a:cubicBezTo>
                  <a:cubicBezTo>
                    <a:pt x="83" y="101"/>
                    <a:pt x="84" y="98"/>
                    <a:pt x="85" y="96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1"/>
                    <a:pt x="51" y="59"/>
                    <a:pt x="52" y="57"/>
                  </a:cubicBezTo>
                  <a:cubicBezTo>
                    <a:pt x="54" y="55"/>
                    <a:pt x="56" y="55"/>
                    <a:pt x="58" y="57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3" y="89"/>
                    <a:pt x="96" y="88"/>
                    <a:pt x="99" y="88"/>
                  </a:cubicBezTo>
                  <a:cubicBezTo>
                    <a:pt x="108" y="88"/>
                    <a:pt x="115" y="95"/>
                    <a:pt x="115" y="104"/>
                  </a:cubicBezTo>
                  <a:cubicBezTo>
                    <a:pt x="115" y="107"/>
                    <a:pt x="114" y="110"/>
                    <a:pt x="113" y="112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4" y="123"/>
                    <a:pt x="124" y="125"/>
                    <a:pt x="122" y="1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0" name="组合 239"/>
          <p:cNvGrpSpPr/>
          <p:nvPr/>
        </p:nvGrpSpPr>
        <p:grpSpPr>
          <a:xfrm>
            <a:off x="3647440" y="1574483"/>
            <a:ext cx="294640" cy="234315"/>
            <a:chOff x="2021" y="7360"/>
            <a:chExt cx="464" cy="369"/>
          </a:xfrm>
          <a:solidFill>
            <a:srgbClr val="F3D388"/>
          </a:solidFill>
        </p:grpSpPr>
        <p:sp>
          <p:nvSpPr>
            <p:cNvPr id="40" name="Freeform 37"/>
            <p:cNvSpPr/>
            <p:nvPr/>
          </p:nvSpPr>
          <p:spPr bwMode="auto">
            <a:xfrm>
              <a:off x="2419" y="7573"/>
              <a:ext cx="65" cy="135"/>
            </a:xfrm>
            <a:custGeom>
              <a:avLst/>
              <a:gdLst>
                <a:gd name="T0" fmla="*/ 0 w 27"/>
                <a:gd name="T1" fmla="*/ 56 h 56"/>
                <a:gd name="T2" fmla="*/ 23 w 27"/>
                <a:gd name="T3" fmla="*/ 56 h 56"/>
                <a:gd name="T4" fmla="*/ 27 w 27"/>
                <a:gd name="T5" fmla="*/ 52 h 56"/>
                <a:gd name="T6" fmla="*/ 27 w 27"/>
                <a:gd name="T7" fmla="*/ 0 h 56"/>
                <a:gd name="T8" fmla="*/ 0 w 27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6">
                  <a:moveTo>
                    <a:pt x="0" y="56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25" y="56"/>
                    <a:pt x="27" y="54"/>
                    <a:pt x="27" y="52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2"/>
                    <a:pt x="17" y="43"/>
                    <a:pt x="0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 noEditPoints="1"/>
            </p:cNvSpPr>
            <p:nvPr/>
          </p:nvSpPr>
          <p:spPr bwMode="auto">
            <a:xfrm>
              <a:off x="2021" y="7360"/>
              <a:ext cx="464" cy="348"/>
            </a:xfrm>
            <a:custGeom>
              <a:avLst/>
              <a:gdLst>
                <a:gd name="T0" fmla="*/ 188 w 192"/>
                <a:gd name="T1" fmla="*/ 24 h 144"/>
                <a:gd name="T2" fmla="*/ 167 w 192"/>
                <a:gd name="T3" fmla="*/ 24 h 144"/>
                <a:gd name="T4" fmla="*/ 156 w 192"/>
                <a:gd name="T5" fmla="*/ 2 h 144"/>
                <a:gd name="T6" fmla="*/ 152 w 192"/>
                <a:gd name="T7" fmla="*/ 0 h 144"/>
                <a:gd name="T8" fmla="*/ 88 w 192"/>
                <a:gd name="T9" fmla="*/ 0 h 144"/>
                <a:gd name="T10" fmla="*/ 85 w 192"/>
                <a:gd name="T11" fmla="*/ 2 h 144"/>
                <a:gd name="T12" fmla="*/ 74 w 192"/>
                <a:gd name="T13" fmla="*/ 24 h 144"/>
                <a:gd name="T14" fmla="*/ 64 w 192"/>
                <a:gd name="T15" fmla="*/ 24 h 144"/>
                <a:gd name="T16" fmla="*/ 64 w 192"/>
                <a:gd name="T17" fmla="*/ 24 h 144"/>
                <a:gd name="T18" fmla="*/ 56 w 192"/>
                <a:gd name="T19" fmla="*/ 24 h 144"/>
                <a:gd name="T20" fmla="*/ 56 w 192"/>
                <a:gd name="T21" fmla="*/ 24 h 144"/>
                <a:gd name="T22" fmla="*/ 24 w 192"/>
                <a:gd name="T23" fmla="*/ 24 h 144"/>
                <a:gd name="T24" fmla="*/ 24 w 192"/>
                <a:gd name="T25" fmla="*/ 24 h 144"/>
                <a:gd name="T26" fmla="*/ 16 w 192"/>
                <a:gd name="T27" fmla="*/ 24 h 144"/>
                <a:gd name="T28" fmla="*/ 16 w 192"/>
                <a:gd name="T29" fmla="*/ 24 h 144"/>
                <a:gd name="T30" fmla="*/ 4 w 192"/>
                <a:gd name="T31" fmla="*/ 24 h 144"/>
                <a:gd name="T32" fmla="*/ 0 w 192"/>
                <a:gd name="T33" fmla="*/ 28 h 144"/>
                <a:gd name="T34" fmla="*/ 0 w 192"/>
                <a:gd name="T35" fmla="*/ 140 h 144"/>
                <a:gd name="T36" fmla="*/ 4 w 192"/>
                <a:gd name="T37" fmla="*/ 144 h 144"/>
                <a:gd name="T38" fmla="*/ 75 w 192"/>
                <a:gd name="T39" fmla="*/ 144 h 144"/>
                <a:gd name="T40" fmla="*/ 48 w 192"/>
                <a:gd name="T41" fmla="*/ 88 h 144"/>
                <a:gd name="T42" fmla="*/ 120 w 192"/>
                <a:gd name="T43" fmla="*/ 16 h 144"/>
                <a:gd name="T44" fmla="*/ 192 w 192"/>
                <a:gd name="T45" fmla="*/ 88 h 144"/>
                <a:gd name="T46" fmla="*/ 192 w 192"/>
                <a:gd name="T47" fmla="*/ 28 h 144"/>
                <a:gd name="T48" fmla="*/ 188 w 192"/>
                <a:gd name="T49" fmla="*/ 24 h 144"/>
                <a:gd name="T50" fmla="*/ 36 w 192"/>
                <a:gd name="T51" fmla="*/ 56 h 144"/>
                <a:gd name="T52" fmla="*/ 20 w 192"/>
                <a:gd name="T53" fmla="*/ 56 h 144"/>
                <a:gd name="T54" fmla="*/ 16 w 192"/>
                <a:gd name="T55" fmla="*/ 52 h 144"/>
                <a:gd name="T56" fmla="*/ 20 w 192"/>
                <a:gd name="T57" fmla="*/ 48 h 144"/>
                <a:gd name="T58" fmla="*/ 36 w 192"/>
                <a:gd name="T59" fmla="*/ 48 h 144"/>
                <a:gd name="T60" fmla="*/ 40 w 192"/>
                <a:gd name="T61" fmla="*/ 52 h 144"/>
                <a:gd name="T62" fmla="*/ 36 w 192"/>
                <a:gd name="T63" fmla="*/ 5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2" h="144">
                  <a:moveTo>
                    <a:pt x="188" y="24"/>
                  </a:moveTo>
                  <a:cubicBezTo>
                    <a:pt x="167" y="24"/>
                    <a:pt x="167" y="24"/>
                    <a:pt x="167" y="2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5" y="1"/>
                    <a:pt x="154" y="0"/>
                    <a:pt x="15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7" y="0"/>
                    <a:pt x="85" y="1"/>
                    <a:pt x="85" y="2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2"/>
                    <a:pt x="2" y="144"/>
                    <a:pt x="4" y="144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59" y="131"/>
                    <a:pt x="48" y="110"/>
                    <a:pt x="48" y="88"/>
                  </a:cubicBezTo>
                  <a:cubicBezTo>
                    <a:pt x="48" y="48"/>
                    <a:pt x="80" y="16"/>
                    <a:pt x="120" y="16"/>
                  </a:cubicBezTo>
                  <a:cubicBezTo>
                    <a:pt x="160" y="16"/>
                    <a:pt x="192" y="48"/>
                    <a:pt x="192" y="88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26"/>
                    <a:pt x="190" y="24"/>
                    <a:pt x="188" y="24"/>
                  </a:cubicBezTo>
                  <a:close/>
                  <a:moveTo>
                    <a:pt x="36" y="56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18" y="56"/>
                    <a:pt x="16" y="54"/>
                    <a:pt x="16" y="52"/>
                  </a:cubicBezTo>
                  <a:cubicBezTo>
                    <a:pt x="16" y="50"/>
                    <a:pt x="18" y="48"/>
                    <a:pt x="20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8" y="48"/>
                    <a:pt x="40" y="50"/>
                    <a:pt x="40" y="52"/>
                  </a:cubicBezTo>
                  <a:cubicBezTo>
                    <a:pt x="40" y="54"/>
                    <a:pt x="38" y="56"/>
                    <a:pt x="36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2059" y="7380"/>
              <a:ext cx="116" cy="19"/>
            </a:xfrm>
            <a:custGeom>
              <a:avLst/>
              <a:gdLst>
                <a:gd name="T0" fmla="*/ 48 w 48"/>
                <a:gd name="T1" fmla="*/ 4 h 8"/>
                <a:gd name="T2" fmla="*/ 44 w 48"/>
                <a:gd name="T3" fmla="*/ 0 h 8"/>
                <a:gd name="T4" fmla="*/ 4 w 48"/>
                <a:gd name="T5" fmla="*/ 0 h 8"/>
                <a:gd name="T6" fmla="*/ 0 w 48"/>
                <a:gd name="T7" fmla="*/ 4 h 8"/>
                <a:gd name="T8" fmla="*/ 0 w 48"/>
                <a:gd name="T9" fmla="*/ 8 h 8"/>
                <a:gd name="T10" fmla="*/ 48 w 48"/>
                <a:gd name="T11" fmla="*/ 8 h 8"/>
                <a:gd name="T12" fmla="*/ 48 w 4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8" y="4"/>
                  </a:moveTo>
                  <a:cubicBezTo>
                    <a:pt x="48" y="2"/>
                    <a:pt x="46" y="0"/>
                    <a:pt x="4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8" y="8"/>
                    <a:pt x="48" y="8"/>
                    <a:pt x="48" y="8"/>
                  </a:cubicBezTo>
                  <a:lnTo>
                    <a:pt x="4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 noEditPoints="1"/>
            </p:cNvSpPr>
            <p:nvPr/>
          </p:nvSpPr>
          <p:spPr bwMode="auto">
            <a:xfrm>
              <a:off x="2215" y="7476"/>
              <a:ext cx="194" cy="194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80 w 80"/>
                <a:gd name="T7" fmla="*/ 40 h 80"/>
                <a:gd name="T8" fmla="*/ 40 w 80"/>
                <a:gd name="T9" fmla="*/ 0 h 80"/>
                <a:gd name="T10" fmla="*/ 37 w 80"/>
                <a:gd name="T11" fmla="*/ 24 h 80"/>
                <a:gd name="T12" fmla="*/ 24 w 80"/>
                <a:gd name="T13" fmla="*/ 37 h 80"/>
                <a:gd name="T14" fmla="*/ 21 w 80"/>
                <a:gd name="T15" fmla="*/ 40 h 80"/>
                <a:gd name="T16" fmla="*/ 20 w 80"/>
                <a:gd name="T17" fmla="*/ 40 h 80"/>
                <a:gd name="T18" fmla="*/ 17 w 80"/>
                <a:gd name="T19" fmla="*/ 35 h 80"/>
                <a:gd name="T20" fmla="*/ 35 w 80"/>
                <a:gd name="T21" fmla="*/ 16 h 80"/>
                <a:gd name="T22" fmla="*/ 40 w 80"/>
                <a:gd name="T23" fmla="*/ 19 h 80"/>
                <a:gd name="T24" fmla="*/ 37 w 80"/>
                <a:gd name="T25" fmla="*/ 2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37" y="24"/>
                  </a:moveTo>
                  <a:cubicBezTo>
                    <a:pt x="31" y="25"/>
                    <a:pt x="26" y="30"/>
                    <a:pt x="24" y="37"/>
                  </a:cubicBezTo>
                  <a:cubicBezTo>
                    <a:pt x="24" y="39"/>
                    <a:pt x="22" y="40"/>
                    <a:pt x="21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39"/>
                    <a:pt x="16" y="37"/>
                    <a:pt x="17" y="35"/>
                  </a:cubicBezTo>
                  <a:cubicBezTo>
                    <a:pt x="19" y="26"/>
                    <a:pt x="26" y="18"/>
                    <a:pt x="35" y="16"/>
                  </a:cubicBezTo>
                  <a:cubicBezTo>
                    <a:pt x="37" y="16"/>
                    <a:pt x="40" y="17"/>
                    <a:pt x="40" y="19"/>
                  </a:cubicBezTo>
                  <a:cubicBezTo>
                    <a:pt x="40" y="22"/>
                    <a:pt x="39" y="24"/>
                    <a:pt x="37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 noEditPoints="1"/>
            </p:cNvSpPr>
            <p:nvPr/>
          </p:nvSpPr>
          <p:spPr bwMode="auto">
            <a:xfrm>
              <a:off x="2156" y="7419"/>
              <a:ext cx="310" cy="310"/>
            </a:xfrm>
            <a:custGeom>
              <a:avLst/>
              <a:gdLst>
                <a:gd name="T0" fmla="*/ 114 w 128"/>
                <a:gd name="T1" fmla="*/ 104 h 128"/>
                <a:gd name="T2" fmla="*/ 117 w 128"/>
                <a:gd name="T3" fmla="*/ 100 h 128"/>
                <a:gd name="T4" fmla="*/ 119 w 128"/>
                <a:gd name="T5" fmla="*/ 97 h 128"/>
                <a:gd name="T6" fmla="*/ 121 w 128"/>
                <a:gd name="T7" fmla="*/ 93 h 128"/>
                <a:gd name="T8" fmla="*/ 123 w 128"/>
                <a:gd name="T9" fmla="*/ 89 h 128"/>
                <a:gd name="T10" fmla="*/ 124 w 128"/>
                <a:gd name="T11" fmla="*/ 85 h 128"/>
                <a:gd name="T12" fmla="*/ 126 w 128"/>
                <a:gd name="T13" fmla="*/ 82 h 128"/>
                <a:gd name="T14" fmla="*/ 126 w 128"/>
                <a:gd name="T15" fmla="*/ 80 h 128"/>
                <a:gd name="T16" fmla="*/ 126 w 128"/>
                <a:gd name="T17" fmla="*/ 79 h 128"/>
                <a:gd name="T18" fmla="*/ 127 w 128"/>
                <a:gd name="T19" fmla="*/ 77 h 128"/>
                <a:gd name="T20" fmla="*/ 127 w 128"/>
                <a:gd name="T21" fmla="*/ 74 h 128"/>
                <a:gd name="T22" fmla="*/ 128 w 128"/>
                <a:gd name="T23" fmla="*/ 72 h 128"/>
                <a:gd name="T24" fmla="*/ 128 w 128"/>
                <a:gd name="T25" fmla="*/ 69 h 128"/>
                <a:gd name="T26" fmla="*/ 128 w 128"/>
                <a:gd name="T27" fmla="*/ 68 h 128"/>
                <a:gd name="T28" fmla="*/ 128 w 128"/>
                <a:gd name="T29" fmla="*/ 64 h 128"/>
                <a:gd name="T30" fmla="*/ 64 w 128"/>
                <a:gd name="T31" fmla="*/ 0 h 128"/>
                <a:gd name="T32" fmla="*/ 0 w 128"/>
                <a:gd name="T33" fmla="*/ 64 h 128"/>
                <a:gd name="T34" fmla="*/ 0 w 128"/>
                <a:gd name="T35" fmla="*/ 68 h 128"/>
                <a:gd name="T36" fmla="*/ 0 w 128"/>
                <a:gd name="T37" fmla="*/ 69 h 128"/>
                <a:gd name="T38" fmla="*/ 1 w 128"/>
                <a:gd name="T39" fmla="*/ 72 h 128"/>
                <a:gd name="T40" fmla="*/ 1 w 128"/>
                <a:gd name="T41" fmla="*/ 74 h 128"/>
                <a:gd name="T42" fmla="*/ 1 w 128"/>
                <a:gd name="T43" fmla="*/ 77 h 128"/>
                <a:gd name="T44" fmla="*/ 2 w 128"/>
                <a:gd name="T45" fmla="*/ 79 h 128"/>
                <a:gd name="T46" fmla="*/ 2 w 128"/>
                <a:gd name="T47" fmla="*/ 80 h 128"/>
                <a:gd name="T48" fmla="*/ 3 w 128"/>
                <a:gd name="T49" fmla="*/ 82 h 128"/>
                <a:gd name="T50" fmla="*/ 4 w 128"/>
                <a:gd name="T51" fmla="*/ 85 h 128"/>
                <a:gd name="T52" fmla="*/ 5 w 128"/>
                <a:gd name="T53" fmla="*/ 89 h 128"/>
                <a:gd name="T54" fmla="*/ 7 w 128"/>
                <a:gd name="T55" fmla="*/ 93 h 128"/>
                <a:gd name="T56" fmla="*/ 9 w 128"/>
                <a:gd name="T57" fmla="*/ 97 h 128"/>
                <a:gd name="T58" fmla="*/ 12 w 128"/>
                <a:gd name="T59" fmla="*/ 100 h 128"/>
                <a:gd name="T60" fmla="*/ 14 w 128"/>
                <a:gd name="T61" fmla="*/ 104 h 128"/>
                <a:gd name="T62" fmla="*/ 17 w 128"/>
                <a:gd name="T63" fmla="*/ 107 h 128"/>
                <a:gd name="T64" fmla="*/ 20 w 128"/>
                <a:gd name="T65" fmla="*/ 110 h 128"/>
                <a:gd name="T66" fmla="*/ 20 w 128"/>
                <a:gd name="T67" fmla="*/ 110 h 128"/>
                <a:gd name="T68" fmla="*/ 22 w 128"/>
                <a:gd name="T69" fmla="*/ 112 h 128"/>
                <a:gd name="T70" fmla="*/ 23 w 128"/>
                <a:gd name="T71" fmla="*/ 113 h 128"/>
                <a:gd name="T72" fmla="*/ 29 w 128"/>
                <a:gd name="T73" fmla="*/ 117 h 128"/>
                <a:gd name="T74" fmla="*/ 30 w 128"/>
                <a:gd name="T75" fmla="*/ 118 h 128"/>
                <a:gd name="T76" fmla="*/ 33 w 128"/>
                <a:gd name="T77" fmla="*/ 120 h 128"/>
                <a:gd name="T78" fmla="*/ 33 w 128"/>
                <a:gd name="T79" fmla="*/ 120 h 128"/>
                <a:gd name="T80" fmla="*/ 64 w 128"/>
                <a:gd name="T81" fmla="*/ 128 h 128"/>
                <a:gd name="T82" fmla="*/ 95 w 128"/>
                <a:gd name="T83" fmla="*/ 120 h 128"/>
                <a:gd name="T84" fmla="*/ 95 w 128"/>
                <a:gd name="T85" fmla="*/ 120 h 128"/>
                <a:gd name="T86" fmla="*/ 98 w 128"/>
                <a:gd name="T87" fmla="*/ 118 h 128"/>
                <a:gd name="T88" fmla="*/ 99 w 128"/>
                <a:gd name="T89" fmla="*/ 117 h 128"/>
                <a:gd name="T90" fmla="*/ 105 w 128"/>
                <a:gd name="T91" fmla="*/ 113 h 128"/>
                <a:gd name="T92" fmla="*/ 106 w 128"/>
                <a:gd name="T93" fmla="*/ 112 h 128"/>
                <a:gd name="T94" fmla="*/ 108 w 128"/>
                <a:gd name="T95" fmla="*/ 110 h 128"/>
                <a:gd name="T96" fmla="*/ 109 w 128"/>
                <a:gd name="T97" fmla="*/ 110 h 128"/>
                <a:gd name="T98" fmla="*/ 111 w 128"/>
                <a:gd name="T99" fmla="*/ 107 h 128"/>
                <a:gd name="T100" fmla="*/ 114 w 128"/>
                <a:gd name="T101" fmla="*/ 104 h 128"/>
                <a:gd name="T102" fmla="*/ 64 w 128"/>
                <a:gd name="T103" fmla="*/ 112 h 128"/>
                <a:gd name="T104" fmla="*/ 16 w 128"/>
                <a:gd name="T105" fmla="*/ 64 h 128"/>
                <a:gd name="T106" fmla="*/ 64 w 128"/>
                <a:gd name="T107" fmla="*/ 16 h 128"/>
                <a:gd name="T108" fmla="*/ 112 w 128"/>
                <a:gd name="T109" fmla="*/ 64 h 128"/>
                <a:gd name="T110" fmla="*/ 64 w 128"/>
                <a:gd name="T111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8" h="128">
                  <a:moveTo>
                    <a:pt x="114" y="104"/>
                  </a:moveTo>
                  <a:cubicBezTo>
                    <a:pt x="115" y="103"/>
                    <a:pt x="116" y="101"/>
                    <a:pt x="117" y="100"/>
                  </a:cubicBezTo>
                  <a:cubicBezTo>
                    <a:pt x="118" y="99"/>
                    <a:pt x="118" y="98"/>
                    <a:pt x="119" y="97"/>
                  </a:cubicBezTo>
                  <a:cubicBezTo>
                    <a:pt x="120" y="96"/>
                    <a:pt x="120" y="94"/>
                    <a:pt x="121" y="93"/>
                  </a:cubicBezTo>
                  <a:cubicBezTo>
                    <a:pt x="122" y="92"/>
                    <a:pt x="122" y="91"/>
                    <a:pt x="123" y="89"/>
                  </a:cubicBezTo>
                  <a:cubicBezTo>
                    <a:pt x="123" y="88"/>
                    <a:pt x="124" y="87"/>
                    <a:pt x="124" y="85"/>
                  </a:cubicBezTo>
                  <a:cubicBezTo>
                    <a:pt x="125" y="84"/>
                    <a:pt x="125" y="83"/>
                    <a:pt x="126" y="82"/>
                  </a:cubicBezTo>
                  <a:cubicBezTo>
                    <a:pt x="126" y="81"/>
                    <a:pt x="126" y="81"/>
                    <a:pt x="126" y="80"/>
                  </a:cubicBezTo>
                  <a:cubicBezTo>
                    <a:pt x="126" y="80"/>
                    <a:pt x="126" y="79"/>
                    <a:pt x="126" y="79"/>
                  </a:cubicBezTo>
                  <a:cubicBezTo>
                    <a:pt x="127" y="78"/>
                    <a:pt x="127" y="77"/>
                    <a:pt x="127" y="77"/>
                  </a:cubicBezTo>
                  <a:cubicBezTo>
                    <a:pt x="127" y="76"/>
                    <a:pt x="127" y="75"/>
                    <a:pt x="127" y="74"/>
                  </a:cubicBezTo>
                  <a:cubicBezTo>
                    <a:pt x="128" y="73"/>
                    <a:pt x="128" y="72"/>
                    <a:pt x="128" y="72"/>
                  </a:cubicBezTo>
                  <a:cubicBezTo>
                    <a:pt x="128" y="71"/>
                    <a:pt x="128" y="70"/>
                    <a:pt x="128" y="69"/>
                  </a:cubicBezTo>
                  <a:cubicBezTo>
                    <a:pt x="128" y="69"/>
                    <a:pt x="128" y="68"/>
                    <a:pt x="128" y="68"/>
                  </a:cubicBezTo>
                  <a:cubicBezTo>
                    <a:pt x="128" y="67"/>
                    <a:pt x="128" y="65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0" y="67"/>
                    <a:pt x="0" y="68"/>
                  </a:cubicBezTo>
                  <a:cubicBezTo>
                    <a:pt x="0" y="68"/>
                    <a:pt x="0" y="69"/>
                    <a:pt x="0" y="69"/>
                  </a:cubicBezTo>
                  <a:cubicBezTo>
                    <a:pt x="0" y="70"/>
                    <a:pt x="1" y="71"/>
                    <a:pt x="1" y="72"/>
                  </a:cubicBezTo>
                  <a:cubicBezTo>
                    <a:pt x="1" y="72"/>
                    <a:pt x="1" y="73"/>
                    <a:pt x="1" y="74"/>
                  </a:cubicBezTo>
                  <a:cubicBezTo>
                    <a:pt x="1" y="75"/>
                    <a:pt x="1" y="76"/>
                    <a:pt x="1" y="77"/>
                  </a:cubicBezTo>
                  <a:cubicBezTo>
                    <a:pt x="2" y="77"/>
                    <a:pt x="2" y="78"/>
                    <a:pt x="2" y="79"/>
                  </a:cubicBezTo>
                  <a:cubicBezTo>
                    <a:pt x="2" y="79"/>
                    <a:pt x="2" y="80"/>
                    <a:pt x="2" y="80"/>
                  </a:cubicBezTo>
                  <a:cubicBezTo>
                    <a:pt x="2" y="81"/>
                    <a:pt x="3" y="81"/>
                    <a:pt x="3" y="82"/>
                  </a:cubicBezTo>
                  <a:cubicBezTo>
                    <a:pt x="3" y="83"/>
                    <a:pt x="3" y="84"/>
                    <a:pt x="4" y="85"/>
                  </a:cubicBezTo>
                  <a:cubicBezTo>
                    <a:pt x="4" y="87"/>
                    <a:pt x="5" y="88"/>
                    <a:pt x="5" y="89"/>
                  </a:cubicBezTo>
                  <a:cubicBezTo>
                    <a:pt x="6" y="91"/>
                    <a:pt x="7" y="92"/>
                    <a:pt x="7" y="93"/>
                  </a:cubicBezTo>
                  <a:cubicBezTo>
                    <a:pt x="8" y="94"/>
                    <a:pt x="9" y="96"/>
                    <a:pt x="9" y="97"/>
                  </a:cubicBezTo>
                  <a:cubicBezTo>
                    <a:pt x="10" y="98"/>
                    <a:pt x="11" y="99"/>
                    <a:pt x="12" y="100"/>
                  </a:cubicBezTo>
                  <a:cubicBezTo>
                    <a:pt x="12" y="101"/>
                    <a:pt x="13" y="103"/>
                    <a:pt x="14" y="104"/>
                  </a:cubicBezTo>
                  <a:cubicBezTo>
                    <a:pt x="15" y="105"/>
                    <a:pt x="16" y="106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21" y="111"/>
                    <a:pt x="21" y="111"/>
                    <a:pt x="22" y="112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5" y="115"/>
                    <a:pt x="27" y="116"/>
                    <a:pt x="29" y="117"/>
                  </a:cubicBezTo>
                  <a:cubicBezTo>
                    <a:pt x="29" y="118"/>
                    <a:pt x="30" y="118"/>
                    <a:pt x="30" y="118"/>
                  </a:cubicBezTo>
                  <a:cubicBezTo>
                    <a:pt x="31" y="119"/>
                    <a:pt x="32" y="119"/>
                    <a:pt x="33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42" y="125"/>
                    <a:pt x="53" y="128"/>
                    <a:pt x="64" y="128"/>
                  </a:cubicBezTo>
                  <a:cubicBezTo>
                    <a:pt x="75" y="128"/>
                    <a:pt x="86" y="125"/>
                    <a:pt x="95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6" y="119"/>
                    <a:pt x="97" y="119"/>
                    <a:pt x="98" y="118"/>
                  </a:cubicBezTo>
                  <a:cubicBezTo>
                    <a:pt x="99" y="118"/>
                    <a:pt x="99" y="118"/>
                    <a:pt x="99" y="117"/>
                  </a:cubicBezTo>
                  <a:cubicBezTo>
                    <a:pt x="101" y="116"/>
                    <a:pt x="103" y="115"/>
                    <a:pt x="105" y="113"/>
                  </a:cubicBezTo>
                  <a:cubicBezTo>
                    <a:pt x="105" y="113"/>
                    <a:pt x="106" y="113"/>
                    <a:pt x="106" y="112"/>
                  </a:cubicBezTo>
                  <a:cubicBezTo>
                    <a:pt x="107" y="111"/>
                    <a:pt x="108" y="111"/>
                    <a:pt x="108" y="110"/>
                  </a:cubicBezTo>
                  <a:cubicBezTo>
                    <a:pt x="109" y="110"/>
                    <a:pt x="109" y="110"/>
                    <a:pt x="109" y="110"/>
                  </a:cubicBezTo>
                  <a:cubicBezTo>
                    <a:pt x="110" y="109"/>
                    <a:pt x="111" y="108"/>
                    <a:pt x="111" y="107"/>
                  </a:cubicBezTo>
                  <a:cubicBezTo>
                    <a:pt x="112" y="106"/>
                    <a:pt x="113" y="105"/>
                    <a:pt x="114" y="104"/>
                  </a:cubicBezTo>
                  <a:close/>
                  <a:moveTo>
                    <a:pt x="64" y="112"/>
                  </a:moveTo>
                  <a:cubicBezTo>
                    <a:pt x="38" y="112"/>
                    <a:pt x="16" y="90"/>
                    <a:pt x="16" y="64"/>
                  </a:cubicBezTo>
                  <a:cubicBezTo>
                    <a:pt x="16" y="37"/>
                    <a:pt x="38" y="16"/>
                    <a:pt x="64" y="16"/>
                  </a:cubicBezTo>
                  <a:cubicBezTo>
                    <a:pt x="91" y="16"/>
                    <a:pt x="112" y="37"/>
                    <a:pt x="112" y="64"/>
                  </a:cubicBezTo>
                  <a:cubicBezTo>
                    <a:pt x="112" y="90"/>
                    <a:pt x="91" y="112"/>
                    <a:pt x="64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" name="Freeform 464"/>
          <p:cNvSpPr>
            <a:spLocks noEditPoints="1"/>
          </p:cNvSpPr>
          <p:nvPr/>
        </p:nvSpPr>
        <p:spPr bwMode="auto">
          <a:xfrm>
            <a:off x="3672205" y="3166745"/>
            <a:ext cx="257810" cy="285115"/>
          </a:xfrm>
          <a:custGeom>
            <a:avLst/>
            <a:gdLst>
              <a:gd name="T0" fmla="*/ 35 w 117"/>
              <a:gd name="T1" fmla="*/ 114 h 129"/>
              <a:gd name="T2" fmla="*/ 46 w 117"/>
              <a:gd name="T3" fmla="*/ 101 h 129"/>
              <a:gd name="T4" fmla="*/ 51 w 117"/>
              <a:gd name="T5" fmla="*/ 87 h 129"/>
              <a:gd name="T6" fmla="*/ 48 w 117"/>
              <a:gd name="T7" fmla="*/ 79 h 129"/>
              <a:gd name="T8" fmla="*/ 72 w 117"/>
              <a:gd name="T9" fmla="*/ 87 h 129"/>
              <a:gd name="T10" fmla="*/ 68 w 117"/>
              <a:gd name="T11" fmla="*/ 87 h 129"/>
              <a:gd name="T12" fmla="*/ 73 w 117"/>
              <a:gd name="T13" fmla="*/ 101 h 129"/>
              <a:gd name="T14" fmla="*/ 86 w 117"/>
              <a:gd name="T15" fmla="*/ 114 h 129"/>
              <a:gd name="T16" fmla="*/ 97 w 117"/>
              <a:gd name="T17" fmla="*/ 129 h 129"/>
              <a:gd name="T18" fmla="*/ 22 w 117"/>
              <a:gd name="T19" fmla="*/ 114 h 129"/>
              <a:gd name="T20" fmla="*/ 35 w 117"/>
              <a:gd name="T21" fmla="*/ 114 h 129"/>
              <a:gd name="T22" fmla="*/ 46 w 117"/>
              <a:gd name="T23" fmla="*/ 61 h 129"/>
              <a:gd name="T24" fmla="*/ 44 w 117"/>
              <a:gd name="T25" fmla="*/ 66 h 129"/>
              <a:gd name="T26" fmla="*/ 37 w 117"/>
              <a:gd name="T27" fmla="*/ 61 h 129"/>
              <a:gd name="T28" fmla="*/ 33 w 117"/>
              <a:gd name="T29" fmla="*/ 55 h 129"/>
              <a:gd name="T30" fmla="*/ 33 w 117"/>
              <a:gd name="T31" fmla="*/ 54 h 129"/>
              <a:gd name="T32" fmla="*/ 39 w 117"/>
              <a:gd name="T33" fmla="*/ 33 h 129"/>
              <a:gd name="T34" fmla="*/ 42 w 117"/>
              <a:gd name="T35" fmla="*/ 11 h 129"/>
              <a:gd name="T36" fmla="*/ 48 w 117"/>
              <a:gd name="T37" fmla="*/ 11 h 129"/>
              <a:gd name="T38" fmla="*/ 24 w 117"/>
              <a:gd name="T39" fmla="*/ 19 h 129"/>
              <a:gd name="T40" fmla="*/ 9 w 117"/>
              <a:gd name="T41" fmla="*/ 13 h 129"/>
              <a:gd name="T42" fmla="*/ 13 w 117"/>
              <a:gd name="T43" fmla="*/ 24 h 129"/>
              <a:gd name="T44" fmla="*/ 16 w 117"/>
              <a:gd name="T45" fmla="*/ 33 h 129"/>
              <a:gd name="T46" fmla="*/ 29 w 117"/>
              <a:gd name="T47" fmla="*/ 46 h 129"/>
              <a:gd name="T48" fmla="*/ 33 w 117"/>
              <a:gd name="T49" fmla="*/ 30 h 129"/>
              <a:gd name="T50" fmla="*/ 35 w 117"/>
              <a:gd name="T51" fmla="*/ 13 h 129"/>
              <a:gd name="T52" fmla="*/ 31 w 117"/>
              <a:gd name="T53" fmla="*/ 21 h 129"/>
              <a:gd name="T54" fmla="*/ 24 w 117"/>
              <a:gd name="T55" fmla="*/ 6 h 129"/>
              <a:gd name="T56" fmla="*/ 0 w 117"/>
              <a:gd name="T57" fmla="*/ 6 h 129"/>
              <a:gd name="T58" fmla="*/ 2 w 117"/>
              <a:gd name="T59" fmla="*/ 11 h 129"/>
              <a:gd name="T60" fmla="*/ 11 w 117"/>
              <a:gd name="T61" fmla="*/ 37 h 129"/>
              <a:gd name="T62" fmla="*/ 18 w 117"/>
              <a:gd name="T63" fmla="*/ 46 h 129"/>
              <a:gd name="T64" fmla="*/ 27 w 117"/>
              <a:gd name="T65" fmla="*/ 54 h 129"/>
              <a:gd name="T66" fmla="*/ 26 w 117"/>
              <a:gd name="T67" fmla="*/ 57 h 129"/>
              <a:gd name="T68" fmla="*/ 39 w 117"/>
              <a:gd name="T69" fmla="*/ 72 h 129"/>
              <a:gd name="T70" fmla="*/ 59 w 117"/>
              <a:gd name="T71" fmla="*/ 76 h 129"/>
              <a:gd name="T72" fmla="*/ 79 w 117"/>
              <a:gd name="T73" fmla="*/ 72 h 129"/>
              <a:gd name="T74" fmla="*/ 94 w 117"/>
              <a:gd name="T75" fmla="*/ 57 h 129"/>
              <a:gd name="T76" fmla="*/ 90 w 117"/>
              <a:gd name="T77" fmla="*/ 54 h 129"/>
              <a:gd name="T78" fmla="*/ 99 w 117"/>
              <a:gd name="T79" fmla="*/ 46 h 129"/>
              <a:gd name="T80" fmla="*/ 106 w 117"/>
              <a:gd name="T81" fmla="*/ 37 h 129"/>
              <a:gd name="T82" fmla="*/ 116 w 117"/>
              <a:gd name="T83" fmla="*/ 11 h 129"/>
              <a:gd name="T84" fmla="*/ 112 w 117"/>
              <a:gd name="T85" fmla="*/ 6 h 129"/>
              <a:gd name="T86" fmla="*/ 94 w 117"/>
              <a:gd name="T87" fmla="*/ 6 h 129"/>
              <a:gd name="T88" fmla="*/ 79 w 117"/>
              <a:gd name="T89" fmla="*/ 0 h 129"/>
              <a:gd name="T90" fmla="*/ 20 w 117"/>
              <a:gd name="T91" fmla="*/ 0 h 129"/>
              <a:gd name="T92" fmla="*/ 24 w 117"/>
              <a:gd name="T93" fmla="*/ 6 h 129"/>
              <a:gd name="T94" fmla="*/ 84 w 117"/>
              <a:gd name="T95" fmla="*/ 13 h 129"/>
              <a:gd name="T96" fmla="*/ 94 w 117"/>
              <a:gd name="T97" fmla="*/ 19 h 129"/>
              <a:gd name="T98" fmla="*/ 108 w 117"/>
              <a:gd name="T99" fmla="*/ 13 h 129"/>
              <a:gd name="T100" fmla="*/ 105 w 117"/>
              <a:gd name="T101" fmla="*/ 24 h 129"/>
              <a:gd name="T102" fmla="*/ 101 w 117"/>
              <a:gd name="T103" fmla="*/ 33 h 129"/>
              <a:gd name="T104" fmla="*/ 88 w 117"/>
              <a:gd name="T105" fmla="*/ 46 h 129"/>
              <a:gd name="T106" fmla="*/ 84 w 117"/>
              <a:gd name="T107" fmla="*/ 30 h 129"/>
              <a:gd name="T108" fmla="*/ 84 w 117"/>
              <a:gd name="T109" fmla="*/ 13 h 129"/>
              <a:gd name="T110" fmla="*/ 84 w 117"/>
              <a:gd name="T111" fmla="*/ 1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7" h="129">
                <a:moveTo>
                  <a:pt x="35" y="114"/>
                </a:moveTo>
                <a:lnTo>
                  <a:pt x="35" y="114"/>
                </a:lnTo>
                <a:lnTo>
                  <a:pt x="40" y="109"/>
                </a:lnTo>
                <a:lnTo>
                  <a:pt x="46" y="101"/>
                </a:lnTo>
                <a:lnTo>
                  <a:pt x="50" y="94"/>
                </a:lnTo>
                <a:lnTo>
                  <a:pt x="51" y="87"/>
                </a:lnTo>
                <a:lnTo>
                  <a:pt x="48" y="87"/>
                </a:lnTo>
                <a:lnTo>
                  <a:pt x="48" y="79"/>
                </a:lnTo>
                <a:lnTo>
                  <a:pt x="72" y="79"/>
                </a:lnTo>
                <a:lnTo>
                  <a:pt x="72" y="87"/>
                </a:lnTo>
                <a:lnTo>
                  <a:pt x="68" y="87"/>
                </a:lnTo>
                <a:lnTo>
                  <a:pt x="68" y="87"/>
                </a:lnTo>
                <a:lnTo>
                  <a:pt x="70" y="94"/>
                </a:lnTo>
                <a:lnTo>
                  <a:pt x="73" y="101"/>
                </a:lnTo>
                <a:lnTo>
                  <a:pt x="79" y="109"/>
                </a:lnTo>
                <a:lnTo>
                  <a:pt x="86" y="114"/>
                </a:lnTo>
                <a:lnTo>
                  <a:pt x="97" y="114"/>
                </a:lnTo>
                <a:lnTo>
                  <a:pt x="97" y="129"/>
                </a:lnTo>
                <a:lnTo>
                  <a:pt x="22" y="129"/>
                </a:lnTo>
                <a:lnTo>
                  <a:pt x="22" y="114"/>
                </a:lnTo>
                <a:lnTo>
                  <a:pt x="35" y="114"/>
                </a:lnTo>
                <a:lnTo>
                  <a:pt x="35" y="114"/>
                </a:lnTo>
                <a:close/>
                <a:moveTo>
                  <a:pt x="48" y="11"/>
                </a:moveTo>
                <a:lnTo>
                  <a:pt x="46" y="61"/>
                </a:lnTo>
                <a:lnTo>
                  <a:pt x="44" y="66"/>
                </a:lnTo>
                <a:lnTo>
                  <a:pt x="44" y="66"/>
                </a:lnTo>
                <a:lnTo>
                  <a:pt x="37" y="61"/>
                </a:lnTo>
                <a:lnTo>
                  <a:pt x="37" y="61"/>
                </a:lnTo>
                <a:lnTo>
                  <a:pt x="35" y="59"/>
                </a:lnTo>
                <a:lnTo>
                  <a:pt x="33" y="55"/>
                </a:lnTo>
                <a:lnTo>
                  <a:pt x="33" y="55"/>
                </a:lnTo>
                <a:lnTo>
                  <a:pt x="33" y="54"/>
                </a:lnTo>
                <a:lnTo>
                  <a:pt x="33" y="54"/>
                </a:lnTo>
                <a:lnTo>
                  <a:pt x="39" y="33"/>
                </a:lnTo>
                <a:lnTo>
                  <a:pt x="39" y="33"/>
                </a:lnTo>
                <a:lnTo>
                  <a:pt x="42" y="11"/>
                </a:lnTo>
                <a:lnTo>
                  <a:pt x="48" y="11"/>
                </a:lnTo>
                <a:lnTo>
                  <a:pt x="48" y="11"/>
                </a:lnTo>
                <a:close/>
                <a:moveTo>
                  <a:pt x="31" y="21"/>
                </a:moveTo>
                <a:lnTo>
                  <a:pt x="24" y="19"/>
                </a:lnTo>
                <a:lnTo>
                  <a:pt x="24" y="13"/>
                </a:lnTo>
                <a:lnTo>
                  <a:pt x="9" y="13"/>
                </a:lnTo>
                <a:lnTo>
                  <a:pt x="9" y="13"/>
                </a:lnTo>
                <a:lnTo>
                  <a:pt x="13" y="24"/>
                </a:lnTo>
                <a:lnTo>
                  <a:pt x="16" y="33"/>
                </a:lnTo>
                <a:lnTo>
                  <a:pt x="16" y="33"/>
                </a:lnTo>
                <a:lnTo>
                  <a:pt x="22" y="39"/>
                </a:lnTo>
                <a:lnTo>
                  <a:pt x="29" y="46"/>
                </a:lnTo>
                <a:lnTo>
                  <a:pt x="29" y="46"/>
                </a:lnTo>
                <a:lnTo>
                  <a:pt x="33" y="30"/>
                </a:lnTo>
                <a:lnTo>
                  <a:pt x="35" y="13"/>
                </a:lnTo>
                <a:lnTo>
                  <a:pt x="35" y="13"/>
                </a:lnTo>
                <a:lnTo>
                  <a:pt x="33" y="13"/>
                </a:lnTo>
                <a:lnTo>
                  <a:pt x="31" y="21"/>
                </a:lnTo>
                <a:lnTo>
                  <a:pt x="31" y="21"/>
                </a:lnTo>
                <a:close/>
                <a:moveTo>
                  <a:pt x="24" y="6"/>
                </a:moveTo>
                <a:lnTo>
                  <a:pt x="5" y="6"/>
                </a:lnTo>
                <a:lnTo>
                  <a:pt x="0" y="6"/>
                </a:lnTo>
                <a:lnTo>
                  <a:pt x="2" y="11"/>
                </a:lnTo>
                <a:lnTo>
                  <a:pt x="2" y="11"/>
                </a:lnTo>
                <a:lnTo>
                  <a:pt x="5" y="24"/>
                </a:lnTo>
                <a:lnTo>
                  <a:pt x="11" y="37"/>
                </a:lnTo>
                <a:lnTo>
                  <a:pt x="11" y="37"/>
                </a:lnTo>
                <a:lnTo>
                  <a:pt x="18" y="46"/>
                </a:lnTo>
                <a:lnTo>
                  <a:pt x="27" y="54"/>
                </a:lnTo>
                <a:lnTo>
                  <a:pt x="27" y="54"/>
                </a:lnTo>
                <a:lnTo>
                  <a:pt x="26" y="57"/>
                </a:lnTo>
                <a:lnTo>
                  <a:pt x="26" y="57"/>
                </a:lnTo>
                <a:lnTo>
                  <a:pt x="31" y="66"/>
                </a:lnTo>
                <a:lnTo>
                  <a:pt x="39" y="72"/>
                </a:lnTo>
                <a:lnTo>
                  <a:pt x="50" y="76"/>
                </a:lnTo>
                <a:lnTo>
                  <a:pt x="59" y="76"/>
                </a:lnTo>
                <a:lnTo>
                  <a:pt x="70" y="76"/>
                </a:lnTo>
                <a:lnTo>
                  <a:pt x="79" y="72"/>
                </a:lnTo>
                <a:lnTo>
                  <a:pt x="86" y="66"/>
                </a:lnTo>
                <a:lnTo>
                  <a:pt x="94" y="57"/>
                </a:lnTo>
                <a:lnTo>
                  <a:pt x="94" y="57"/>
                </a:lnTo>
                <a:lnTo>
                  <a:pt x="90" y="54"/>
                </a:lnTo>
                <a:lnTo>
                  <a:pt x="90" y="54"/>
                </a:lnTo>
                <a:lnTo>
                  <a:pt x="99" y="46"/>
                </a:lnTo>
                <a:lnTo>
                  <a:pt x="106" y="37"/>
                </a:lnTo>
                <a:lnTo>
                  <a:pt x="106" y="37"/>
                </a:lnTo>
                <a:lnTo>
                  <a:pt x="112" y="24"/>
                </a:lnTo>
                <a:lnTo>
                  <a:pt x="116" y="11"/>
                </a:lnTo>
                <a:lnTo>
                  <a:pt x="117" y="6"/>
                </a:lnTo>
                <a:lnTo>
                  <a:pt x="112" y="6"/>
                </a:lnTo>
                <a:lnTo>
                  <a:pt x="94" y="6"/>
                </a:lnTo>
                <a:lnTo>
                  <a:pt x="94" y="6"/>
                </a:lnTo>
                <a:lnTo>
                  <a:pt x="97" y="0"/>
                </a:lnTo>
                <a:lnTo>
                  <a:pt x="79" y="0"/>
                </a:lnTo>
                <a:lnTo>
                  <a:pt x="39" y="0"/>
                </a:lnTo>
                <a:lnTo>
                  <a:pt x="20" y="0"/>
                </a:lnTo>
                <a:lnTo>
                  <a:pt x="20" y="0"/>
                </a:lnTo>
                <a:lnTo>
                  <a:pt x="24" y="6"/>
                </a:lnTo>
                <a:lnTo>
                  <a:pt x="24" y="6"/>
                </a:lnTo>
                <a:close/>
                <a:moveTo>
                  <a:pt x="84" y="13"/>
                </a:moveTo>
                <a:lnTo>
                  <a:pt x="88" y="21"/>
                </a:lnTo>
                <a:lnTo>
                  <a:pt x="94" y="19"/>
                </a:lnTo>
                <a:lnTo>
                  <a:pt x="94" y="13"/>
                </a:lnTo>
                <a:lnTo>
                  <a:pt x="108" y="13"/>
                </a:lnTo>
                <a:lnTo>
                  <a:pt x="108" y="13"/>
                </a:lnTo>
                <a:lnTo>
                  <a:pt x="105" y="24"/>
                </a:lnTo>
                <a:lnTo>
                  <a:pt x="101" y="33"/>
                </a:lnTo>
                <a:lnTo>
                  <a:pt x="101" y="33"/>
                </a:lnTo>
                <a:lnTo>
                  <a:pt x="95" y="39"/>
                </a:lnTo>
                <a:lnTo>
                  <a:pt x="88" y="46"/>
                </a:lnTo>
                <a:lnTo>
                  <a:pt x="88" y="46"/>
                </a:lnTo>
                <a:lnTo>
                  <a:pt x="84" y="30"/>
                </a:lnTo>
                <a:lnTo>
                  <a:pt x="84" y="13"/>
                </a:lnTo>
                <a:lnTo>
                  <a:pt x="84" y="13"/>
                </a:lnTo>
                <a:lnTo>
                  <a:pt x="84" y="13"/>
                </a:lnTo>
                <a:lnTo>
                  <a:pt x="84" y="13"/>
                </a:lnTo>
                <a:close/>
              </a:path>
            </a:pathLst>
          </a:custGeom>
          <a:solidFill>
            <a:srgbClr val="EA99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5" name="Freeform 410"/>
          <p:cNvSpPr>
            <a:spLocks noEditPoints="1"/>
          </p:cNvSpPr>
          <p:nvPr/>
        </p:nvSpPr>
        <p:spPr bwMode="auto">
          <a:xfrm>
            <a:off x="7903528" y="4716145"/>
            <a:ext cx="278765" cy="280670"/>
          </a:xfrm>
          <a:custGeom>
            <a:avLst/>
            <a:gdLst>
              <a:gd name="T0" fmla="*/ 90 w 137"/>
              <a:gd name="T1" fmla="*/ 11 h 138"/>
              <a:gd name="T2" fmla="*/ 99 w 137"/>
              <a:gd name="T3" fmla="*/ 8 h 138"/>
              <a:gd name="T4" fmla="*/ 102 w 137"/>
              <a:gd name="T5" fmla="*/ 11 h 138"/>
              <a:gd name="T6" fmla="*/ 101 w 137"/>
              <a:gd name="T7" fmla="*/ 30 h 138"/>
              <a:gd name="T8" fmla="*/ 104 w 137"/>
              <a:gd name="T9" fmla="*/ 33 h 138"/>
              <a:gd name="T10" fmla="*/ 124 w 137"/>
              <a:gd name="T11" fmla="*/ 30 h 138"/>
              <a:gd name="T12" fmla="*/ 128 w 137"/>
              <a:gd name="T13" fmla="*/ 33 h 138"/>
              <a:gd name="T14" fmla="*/ 115 w 137"/>
              <a:gd name="T15" fmla="*/ 50 h 138"/>
              <a:gd name="T16" fmla="*/ 130 w 137"/>
              <a:gd name="T17" fmla="*/ 57 h 138"/>
              <a:gd name="T18" fmla="*/ 137 w 137"/>
              <a:gd name="T19" fmla="*/ 65 h 138"/>
              <a:gd name="T20" fmla="*/ 135 w 137"/>
              <a:gd name="T21" fmla="*/ 70 h 138"/>
              <a:gd name="T22" fmla="*/ 119 w 137"/>
              <a:gd name="T23" fmla="*/ 77 h 138"/>
              <a:gd name="T24" fmla="*/ 128 w 137"/>
              <a:gd name="T25" fmla="*/ 88 h 138"/>
              <a:gd name="T26" fmla="*/ 132 w 137"/>
              <a:gd name="T27" fmla="*/ 99 h 138"/>
              <a:gd name="T28" fmla="*/ 121 w 137"/>
              <a:gd name="T29" fmla="*/ 103 h 138"/>
              <a:gd name="T30" fmla="*/ 108 w 137"/>
              <a:gd name="T31" fmla="*/ 101 h 138"/>
              <a:gd name="T32" fmla="*/ 110 w 137"/>
              <a:gd name="T33" fmla="*/ 116 h 138"/>
              <a:gd name="T34" fmla="*/ 108 w 137"/>
              <a:gd name="T35" fmla="*/ 127 h 138"/>
              <a:gd name="T36" fmla="*/ 102 w 137"/>
              <a:gd name="T37" fmla="*/ 127 h 138"/>
              <a:gd name="T38" fmla="*/ 88 w 137"/>
              <a:gd name="T39" fmla="*/ 116 h 138"/>
              <a:gd name="T40" fmla="*/ 80 w 137"/>
              <a:gd name="T41" fmla="*/ 131 h 138"/>
              <a:gd name="T42" fmla="*/ 73 w 137"/>
              <a:gd name="T43" fmla="*/ 138 h 138"/>
              <a:gd name="T44" fmla="*/ 66 w 137"/>
              <a:gd name="T45" fmla="*/ 131 h 138"/>
              <a:gd name="T46" fmla="*/ 62 w 137"/>
              <a:gd name="T47" fmla="*/ 120 h 138"/>
              <a:gd name="T48" fmla="*/ 45 w 137"/>
              <a:gd name="T49" fmla="*/ 132 h 138"/>
              <a:gd name="T50" fmla="*/ 38 w 137"/>
              <a:gd name="T51" fmla="*/ 131 h 138"/>
              <a:gd name="T52" fmla="*/ 38 w 137"/>
              <a:gd name="T53" fmla="*/ 109 h 138"/>
              <a:gd name="T54" fmla="*/ 36 w 137"/>
              <a:gd name="T55" fmla="*/ 107 h 138"/>
              <a:gd name="T56" fmla="*/ 23 w 137"/>
              <a:gd name="T57" fmla="*/ 110 h 138"/>
              <a:gd name="T58" fmla="*/ 12 w 137"/>
              <a:gd name="T59" fmla="*/ 109 h 138"/>
              <a:gd name="T60" fmla="*/ 14 w 137"/>
              <a:gd name="T61" fmla="*/ 98 h 138"/>
              <a:gd name="T62" fmla="*/ 23 w 137"/>
              <a:gd name="T63" fmla="*/ 88 h 138"/>
              <a:gd name="T64" fmla="*/ 3 w 137"/>
              <a:gd name="T65" fmla="*/ 79 h 138"/>
              <a:gd name="T66" fmla="*/ 0 w 137"/>
              <a:gd name="T67" fmla="*/ 74 h 138"/>
              <a:gd name="T68" fmla="*/ 20 w 137"/>
              <a:gd name="T69" fmla="*/ 63 h 138"/>
              <a:gd name="T70" fmla="*/ 20 w 137"/>
              <a:gd name="T71" fmla="*/ 57 h 138"/>
              <a:gd name="T72" fmla="*/ 7 w 137"/>
              <a:gd name="T73" fmla="*/ 43 h 138"/>
              <a:gd name="T74" fmla="*/ 9 w 137"/>
              <a:gd name="T75" fmla="*/ 37 h 138"/>
              <a:gd name="T76" fmla="*/ 29 w 137"/>
              <a:gd name="T77" fmla="*/ 39 h 138"/>
              <a:gd name="T78" fmla="*/ 31 w 137"/>
              <a:gd name="T79" fmla="*/ 37 h 138"/>
              <a:gd name="T80" fmla="*/ 27 w 137"/>
              <a:gd name="T81" fmla="*/ 17 h 138"/>
              <a:gd name="T82" fmla="*/ 31 w 137"/>
              <a:gd name="T83" fmla="*/ 13 h 138"/>
              <a:gd name="T84" fmla="*/ 51 w 137"/>
              <a:gd name="T85" fmla="*/ 22 h 138"/>
              <a:gd name="T86" fmla="*/ 56 w 137"/>
              <a:gd name="T87" fmla="*/ 21 h 138"/>
              <a:gd name="T88" fmla="*/ 62 w 137"/>
              <a:gd name="T89" fmla="*/ 2 h 138"/>
              <a:gd name="T90" fmla="*/ 68 w 137"/>
              <a:gd name="T91" fmla="*/ 2 h 138"/>
              <a:gd name="T92" fmla="*/ 77 w 137"/>
              <a:gd name="T93" fmla="*/ 19 h 138"/>
              <a:gd name="T94" fmla="*/ 90 w 137"/>
              <a:gd name="T95" fmla="*/ 46 h 138"/>
              <a:gd name="T96" fmla="*/ 68 w 137"/>
              <a:gd name="T97" fmla="*/ 39 h 138"/>
              <a:gd name="T98" fmla="*/ 49 w 137"/>
              <a:gd name="T99" fmla="*/ 44 h 138"/>
              <a:gd name="T100" fmla="*/ 40 w 137"/>
              <a:gd name="T101" fmla="*/ 59 h 138"/>
              <a:gd name="T102" fmla="*/ 38 w 137"/>
              <a:gd name="T103" fmla="*/ 77 h 138"/>
              <a:gd name="T104" fmla="*/ 49 w 137"/>
              <a:gd name="T105" fmla="*/ 94 h 138"/>
              <a:gd name="T106" fmla="*/ 71 w 137"/>
              <a:gd name="T107" fmla="*/ 101 h 138"/>
              <a:gd name="T108" fmla="*/ 88 w 137"/>
              <a:gd name="T109" fmla="*/ 94 h 138"/>
              <a:gd name="T110" fmla="*/ 99 w 137"/>
              <a:gd name="T111" fmla="*/ 79 h 138"/>
              <a:gd name="T112" fmla="*/ 101 w 137"/>
              <a:gd name="T113" fmla="*/ 61 h 138"/>
              <a:gd name="T114" fmla="*/ 90 w 137"/>
              <a:gd name="T115" fmla="*/ 4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7" h="138">
                <a:moveTo>
                  <a:pt x="77" y="21"/>
                </a:moveTo>
                <a:lnTo>
                  <a:pt x="77" y="21"/>
                </a:lnTo>
                <a:lnTo>
                  <a:pt x="82" y="21"/>
                </a:lnTo>
                <a:lnTo>
                  <a:pt x="90" y="11"/>
                </a:lnTo>
                <a:lnTo>
                  <a:pt x="90" y="11"/>
                </a:lnTo>
                <a:lnTo>
                  <a:pt x="93" y="8"/>
                </a:lnTo>
                <a:lnTo>
                  <a:pt x="97" y="8"/>
                </a:lnTo>
                <a:lnTo>
                  <a:pt x="99" y="8"/>
                </a:lnTo>
                <a:lnTo>
                  <a:pt x="99" y="8"/>
                </a:lnTo>
                <a:lnTo>
                  <a:pt x="99" y="8"/>
                </a:lnTo>
                <a:lnTo>
                  <a:pt x="102" y="10"/>
                </a:lnTo>
                <a:lnTo>
                  <a:pt x="102" y="11"/>
                </a:lnTo>
                <a:lnTo>
                  <a:pt x="102" y="19"/>
                </a:lnTo>
                <a:lnTo>
                  <a:pt x="101" y="30"/>
                </a:lnTo>
                <a:lnTo>
                  <a:pt x="101" y="30"/>
                </a:lnTo>
                <a:lnTo>
                  <a:pt x="101" y="30"/>
                </a:lnTo>
                <a:lnTo>
                  <a:pt x="101" y="30"/>
                </a:lnTo>
                <a:lnTo>
                  <a:pt x="102" y="32"/>
                </a:lnTo>
                <a:lnTo>
                  <a:pt x="102" y="32"/>
                </a:lnTo>
                <a:lnTo>
                  <a:pt x="104" y="33"/>
                </a:lnTo>
                <a:lnTo>
                  <a:pt x="115" y="30"/>
                </a:lnTo>
                <a:lnTo>
                  <a:pt x="115" y="30"/>
                </a:lnTo>
                <a:lnTo>
                  <a:pt x="121" y="28"/>
                </a:lnTo>
                <a:lnTo>
                  <a:pt x="124" y="30"/>
                </a:lnTo>
                <a:lnTo>
                  <a:pt x="126" y="32"/>
                </a:lnTo>
                <a:lnTo>
                  <a:pt x="126" y="32"/>
                </a:lnTo>
                <a:lnTo>
                  <a:pt x="126" y="32"/>
                </a:lnTo>
                <a:lnTo>
                  <a:pt x="128" y="33"/>
                </a:lnTo>
                <a:lnTo>
                  <a:pt x="128" y="37"/>
                </a:lnTo>
                <a:lnTo>
                  <a:pt x="124" y="43"/>
                </a:lnTo>
                <a:lnTo>
                  <a:pt x="115" y="50"/>
                </a:lnTo>
                <a:lnTo>
                  <a:pt x="115" y="50"/>
                </a:lnTo>
                <a:lnTo>
                  <a:pt x="115" y="50"/>
                </a:lnTo>
                <a:lnTo>
                  <a:pt x="115" y="50"/>
                </a:lnTo>
                <a:lnTo>
                  <a:pt x="117" y="55"/>
                </a:lnTo>
                <a:lnTo>
                  <a:pt x="130" y="57"/>
                </a:lnTo>
                <a:lnTo>
                  <a:pt x="130" y="57"/>
                </a:lnTo>
                <a:lnTo>
                  <a:pt x="135" y="59"/>
                </a:lnTo>
                <a:lnTo>
                  <a:pt x="137" y="63"/>
                </a:lnTo>
                <a:lnTo>
                  <a:pt x="137" y="65"/>
                </a:lnTo>
                <a:lnTo>
                  <a:pt x="137" y="65"/>
                </a:lnTo>
                <a:lnTo>
                  <a:pt x="137" y="65"/>
                </a:lnTo>
                <a:lnTo>
                  <a:pt x="137" y="68"/>
                </a:lnTo>
                <a:lnTo>
                  <a:pt x="135" y="70"/>
                </a:lnTo>
                <a:lnTo>
                  <a:pt x="130" y="74"/>
                </a:lnTo>
                <a:lnTo>
                  <a:pt x="119" y="77"/>
                </a:lnTo>
                <a:lnTo>
                  <a:pt x="119" y="77"/>
                </a:lnTo>
                <a:lnTo>
                  <a:pt x="119" y="77"/>
                </a:lnTo>
                <a:lnTo>
                  <a:pt x="119" y="77"/>
                </a:lnTo>
                <a:lnTo>
                  <a:pt x="117" y="83"/>
                </a:lnTo>
                <a:lnTo>
                  <a:pt x="128" y="88"/>
                </a:lnTo>
                <a:lnTo>
                  <a:pt x="128" y="88"/>
                </a:lnTo>
                <a:lnTo>
                  <a:pt x="132" y="94"/>
                </a:lnTo>
                <a:lnTo>
                  <a:pt x="132" y="98"/>
                </a:lnTo>
                <a:lnTo>
                  <a:pt x="132" y="99"/>
                </a:lnTo>
                <a:lnTo>
                  <a:pt x="132" y="99"/>
                </a:lnTo>
                <a:lnTo>
                  <a:pt x="132" y="99"/>
                </a:lnTo>
                <a:lnTo>
                  <a:pt x="130" y="101"/>
                </a:lnTo>
                <a:lnTo>
                  <a:pt x="126" y="103"/>
                </a:lnTo>
                <a:lnTo>
                  <a:pt x="121" y="103"/>
                </a:lnTo>
                <a:lnTo>
                  <a:pt x="110" y="101"/>
                </a:lnTo>
                <a:lnTo>
                  <a:pt x="110" y="101"/>
                </a:lnTo>
                <a:lnTo>
                  <a:pt x="108" y="101"/>
                </a:lnTo>
                <a:lnTo>
                  <a:pt x="108" y="101"/>
                </a:lnTo>
                <a:lnTo>
                  <a:pt x="108" y="103"/>
                </a:lnTo>
                <a:lnTo>
                  <a:pt x="108" y="103"/>
                </a:lnTo>
                <a:lnTo>
                  <a:pt x="104" y="105"/>
                </a:lnTo>
                <a:lnTo>
                  <a:pt x="110" y="116"/>
                </a:lnTo>
                <a:lnTo>
                  <a:pt x="110" y="116"/>
                </a:lnTo>
                <a:lnTo>
                  <a:pt x="112" y="121"/>
                </a:lnTo>
                <a:lnTo>
                  <a:pt x="110" y="125"/>
                </a:lnTo>
                <a:lnTo>
                  <a:pt x="108" y="127"/>
                </a:lnTo>
                <a:lnTo>
                  <a:pt x="108" y="127"/>
                </a:lnTo>
                <a:lnTo>
                  <a:pt x="108" y="127"/>
                </a:lnTo>
                <a:lnTo>
                  <a:pt x="104" y="127"/>
                </a:lnTo>
                <a:lnTo>
                  <a:pt x="102" y="127"/>
                </a:lnTo>
                <a:lnTo>
                  <a:pt x="97" y="125"/>
                </a:lnTo>
                <a:lnTo>
                  <a:pt x="88" y="116"/>
                </a:lnTo>
                <a:lnTo>
                  <a:pt x="88" y="116"/>
                </a:lnTo>
                <a:lnTo>
                  <a:pt x="88" y="116"/>
                </a:lnTo>
                <a:lnTo>
                  <a:pt x="88" y="116"/>
                </a:lnTo>
                <a:lnTo>
                  <a:pt x="82" y="118"/>
                </a:lnTo>
                <a:lnTo>
                  <a:pt x="80" y="131"/>
                </a:lnTo>
                <a:lnTo>
                  <a:pt x="80" y="131"/>
                </a:lnTo>
                <a:lnTo>
                  <a:pt x="79" y="136"/>
                </a:lnTo>
                <a:lnTo>
                  <a:pt x="77" y="138"/>
                </a:lnTo>
                <a:lnTo>
                  <a:pt x="73" y="138"/>
                </a:lnTo>
                <a:lnTo>
                  <a:pt x="73" y="138"/>
                </a:lnTo>
                <a:lnTo>
                  <a:pt x="73" y="138"/>
                </a:lnTo>
                <a:lnTo>
                  <a:pt x="71" y="138"/>
                </a:lnTo>
                <a:lnTo>
                  <a:pt x="69" y="136"/>
                </a:lnTo>
                <a:lnTo>
                  <a:pt x="66" y="131"/>
                </a:lnTo>
                <a:lnTo>
                  <a:pt x="62" y="120"/>
                </a:lnTo>
                <a:lnTo>
                  <a:pt x="62" y="120"/>
                </a:lnTo>
                <a:lnTo>
                  <a:pt x="62" y="120"/>
                </a:lnTo>
                <a:lnTo>
                  <a:pt x="62" y="120"/>
                </a:lnTo>
                <a:lnTo>
                  <a:pt x="56" y="118"/>
                </a:lnTo>
                <a:lnTo>
                  <a:pt x="49" y="127"/>
                </a:lnTo>
                <a:lnTo>
                  <a:pt x="49" y="127"/>
                </a:lnTo>
                <a:lnTo>
                  <a:pt x="45" y="132"/>
                </a:lnTo>
                <a:lnTo>
                  <a:pt x="42" y="132"/>
                </a:lnTo>
                <a:lnTo>
                  <a:pt x="38" y="131"/>
                </a:lnTo>
                <a:lnTo>
                  <a:pt x="38" y="131"/>
                </a:lnTo>
                <a:lnTo>
                  <a:pt x="38" y="131"/>
                </a:lnTo>
                <a:lnTo>
                  <a:pt x="36" y="129"/>
                </a:lnTo>
                <a:lnTo>
                  <a:pt x="34" y="127"/>
                </a:lnTo>
                <a:lnTo>
                  <a:pt x="34" y="121"/>
                </a:lnTo>
                <a:lnTo>
                  <a:pt x="38" y="109"/>
                </a:lnTo>
                <a:lnTo>
                  <a:pt x="38" y="109"/>
                </a:lnTo>
                <a:lnTo>
                  <a:pt x="38" y="109"/>
                </a:lnTo>
                <a:lnTo>
                  <a:pt x="38" y="109"/>
                </a:lnTo>
                <a:lnTo>
                  <a:pt x="36" y="107"/>
                </a:lnTo>
                <a:lnTo>
                  <a:pt x="36" y="107"/>
                </a:lnTo>
                <a:lnTo>
                  <a:pt x="34" y="105"/>
                </a:lnTo>
                <a:lnTo>
                  <a:pt x="23" y="110"/>
                </a:lnTo>
                <a:lnTo>
                  <a:pt x="23" y="110"/>
                </a:lnTo>
                <a:lnTo>
                  <a:pt x="16" y="110"/>
                </a:lnTo>
                <a:lnTo>
                  <a:pt x="14" y="110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1" y="105"/>
                </a:lnTo>
                <a:lnTo>
                  <a:pt x="11" y="103"/>
                </a:lnTo>
                <a:lnTo>
                  <a:pt x="14" y="98"/>
                </a:lnTo>
                <a:lnTo>
                  <a:pt x="22" y="88"/>
                </a:lnTo>
                <a:lnTo>
                  <a:pt x="22" y="88"/>
                </a:lnTo>
                <a:lnTo>
                  <a:pt x="23" y="88"/>
                </a:lnTo>
                <a:lnTo>
                  <a:pt x="23" y="88"/>
                </a:lnTo>
                <a:lnTo>
                  <a:pt x="22" y="83"/>
                </a:lnTo>
                <a:lnTo>
                  <a:pt x="9" y="81"/>
                </a:lnTo>
                <a:lnTo>
                  <a:pt x="9" y="81"/>
                </a:lnTo>
                <a:lnTo>
                  <a:pt x="3" y="79"/>
                </a:lnTo>
                <a:lnTo>
                  <a:pt x="1" y="77"/>
                </a:lnTo>
                <a:lnTo>
                  <a:pt x="0" y="74"/>
                </a:lnTo>
                <a:lnTo>
                  <a:pt x="0" y="74"/>
                </a:lnTo>
                <a:lnTo>
                  <a:pt x="0" y="74"/>
                </a:lnTo>
                <a:lnTo>
                  <a:pt x="1" y="72"/>
                </a:lnTo>
                <a:lnTo>
                  <a:pt x="3" y="68"/>
                </a:lnTo>
                <a:lnTo>
                  <a:pt x="7" y="66"/>
                </a:lnTo>
                <a:lnTo>
                  <a:pt x="20" y="63"/>
                </a:lnTo>
                <a:lnTo>
                  <a:pt x="20" y="63"/>
                </a:lnTo>
                <a:lnTo>
                  <a:pt x="20" y="63"/>
                </a:lnTo>
                <a:lnTo>
                  <a:pt x="20" y="63"/>
                </a:lnTo>
                <a:lnTo>
                  <a:pt x="20" y="57"/>
                </a:lnTo>
                <a:lnTo>
                  <a:pt x="11" y="50"/>
                </a:lnTo>
                <a:lnTo>
                  <a:pt x="11" y="50"/>
                </a:lnTo>
                <a:lnTo>
                  <a:pt x="7" y="44"/>
                </a:lnTo>
                <a:lnTo>
                  <a:pt x="7" y="43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9" y="37"/>
                </a:lnTo>
                <a:lnTo>
                  <a:pt x="12" y="35"/>
                </a:lnTo>
                <a:lnTo>
                  <a:pt x="18" y="35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31" y="37"/>
                </a:lnTo>
                <a:lnTo>
                  <a:pt x="31" y="37"/>
                </a:lnTo>
                <a:lnTo>
                  <a:pt x="33" y="35"/>
                </a:lnTo>
                <a:lnTo>
                  <a:pt x="29" y="24"/>
                </a:lnTo>
                <a:lnTo>
                  <a:pt x="29" y="24"/>
                </a:lnTo>
                <a:lnTo>
                  <a:pt x="27" y="17"/>
                </a:lnTo>
                <a:lnTo>
                  <a:pt x="29" y="15"/>
                </a:lnTo>
                <a:lnTo>
                  <a:pt x="31" y="13"/>
                </a:lnTo>
                <a:lnTo>
                  <a:pt x="31" y="13"/>
                </a:lnTo>
                <a:lnTo>
                  <a:pt x="31" y="13"/>
                </a:lnTo>
                <a:lnTo>
                  <a:pt x="33" y="11"/>
                </a:lnTo>
                <a:lnTo>
                  <a:pt x="36" y="11"/>
                </a:lnTo>
                <a:lnTo>
                  <a:pt x="42" y="15"/>
                </a:lnTo>
                <a:lnTo>
                  <a:pt x="51" y="22"/>
                </a:lnTo>
                <a:lnTo>
                  <a:pt x="51" y="22"/>
                </a:lnTo>
                <a:lnTo>
                  <a:pt x="51" y="22"/>
                </a:lnTo>
                <a:lnTo>
                  <a:pt x="51" y="22"/>
                </a:lnTo>
                <a:lnTo>
                  <a:pt x="56" y="21"/>
                </a:lnTo>
                <a:lnTo>
                  <a:pt x="56" y="10"/>
                </a:lnTo>
                <a:lnTo>
                  <a:pt x="56" y="10"/>
                </a:lnTo>
                <a:lnTo>
                  <a:pt x="60" y="4"/>
                </a:lnTo>
                <a:lnTo>
                  <a:pt x="62" y="2"/>
                </a:lnTo>
                <a:lnTo>
                  <a:pt x="64" y="0"/>
                </a:lnTo>
                <a:lnTo>
                  <a:pt x="64" y="0"/>
                </a:lnTo>
                <a:lnTo>
                  <a:pt x="64" y="0"/>
                </a:lnTo>
                <a:lnTo>
                  <a:pt x="68" y="2"/>
                </a:lnTo>
                <a:lnTo>
                  <a:pt x="69" y="2"/>
                </a:lnTo>
                <a:lnTo>
                  <a:pt x="73" y="8"/>
                </a:lnTo>
                <a:lnTo>
                  <a:pt x="77" y="19"/>
                </a:lnTo>
                <a:lnTo>
                  <a:pt x="77" y="19"/>
                </a:lnTo>
                <a:lnTo>
                  <a:pt x="77" y="21"/>
                </a:lnTo>
                <a:lnTo>
                  <a:pt x="77" y="21"/>
                </a:lnTo>
                <a:close/>
                <a:moveTo>
                  <a:pt x="90" y="46"/>
                </a:moveTo>
                <a:lnTo>
                  <a:pt x="90" y="46"/>
                </a:lnTo>
                <a:lnTo>
                  <a:pt x="86" y="43"/>
                </a:lnTo>
                <a:lnTo>
                  <a:pt x="80" y="39"/>
                </a:lnTo>
                <a:lnTo>
                  <a:pt x="73" y="39"/>
                </a:lnTo>
                <a:lnTo>
                  <a:pt x="68" y="39"/>
                </a:lnTo>
                <a:lnTo>
                  <a:pt x="68" y="39"/>
                </a:lnTo>
                <a:lnTo>
                  <a:pt x="60" y="39"/>
                </a:lnTo>
                <a:lnTo>
                  <a:pt x="55" y="41"/>
                </a:lnTo>
                <a:lnTo>
                  <a:pt x="49" y="44"/>
                </a:lnTo>
                <a:lnTo>
                  <a:pt x="45" y="48"/>
                </a:lnTo>
                <a:lnTo>
                  <a:pt x="45" y="48"/>
                </a:lnTo>
                <a:lnTo>
                  <a:pt x="42" y="54"/>
                </a:lnTo>
                <a:lnTo>
                  <a:pt x="40" y="59"/>
                </a:lnTo>
                <a:lnTo>
                  <a:pt x="38" y="65"/>
                </a:lnTo>
                <a:lnTo>
                  <a:pt x="38" y="72"/>
                </a:lnTo>
                <a:lnTo>
                  <a:pt x="38" y="72"/>
                </a:lnTo>
                <a:lnTo>
                  <a:pt x="38" y="77"/>
                </a:lnTo>
                <a:lnTo>
                  <a:pt x="42" y="83"/>
                </a:lnTo>
                <a:lnTo>
                  <a:pt x="44" y="88"/>
                </a:lnTo>
                <a:lnTo>
                  <a:pt x="49" y="94"/>
                </a:lnTo>
                <a:lnTo>
                  <a:pt x="49" y="94"/>
                </a:lnTo>
                <a:lnTo>
                  <a:pt x="53" y="98"/>
                </a:lnTo>
                <a:lnTo>
                  <a:pt x="58" y="99"/>
                </a:lnTo>
                <a:lnTo>
                  <a:pt x="66" y="101"/>
                </a:lnTo>
                <a:lnTo>
                  <a:pt x="71" y="101"/>
                </a:lnTo>
                <a:lnTo>
                  <a:pt x="71" y="101"/>
                </a:lnTo>
                <a:lnTo>
                  <a:pt x="77" y="99"/>
                </a:lnTo>
                <a:lnTo>
                  <a:pt x="84" y="98"/>
                </a:lnTo>
                <a:lnTo>
                  <a:pt x="88" y="94"/>
                </a:lnTo>
                <a:lnTo>
                  <a:pt x="93" y="90"/>
                </a:lnTo>
                <a:lnTo>
                  <a:pt x="93" y="90"/>
                </a:lnTo>
                <a:lnTo>
                  <a:pt x="97" y="85"/>
                </a:lnTo>
                <a:lnTo>
                  <a:pt x="99" y="79"/>
                </a:lnTo>
                <a:lnTo>
                  <a:pt x="101" y="74"/>
                </a:lnTo>
                <a:lnTo>
                  <a:pt x="101" y="68"/>
                </a:lnTo>
                <a:lnTo>
                  <a:pt x="101" y="68"/>
                </a:lnTo>
                <a:lnTo>
                  <a:pt x="101" y="61"/>
                </a:lnTo>
                <a:lnTo>
                  <a:pt x="97" y="55"/>
                </a:lnTo>
                <a:lnTo>
                  <a:pt x="95" y="50"/>
                </a:lnTo>
                <a:lnTo>
                  <a:pt x="90" y="46"/>
                </a:lnTo>
                <a:lnTo>
                  <a:pt x="90" y="46"/>
                </a:lnTo>
                <a:close/>
              </a:path>
            </a:pathLst>
          </a:custGeom>
          <a:solidFill>
            <a:srgbClr val="F3D3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53" name="组合 252"/>
          <p:cNvGrpSpPr/>
          <p:nvPr/>
        </p:nvGrpSpPr>
        <p:grpSpPr>
          <a:xfrm>
            <a:off x="7892415" y="1581785"/>
            <a:ext cx="289560" cy="287655"/>
            <a:chOff x="17819" y="2919"/>
            <a:chExt cx="456" cy="453"/>
          </a:xfrm>
          <a:solidFill>
            <a:srgbClr val="EA994A"/>
          </a:solidFill>
        </p:grpSpPr>
        <p:sp>
          <p:nvSpPr>
            <p:cNvPr id="209" name="Freeform 313"/>
            <p:cNvSpPr>
              <a:spLocks noEditPoints="1"/>
            </p:cNvSpPr>
            <p:nvPr/>
          </p:nvSpPr>
          <p:spPr bwMode="auto">
            <a:xfrm>
              <a:off x="17819" y="2919"/>
              <a:ext cx="457" cy="350"/>
            </a:xfrm>
            <a:custGeom>
              <a:avLst/>
              <a:gdLst>
                <a:gd name="T0" fmla="*/ 8 w 154"/>
                <a:gd name="T1" fmla="*/ 0 h 118"/>
                <a:gd name="T2" fmla="*/ 145 w 154"/>
                <a:gd name="T3" fmla="*/ 0 h 118"/>
                <a:gd name="T4" fmla="*/ 154 w 154"/>
                <a:gd name="T5" fmla="*/ 0 h 118"/>
                <a:gd name="T6" fmla="*/ 154 w 154"/>
                <a:gd name="T7" fmla="*/ 8 h 118"/>
                <a:gd name="T8" fmla="*/ 154 w 154"/>
                <a:gd name="T9" fmla="*/ 109 h 118"/>
                <a:gd name="T10" fmla="*/ 154 w 154"/>
                <a:gd name="T11" fmla="*/ 118 h 118"/>
                <a:gd name="T12" fmla="*/ 145 w 154"/>
                <a:gd name="T13" fmla="*/ 118 h 118"/>
                <a:gd name="T14" fmla="*/ 8 w 154"/>
                <a:gd name="T15" fmla="*/ 118 h 118"/>
                <a:gd name="T16" fmla="*/ 0 w 154"/>
                <a:gd name="T17" fmla="*/ 118 h 118"/>
                <a:gd name="T18" fmla="*/ 0 w 154"/>
                <a:gd name="T19" fmla="*/ 109 h 118"/>
                <a:gd name="T20" fmla="*/ 0 w 154"/>
                <a:gd name="T21" fmla="*/ 8 h 118"/>
                <a:gd name="T22" fmla="*/ 0 w 154"/>
                <a:gd name="T23" fmla="*/ 0 h 118"/>
                <a:gd name="T24" fmla="*/ 8 w 154"/>
                <a:gd name="T25" fmla="*/ 0 h 118"/>
                <a:gd name="T26" fmla="*/ 8 w 154"/>
                <a:gd name="T27" fmla="*/ 0 h 118"/>
                <a:gd name="T28" fmla="*/ 138 w 154"/>
                <a:gd name="T29" fmla="*/ 17 h 118"/>
                <a:gd name="T30" fmla="*/ 17 w 154"/>
                <a:gd name="T31" fmla="*/ 17 h 118"/>
                <a:gd name="T32" fmla="*/ 17 w 154"/>
                <a:gd name="T33" fmla="*/ 100 h 118"/>
                <a:gd name="T34" fmla="*/ 138 w 154"/>
                <a:gd name="T35" fmla="*/ 100 h 118"/>
                <a:gd name="T36" fmla="*/ 138 w 154"/>
                <a:gd name="T37" fmla="*/ 1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4" h="118">
                  <a:moveTo>
                    <a:pt x="8" y="0"/>
                  </a:moveTo>
                  <a:lnTo>
                    <a:pt x="145" y="0"/>
                  </a:lnTo>
                  <a:lnTo>
                    <a:pt x="154" y="0"/>
                  </a:lnTo>
                  <a:lnTo>
                    <a:pt x="154" y="8"/>
                  </a:lnTo>
                  <a:lnTo>
                    <a:pt x="154" y="109"/>
                  </a:lnTo>
                  <a:lnTo>
                    <a:pt x="154" y="118"/>
                  </a:lnTo>
                  <a:lnTo>
                    <a:pt x="145" y="118"/>
                  </a:lnTo>
                  <a:lnTo>
                    <a:pt x="8" y="118"/>
                  </a:lnTo>
                  <a:lnTo>
                    <a:pt x="0" y="118"/>
                  </a:lnTo>
                  <a:lnTo>
                    <a:pt x="0" y="109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close/>
                  <a:moveTo>
                    <a:pt x="138" y="17"/>
                  </a:moveTo>
                  <a:lnTo>
                    <a:pt x="17" y="17"/>
                  </a:lnTo>
                  <a:lnTo>
                    <a:pt x="17" y="100"/>
                  </a:lnTo>
                  <a:lnTo>
                    <a:pt x="138" y="100"/>
                  </a:lnTo>
                  <a:lnTo>
                    <a:pt x="138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314"/>
            <p:cNvSpPr/>
            <p:nvPr/>
          </p:nvSpPr>
          <p:spPr bwMode="auto">
            <a:xfrm>
              <a:off x="17929" y="3242"/>
              <a:ext cx="246" cy="131"/>
            </a:xfrm>
            <a:custGeom>
              <a:avLst/>
              <a:gdLst>
                <a:gd name="T0" fmla="*/ 20 w 83"/>
                <a:gd name="T1" fmla="*/ 0 h 44"/>
                <a:gd name="T2" fmla="*/ 64 w 83"/>
                <a:gd name="T3" fmla="*/ 0 h 44"/>
                <a:gd name="T4" fmla="*/ 64 w 83"/>
                <a:gd name="T5" fmla="*/ 27 h 44"/>
                <a:gd name="T6" fmla="*/ 83 w 83"/>
                <a:gd name="T7" fmla="*/ 27 h 44"/>
                <a:gd name="T8" fmla="*/ 83 w 83"/>
                <a:gd name="T9" fmla="*/ 44 h 44"/>
                <a:gd name="T10" fmla="*/ 0 w 83"/>
                <a:gd name="T11" fmla="*/ 44 h 44"/>
                <a:gd name="T12" fmla="*/ 0 w 83"/>
                <a:gd name="T13" fmla="*/ 27 h 44"/>
                <a:gd name="T14" fmla="*/ 20 w 83"/>
                <a:gd name="T15" fmla="*/ 27 h 44"/>
                <a:gd name="T16" fmla="*/ 20 w 83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44">
                  <a:moveTo>
                    <a:pt x="20" y="0"/>
                  </a:moveTo>
                  <a:lnTo>
                    <a:pt x="64" y="0"/>
                  </a:lnTo>
                  <a:lnTo>
                    <a:pt x="64" y="27"/>
                  </a:lnTo>
                  <a:lnTo>
                    <a:pt x="83" y="27"/>
                  </a:lnTo>
                  <a:lnTo>
                    <a:pt x="83" y="44"/>
                  </a:lnTo>
                  <a:lnTo>
                    <a:pt x="0" y="44"/>
                  </a:lnTo>
                  <a:lnTo>
                    <a:pt x="0" y="27"/>
                  </a:lnTo>
                  <a:lnTo>
                    <a:pt x="20" y="27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315"/>
            <p:cNvSpPr/>
            <p:nvPr/>
          </p:nvSpPr>
          <p:spPr bwMode="auto">
            <a:xfrm>
              <a:off x="17950" y="3041"/>
              <a:ext cx="187" cy="110"/>
            </a:xfrm>
            <a:custGeom>
              <a:avLst/>
              <a:gdLst>
                <a:gd name="T0" fmla="*/ 0 w 63"/>
                <a:gd name="T1" fmla="*/ 0 h 37"/>
                <a:gd name="T2" fmla="*/ 28 w 63"/>
                <a:gd name="T3" fmla="*/ 35 h 37"/>
                <a:gd name="T4" fmla="*/ 35 w 63"/>
                <a:gd name="T5" fmla="*/ 25 h 37"/>
                <a:gd name="T6" fmla="*/ 57 w 63"/>
                <a:gd name="T7" fmla="*/ 37 h 37"/>
                <a:gd name="T8" fmla="*/ 63 w 63"/>
                <a:gd name="T9" fmla="*/ 25 h 37"/>
                <a:gd name="T10" fmla="*/ 41 w 63"/>
                <a:gd name="T11" fmla="*/ 13 h 37"/>
                <a:gd name="T12" fmla="*/ 46 w 63"/>
                <a:gd name="T13" fmla="*/ 3 h 37"/>
                <a:gd name="T14" fmla="*/ 0 w 6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37">
                  <a:moveTo>
                    <a:pt x="0" y="0"/>
                  </a:moveTo>
                  <a:lnTo>
                    <a:pt x="28" y="35"/>
                  </a:lnTo>
                  <a:lnTo>
                    <a:pt x="35" y="25"/>
                  </a:lnTo>
                  <a:lnTo>
                    <a:pt x="57" y="37"/>
                  </a:lnTo>
                  <a:lnTo>
                    <a:pt x="63" y="25"/>
                  </a:lnTo>
                  <a:lnTo>
                    <a:pt x="41" y="13"/>
                  </a:lnTo>
                  <a:lnTo>
                    <a:pt x="46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851" name="稻壳儿小白白(http://dwz.cn/Wu2UP)"/>
          <p:cNvSpPr>
            <a:spLocks noEditPoints="1"/>
          </p:cNvSpPr>
          <p:nvPr/>
        </p:nvSpPr>
        <p:spPr>
          <a:xfrm>
            <a:off x="7860030" y="3162300"/>
            <a:ext cx="317500" cy="259080"/>
          </a:xfrm>
          <a:custGeom>
            <a:avLst/>
            <a:gdLst/>
            <a:ahLst/>
            <a:cxnLst>
              <a:cxn ang="0">
                <a:pos x="255710" y="89537"/>
              </a:cxn>
              <a:cxn ang="0">
                <a:pos x="145133" y="199736"/>
              </a:cxn>
              <a:cxn ang="0">
                <a:pos x="145133" y="227286"/>
              </a:cxn>
              <a:cxn ang="0">
                <a:pos x="138221" y="227286"/>
              </a:cxn>
              <a:cxn ang="0">
                <a:pos x="89844" y="220398"/>
              </a:cxn>
              <a:cxn ang="0">
                <a:pos x="41466" y="241061"/>
              </a:cxn>
              <a:cxn ang="0">
                <a:pos x="55289" y="206623"/>
              </a:cxn>
              <a:cxn ang="0">
                <a:pos x="0" y="110199"/>
              </a:cxn>
              <a:cxn ang="0">
                <a:pos x="138221" y="0"/>
              </a:cxn>
              <a:cxn ang="0">
                <a:pos x="269532" y="96424"/>
              </a:cxn>
              <a:cxn ang="0">
                <a:pos x="255710" y="89537"/>
              </a:cxn>
              <a:cxn ang="0">
                <a:pos x="89844" y="55100"/>
              </a:cxn>
              <a:cxn ang="0">
                <a:pos x="69111" y="75762"/>
              </a:cxn>
              <a:cxn ang="0">
                <a:pos x="89844" y="89537"/>
              </a:cxn>
              <a:cxn ang="0">
                <a:pos x="110577" y="75762"/>
              </a:cxn>
              <a:cxn ang="0">
                <a:pos x="89844" y="55100"/>
              </a:cxn>
              <a:cxn ang="0">
                <a:pos x="331731" y="275498"/>
              </a:cxn>
              <a:cxn ang="0">
                <a:pos x="345554" y="309935"/>
              </a:cxn>
              <a:cxn ang="0">
                <a:pos x="304087" y="289273"/>
              </a:cxn>
              <a:cxn ang="0">
                <a:pos x="262621" y="296160"/>
              </a:cxn>
              <a:cxn ang="0">
                <a:pos x="152044" y="199736"/>
              </a:cxn>
              <a:cxn ang="0">
                <a:pos x="262621" y="96424"/>
              </a:cxn>
              <a:cxn ang="0">
                <a:pos x="380109" y="199736"/>
              </a:cxn>
              <a:cxn ang="0">
                <a:pos x="331731" y="275498"/>
              </a:cxn>
              <a:cxn ang="0">
                <a:pos x="186599" y="55100"/>
              </a:cxn>
              <a:cxn ang="0">
                <a:pos x="165866" y="75762"/>
              </a:cxn>
              <a:cxn ang="0">
                <a:pos x="186599" y="89537"/>
              </a:cxn>
              <a:cxn ang="0">
                <a:pos x="200421" y="75762"/>
              </a:cxn>
              <a:cxn ang="0">
                <a:pos x="186599" y="55100"/>
              </a:cxn>
              <a:cxn ang="0">
                <a:pos x="228065" y="151524"/>
              </a:cxn>
              <a:cxn ang="0">
                <a:pos x="214243" y="165299"/>
              </a:cxn>
              <a:cxn ang="0">
                <a:pos x="228065" y="179074"/>
              </a:cxn>
              <a:cxn ang="0">
                <a:pos x="248799" y="165299"/>
              </a:cxn>
              <a:cxn ang="0">
                <a:pos x="228065" y="151524"/>
              </a:cxn>
              <a:cxn ang="0">
                <a:pos x="304087" y="151524"/>
              </a:cxn>
              <a:cxn ang="0">
                <a:pos x="290265" y="165299"/>
              </a:cxn>
              <a:cxn ang="0">
                <a:pos x="304087" y="179074"/>
              </a:cxn>
              <a:cxn ang="0">
                <a:pos x="317909" y="165299"/>
              </a:cxn>
              <a:cxn ang="0">
                <a:pos x="304087" y="151524"/>
              </a:cxn>
            </a:cxnLst>
            <a:rect l="0" t="0" r="0" b="0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rgbClr val="3590A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TextBox 1210"/>
          <p:cNvSpPr/>
          <p:nvPr/>
        </p:nvSpPr>
        <p:spPr>
          <a:xfrm>
            <a:off x="8475345" y="1291590"/>
            <a:ext cx="1772285" cy="367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rgbClr val="4C5C70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KEYWORD</a:t>
            </a:r>
            <a:endParaRPr lang="en-US" altLang="zh-CN" noProof="0" dirty="0">
              <a:ln>
                <a:noFill/>
              </a:ln>
              <a:solidFill>
                <a:srgbClr val="4C5C70"/>
              </a:solidFill>
              <a:uLnTx/>
              <a:uFillTx/>
              <a:latin typeface="Verdana" panose="020B0604030504040204" charset="0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4" name="TextBox 1210"/>
          <p:cNvSpPr/>
          <p:nvPr/>
        </p:nvSpPr>
        <p:spPr>
          <a:xfrm>
            <a:off x="8475345" y="1643380"/>
            <a:ext cx="2614295" cy="645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TextBox 1210"/>
          <p:cNvSpPr/>
          <p:nvPr/>
        </p:nvSpPr>
        <p:spPr>
          <a:xfrm>
            <a:off x="8475345" y="2799080"/>
            <a:ext cx="1772285" cy="367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rgbClr val="4C5C70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KEYWORD</a:t>
            </a:r>
            <a:endParaRPr lang="en-US" altLang="zh-CN" noProof="0" dirty="0">
              <a:ln>
                <a:noFill/>
              </a:ln>
              <a:solidFill>
                <a:srgbClr val="4C5C70"/>
              </a:solidFill>
              <a:uLnTx/>
              <a:uFillTx/>
              <a:latin typeface="Verdana" panose="020B0604030504040204" charset="0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5" name="TextBox 1210"/>
          <p:cNvSpPr/>
          <p:nvPr/>
        </p:nvSpPr>
        <p:spPr>
          <a:xfrm>
            <a:off x="8475345" y="3150870"/>
            <a:ext cx="2614295" cy="645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TextBox 1210"/>
          <p:cNvSpPr/>
          <p:nvPr/>
        </p:nvSpPr>
        <p:spPr>
          <a:xfrm>
            <a:off x="8475345" y="4364355"/>
            <a:ext cx="1772285" cy="367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rgbClr val="4C5C70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KEYWORD</a:t>
            </a:r>
            <a:endParaRPr lang="en-US" altLang="zh-CN" noProof="0" dirty="0">
              <a:ln>
                <a:noFill/>
              </a:ln>
              <a:solidFill>
                <a:srgbClr val="4C5C70"/>
              </a:solidFill>
              <a:uLnTx/>
              <a:uFillTx/>
              <a:latin typeface="Verdana" panose="020B0604030504040204" charset="0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7" name="TextBox 1210"/>
          <p:cNvSpPr/>
          <p:nvPr/>
        </p:nvSpPr>
        <p:spPr>
          <a:xfrm>
            <a:off x="8475345" y="4716145"/>
            <a:ext cx="2614295" cy="645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TextBox 1210"/>
          <p:cNvSpPr/>
          <p:nvPr/>
        </p:nvSpPr>
        <p:spPr>
          <a:xfrm>
            <a:off x="1639570" y="1287145"/>
            <a:ext cx="1772285" cy="367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rgbClr val="4C5C70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KEYWORD</a:t>
            </a:r>
            <a:endParaRPr lang="en-US" altLang="zh-CN" noProof="0" dirty="0">
              <a:ln>
                <a:noFill/>
              </a:ln>
              <a:solidFill>
                <a:srgbClr val="4C5C70"/>
              </a:solidFill>
              <a:uLnTx/>
              <a:uFillTx/>
              <a:latin typeface="Verdana" panose="020B0604030504040204" charset="0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9" name="TextBox 1210"/>
          <p:cNvSpPr/>
          <p:nvPr/>
        </p:nvSpPr>
        <p:spPr>
          <a:xfrm>
            <a:off x="601345" y="1638935"/>
            <a:ext cx="2810510" cy="645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TextBox 1210"/>
          <p:cNvSpPr/>
          <p:nvPr/>
        </p:nvSpPr>
        <p:spPr>
          <a:xfrm>
            <a:off x="1639570" y="2794635"/>
            <a:ext cx="1772285" cy="367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rgbClr val="4C5C70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KEYWORD</a:t>
            </a:r>
            <a:endParaRPr lang="en-US" altLang="zh-CN" noProof="0" dirty="0">
              <a:ln>
                <a:noFill/>
              </a:ln>
              <a:solidFill>
                <a:srgbClr val="4C5C70"/>
              </a:solidFill>
              <a:uLnTx/>
              <a:uFillTx/>
              <a:latin typeface="Verdana" panose="020B0604030504040204" charset="0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21" name="TextBox 1210"/>
          <p:cNvSpPr/>
          <p:nvPr/>
        </p:nvSpPr>
        <p:spPr>
          <a:xfrm>
            <a:off x="601345" y="3146425"/>
            <a:ext cx="2810510" cy="645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TextBox 1210"/>
          <p:cNvSpPr/>
          <p:nvPr/>
        </p:nvSpPr>
        <p:spPr>
          <a:xfrm>
            <a:off x="1639570" y="4359910"/>
            <a:ext cx="1772285" cy="367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rgbClr val="4C5C70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KEYWORD</a:t>
            </a:r>
            <a:endParaRPr lang="en-US" altLang="zh-CN" noProof="0" dirty="0">
              <a:ln>
                <a:noFill/>
              </a:ln>
              <a:solidFill>
                <a:srgbClr val="4C5C70"/>
              </a:solidFill>
              <a:uLnTx/>
              <a:uFillTx/>
              <a:latin typeface="Verdana" panose="020B0604030504040204" charset="0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23" name="TextBox 1210"/>
          <p:cNvSpPr/>
          <p:nvPr/>
        </p:nvSpPr>
        <p:spPr>
          <a:xfrm>
            <a:off x="601345" y="4711700"/>
            <a:ext cx="2810510" cy="645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A000444"/>
          <p:cNvPicPr>
            <a:picLocks noChangeAspect="1"/>
          </p:cNvPicPr>
          <p:nvPr/>
        </p:nvPicPr>
        <p:blipFill>
          <a:blip r:embed="rId1"/>
          <a:srcRect r="61492"/>
          <a:stretch>
            <a:fillRect/>
          </a:stretch>
        </p:blipFill>
        <p:spPr>
          <a:xfrm>
            <a:off x="821055" y="1036955"/>
            <a:ext cx="2456180" cy="4784725"/>
          </a:xfrm>
          <a:prstGeom prst="rect">
            <a:avLst/>
          </a:prstGeom>
        </p:spPr>
      </p:pic>
      <p:pic>
        <p:nvPicPr>
          <p:cNvPr id="4" name="图片 3" descr="A000444"/>
          <p:cNvPicPr>
            <a:picLocks noChangeAspect="1"/>
          </p:cNvPicPr>
          <p:nvPr/>
        </p:nvPicPr>
        <p:blipFill>
          <a:blip r:embed="rId1"/>
          <a:srcRect l="60858" r="4487"/>
          <a:stretch>
            <a:fillRect/>
          </a:stretch>
        </p:blipFill>
        <p:spPr>
          <a:xfrm>
            <a:off x="5718175" y="1036955"/>
            <a:ext cx="2210435" cy="4784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43275" y="1036955"/>
            <a:ext cx="2308225" cy="4785360"/>
          </a:xfrm>
          <a:prstGeom prst="rect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210"/>
          <p:cNvSpPr/>
          <p:nvPr/>
        </p:nvSpPr>
        <p:spPr>
          <a:xfrm>
            <a:off x="3590290" y="2676525"/>
            <a:ext cx="1772285" cy="367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KEYWORD</a:t>
            </a:r>
            <a:endParaRPr lang="en-US" altLang="zh-CN" noProof="0" dirty="0">
              <a:ln>
                <a:noFill/>
              </a:ln>
              <a:solidFill>
                <a:schemeClr val="bg1"/>
              </a:solidFill>
              <a:uLnTx/>
              <a:uFillTx/>
              <a:latin typeface="Verdana" panose="020B0604030504040204" charset="0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5" name="TextBox 1210"/>
          <p:cNvSpPr/>
          <p:nvPr/>
        </p:nvSpPr>
        <p:spPr>
          <a:xfrm>
            <a:off x="3512503" y="3028315"/>
            <a:ext cx="1927860" cy="15684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稻壳儿小白白(http://dwz.cn/Wu2UP)"/>
          <p:cNvSpPr/>
          <p:nvPr/>
        </p:nvSpPr>
        <p:spPr bwMode="auto">
          <a:xfrm>
            <a:off x="4225290" y="1964055"/>
            <a:ext cx="502285" cy="507365"/>
          </a:xfrm>
          <a:custGeom>
            <a:avLst/>
            <a:gdLst>
              <a:gd name="T0" fmla="*/ 330404 w 48"/>
              <a:gd name="T1" fmla="*/ 13889 h 48"/>
              <a:gd name="T2" fmla="*/ 282220 w 48"/>
              <a:gd name="T3" fmla="*/ 298605 h 48"/>
              <a:gd name="T4" fmla="*/ 275337 w 48"/>
              <a:gd name="T5" fmla="*/ 305549 h 48"/>
              <a:gd name="T6" fmla="*/ 268453 w 48"/>
              <a:gd name="T7" fmla="*/ 305549 h 48"/>
              <a:gd name="T8" fmla="*/ 268453 w 48"/>
              <a:gd name="T9" fmla="*/ 305549 h 48"/>
              <a:gd name="T10" fmla="*/ 178969 w 48"/>
              <a:gd name="T11" fmla="*/ 270827 h 48"/>
              <a:gd name="T12" fmla="*/ 137668 w 48"/>
              <a:gd name="T13" fmla="*/ 326382 h 48"/>
              <a:gd name="T14" fmla="*/ 130785 w 48"/>
              <a:gd name="T15" fmla="*/ 333326 h 48"/>
              <a:gd name="T16" fmla="*/ 123902 w 48"/>
              <a:gd name="T17" fmla="*/ 333326 h 48"/>
              <a:gd name="T18" fmla="*/ 117018 w 48"/>
              <a:gd name="T19" fmla="*/ 319437 h 48"/>
              <a:gd name="T20" fmla="*/ 117018 w 48"/>
              <a:gd name="T21" fmla="*/ 256939 h 48"/>
              <a:gd name="T22" fmla="*/ 275337 w 48"/>
              <a:gd name="T23" fmla="*/ 55554 h 48"/>
              <a:gd name="T24" fmla="*/ 75718 w 48"/>
              <a:gd name="T25" fmla="*/ 229162 h 48"/>
              <a:gd name="T26" fmla="*/ 6883 w 48"/>
              <a:gd name="T27" fmla="*/ 201384 h 48"/>
              <a:gd name="T28" fmla="*/ 0 w 48"/>
              <a:gd name="T29" fmla="*/ 187496 h 48"/>
              <a:gd name="T30" fmla="*/ 6883 w 48"/>
              <a:gd name="T31" fmla="*/ 180552 h 48"/>
              <a:gd name="T32" fmla="*/ 309754 w 48"/>
              <a:gd name="T33" fmla="*/ 0 h 48"/>
              <a:gd name="T34" fmla="*/ 316637 w 48"/>
              <a:gd name="T35" fmla="*/ 0 h 48"/>
              <a:gd name="T36" fmla="*/ 323521 w 48"/>
              <a:gd name="T37" fmla="*/ 0 h 48"/>
              <a:gd name="T38" fmla="*/ 330404 w 48"/>
              <a:gd name="T39" fmla="*/ 13889 h 4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8" h="48">
                <a:moveTo>
                  <a:pt x="48" y="2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0" y="44"/>
                  <a:pt x="40" y="44"/>
                </a:cubicBezTo>
                <a:cubicBezTo>
                  <a:pt x="40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26" y="39"/>
                  <a:pt x="26" y="39"/>
                  <a:pt x="26" y="39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7"/>
                  <a:pt x="19" y="48"/>
                  <a:pt x="19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7" y="47"/>
                  <a:pt x="17" y="47"/>
                  <a:pt x="17" y="46"/>
                </a:cubicBezTo>
                <a:cubicBezTo>
                  <a:pt x="17" y="37"/>
                  <a:pt x="17" y="37"/>
                  <a:pt x="17" y="37"/>
                </a:cubicBezTo>
                <a:cubicBezTo>
                  <a:pt x="40" y="8"/>
                  <a:pt x="40" y="8"/>
                  <a:pt x="40" y="8"/>
                </a:cubicBezTo>
                <a:cubicBezTo>
                  <a:pt x="11" y="33"/>
                  <a:pt x="11" y="33"/>
                  <a:pt x="11" y="33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8"/>
                  <a:pt x="0" y="28"/>
                  <a:pt x="0" y="27"/>
                </a:cubicBezTo>
                <a:cubicBezTo>
                  <a:pt x="0" y="27"/>
                  <a:pt x="0" y="26"/>
                  <a:pt x="1" y="26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6" y="0"/>
                  <a:pt x="46" y="0"/>
                </a:cubicBezTo>
                <a:cubicBezTo>
                  <a:pt x="46" y="0"/>
                  <a:pt x="47" y="0"/>
                  <a:pt x="47" y="0"/>
                </a:cubicBezTo>
                <a:cubicBezTo>
                  <a:pt x="48" y="0"/>
                  <a:pt x="48" y="1"/>
                  <a:pt x="48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82940" y="1036955"/>
            <a:ext cx="229870" cy="1321435"/>
          </a:xfrm>
          <a:prstGeom prst="rect">
            <a:avLst/>
          </a:prstGeom>
          <a:solidFill>
            <a:srgbClr val="EA9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641080" y="1098550"/>
            <a:ext cx="27057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ADD YOUR TEXT HERE</a:t>
            </a:r>
            <a:endParaRPr lang="en-US" altLang="zh-CN" sz="2000" noProof="0" dirty="0">
              <a:ln>
                <a:noFill/>
              </a:ln>
              <a:solidFill>
                <a:srgbClr val="3590A6"/>
              </a:solidFill>
              <a:uLnTx/>
              <a:uFillTx/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8" name="TextBox 1210"/>
          <p:cNvSpPr/>
          <p:nvPr/>
        </p:nvSpPr>
        <p:spPr>
          <a:xfrm>
            <a:off x="8641080" y="1494790"/>
            <a:ext cx="2705735" cy="82994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TextBox 1210"/>
          <p:cNvSpPr/>
          <p:nvPr/>
        </p:nvSpPr>
        <p:spPr>
          <a:xfrm>
            <a:off x="8282940" y="2676525"/>
            <a:ext cx="2981960" cy="1383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TextBox 1210"/>
          <p:cNvSpPr/>
          <p:nvPr/>
        </p:nvSpPr>
        <p:spPr>
          <a:xfrm>
            <a:off x="8282940" y="4267835"/>
            <a:ext cx="2981960" cy="1383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943350" y="2021205"/>
            <a:ext cx="4247515" cy="2840355"/>
            <a:chOff x="3748088" y="2608263"/>
            <a:chExt cx="4709938" cy="3149600"/>
          </a:xfrm>
        </p:grpSpPr>
        <p:sp>
          <p:nvSpPr>
            <p:cNvPr id="9" name="六边形 1"/>
            <p:cNvSpPr>
              <a:spLocks noChangeArrowheads="1"/>
            </p:cNvSpPr>
            <p:nvPr/>
          </p:nvSpPr>
          <p:spPr bwMode="auto">
            <a:xfrm rot="10800000">
              <a:off x="5213350" y="2608263"/>
              <a:ext cx="1795463" cy="154781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3590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六边形 21"/>
            <p:cNvSpPr>
              <a:spLocks noChangeArrowheads="1"/>
            </p:cNvSpPr>
            <p:nvPr/>
          </p:nvSpPr>
          <p:spPr bwMode="auto">
            <a:xfrm rot="10800000">
              <a:off x="6662564" y="3395663"/>
              <a:ext cx="1795462" cy="154781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F3D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六边形 25"/>
            <p:cNvSpPr>
              <a:spLocks noChangeArrowheads="1"/>
            </p:cNvSpPr>
            <p:nvPr/>
          </p:nvSpPr>
          <p:spPr bwMode="auto">
            <a:xfrm rot="10800000">
              <a:off x="5207000" y="4210050"/>
              <a:ext cx="1795463" cy="1547813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3590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六边形 27"/>
            <p:cNvSpPr>
              <a:spLocks noChangeArrowheads="1"/>
            </p:cNvSpPr>
            <p:nvPr/>
          </p:nvSpPr>
          <p:spPr bwMode="auto">
            <a:xfrm rot="10800000">
              <a:off x="3748088" y="3395663"/>
              <a:ext cx="1795462" cy="154781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EA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3" name="组合 28"/>
            <p:cNvGrpSpPr/>
            <p:nvPr/>
          </p:nvGrpSpPr>
          <p:grpSpPr bwMode="auto">
            <a:xfrm>
              <a:off x="7358063" y="3838575"/>
              <a:ext cx="503237" cy="568325"/>
              <a:chOff x="0" y="0"/>
              <a:chExt cx="406393" cy="459645"/>
            </a:xfrm>
          </p:grpSpPr>
          <p:sp>
            <p:nvSpPr>
              <p:cNvPr id="29" name="Freeform 148"/>
              <p:cNvSpPr>
                <a:spLocks noEditPoints="1" noChangeArrowheads="1"/>
              </p:cNvSpPr>
              <p:nvPr/>
            </p:nvSpPr>
            <p:spPr bwMode="auto">
              <a:xfrm>
                <a:off x="55120" y="0"/>
                <a:ext cx="351273" cy="456842"/>
              </a:xfrm>
              <a:custGeom>
                <a:avLst/>
                <a:gdLst>
                  <a:gd name="T0" fmla="*/ 766292090 w 159"/>
                  <a:gd name="T1" fmla="*/ 901080026 h 207"/>
                  <a:gd name="T2" fmla="*/ 434396535 w 159"/>
                  <a:gd name="T3" fmla="*/ 384784579 h 207"/>
                  <a:gd name="T4" fmla="*/ 449037323 w 159"/>
                  <a:gd name="T5" fmla="*/ 116896378 h 207"/>
                  <a:gd name="T6" fmla="*/ 204995402 w 159"/>
                  <a:gd name="T7" fmla="*/ 19483100 h 207"/>
                  <a:gd name="T8" fmla="*/ 341658289 w 159"/>
                  <a:gd name="T9" fmla="*/ 233792756 h 207"/>
                  <a:gd name="T10" fmla="*/ 180591879 w 159"/>
                  <a:gd name="T11" fmla="*/ 336079056 h 207"/>
                  <a:gd name="T12" fmla="*/ 48809271 w 159"/>
                  <a:gd name="T13" fmla="*/ 131508697 h 207"/>
                  <a:gd name="T14" fmla="*/ 48809271 w 159"/>
                  <a:gd name="T15" fmla="*/ 375043033 h 207"/>
                  <a:gd name="T16" fmla="*/ 302611770 w 159"/>
                  <a:gd name="T17" fmla="*/ 467587718 h 207"/>
                  <a:gd name="T18" fmla="*/ 634509534 w 159"/>
                  <a:gd name="T19" fmla="*/ 983880959 h 207"/>
                  <a:gd name="T20" fmla="*/ 697961785 w 159"/>
                  <a:gd name="T21" fmla="*/ 998493278 h 207"/>
                  <a:gd name="T22" fmla="*/ 751651302 w 159"/>
                  <a:gd name="T23" fmla="*/ 959527095 h 207"/>
                  <a:gd name="T24" fmla="*/ 766292090 w 159"/>
                  <a:gd name="T25" fmla="*/ 901080026 h 207"/>
                  <a:gd name="T26" fmla="*/ 702842048 w 159"/>
                  <a:gd name="T27" fmla="*/ 940044003 h 207"/>
                  <a:gd name="T28" fmla="*/ 654032794 w 159"/>
                  <a:gd name="T29" fmla="*/ 930304664 h 207"/>
                  <a:gd name="T30" fmla="*/ 668675791 w 159"/>
                  <a:gd name="T31" fmla="*/ 886467708 h 207"/>
                  <a:gd name="T32" fmla="*/ 712604782 w 159"/>
                  <a:gd name="T33" fmla="*/ 896209253 h 207"/>
                  <a:gd name="T34" fmla="*/ 702842048 w 159"/>
                  <a:gd name="T35" fmla="*/ 940044003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30" name="Freeform 149"/>
              <p:cNvSpPr>
                <a:spLocks noEditPoints="1" noChangeArrowheads="1"/>
              </p:cNvSpPr>
              <p:nvPr/>
            </p:nvSpPr>
            <p:spPr bwMode="auto">
              <a:xfrm>
                <a:off x="0" y="231691"/>
                <a:ext cx="231691" cy="227954"/>
              </a:xfrm>
              <a:custGeom>
                <a:avLst/>
                <a:gdLst>
                  <a:gd name="T0" fmla="*/ 443079258 w 105"/>
                  <a:gd name="T1" fmla="*/ 127348823 h 103"/>
                  <a:gd name="T2" fmla="*/ 472292175 w 105"/>
                  <a:gd name="T3" fmla="*/ 97960471 h 103"/>
                  <a:gd name="T4" fmla="*/ 408996418 w 105"/>
                  <a:gd name="T5" fmla="*/ 34286051 h 103"/>
                  <a:gd name="T6" fmla="*/ 379781295 w 105"/>
                  <a:gd name="T7" fmla="*/ 63674411 h 103"/>
                  <a:gd name="T8" fmla="*/ 301877977 w 105"/>
                  <a:gd name="T9" fmla="*/ 34286051 h 103"/>
                  <a:gd name="T10" fmla="*/ 301877977 w 105"/>
                  <a:gd name="T11" fmla="*/ 0 h 103"/>
                  <a:gd name="T12" fmla="*/ 209367029 w 105"/>
                  <a:gd name="T13" fmla="*/ 0 h 103"/>
                  <a:gd name="T14" fmla="*/ 209367029 w 105"/>
                  <a:gd name="T15" fmla="*/ 34286051 h 103"/>
                  <a:gd name="T16" fmla="*/ 136331392 w 105"/>
                  <a:gd name="T17" fmla="*/ 63674411 h 103"/>
                  <a:gd name="T18" fmla="*/ 107118476 w 105"/>
                  <a:gd name="T19" fmla="*/ 34286051 h 103"/>
                  <a:gd name="T20" fmla="*/ 38952779 w 105"/>
                  <a:gd name="T21" fmla="*/ 97960471 h 103"/>
                  <a:gd name="T22" fmla="*/ 73035636 w 105"/>
                  <a:gd name="T23" fmla="*/ 132246513 h 103"/>
                  <a:gd name="T24" fmla="*/ 38952779 w 105"/>
                  <a:gd name="T25" fmla="*/ 205716321 h 103"/>
                  <a:gd name="T26" fmla="*/ 0 w 105"/>
                  <a:gd name="T27" fmla="*/ 205716321 h 103"/>
                  <a:gd name="T28" fmla="*/ 0 w 105"/>
                  <a:gd name="T29" fmla="*/ 298779136 h 103"/>
                  <a:gd name="T30" fmla="*/ 43820496 w 105"/>
                  <a:gd name="T31" fmla="*/ 298779136 h 103"/>
                  <a:gd name="T32" fmla="*/ 73035636 w 105"/>
                  <a:gd name="T33" fmla="*/ 372248910 h 103"/>
                  <a:gd name="T34" fmla="*/ 43820496 w 105"/>
                  <a:gd name="T35" fmla="*/ 401637262 h 103"/>
                  <a:gd name="T36" fmla="*/ 107118476 w 105"/>
                  <a:gd name="T37" fmla="*/ 465311656 h 103"/>
                  <a:gd name="T38" fmla="*/ 136331392 w 105"/>
                  <a:gd name="T39" fmla="*/ 435923304 h 103"/>
                  <a:gd name="T40" fmla="*/ 209367029 w 105"/>
                  <a:gd name="T41" fmla="*/ 465311656 h 103"/>
                  <a:gd name="T42" fmla="*/ 209367029 w 105"/>
                  <a:gd name="T43" fmla="*/ 504495388 h 103"/>
                  <a:gd name="T44" fmla="*/ 301877977 w 105"/>
                  <a:gd name="T45" fmla="*/ 504495388 h 103"/>
                  <a:gd name="T46" fmla="*/ 301877977 w 105"/>
                  <a:gd name="T47" fmla="*/ 465311656 h 103"/>
                  <a:gd name="T48" fmla="*/ 374913579 w 105"/>
                  <a:gd name="T49" fmla="*/ 435923304 h 103"/>
                  <a:gd name="T50" fmla="*/ 404126496 w 105"/>
                  <a:gd name="T51" fmla="*/ 465311656 h 103"/>
                  <a:gd name="T52" fmla="*/ 467424458 w 105"/>
                  <a:gd name="T53" fmla="*/ 401637262 h 103"/>
                  <a:gd name="T54" fmla="*/ 443079258 w 105"/>
                  <a:gd name="T55" fmla="*/ 372248910 h 103"/>
                  <a:gd name="T56" fmla="*/ 472292175 w 105"/>
                  <a:gd name="T57" fmla="*/ 298779136 h 103"/>
                  <a:gd name="T58" fmla="*/ 511244937 w 105"/>
                  <a:gd name="T59" fmla="*/ 298779136 h 103"/>
                  <a:gd name="T60" fmla="*/ 511244937 w 105"/>
                  <a:gd name="T61" fmla="*/ 205716321 h 103"/>
                  <a:gd name="T62" fmla="*/ 472292175 w 105"/>
                  <a:gd name="T63" fmla="*/ 205716321 h 103"/>
                  <a:gd name="T64" fmla="*/ 443079258 w 105"/>
                  <a:gd name="T65" fmla="*/ 127348823 h 103"/>
                  <a:gd name="T66" fmla="*/ 258057430 w 105"/>
                  <a:gd name="T67" fmla="*/ 406534952 h 103"/>
                  <a:gd name="T68" fmla="*/ 102248553 w 105"/>
                  <a:gd name="T69" fmla="*/ 249797743 h 103"/>
                  <a:gd name="T70" fmla="*/ 258057430 w 105"/>
                  <a:gd name="T71" fmla="*/ 93062781 h 103"/>
                  <a:gd name="T72" fmla="*/ 413864134 w 105"/>
                  <a:gd name="T73" fmla="*/ 249797743 h 103"/>
                  <a:gd name="T74" fmla="*/ 258057430 w 105"/>
                  <a:gd name="T75" fmla="*/ 406534952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31" name="Oval 150"/>
              <p:cNvSpPr>
                <a:spLocks noChangeArrowheads="1"/>
              </p:cNvSpPr>
              <p:nvPr/>
            </p:nvSpPr>
            <p:spPr bwMode="auto">
              <a:xfrm>
                <a:off x="97160" y="326983"/>
                <a:ext cx="37370" cy="37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4" name="组合 33"/>
            <p:cNvGrpSpPr/>
            <p:nvPr/>
          </p:nvGrpSpPr>
          <p:grpSpPr bwMode="auto">
            <a:xfrm>
              <a:off x="5897563" y="4706938"/>
              <a:ext cx="471487" cy="527050"/>
              <a:chOff x="0" y="0"/>
              <a:chExt cx="402656" cy="450303"/>
            </a:xfrm>
          </p:grpSpPr>
          <p:sp>
            <p:nvSpPr>
              <p:cNvPr id="24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62454463 w 26"/>
                  <a:gd name="T1" fmla="*/ 0 h 26"/>
                  <a:gd name="T2" fmla="*/ 0 w 26"/>
                  <a:gd name="T3" fmla="*/ 64521765 h 26"/>
                  <a:gd name="T4" fmla="*/ 62454463 w 26"/>
                  <a:gd name="T5" fmla="*/ 129041302 h 26"/>
                  <a:gd name="T6" fmla="*/ 124908926 w 26"/>
                  <a:gd name="T7" fmla="*/ 64521765 h 26"/>
                  <a:gd name="T8" fmla="*/ 62454463 w 26"/>
                  <a:gd name="T9" fmla="*/ 0 h 26"/>
                  <a:gd name="T10" fmla="*/ 62454463 w 26"/>
                  <a:gd name="T11" fmla="*/ 114152867 h 26"/>
                  <a:gd name="T12" fmla="*/ 14413580 w 26"/>
                  <a:gd name="T13" fmla="*/ 64521765 h 26"/>
                  <a:gd name="T14" fmla="*/ 62454463 w 26"/>
                  <a:gd name="T15" fmla="*/ 14888439 h 26"/>
                  <a:gd name="T16" fmla="*/ 110495350 w 26"/>
                  <a:gd name="T17" fmla="*/ 64521765 h 26"/>
                  <a:gd name="T18" fmla="*/ 62454463 w 26"/>
                  <a:gd name="T19" fmla="*/ 114152867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5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53636735 w 22"/>
                  <a:gd name="T1" fmla="*/ 0 h 22"/>
                  <a:gd name="T2" fmla="*/ 0 w 22"/>
                  <a:gd name="T3" fmla="*/ 53636735 h 22"/>
                  <a:gd name="T4" fmla="*/ 53636735 w 22"/>
                  <a:gd name="T5" fmla="*/ 107273470 h 22"/>
                  <a:gd name="T6" fmla="*/ 107273470 w 22"/>
                  <a:gd name="T7" fmla="*/ 53636735 h 22"/>
                  <a:gd name="T8" fmla="*/ 53636735 w 22"/>
                  <a:gd name="T9" fmla="*/ 0 h 22"/>
                  <a:gd name="T10" fmla="*/ 53636735 w 22"/>
                  <a:gd name="T11" fmla="*/ 82892943 h 22"/>
                  <a:gd name="T12" fmla="*/ 24380536 w 22"/>
                  <a:gd name="T13" fmla="*/ 53636735 h 22"/>
                  <a:gd name="T14" fmla="*/ 53636735 w 22"/>
                  <a:gd name="T15" fmla="*/ 24380536 h 22"/>
                  <a:gd name="T16" fmla="*/ 82892943 w 22"/>
                  <a:gd name="T17" fmla="*/ 53636735 h 22"/>
                  <a:gd name="T18" fmla="*/ 53636735 w 22"/>
                  <a:gd name="T19" fmla="*/ 82892943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6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33946031 w 14"/>
                  <a:gd name="T1" fmla="*/ 0 h 14"/>
                  <a:gd name="T2" fmla="*/ 0 w 14"/>
                  <a:gd name="T3" fmla="*/ 33946031 h 14"/>
                  <a:gd name="T4" fmla="*/ 33946031 w 14"/>
                  <a:gd name="T5" fmla="*/ 67892063 h 14"/>
                  <a:gd name="T6" fmla="*/ 67892063 w 14"/>
                  <a:gd name="T7" fmla="*/ 33946031 h 14"/>
                  <a:gd name="T8" fmla="*/ 33946031 w 14"/>
                  <a:gd name="T9" fmla="*/ 0 h 14"/>
                  <a:gd name="T10" fmla="*/ 33946031 w 14"/>
                  <a:gd name="T11" fmla="*/ 48493392 h 14"/>
                  <a:gd name="T12" fmla="*/ 19398680 w 14"/>
                  <a:gd name="T13" fmla="*/ 33946031 h 14"/>
                  <a:gd name="T14" fmla="*/ 33946031 w 14"/>
                  <a:gd name="T15" fmla="*/ 14547356 h 14"/>
                  <a:gd name="T16" fmla="*/ 53344711 w 14"/>
                  <a:gd name="T17" fmla="*/ 33946031 h 14"/>
                  <a:gd name="T18" fmla="*/ 33946031 w 14"/>
                  <a:gd name="T19" fmla="*/ 48493392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7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107276782 w 44"/>
                  <a:gd name="T1" fmla="*/ 0 h 44"/>
                  <a:gd name="T2" fmla="*/ 0 w 44"/>
                  <a:gd name="T3" fmla="*/ 107276782 h 44"/>
                  <a:gd name="T4" fmla="*/ 107276782 w 44"/>
                  <a:gd name="T5" fmla="*/ 214551356 h 44"/>
                  <a:gd name="T6" fmla="*/ 214551356 w 44"/>
                  <a:gd name="T7" fmla="*/ 107276782 h 44"/>
                  <a:gd name="T8" fmla="*/ 107276782 w 44"/>
                  <a:gd name="T9" fmla="*/ 0 h 44"/>
                  <a:gd name="T10" fmla="*/ 107276782 w 44"/>
                  <a:gd name="T11" fmla="*/ 190170579 h 44"/>
                  <a:gd name="T12" fmla="*/ 24380787 w 44"/>
                  <a:gd name="T13" fmla="*/ 107276782 h 44"/>
                  <a:gd name="T14" fmla="*/ 107276782 w 44"/>
                  <a:gd name="T15" fmla="*/ 29256501 h 44"/>
                  <a:gd name="T16" fmla="*/ 190170579 w 44"/>
                  <a:gd name="T17" fmla="*/ 107276782 h 44"/>
                  <a:gd name="T18" fmla="*/ 107276782 w 44"/>
                  <a:gd name="T19" fmla="*/ 190170579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8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768466782 w 182"/>
                  <a:gd name="T1" fmla="*/ 467756654 h 204"/>
                  <a:gd name="T2" fmla="*/ 748889300 w 182"/>
                  <a:gd name="T3" fmla="*/ 233879431 h 204"/>
                  <a:gd name="T4" fmla="*/ 381786483 w 182"/>
                  <a:gd name="T5" fmla="*/ 0 h 204"/>
                  <a:gd name="T6" fmla="*/ 4893820 w 182"/>
                  <a:gd name="T7" fmla="*/ 384925208 h 204"/>
                  <a:gd name="T8" fmla="*/ 0 w 182"/>
                  <a:gd name="T9" fmla="*/ 993984252 h 204"/>
                  <a:gd name="T10" fmla="*/ 553101066 w 182"/>
                  <a:gd name="T11" fmla="*/ 857555728 h 204"/>
                  <a:gd name="T12" fmla="*/ 719519759 w 182"/>
                  <a:gd name="T13" fmla="*/ 857555728 h 204"/>
                  <a:gd name="T14" fmla="*/ 719519759 w 182"/>
                  <a:gd name="T15" fmla="*/ 857555728 h 204"/>
                  <a:gd name="T16" fmla="*/ 763572965 w 182"/>
                  <a:gd name="T17" fmla="*/ 735744388 h 204"/>
                  <a:gd name="T18" fmla="*/ 714625941 w 182"/>
                  <a:gd name="T19" fmla="*/ 706507813 h 204"/>
                  <a:gd name="T20" fmla="*/ 763572965 w 182"/>
                  <a:gd name="T21" fmla="*/ 682145103 h 204"/>
                  <a:gd name="T22" fmla="*/ 758676935 w 182"/>
                  <a:gd name="T23" fmla="*/ 672401785 h 204"/>
                  <a:gd name="T24" fmla="*/ 832097471 w 182"/>
                  <a:gd name="T25" fmla="*/ 540844782 h 204"/>
                  <a:gd name="T26" fmla="*/ 303472129 w 182"/>
                  <a:gd name="T27" fmla="*/ 453139470 h 204"/>
                  <a:gd name="T28" fmla="*/ 303472129 w 182"/>
                  <a:gd name="T29" fmla="*/ 496993230 h 204"/>
                  <a:gd name="T30" fmla="*/ 264312671 w 182"/>
                  <a:gd name="T31" fmla="*/ 511610414 h 204"/>
                  <a:gd name="T32" fmla="*/ 234945342 w 182"/>
                  <a:gd name="T33" fmla="*/ 535970916 h 204"/>
                  <a:gd name="T34" fmla="*/ 195788165 w 182"/>
                  <a:gd name="T35" fmla="*/ 521353732 h 204"/>
                  <a:gd name="T36" fmla="*/ 156630988 w 182"/>
                  <a:gd name="T37" fmla="*/ 521353732 h 204"/>
                  <a:gd name="T38" fmla="*/ 137051259 w 182"/>
                  <a:gd name="T39" fmla="*/ 482373838 h 204"/>
                  <a:gd name="T40" fmla="*/ 107683930 w 182"/>
                  <a:gd name="T41" fmla="*/ 453139470 h 204"/>
                  <a:gd name="T42" fmla="*/ 127261412 w 182"/>
                  <a:gd name="T43" fmla="*/ 414159576 h 204"/>
                  <a:gd name="T44" fmla="*/ 127261412 w 182"/>
                  <a:gd name="T45" fmla="*/ 370308024 h 204"/>
                  <a:gd name="T46" fmla="*/ 166418623 w 182"/>
                  <a:gd name="T47" fmla="*/ 355690839 h 204"/>
                  <a:gd name="T48" fmla="*/ 195788165 w 182"/>
                  <a:gd name="T49" fmla="*/ 331328130 h 204"/>
                  <a:gd name="T50" fmla="*/ 234945342 w 182"/>
                  <a:gd name="T51" fmla="*/ 345945314 h 204"/>
                  <a:gd name="T52" fmla="*/ 278998548 w 182"/>
                  <a:gd name="T53" fmla="*/ 345945314 h 204"/>
                  <a:gd name="T54" fmla="*/ 293682282 w 182"/>
                  <a:gd name="T55" fmla="*/ 384925208 h 204"/>
                  <a:gd name="T56" fmla="*/ 323049611 w 182"/>
                  <a:gd name="T57" fmla="*/ 414159576 h 204"/>
                  <a:gd name="T58" fmla="*/ 665678917 w 182"/>
                  <a:gd name="T59" fmla="*/ 375179683 h 204"/>
                  <a:gd name="T60" fmla="*/ 616731893 w 182"/>
                  <a:gd name="T61" fmla="*/ 423905101 h 204"/>
                  <a:gd name="T62" fmla="*/ 592258381 w 182"/>
                  <a:gd name="T63" fmla="*/ 487247704 h 204"/>
                  <a:gd name="T64" fmla="*/ 523731524 w 182"/>
                  <a:gd name="T65" fmla="*/ 487247704 h 204"/>
                  <a:gd name="T66" fmla="*/ 460100836 w 182"/>
                  <a:gd name="T67" fmla="*/ 511610414 h 204"/>
                  <a:gd name="T68" fmla="*/ 406259994 w 182"/>
                  <a:gd name="T69" fmla="*/ 467756654 h 204"/>
                  <a:gd name="T70" fmla="*/ 342629306 w 182"/>
                  <a:gd name="T71" fmla="*/ 443393945 h 204"/>
                  <a:gd name="T72" fmla="*/ 342629306 w 182"/>
                  <a:gd name="T73" fmla="*/ 375179683 h 204"/>
                  <a:gd name="T74" fmla="*/ 313259764 w 182"/>
                  <a:gd name="T75" fmla="*/ 311839287 h 204"/>
                  <a:gd name="T76" fmla="*/ 362206788 w 182"/>
                  <a:gd name="T77" fmla="*/ 258239933 h 204"/>
                  <a:gd name="T78" fmla="*/ 386680300 w 182"/>
                  <a:gd name="T79" fmla="*/ 194899537 h 204"/>
                  <a:gd name="T80" fmla="*/ 460100836 w 182"/>
                  <a:gd name="T81" fmla="*/ 194899537 h 204"/>
                  <a:gd name="T82" fmla="*/ 523731524 w 182"/>
                  <a:gd name="T83" fmla="*/ 170536828 h 204"/>
                  <a:gd name="T84" fmla="*/ 572678548 w 182"/>
                  <a:gd name="T85" fmla="*/ 214388380 h 204"/>
                  <a:gd name="T86" fmla="*/ 636309375 w 182"/>
                  <a:gd name="T87" fmla="*/ 238751090 h 204"/>
                  <a:gd name="T88" fmla="*/ 636309375 w 182"/>
                  <a:gd name="T89" fmla="*/ 311839287 h 204"/>
                  <a:gd name="T90" fmla="*/ 665678917 w 182"/>
                  <a:gd name="T91" fmla="*/ 375179683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  <p:grpSp>
          <p:nvGrpSpPr>
            <p:cNvPr id="15" name="组合 39"/>
            <p:cNvGrpSpPr/>
            <p:nvPr/>
          </p:nvGrpSpPr>
          <p:grpSpPr bwMode="auto">
            <a:xfrm>
              <a:off x="5880100" y="3136900"/>
              <a:ext cx="468313" cy="463550"/>
              <a:chOff x="0" y="0"/>
              <a:chExt cx="453105" cy="448433"/>
            </a:xfrm>
          </p:grpSpPr>
          <p:sp>
            <p:nvSpPr>
              <p:cNvPr id="22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503185247 w 205"/>
                  <a:gd name="T1" fmla="*/ 93208646 h 89"/>
                  <a:gd name="T2" fmla="*/ 229609302 w 205"/>
                  <a:gd name="T3" fmla="*/ 0 h 89"/>
                  <a:gd name="T4" fmla="*/ 0 w 205"/>
                  <a:gd name="T5" fmla="*/ 0 h 89"/>
                  <a:gd name="T6" fmla="*/ 0 w 205"/>
                  <a:gd name="T7" fmla="*/ 328681040 h 89"/>
                  <a:gd name="T8" fmla="*/ 107476509 w 205"/>
                  <a:gd name="T9" fmla="*/ 436605285 h 89"/>
                  <a:gd name="T10" fmla="*/ 894007119 w 205"/>
                  <a:gd name="T11" fmla="*/ 436605285 h 89"/>
                  <a:gd name="T12" fmla="*/ 1001483593 w 205"/>
                  <a:gd name="T13" fmla="*/ 328681040 h 89"/>
                  <a:gd name="T14" fmla="*/ 1001483593 w 205"/>
                  <a:gd name="T15" fmla="*/ 0 h 89"/>
                  <a:gd name="T16" fmla="*/ 771874360 w 205"/>
                  <a:gd name="T17" fmla="*/ 0 h 89"/>
                  <a:gd name="T18" fmla="*/ 503185247 w 205"/>
                  <a:gd name="T19" fmla="*/ 93208646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3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894007119 w 205"/>
                  <a:gd name="T1" fmla="*/ 204929920 h 118"/>
                  <a:gd name="T2" fmla="*/ 879350834 w 205"/>
                  <a:gd name="T3" fmla="*/ 204929920 h 118"/>
                  <a:gd name="T4" fmla="*/ 752333384 w 205"/>
                  <a:gd name="T5" fmla="*/ 204929920 h 118"/>
                  <a:gd name="T6" fmla="*/ 752333384 w 205"/>
                  <a:gd name="T7" fmla="*/ 107344452 h 118"/>
                  <a:gd name="T8" fmla="*/ 644856910 w 205"/>
                  <a:gd name="T9" fmla="*/ 0 h 118"/>
                  <a:gd name="T10" fmla="*/ 356626821 w 205"/>
                  <a:gd name="T11" fmla="*/ 0 h 118"/>
                  <a:gd name="T12" fmla="*/ 249150278 w 205"/>
                  <a:gd name="T13" fmla="*/ 107344452 h 118"/>
                  <a:gd name="T14" fmla="*/ 249150278 w 205"/>
                  <a:gd name="T15" fmla="*/ 204929920 h 118"/>
                  <a:gd name="T16" fmla="*/ 122132793 w 205"/>
                  <a:gd name="T17" fmla="*/ 204929920 h 118"/>
                  <a:gd name="T18" fmla="*/ 107476509 w 205"/>
                  <a:gd name="T19" fmla="*/ 204929920 h 118"/>
                  <a:gd name="T20" fmla="*/ 0 w 205"/>
                  <a:gd name="T21" fmla="*/ 312276616 h 118"/>
                  <a:gd name="T22" fmla="*/ 0 w 205"/>
                  <a:gd name="T23" fmla="*/ 492809004 h 118"/>
                  <a:gd name="T24" fmla="*/ 263804352 w 205"/>
                  <a:gd name="T25" fmla="*/ 492809004 h 118"/>
                  <a:gd name="T26" fmla="*/ 503185247 w 205"/>
                  <a:gd name="T27" fmla="*/ 575758168 h 118"/>
                  <a:gd name="T28" fmla="*/ 737679310 w 205"/>
                  <a:gd name="T29" fmla="*/ 492809004 h 118"/>
                  <a:gd name="T30" fmla="*/ 1001483593 w 205"/>
                  <a:gd name="T31" fmla="*/ 492809004 h 118"/>
                  <a:gd name="T32" fmla="*/ 1001483593 w 205"/>
                  <a:gd name="T33" fmla="*/ 312276616 h 118"/>
                  <a:gd name="T34" fmla="*/ 894007119 w 205"/>
                  <a:gd name="T35" fmla="*/ 204929920 h 118"/>
                  <a:gd name="T36" fmla="*/ 327314252 w 205"/>
                  <a:gd name="T37" fmla="*/ 126862423 h 118"/>
                  <a:gd name="T38" fmla="*/ 327314252 w 205"/>
                  <a:gd name="T39" fmla="*/ 107344452 h 118"/>
                  <a:gd name="T40" fmla="*/ 356626821 w 205"/>
                  <a:gd name="T41" fmla="*/ 82949199 h 118"/>
                  <a:gd name="T42" fmla="*/ 644856910 w 205"/>
                  <a:gd name="T43" fmla="*/ 82949199 h 118"/>
                  <a:gd name="T44" fmla="*/ 674169479 w 205"/>
                  <a:gd name="T45" fmla="*/ 107344452 h 118"/>
                  <a:gd name="T46" fmla="*/ 674169479 w 205"/>
                  <a:gd name="T47" fmla="*/ 126862423 h 118"/>
                  <a:gd name="T48" fmla="*/ 674169479 w 205"/>
                  <a:gd name="T49" fmla="*/ 204929920 h 118"/>
                  <a:gd name="T50" fmla="*/ 327314252 w 205"/>
                  <a:gd name="T51" fmla="*/ 204929920 h 118"/>
                  <a:gd name="T52" fmla="*/ 327314252 w 205"/>
                  <a:gd name="T53" fmla="*/ 126862423 h 118"/>
                  <a:gd name="T54" fmla="*/ 493413654 w 205"/>
                  <a:gd name="T55" fmla="*/ 492809004 h 118"/>
                  <a:gd name="T56" fmla="*/ 415249749 w 205"/>
                  <a:gd name="T57" fmla="*/ 419621034 h 118"/>
                  <a:gd name="T58" fmla="*/ 493413654 w 205"/>
                  <a:gd name="T59" fmla="*/ 341551362 h 118"/>
                  <a:gd name="T60" fmla="*/ 571577559 w 205"/>
                  <a:gd name="T61" fmla="*/ 419621034 h 118"/>
                  <a:gd name="T62" fmla="*/ 493413654 w 205"/>
                  <a:gd name="T63" fmla="*/ 492809004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  <p:grpSp>
          <p:nvGrpSpPr>
            <p:cNvPr id="16" name="组合 42"/>
            <p:cNvGrpSpPr/>
            <p:nvPr/>
          </p:nvGrpSpPr>
          <p:grpSpPr bwMode="auto">
            <a:xfrm>
              <a:off x="4406900" y="3883025"/>
              <a:ext cx="484188" cy="520700"/>
              <a:chOff x="0" y="0"/>
              <a:chExt cx="466184" cy="501686"/>
            </a:xfrm>
          </p:grpSpPr>
          <p:sp>
            <p:nvSpPr>
              <p:cNvPr id="17" name="Freeform 154"/>
              <p:cNvSpPr>
                <a:spLocks noChangeArrowheads="1"/>
              </p:cNvSpPr>
              <p:nvPr/>
            </p:nvSpPr>
            <p:spPr bwMode="auto">
              <a:xfrm>
                <a:off x="141070" y="426012"/>
                <a:ext cx="50449" cy="46712"/>
              </a:xfrm>
              <a:custGeom>
                <a:avLst/>
                <a:gdLst>
                  <a:gd name="T0" fmla="*/ 76978602 w 23"/>
                  <a:gd name="T1" fmla="*/ 0 h 21"/>
                  <a:gd name="T2" fmla="*/ 76978602 w 23"/>
                  <a:gd name="T3" fmla="*/ 19792543 h 21"/>
                  <a:gd name="T4" fmla="*/ 91411399 w 23"/>
                  <a:gd name="T5" fmla="*/ 54426151 h 21"/>
                  <a:gd name="T6" fmla="*/ 48110800 w 23"/>
                  <a:gd name="T7" fmla="*/ 84112746 h 21"/>
                  <a:gd name="T8" fmla="*/ 19245199 w 23"/>
                  <a:gd name="T9" fmla="*/ 44529883 h 21"/>
                  <a:gd name="T10" fmla="*/ 28867794 w 23"/>
                  <a:gd name="T11" fmla="*/ 24739565 h 21"/>
                  <a:gd name="T12" fmla="*/ 28867794 w 23"/>
                  <a:gd name="T13" fmla="*/ 0 h 21"/>
                  <a:gd name="T14" fmla="*/ 0 w 23"/>
                  <a:gd name="T15" fmla="*/ 49479129 h 21"/>
                  <a:gd name="T16" fmla="*/ 52923194 w 23"/>
                  <a:gd name="T17" fmla="*/ 103905280 h 21"/>
                  <a:gd name="T18" fmla="*/ 110656589 w 23"/>
                  <a:gd name="T19" fmla="*/ 49479129 h 21"/>
                  <a:gd name="T20" fmla="*/ 76978602 w 23"/>
                  <a:gd name="T21" fmla="*/ 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"/>
                  <a:gd name="T34" fmla="*/ 0 h 21"/>
                  <a:gd name="T35" fmla="*/ 23 w 23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18" name="Rectangle 155"/>
              <p:cNvSpPr>
                <a:spLocks noChangeArrowheads="1"/>
              </p:cNvSpPr>
              <p:nvPr/>
            </p:nvSpPr>
            <p:spPr bwMode="auto">
              <a:xfrm>
                <a:off x="160689" y="419472"/>
                <a:ext cx="9342" cy="3269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" name="Freeform 156"/>
              <p:cNvSpPr>
                <a:spLocks noEditPoints="1" noChangeArrowheads="1"/>
              </p:cNvSpPr>
              <p:nvPr/>
            </p:nvSpPr>
            <p:spPr bwMode="auto">
              <a:xfrm>
                <a:off x="39238" y="81278"/>
                <a:ext cx="260652" cy="260652"/>
              </a:xfrm>
              <a:custGeom>
                <a:avLst/>
                <a:gdLst>
                  <a:gd name="T0" fmla="*/ 117103438 w 118"/>
                  <a:gd name="T1" fmla="*/ 92705975 h 118"/>
                  <a:gd name="T2" fmla="*/ 92705975 w 118"/>
                  <a:gd name="T3" fmla="*/ 458654765 h 118"/>
                  <a:gd name="T4" fmla="*/ 458654765 w 118"/>
                  <a:gd name="T5" fmla="*/ 483052228 h 118"/>
                  <a:gd name="T6" fmla="*/ 483052228 w 118"/>
                  <a:gd name="T7" fmla="*/ 117103438 h 118"/>
                  <a:gd name="T8" fmla="*/ 117103438 w 118"/>
                  <a:gd name="T9" fmla="*/ 92705975 h 118"/>
                  <a:gd name="T10" fmla="*/ 312276616 w 118"/>
                  <a:gd name="T11" fmla="*/ 409862049 h 118"/>
                  <a:gd name="T12" fmla="*/ 312276616 w 118"/>
                  <a:gd name="T13" fmla="*/ 453775272 h 118"/>
                  <a:gd name="T14" fmla="*/ 273240606 w 118"/>
                  <a:gd name="T15" fmla="*/ 453775272 h 118"/>
                  <a:gd name="T16" fmla="*/ 273240606 w 118"/>
                  <a:gd name="T17" fmla="*/ 414741541 h 118"/>
                  <a:gd name="T18" fmla="*/ 200052636 w 118"/>
                  <a:gd name="T19" fmla="*/ 395223571 h 118"/>
                  <a:gd name="T20" fmla="*/ 209809412 w 118"/>
                  <a:gd name="T21" fmla="*/ 346430855 h 118"/>
                  <a:gd name="T22" fmla="*/ 282999591 w 118"/>
                  <a:gd name="T23" fmla="*/ 365948825 h 118"/>
                  <a:gd name="T24" fmla="*/ 322033392 w 118"/>
                  <a:gd name="T25" fmla="*/ 341551362 h 118"/>
                  <a:gd name="T26" fmla="*/ 278120099 w 118"/>
                  <a:gd name="T27" fmla="*/ 302517631 h 118"/>
                  <a:gd name="T28" fmla="*/ 200052636 w 118"/>
                  <a:gd name="T29" fmla="*/ 224447890 h 118"/>
                  <a:gd name="T30" fmla="*/ 273240606 w 118"/>
                  <a:gd name="T31" fmla="*/ 151257711 h 118"/>
                  <a:gd name="T32" fmla="*/ 273240606 w 118"/>
                  <a:gd name="T33" fmla="*/ 112223945 h 118"/>
                  <a:gd name="T34" fmla="*/ 312276616 w 118"/>
                  <a:gd name="T35" fmla="*/ 112223945 h 118"/>
                  <a:gd name="T36" fmla="*/ 312276616 w 118"/>
                  <a:gd name="T37" fmla="*/ 146378218 h 118"/>
                  <a:gd name="T38" fmla="*/ 375705601 w 118"/>
                  <a:gd name="T39" fmla="*/ 161016696 h 118"/>
                  <a:gd name="T40" fmla="*/ 361069332 w 118"/>
                  <a:gd name="T41" fmla="*/ 209809412 h 118"/>
                  <a:gd name="T42" fmla="*/ 302517631 w 118"/>
                  <a:gd name="T43" fmla="*/ 195173144 h 118"/>
                  <a:gd name="T44" fmla="*/ 268361114 w 118"/>
                  <a:gd name="T45" fmla="*/ 219568397 h 118"/>
                  <a:gd name="T46" fmla="*/ 317153899 w 118"/>
                  <a:gd name="T47" fmla="*/ 253724845 h 118"/>
                  <a:gd name="T48" fmla="*/ 385464586 w 118"/>
                  <a:gd name="T49" fmla="*/ 336671869 h 118"/>
                  <a:gd name="T50" fmla="*/ 312276616 w 118"/>
                  <a:gd name="T51" fmla="*/ 409862049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8"/>
                  <a:gd name="T79" fmla="*/ 0 h 118"/>
                  <a:gd name="T80" fmla="*/ 118 w 118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0" name="Freeform 15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38194" cy="501686"/>
              </a:xfrm>
              <a:custGeom>
                <a:avLst/>
                <a:gdLst>
                  <a:gd name="T0" fmla="*/ 674261585 w 153"/>
                  <a:gd name="T1" fmla="*/ 864539836 h 227"/>
                  <a:gd name="T2" fmla="*/ 78175867 w 153"/>
                  <a:gd name="T3" fmla="*/ 864539836 h 227"/>
                  <a:gd name="T4" fmla="*/ 78175867 w 153"/>
                  <a:gd name="T5" fmla="*/ 78150316 h 227"/>
                  <a:gd name="T6" fmla="*/ 674261585 w 153"/>
                  <a:gd name="T7" fmla="*/ 78150316 h 227"/>
                  <a:gd name="T8" fmla="*/ 674261585 w 153"/>
                  <a:gd name="T9" fmla="*/ 503093818 h 227"/>
                  <a:gd name="T10" fmla="*/ 679146607 w 153"/>
                  <a:gd name="T11" fmla="*/ 498209563 h 227"/>
                  <a:gd name="T12" fmla="*/ 747550185 w 153"/>
                  <a:gd name="T13" fmla="*/ 459135528 h 227"/>
                  <a:gd name="T14" fmla="*/ 747550185 w 153"/>
                  <a:gd name="T15" fmla="*/ 63497535 h 227"/>
                  <a:gd name="T16" fmla="*/ 688918863 w 153"/>
                  <a:gd name="T17" fmla="*/ 0 h 227"/>
                  <a:gd name="T18" fmla="*/ 58631339 w 153"/>
                  <a:gd name="T19" fmla="*/ 0 h 227"/>
                  <a:gd name="T20" fmla="*/ 0 w 153"/>
                  <a:gd name="T21" fmla="*/ 63497535 h 227"/>
                  <a:gd name="T22" fmla="*/ 0 w 153"/>
                  <a:gd name="T23" fmla="*/ 1050148136 h 227"/>
                  <a:gd name="T24" fmla="*/ 58631339 w 153"/>
                  <a:gd name="T25" fmla="*/ 1108761399 h 227"/>
                  <a:gd name="T26" fmla="*/ 688918863 w 153"/>
                  <a:gd name="T27" fmla="*/ 1108761399 h 227"/>
                  <a:gd name="T28" fmla="*/ 747550185 w 153"/>
                  <a:gd name="T29" fmla="*/ 1050148136 h 227"/>
                  <a:gd name="T30" fmla="*/ 747550185 w 153"/>
                  <a:gd name="T31" fmla="*/ 859655582 h 227"/>
                  <a:gd name="T32" fmla="*/ 674261585 w 153"/>
                  <a:gd name="T33" fmla="*/ 810813037 h 227"/>
                  <a:gd name="T34" fmla="*/ 674261585 w 153"/>
                  <a:gd name="T35" fmla="*/ 864539836 h 227"/>
                  <a:gd name="T36" fmla="*/ 366445348 w 153"/>
                  <a:gd name="T37" fmla="*/ 1079455873 h 227"/>
                  <a:gd name="T38" fmla="*/ 273612168 w 153"/>
                  <a:gd name="T39" fmla="*/ 981766363 h 227"/>
                  <a:gd name="T40" fmla="*/ 366445348 w 153"/>
                  <a:gd name="T41" fmla="*/ 888963318 h 227"/>
                  <a:gd name="T42" fmla="*/ 464165692 w 153"/>
                  <a:gd name="T43" fmla="*/ 981766363 h 227"/>
                  <a:gd name="T44" fmla="*/ 366445348 w 153"/>
                  <a:gd name="T45" fmla="*/ 1079455873 h 22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227"/>
                  <a:gd name="T71" fmla="*/ 153 w 153"/>
                  <a:gd name="T72" fmla="*/ 227 h 22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1" name="Freeform 158"/>
              <p:cNvSpPr>
                <a:spLocks noEditPoints="1" noChangeArrowheads="1"/>
              </p:cNvSpPr>
              <p:nvPr/>
            </p:nvSpPr>
            <p:spPr bwMode="auto">
              <a:xfrm>
                <a:off x="275600" y="202729"/>
                <a:ext cx="190584" cy="190584"/>
              </a:xfrm>
              <a:custGeom>
                <a:avLst/>
                <a:gdLst>
                  <a:gd name="T0" fmla="*/ 353597600 w 86"/>
                  <a:gd name="T1" fmla="*/ 83489094 h 86"/>
                  <a:gd name="T2" fmla="*/ 88399954 w 86"/>
                  <a:gd name="T3" fmla="*/ 68754279 h 86"/>
                  <a:gd name="T4" fmla="*/ 68754279 w 86"/>
                  <a:gd name="T5" fmla="*/ 333951942 h 86"/>
                  <a:gd name="T6" fmla="*/ 338862802 w 86"/>
                  <a:gd name="T7" fmla="*/ 353597600 h 86"/>
                  <a:gd name="T8" fmla="*/ 353597600 w 86"/>
                  <a:gd name="T9" fmla="*/ 83489094 h 86"/>
                  <a:gd name="T10" fmla="*/ 225908512 w 86"/>
                  <a:gd name="T11" fmla="*/ 309397640 h 86"/>
                  <a:gd name="T12" fmla="*/ 225908512 w 86"/>
                  <a:gd name="T13" fmla="*/ 343775879 h 86"/>
                  <a:gd name="T14" fmla="*/ 196443349 w 86"/>
                  <a:gd name="T15" fmla="*/ 343775879 h 86"/>
                  <a:gd name="T16" fmla="*/ 196443349 w 86"/>
                  <a:gd name="T17" fmla="*/ 314308500 h 86"/>
                  <a:gd name="T18" fmla="*/ 137510774 w 86"/>
                  <a:gd name="T19" fmla="*/ 299575919 h 86"/>
                  <a:gd name="T20" fmla="*/ 147332529 w 86"/>
                  <a:gd name="T21" fmla="*/ 260286751 h 86"/>
                  <a:gd name="T22" fmla="*/ 201354210 w 86"/>
                  <a:gd name="T23" fmla="*/ 275019332 h 86"/>
                  <a:gd name="T24" fmla="*/ 235730233 w 86"/>
                  <a:gd name="T25" fmla="*/ 255375890 h 86"/>
                  <a:gd name="T26" fmla="*/ 201354210 w 86"/>
                  <a:gd name="T27" fmla="*/ 225908512 h 86"/>
                  <a:gd name="T28" fmla="*/ 142421634 w 86"/>
                  <a:gd name="T29" fmla="*/ 166975971 h 86"/>
                  <a:gd name="T30" fmla="*/ 196443349 w 86"/>
                  <a:gd name="T31" fmla="*/ 108043396 h 86"/>
                  <a:gd name="T32" fmla="*/ 196443349 w 86"/>
                  <a:gd name="T33" fmla="*/ 73665157 h 86"/>
                  <a:gd name="T34" fmla="*/ 230819372 w 86"/>
                  <a:gd name="T35" fmla="*/ 73665157 h 86"/>
                  <a:gd name="T36" fmla="*/ 230819372 w 86"/>
                  <a:gd name="T37" fmla="*/ 103132535 h 86"/>
                  <a:gd name="T38" fmla="*/ 275019332 w 86"/>
                  <a:gd name="T39" fmla="*/ 112954256 h 86"/>
                  <a:gd name="T40" fmla="*/ 265197611 w 86"/>
                  <a:gd name="T41" fmla="*/ 152243390 h 86"/>
                  <a:gd name="T42" fmla="*/ 220997651 w 86"/>
                  <a:gd name="T43" fmla="*/ 142421634 h 86"/>
                  <a:gd name="T44" fmla="*/ 191532489 w 86"/>
                  <a:gd name="T45" fmla="*/ 157154250 h 86"/>
                  <a:gd name="T46" fmla="*/ 230819372 w 86"/>
                  <a:gd name="T47" fmla="*/ 186621629 h 86"/>
                  <a:gd name="T48" fmla="*/ 284841053 w 86"/>
                  <a:gd name="T49" fmla="*/ 250465030 h 86"/>
                  <a:gd name="T50" fmla="*/ 225908512 w 86"/>
                  <a:gd name="T51" fmla="*/ 309397640 h 8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86"/>
                  <a:gd name="T80" fmla="*/ 86 w 86"/>
                  <a:gd name="T81" fmla="*/ 86 h 8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</p:grpSp>
      <p:sp>
        <p:nvSpPr>
          <p:cNvPr id="61" name="文本框 60"/>
          <p:cNvSpPr txBox="1"/>
          <p:nvPr/>
        </p:nvSpPr>
        <p:spPr>
          <a:xfrm>
            <a:off x="6946900" y="1668145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946900" y="131318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43900" y="3370580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43900" y="299720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3695" y="4861560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3335" y="4506595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6390" y="3370580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56030" y="299720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5022850" y="2459883"/>
            <a:ext cx="2090420" cy="59817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zh-CN" altLang="en-US" sz="32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自我评价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90770" y="1198773"/>
            <a:ext cx="23545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  <a:sym typeface="+mn-ea"/>
              </a:rPr>
              <a:t>03</a:t>
            </a:r>
            <a:endParaRPr lang="en-US" altLang="zh-CN" sz="8800" noProof="0" dirty="0">
              <a:ln>
                <a:noFill/>
              </a:ln>
              <a:solidFill>
                <a:srgbClr val="3590A6"/>
              </a:solidFill>
              <a:uLnTx/>
              <a:uFillTx/>
              <a:latin typeface="华文彩云" panose="02010800040101010101" charset="-122"/>
              <a:ea typeface="华文彩云" panose="0201080004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22850" y="3058053"/>
            <a:ext cx="22231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dirty="0">
                <a:ea typeface="锐字工房云字库细圆GBK" panose="02010604000000000000" pitchFamily="2" charset="-122"/>
                <a:sym typeface="+mn-ea"/>
              </a:rPr>
              <a:t>Working Experience</a:t>
            </a:r>
            <a:endParaRPr lang="en-US" altLang="zh-CN" dirty="0">
              <a:ea typeface="锐字工房云字库细圆GBK" panose="02010604000000000000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43200" y="3528588"/>
            <a:ext cx="664972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sz="10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sz="1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-12643" y="2257425"/>
            <a:ext cx="12250643" cy="5582298"/>
            <a:chOff x="-12643" y="2257425"/>
            <a:chExt cx="12250643" cy="5582298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3399" y="4933096"/>
              <a:ext cx="2869858" cy="290662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643" y="2865952"/>
              <a:ext cx="1701744" cy="399204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91750" y="2257425"/>
              <a:ext cx="1946250" cy="5253751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21588" y="3798062"/>
              <a:ext cx="4602474" cy="3059938"/>
            </a:xfrm>
            <a:prstGeom prst="rect">
              <a:avLst/>
            </a:prstGeom>
          </p:spPr>
        </p:pic>
        <p:grpSp>
          <p:nvGrpSpPr>
            <p:cNvPr id="19" name="组合 18"/>
            <p:cNvGrpSpPr/>
            <p:nvPr/>
          </p:nvGrpSpPr>
          <p:grpSpPr>
            <a:xfrm rot="1653379">
              <a:off x="1063974" y="3899194"/>
              <a:ext cx="2643862" cy="3757168"/>
              <a:chOff x="593761" y="3798062"/>
              <a:chExt cx="2643862" cy="3757168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761" y="4197985"/>
                <a:ext cx="2643862" cy="3357245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8949" y="3798062"/>
                <a:ext cx="1666367" cy="1922116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单向箭头"/>
          <p:cNvSpPr/>
          <p:nvPr/>
        </p:nvSpPr>
        <p:spPr>
          <a:xfrm>
            <a:off x="1141730" y="1653540"/>
            <a:ext cx="4004945" cy="911225"/>
          </a:xfrm>
          <a:custGeom>
            <a:avLst/>
            <a:gdLst/>
            <a:ahLst/>
            <a:cxnLst/>
            <a:rect l="l" t="t" r="r" b="b"/>
            <a:pathLst>
              <a:path w="648072" h="144016">
                <a:moveTo>
                  <a:pt x="360040" y="0"/>
                </a:moveTo>
                <a:lnTo>
                  <a:pt x="648072" y="144016"/>
                </a:lnTo>
                <a:lnTo>
                  <a:pt x="504056" y="144016"/>
                </a:lnTo>
                <a:lnTo>
                  <a:pt x="360040" y="144016"/>
                </a:lnTo>
                <a:lnTo>
                  <a:pt x="0" y="144016"/>
                </a:lnTo>
                <a:lnTo>
                  <a:pt x="0" y="108016"/>
                </a:lnTo>
                <a:lnTo>
                  <a:pt x="360040" y="108016"/>
                </a:lnTo>
                <a:close/>
              </a:path>
            </a:pathLst>
          </a:cu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单向箭头"/>
          <p:cNvSpPr/>
          <p:nvPr/>
        </p:nvSpPr>
        <p:spPr>
          <a:xfrm flipH="1" flipV="1">
            <a:off x="1141730" y="2671445"/>
            <a:ext cx="4004945" cy="911225"/>
          </a:xfrm>
          <a:custGeom>
            <a:avLst/>
            <a:gdLst/>
            <a:ahLst/>
            <a:cxnLst/>
            <a:rect l="l" t="t" r="r" b="b"/>
            <a:pathLst>
              <a:path w="648072" h="144016">
                <a:moveTo>
                  <a:pt x="360040" y="0"/>
                </a:moveTo>
                <a:lnTo>
                  <a:pt x="648072" y="144016"/>
                </a:lnTo>
                <a:lnTo>
                  <a:pt x="504056" y="144016"/>
                </a:lnTo>
                <a:lnTo>
                  <a:pt x="360040" y="144016"/>
                </a:lnTo>
                <a:lnTo>
                  <a:pt x="0" y="144016"/>
                </a:lnTo>
                <a:lnTo>
                  <a:pt x="0" y="108016"/>
                </a:lnTo>
                <a:lnTo>
                  <a:pt x="360040" y="108016"/>
                </a:lnTo>
                <a:close/>
              </a:path>
            </a:pathLst>
          </a:custGeom>
          <a:solidFill>
            <a:srgbClr val="EA9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4960" y="1981200"/>
            <a:ext cx="5933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4960" y="1644015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rgbClr val="3590A6"/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94960" y="2954020"/>
            <a:ext cx="5770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94960" y="2616835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rgbClr val="EA994A"/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rgbClr val="EA994A"/>
              </a:solidFill>
              <a:uLnTx/>
              <a:uFillTx/>
              <a:ea typeface="方正舒体" panose="02010601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064115" y="4048760"/>
            <a:ext cx="675640" cy="675640"/>
            <a:chOff x="9978" y="7833"/>
            <a:chExt cx="1064" cy="1064"/>
          </a:xfrm>
          <a:solidFill>
            <a:srgbClr val="5CA0B4"/>
          </a:solidFill>
        </p:grpSpPr>
        <p:sp>
          <p:nvSpPr>
            <p:cNvPr id="175123" name="Freeform 18"/>
            <p:cNvSpPr/>
            <p:nvPr/>
          </p:nvSpPr>
          <p:spPr>
            <a:xfrm>
              <a:off x="9978" y="7833"/>
              <a:ext cx="1065" cy="1065"/>
            </a:xfrm>
            <a:custGeom>
              <a:avLst/>
              <a:gdLst>
                <a:gd name="txL" fmla="*/ 0 w 273"/>
                <a:gd name="txT" fmla="*/ 0 h 273"/>
                <a:gd name="txR" fmla="*/ 273 w 273"/>
                <a:gd name="txB" fmla="*/ 273 h 273"/>
              </a:gdLst>
              <a:ahLst/>
              <a:cxnLst>
                <a:cxn ang="0">
                  <a:pos x="168490" y="443396"/>
                </a:cxn>
                <a:cxn ang="0">
                  <a:pos x="40792" y="168490"/>
                </a:cxn>
                <a:cxn ang="0">
                  <a:pos x="317471" y="40792"/>
                </a:cxn>
                <a:cxn ang="0">
                  <a:pos x="443396" y="317471"/>
                </a:cxn>
                <a:cxn ang="0">
                  <a:pos x="168490" y="443396"/>
                </a:cxn>
              </a:cxnLst>
              <a:rect l="txL" t="txT" r="txR" b="txB"/>
              <a:pathLst>
                <a:path w="273" h="273">
                  <a:moveTo>
                    <a:pt x="95" y="250"/>
                  </a:moveTo>
                  <a:cubicBezTo>
                    <a:pt x="32" y="227"/>
                    <a:pt x="0" y="157"/>
                    <a:pt x="23" y="95"/>
                  </a:cubicBezTo>
                  <a:cubicBezTo>
                    <a:pt x="47" y="32"/>
                    <a:pt x="116" y="0"/>
                    <a:pt x="179" y="23"/>
                  </a:cubicBezTo>
                  <a:cubicBezTo>
                    <a:pt x="241" y="47"/>
                    <a:pt x="273" y="116"/>
                    <a:pt x="250" y="179"/>
                  </a:cubicBezTo>
                  <a:cubicBezTo>
                    <a:pt x="227" y="241"/>
                    <a:pt x="157" y="273"/>
                    <a:pt x="95" y="250"/>
                  </a:cubicBezTo>
                  <a:close/>
                </a:path>
              </a:pathLst>
            </a:custGeom>
            <a:solidFill>
              <a:srgbClr val="F3D388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5158" name="Freeform 53"/>
            <p:cNvSpPr/>
            <p:nvPr/>
          </p:nvSpPr>
          <p:spPr>
            <a:xfrm>
              <a:off x="10251" y="8102"/>
              <a:ext cx="478" cy="321"/>
            </a:xfrm>
            <a:custGeom>
              <a:avLst/>
              <a:gdLst>
                <a:gd name="txL" fmla="*/ 0 w 123"/>
                <a:gd name="txT" fmla="*/ 0 h 82"/>
                <a:gd name="txR" fmla="*/ 123 w 123"/>
                <a:gd name="txB" fmla="*/ 82 h 82"/>
              </a:gdLst>
              <a:ahLst/>
              <a:cxnLst>
                <a:cxn ang="0">
                  <a:pos x="205111" y="46309"/>
                </a:cxn>
                <a:cxn ang="0">
                  <a:pos x="38900" y="46309"/>
                </a:cxn>
                <a:cxn ang="0">
                  <a:pos x="5305" y="146050"/>
                </a:cxn>
                <a:cxn ang="0">
                  <a:pos x="31828" y="94398"/>
                </a:cxn>
                <a:cxn ang="0">
                  <a:pos x="166210" y="85493"/>
                </a:cxn>
                <a:cxn ang="0">
                  <a:pos x="152065" y="99741"/>
                </a:cxn>
                <a:cxn ang="0">
                  <a:pos x="217488" y="99741"/>
                </a:cxn>
                <a:cxn ang="0">
                  <a:pos x="217488" y="32060"/>
                </a:cxn>
                <a:cxn ang="0">
                  <a:pos x="205111" y="46309"/>
                </a:cxn>
              </a:cxnLst>
              <a:rect l="txL" t="txT" r="txR" b="txB"/>
              <a:pathLst>
                <a:path w="123" h="82">
                  <a:moveTo>
                    <a:pt x="116" y="26"/>
                  </a:moveTo>
                  <a:cubicBezTo>
                    <a:pt x="90" y="0"/>
                    <a:pt x="48" y="0"/>
                    <a:pt x="22" y="26"/>
                  </a:cubicBezTo>
                  <a:cubicBezTo>
                    <a:pt x="7" y="41"/>
                    <a:pt x="0" y="62"/>
                    <a:pt x="3" y="82"/>
                  </a:cubicBezTo>
                  <a:cubicBezTo>
                    <a:pt x="5" y="71"/>
                    <a:pt x="10" y="61"/>
                    <a:pt x="18" y="53"/>
                  </a:cubicBezTo>
                  <a:cubicBezTo>
                    <a:pt x="39" y="33"/>
                    <a:pt x="71" y="31"/>
                    <a:pt x="94" y="48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3" y="18"/>
                    <a:pt x="123" y="18"/>
                    <a:pt x="123" y="18"/>
                  </a:cubicBezTo>
                  <a:lnTo>
                    <a:pt x="116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5159" name="Freeform 54"/>
            <p:cNvSpPr/>
            <p:nvPr/>
          </p:nvSpPr>
          <p:spPr>
            <a:xfrm>
              <a:off x="10303" y="8357"/>
              <a:ext cx="478" cy="318"/>
            </a:xfrm>
            <a:custGeom>
              <a:avLst/>
              <a:gdLst>
                <a:gd name="txL" fmla="*/ 0 w 123"/>
                <a:gd name="txT" fmla="*/ 0 h 81"/>
                <a:gd name="txR" fmla="*/ 123 w 123"/>
                <a:gd name="txB" fmla="*/ 81 h 81"/>
              </a:gdLst>
              <a:ahLst/>
              <a:cxnLst>
                <a:cxn ang="0">
                  <a:pos x="14145" y="98092"/>
                </a:cxn>
                <a:cxn ang="0">
                  <a:pos x="180355" y="98092"/>
                </a:cxn>
                <a:cxn ang="0">
                  <a:pos x="213951" y="0"/>
                </a:cxn>
                <a:cxn ang="0">
                  <a:pos x="185660" y="49938"/>
                </a:cxn>
                <a:cxn ang="0">
                  <a:pos x="53046" y="58855"/>
                </a:cxn>
                <a:cxn ang="0">
                  <a:pos x="67191" y="44587"/>
                </a:cxn>
                <a:cxn ang="0">
                  <a:pos x="0" y="44587"/>
                </a:cxn>
                <a:cxn ang="0">
                  <a:pos x="0" y="112360"/>
                </a:cxn>
                <a:cxn ang="0">
                  <a:pos x="14145" y="98092"/>
                </a:cxn>
              </a:cxnLst>
              <a:rect l="txL" t="txT" r="txR" b="txB"/>
              <a:pathLst>
                <a:path w="123" h="81">
                  <a:moveTo>
                    <a:pt x="8" y="55"/>
                  </a:moveTo>
                  <a:cubicBezTo>
                    <a:pt x="34" y="81"/>
                    <a:pt x="76" y="81"/>
                    <a:pt x="102" y="55"/>
                  </a:cubicBezTo>
                  <a:cubicBezTo>
                    <a:pt x="117" y="40"/>
                    <a:pt x="123" y="19"/>
                    <a:pt x="121" y="0"/>
                  </a:cubicBezTo>
                  <a:cubicBezTo>
                    <a:pt x="118" y="10"/>
                    <a:pt x="113" y="20"/>
                    <a:pt x="105" y="28"/>
                  </a:cubicBezTo>
                  <a:cubicBezTo>
                    <a:pt x="85" y="48"/>
                    <a:pt x="52" y="50"/>
                    <a:pt x="30" y="3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8" y="5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237990" y="4147820"/>
            <a:ext cx="673100" cy="669290"/>
            <a:chOff x="8470" y="2554"/>
            <a:chExt cx="1060" cy="1054"/>
          </a:xfrm>
          <a:solidFill>
            <a:srgbClr val="5CA0B4"/>
          </a:solidFill>
        </p:grpSpPr>
        <p:sp>
          <p:nvSpPr>
            <p:cNvPr id="175113" name="Freeform 8"/>
            <p:cNvSpPr/>
            <p:nvPr/>
          </p:nvSpPr>
          <p:spPr>
            <a:xfrm>
              <a:off x="8470" y="2554"/>
              <a:ext cx="1061" cy="1054"/>
            </a:xfrm>
            <a:custGeom>
              <a:avLst/>
              <a:gdLst>
                <a:gd name="txL" fmla="*/ 0 w 271"/>
                <a:gd name="txT" fmla="*/ 0 h 271"/>
                <a:gd name="txR" fmla="*/ 271 w 271"/>
                <a:gd name="txB" fmla="*/ 271 h 271"/>
              </a:gdLst>
              <a:ahLst/>
              <a:cxnLst>
                <a:cxn ang="0">
                  <a:pos x="381094" y="77840"/>
                </a:cxn>
                <a:cxn ang="0">
                  <a:pos x="406025" y="378587"/>
                </a:cxn>
                <a:cxn ang="0">
                  <a:pos x="101506" y="403354"/>
                </a:cxn>
                <a:cxn ang="0">
                  <a:pos x="78356" y="100838"/>
                </a:cxn>
                <a:cxn ang="0">
                  <a:pos x="381094" y="77840"/>
                </a:cxn>
              </a:cxnLst>
              <a:rect l="txL" t="txT" r="txR" b="txB"/>
              <a:pathLst>
                <a:path w="271" h="271">
                  <a:moveTo>
                    <a:pt x="214" y="44"/>
                  </a:moveTo>
                  <a:cubicBezTo>
                    <a:pt x="265" y="87"/>
                    <a:pt x="271" y="163"/>
                    <a:pt x="228" y="214"/>
                  </a:cubicBezTo>
                  <a:cubicBezTo>
                    <a:pt x="184" y="265"/>
                    <a:pt x="108" y="271"/>
                    <a:pt x="57" y="228"/>
                  </a:cubicBezTo>
                  <a:cubicBezTo>
                    <a:pt x="7" y="184"/>
                    <a:pt x="0" y="108"/>
                    <a:pt x="44" y="57"/>
                  </a:cubicBezTo>
                  <a:cubicBezTo>
                    <a:pt x="87" y="7"/>
                    <a:pt x="163" y="0"/>
                    <a:pt x="214" y="44"/>
                  </a:cubicBezTo>
                  <a:close/>
                </a:path>
              </a:pathLst>
            </a:custGeom>
            <a:solidFill>
              <a:srgbClr val="EA994A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5179" name="Freeform 87"/>
            <p:cNvSpPr>
              <a:spLocks noEditPoints="1"/>
            </p:cNvSpPr>
            <p:nvPr/>
          </p:nvSpPr>
          <p:spPr>
            <a:xfrm>
              <a:off x="8669" y="2847"/>
              <a:ext cx="712" cy="468"/>
            </a:xfrm>
            <a:custGeom>
              <a:avLst/>
              <a:gdLst>
                <a:gd name="txL" fmla="*/ 0 w 162"/>
                <a:gd name="txT" fmla="*/ 0 h 106"/>
                <a:gd name="txR" fmla="*/ 162 w 162"/>
                <a:gd name="txB" fmla="*/ 106 h 106"/>
              </a:gdLst>
              <a:ahLst/>
              <a:cxnLst>
                <a:cxn ang="0">
                  <a:pos x="323850" y="24082"/>
                </a:cxn>
                <a:cxn ang="0">
                  <a:pos x="173919" y="0"/>
                </a:cxn>
                <a:cxn ang="0">
                  <a:pos x="9995" y="24082"/>
                </a:cxn>
                <a:cxn ang="0">
                  <a:pos x="9995" y="110376"/>
                </a:cxn>
                <a:cxn ang="0">
                  <a:pos x="5997" y="120410"/>
                </a:cxn>
                <a:cxn ang="0">
                  <a:pos x="15993" y="132451"/>
                </a:cxn>
                <a:cxn ang="0">
                  <a:pos x="27987" y="120410"/>
                </a:cxn>
                <a:cxn ang="0">
                  <a:pos x="21990" y="110376"/>
                </a:cxn>
                <a:cxn ang="0">
                  <a:pos x="21990" y="56192"/>
                </a:cxn>
                <a:cxn ang="0">
                  <a:pos x="173919" y="78267"/>
                </a:cxn>
                <a:cxn ang="0">
                  <a:pos x="323850" y="54185"/>
                </a:cxn>
                <a:cxn ang="0">
                  <a:pos x="323850" y="24082"/>
                </a:cxn>
                <a:cxn ang="0">
                  <a:pos x="25988" y="136465"/>
                </a:cxn>
                <a:cxn ang="0">
                  <a:pos x="7996" y="136465"/>
                </a:cxn>
                <a:cxn ang="0">
                  <a:pos x="0" y="188643"/>
                </a:cxn>
                <a:cxn ang="0">
                  <a:pos x="5997" y="190650"/>
                </a:cxn>
                <a:cxn ang="0">
                  <a:pos x="7996" y="184629"/>
                </a:cxn>
                <a:cxn ang="0">
                  <a:pos x="7996" y="190650"/>
                </a:cxn>
                <a:cxn ang="0">
                  <a:pos x="17992" y="192657"/>
                </a:cxn>
                <a:cxn ang="0">
                  <a:pos x="19991" y="186636"/>
                </a:cxn>
                <a:cxn ang="0">
                  <a:pos x="21990" y="190650"/>
                </a:cxn>
                <a:cxn ang="0">
                  <a:pos x="23989" y="190650"/>
                </a:cxn>
                <a:cxn ang="0">
                  <a:pos x="25988" y="166568"/>
                </a:cxn>
                <a:cxn ang="0">
                  <a:pos x="27987" y="190650"/>
                </a:cxn>
                <a:cxn ang="0">
                  <a:pos x="33984" y="188643"/>
                </a:cxn>
                <a:cxn ang="0">
                  <a:pos x="25988" y="136465"/>
                </a:cxn>
                <a:cxn ang="0">
                  <a:pos x="59972" y="188643"/>
                </a:cxn>
                <a:cxn ang="0">
                  <a:pos x="59972" y="74253"/>
                </a:cxn>
                <a:cxn ang="0">
                  <a:pos x="173919" y="90308"/>
                </a:cxn>
                <a:cxn ang="0">
                  <a:pos x="281869" y="74253"/>
                </a:cxn>
                <a:cxn ang="0">
                  <a:pos x="281869" y="186636"/>
                </a:cxn>
                <a:cxn ang="0">
                  <a:pos x="171920" y="212725"/>
                </a:cxn>
                <a:cxn ang="0">
                  <a:pos x="59972" y="188643"/>
                </a:cxn>
              </a:cxnLst>
              <a:rect l="txL" t="txT" r="txR" b="txB"/>
              <a:pathLst>
                <a:path w="162" h="106">
                  <a:moveTo>
                    <a:pt x="162" y="12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27"/>
                    <a:pt x="5" y="41"/>
                    <a:pt x="5" y="55"/>
                  </a:cubicBezTo>
                  <a:cubicBezTo>
                    <a:pt x="4" y="56"/>
                    <a:pt x="3" y="58"/>
                    <a:pt x="3" y="60"/>
                  </a:cubicBezTo>
                  <a:cubicBezTo>
                    <a:pt x="3" y="63"/>
                    <a:pt x="5" y="66"/>
                    <a:pt x="8" y="66"/>
                  </a:cubicBezTo>
                  <a:cubicBezTo>
                    <a:pt x="12" y="66"/>
                    <a:pt x="14" y="63"/>
                    <a:pt x="14" y="60"/>
                  </a:cubicBezTo>
                  <a:cubicBezTo>
                    <a:pt x="14" y="58"/>
                    <a:pt x="13" y="56"/>
                    <a:pt x="11" y="55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2" y="12"/>
                    <a:pt x="162" y="12"/>
                    <a:pt x="162" y="12"/>
                  </a:cubicBezTo>
                  <a:close/>
                  <a:moveTo>
                    <a:pt x="13" y="68"/>
                  </a:moveTo>
                  <a:cubicBezTo>
                    <a:pt x="10" y="69"/>
                    <a:pt x="7" y="69"/>
                    <a:pt x="4" y="68"/>
                  </a:cubicBezTo>
                  <a:cubicBezTo>
                    <a:pt x="3" y="77"/>
                    <a:pt x="1" y="85"/>
                    <a:pt x="0" y="94"/>
                  </a:cubicBezTo>
                  <a:cubicBezTo>
                    <a:pt x="1" y="94"/>
                    <a:pt x="2" y="94"/>
                    <a:pt x="3" y="95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6" y="95"/>
                    <a:pt x="8" y="96"/>
                    <a:pt x="9" y="96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4"/>
                    <a:pt x="16" y="94"/>
                    <a:pt x="17" y="94"/>
                  </a:cubicBezTo>
                  <a:cubicBezTo>
                    <a:pt x="16" y="85"/>
                    <a:pt x="14" y="77"/>
                    <a:pt x="13" y="68"/>
                  </a:cubicBezTo>
                  <a:close/>
                  <a:moveTo>
                    <a:pt x="30" y="94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22" y="93"/>
                    <a:pt x="104" y="98"/>
                    <a:pt x="86" y="106"/>
                  </a:cubicBezTo>
                  <a:cubicBezTo>
                    <a:pt x="68" y="97"/>
                    <a:pt x="49" y="94"/>
                    <a:pt x="30" y="9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97000" y="4158615"/>
            <a:ext cx="600710" cy="603250"/>
            <a:chOff x="4704" y="4364"/>
            <a:chExt cx="946" cy="950"/>
          </a:xfrm>
          <a:solidFill>
            <a:srgbClr val="5CA0B4"/>
          </a:solidFill>
        </p:grpSpPr>
        <p:sp>
          <p:nvSpPr>
            <p:cNvPr id="175115" name="Freeform 10"/>
            <p:cNvSpPr/>
            <p:nvPr/>
          </p:nvSpPr>
          <p:spPr>
            <a:xfrm>
              <a:off x="4704" y="4364"/>
              <a:ext cx="946" cy="950"/>
            </a:xfrm>
            <a:custGeom>
              <a:avLst/>
              <a:gdLst>
                <a:gd name="txL" fmla="*/ 0 w 242"/>
                <a:gd name="txT" fmla="*/ 0 h 243"/>
                <a:gd name="txR" fmla="*/ 242 w 242"/>
                <a:gd name="txB" fmla="*/ 243 h 243"/>
              </a:gdLst>
              <a:ahLst/>
              <a:cxnLst>
                <a:cxn ang="0">
                  <a:pos x="216884" y="1777"/>
                </a:cxn>
                <a:cxn ang="0">
                  <a:pos x="430213" y="216788"/>
                </a:cxn>
                <a:cxn ang="0">
                  <a:pos x="213329" y="430023"/>
                </a:cxn>
                <a:cxn ang="0">
                  <a:pos x="0" y="215012"/>
                </a:cxn>
                <a:cxn ang="0">
                  <a:pos x="216884" y="1777"/>
                </a:cxn>
              </a:cxnLst>
              <a:rect l="txL" t="txT" r="txR" b="txB"/>
              <a:pathLst>
                <a:path w="242" h="243">
                  <a:moveTo>
                    <a:pt x="122" y="1"/>
                  </a:moveTo>
                  <a:cubicBezTo>
                    <a:pt x="188" y="1"/>
                    <a:pt x="242" y="56"/>
                    <a:pt x="242" y="122"/>
                  </a:cubicBezTo>
                  <a:cubicBezTo>
                    <a:pt x="241" y="189"/>
                    <a:pt x="187" y="243"/>
                    <a:pt x="120" y="242"/>
                  </a:cubicBezTo>
                  <a:cubicBezTo>
                    <a:pt x="53" y="242"/>
                    <a:pt x="0" y="188"/>
                    <a:pt x="0" y="121"/>
                  </a:cubicBezTo>
                  <a:cubicBezTo>
                    <a:pt x="1" y="54"/>
                    <a:pt x="55" y="0"/>
                    <a:pt x="122" y="1"/>
                  </a:cubicBezTo>
                  <a:close/>
                </a:path>
              </a:pathLst>
            </a:custGeom>
            <a:solidFill>
              <a:srgbClr val="F3D388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5151" name="Freeform 46"/>
            <p:cNvSpPr>
              <a:spLocks noEditPoints="1"/>
            </p:cNvSpPr>
            <p:nvPr/>
          </p:nvSpPr>
          <p:spPr>
            <a:xfrm>
              <a:off x="4994" y="4517"/>
              <a:ext cx="367" cy="642"/>
            </a:xfrm>
            <a:custGeom>
              <a:avLst/>
              <a:gdLst>
                <a:gd name="txL" fmla="*/ 0 w 94"/>
                <a:gd name="txT" fmla="*/ 0 h 165"/>
                <a:gd name="txR" fmla="*/ 94 w 94"/>
                <a:gd name="txB" fmla="*/ 165 h 165"/>
              </a:gdLst>
              <a:ahLst/>
              <a:cxnLst>
                <a:cxn ang="0">
                  <a:pos x="147181" y="0"/>
                </a:cxn>
                <a:cxn ang="0">
                  <a:pos x="17733" y="0"/>
                </a:cxn>
                <a:cxn ang="0">
                  <a:pos x="0" y="19473"/>
                </a:cxn>
                <a:cxn ang="0">
                  <a:pos x="0" y="272627"/>
                </a:cxn>
                <a:cxn ang="0">
                  <a:pos x="17733" y="292100"/>
                </a:cxn>
                <a:cxn ang="0">
                  <a:pos x="147181" y="292100"/>
                </a:cxn>
                <a:cxn ang="0">
                  <a:pos x="166687" y="272627"/>
                </a:cxn>
                <a:cxn ang="0">
                  <a:pos x="166687" y="19473"/>
                </a:cxn>
                <a:cxn ang="0">
                  <a:pos x="147181" y="0"/>
                </a:cxn>
                <a:cxn ang="0">
                  <a:pos x="56745" y="21244"/>
                </a:cxn>
                <a:cxn ang="0">
                  <a:pos x="109942" y="21244"/>
                </a:cxn>
                <a:cxn ang="0">
                  <a:pos x="109942" y="28325"/>
                </a:cxn>
                <a:cxn ang="0">
                  <a:pos x="56745" y="28325"/>
                </a:cxn>
                <a:cxn ang="0">
                  <a:pos x="56745" y="21244"/>
                </a:cxn>
                <a:cxn ang="0">
                  <a:pos x="83344" y="279708"/>
                </a:cxn>
                <a:cxn ang="0">
                  <a:pos x="72704" y="269086"/>
                </a:cxn>
                <a:cxn ang="0">
                  <a:pos x="83344" y="260235"/>
                </a:cxn>
                <a:cxn ang="0">
                  <a:pos x="93983" y="269086"/>
                </a:cxn>
                <a:cxn ang="0">
                  <a:pos x="83344" y="279708"/>
                </a:cxn>
                <a:cxn ang="0">
                  <a:pos x="154274" y="244302"/>
                </a:cxn>
                <a:cxn ang="0">
                  <a:pos x="12413" y="244302"/>
                </a:cxn>
                <a:cxn ang="0">
                  <a:pos x="12413" y="46028"/>
                </a:cxn>
                <a:cxn ang="0">
                  <a:pos x="154274" y="46028"/>
                </a:cxn>
                <a:cxn ang="0">
                  <a:pos x="154274" y="244302"/>
                </a:cxn>
              </a:cxnLst>
              <a:rect l="txL" t="txT" r="txR" b="txB"/>
              <a:pathLst>
                <a:path w="94" h="165">
                  <a:moveTo>
                    <a:pt x="83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0"/>
                    <a:pt x="5" y="165"/>
                    <a:pt x="1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9" y="165"/>
                    <a:pt x="94" y="160"/>
                    <a:pt x="94" y="154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5"/>
                    <a:pt x="89" y="0"/>
                    <a:pt x="83" y="0"/>
                  </a:cubicBezTo>
                  <a:close/>
                  <a:moveTo>
                    <a:pt x="32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47" y="158"/>
                  </a:moveTo>
                  <a:cubicBezTo>
                    <a:pt x="44" y="158"/>
                    <a:pt x="41" y="156"/>
                    <a:pt x="41" y="152"/>
                  </a:cubicBezTo>
                  <a:cubicBezTo>
                    <a:pt x="41" y="149"/>
                    <a:pt x="44" y="147"/>
                    <a:pt x="47" y="147"/>
                  </a:cubicBezTo>
                  <a:cubicBezTo>
                    <a:pt x="50" y="147"/>
                    <a:pt x="53" y="149"/>
                    <a:pt x="53" y="152"/>
                  </a:cubicBezTo>
                  <a:cubicBezTo>
                    <a:pt x="53" y="156"/>
                    <a:pt x="50" y="158"/>
                    <a:pt x="47" y="158"/>
                  </a:cubicBezTo>
                  <a:close/>
                  <a:moveTo>
                    <a:pt x="87" y="138"/>
                  </a:moveTo>
                  <a:cubicBezTo>
                    <a:pt x="7" y="138"/>
                    <a:pt x="7" y="138"/>
                    <a:pt x="7" y="138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7" y="26"/>
                    <a:pt x="87" y="26"/>
                    <a:pt x="87" y="26"/>
                  </a:cubicBezTo>
                  <a:lnTo>
                    <a:pt x="87" y="1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151370" y="4086860"/>
            <a:ext cx="672465" cy="675005"/>
            <a:chOff x="4030" y="4930"/>
            <a:chExt cx="840" cy="843"/>
          </a:xfrm>
          <a:solidFill>
            <a:srgbClr val="5CA0B4"/>
          </a:solidFill>
        </p:grpSpPr>
        <p:sp>
          <p:nvSpPr>
            <p:cNvPr id="93246" name="Freeform 1819"/>
            <p:cNvSpPr/>
            <p:nvPr/>
          </p:nvSpPr>
          <p:spPr>
            <a:xfrm>
              <a:off x="4030" y="4930"/>
              <a:ext cx="840" cy="843"/>
            </a:xfrm>
            <a:custGeom>
              <a:avLst/>
              <a:gdLst>
                <a:gd name="txL" fmla="*/ 0 w 92"/>
                <a:gd name="txT" fmla="*/ 0 h 92"/>
                <a:gd name="txR" fmla="*/ 92 w 92"/>
                <a:gd name="txB" fmla="*/ 92 h 92"/>
              </a:gdLst>
              <a:ahLst/>
              <a:cxnLst>
                <a:cxn ang="0">
                  <a:pos x="382657" y="63966"/>
                </a:cxn>
                <a:cxn ang="0">
                  <a:pos x="469624" y="383796"/>
                </a:cxn>
                <a:cxn ang="0">
                  <a:pos x="150743" y="471022"/>
                </a:cxn>
                <a:cxn ang="0">
                  <a:pos x="69574" y="151192"/>
                </a:cxn>
                <a:cxn ang="0">
                  <a:pos x="382657" y="63966"/>
                </a:cxn>
              </a:cxnLst>
              <a:rect l="txL" t="txT" r="txR" b="txB"/>
              <a:pathLst>
                <a:path w="92" h="92">
                  <a:moveTo>
                    <a:pt x="66" y="11"/>
                  </a:moveTo>
                  <a:cubicBezTo>
                    <a:pt x="85" y="23"/>
                    <a:pt x="92" y="47"/>
                    <a:pt x="81" y="66"/>
                  </a:cubicBezTo>
                  <a:cubicBezTo>
                    <a:pt x="70" y="85"/>
                    <a:pt x="45" y="92"/>
                    <a:pt x="26" y="81"/>
                  </a:cubicBezTo>
                  <a:cubicBezTo>
                    <a:pt x="7" y="70"/>
                    <a:pt x="0" y="45"/>
                    <a:pt x="12" y="26"/>
                  </a:cubicBezTo>
                  <a:cubicBezTo>
                    <a:pt x="23" y="7"/>
                    <a:pt x="47" y="0"/>
                    <a:pt x="66" y="11"/>
                  </a:cubicBezTo>
                </a:path>
              </a:pathLst>
            </a:custGeom>
            <a:solidFill>
              <a:srgbClr val="3590A6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9717" name="稻壳儿小白白(http://dwz.cn/Wu2UP)"/>
            <p:cNvSpPr>
              <a:spLocks noEditPoints="1"/>
            </p:cNvSpPr>
            <p:nvPr/>
          </p:nvSpPr>
          <p:spPr>
            <a:xfrm>
              <a:off x="4214" y="5125"/>
              <a:ext cx="425" cy="425"/>
            </a:xfrm>
            <a:custGeom>
              <a:avLst/>
              <a:gdLst/>
              <a:ahLst/>
              <a:cxnLst>
                <a:cxn ang="0">
                  <a:pos x="1479576135" y="12226576"/>
                </a:cxn>
                <a:cxn ang="0">
                  <a:pos x="1455122931" y="0"/>
                </a:cxn>
                <a:cxn ang="0">
                  <a:pos x="1430665982" y="12226576"/>
                </a:cxn>
                <a:cxn ang="0">
                  <a:pos x="24456949" y="941543682"/>
                </a:cxn>
                <a:cxn ang="0">
                  <a:pos x="0" y="990457474"/>
                </a:cxn>
                <a:cxn ang="0">
                  <a:pos x="24456949" y="1027140945"/>
                </a:cxn>
                <a:cxn ang="0">
                  <a:pos x="391292460" y="1173874831"/>
                </a:cxn>
                <a:cxn ang="0">
                  <a:pos x="562483613" y="1479569178"/>
                </a:cxn>
                <a:cxn ang="0">
                  <a:pos x="611393766" y="1504026074"/>
                </a:cxn>
                <a:cxn ang="0">
                  <a:pos x="611393766" y="1504026074"/>
                </a:cxn>
                <a:cxn ang="0">
                  <a:pos x="648081062" y="1479569178"/>
                </a:cxn>
                <a:cxn ang="0">
                  <a:pos x="745901369" y="1308382141"/>
                </a:cxn>
                <a:cxn ang="0">
                  <a:pos x="1198334329" y="1491799499"/>
                </a:cxn>
                <a:cxn ang="0">
                  <a:pos x="1222791278" y="1504026074"/>
                </a:cxn>
                <a:cxn ang="0">
                  <a:pos x="1235017880" y="1491799499"/>
                </a:cxn>
                <a:cxn ang="0">
                  <a:pos x="1259474829" y="1455116027"/>
                </a:cxn>
                <a:cxn ang="0">
                  <a:pos x="1504033084" y="48910047"/>
                </a:cxn>
                <a:cxn ang="0">
                  <a:pos x="1479576135" y="12226576"/>
                </a:cxn>
                <a:cxn ang="0">
                  <a:pos x="146734204" y="978227154"/>
                </a:cxn>
                <a:cxn ang="0">
                  <a:pos x="1235017880" y="244557725"/>
                </a:cxn>
                <a:cxn ang="0">
                  <a:pos x="440206358" y="1088277568"/>
                </a:cxn>
                <a:cxn ang="0">
                  <a:pos x="427976011" y="1088277568"/>
                </a:cxn>
                <a:cxn ang="0">
                  <a:pos x="146734204" y="978227154"/>
                </a:cxn>
                <a:cxn ang="0">
                  <a:pos x="476889909" y="1124961039"/>
                </a:cxn>
                <a:cxn ang="0">
                  <a:pos x="476889909" y="1124961039"/>
                </a:cxn>
                <a:cxn ang="0">
                  <a:pos x="1369525482" y="171190782"/>
                </a:cxn>
                <a:cxn ang="0">
                  <a:pos x="611393766" y="1357292188"/>
                </a:cxn>
                <a:cxn ang="0">
                  <a:pos x="476889909" y="1124961039"/>
                </a:cxn>
                <a:cxn ang="0">
                  <a:pos x="1186107726" y="1381749084"/>
                </a:cxn>
                <a:cxn ang="0">
                  <a:pos x="782584920" y="1222784878"/>
                </a:cxn>
                <a:cxn ang="0">
                  <a:pos x="745901369" y="1222784878"/>
                </a:cxn>
                <a:cxn ang="0">
                  <a:pos x="1369525482" y="269014620"/>
                </a:cxn>
                <a:cxn ang="0">
                  <a:pos x="1186107726" y="1381749084"/>
                </a:cxn>
                <a:cxn ang="0">
                  <a:pos x="1186107726" y="1381749084"/>
                </a:cxn>
                <a:cxn ang="0">
                  <a:pos x="1186107726" y="1381749084"/>
                </a:cxn>
              </a:cxnLst>
              <a:rect l="0" t="0" r="0" b="0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6" name="TextBox 1210"/>
          <p:cNvSpPr/>
          <p:nvPr/>
        </p:nvSpPr>
        <p:spPr>
          <a:xfrm>
            <a:off x="1141730" y="482981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  <a:endParaRPr lang="en-US" altLang="zh-CN" sz="20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0" name="TextBox 1210"/>
          <p:cNvSpPr/>
          <p:nvPr/>
        </p:nvSpPr>
        <p:spPr>
          <a:xfrm>
            <a:off x="3921125" y="482981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  <a:endParaRPr lang="en-US" altLang="zh-CN" sz="20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1" name="TextBox 1210"/>
          <p:cNvSpPr/>
          <p:nvPr/>
        </p:nvSpPr>
        <p:spPr>
          <a:xfrm>
            <a:off x="6864985" y="482981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  <a:endParaRPr lang="en-US" altLang="zh-CN" sz="20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2" name="TextBox 1210"/>
          <p:cNvSpPr/>
          <p:nvPr/>
        </p:nvSpPr>
        <p:spPr>
          <a:xfrm>
            <a:off x="9698355" y="482981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  <a:endParaRPr lang="en-US" altLang="zh-CN" sz="20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252" name="文本框 251"/>
          <p:cNvSpPr txBox="1"/>
          <p:nvPr/>
        </p:nvSpPr>
        <p:spPr>
          <a:xfrm>
            <a:off x="854710" y="522859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50310" y="522859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02425" y="522859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41510" y="522859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686175" y="1512570"/>
            <a:ext cx="4724400" cy="3526790"/>
            <a:chOff x="5581" y="2446"/>
            <a:chExt cx="7440" cy="5554"/>
          </a:xfrm>
        </p:grpSpPr>
        <p:grpSp>
          <p:nvGrpSpPr>
            <p:cNvPr id="6" name="组合 5"/>
            <p:cNvGrpSpPr/>
            <p:nvPr/>
          </p:nvGrpSpPr>
          <p:grpSpPr>
            <a:xfrm>
              <a:off x="5581" y="2446"/>
              <a:ext cx="7441" cy="5554"/>
              <a:chOff x="4952" y="1718"/>
              <a:chExt cx="9409" cy="7023"/>
            </a:xfrm>
          </p:grpSpPr>
          <p:sp>
            <p:nvSpPr>
              <p:cNvPr id="8" name="任意多边形 7"/>
              <p:cNvSpPr/>
              <p:nvPr/>
            </p:nvSpPr>
            <p:spPr>
              <a:xfrm rot="2700000" flipH="1">
                <a:off x="10080" y="1717"/>
                <a:ext cx="2394" cy="6168"/>
              </a:xfrm>
              <a:custGeom>
                <a:avLst/>
                <a:gdLst>
                  <a:gd name="connsiteX0" fmla="*/ 1204282 w 2055930"/>
                  <a:gd name="connsiteY0" fmla="*/ 77995 h 5294232"/>
                  <a:gd name="connsiteX1" fmla="*/ 1970620 w 2055930"/>
                  <a:gd name="connsiteY1" fmla="*/ 896414 h 5294232"/>
                  <a:gd name="connsiteX2" fmla="*/ 1979972 w 2055930"/>
                  <a:gd name="connsiteY2" fmla="*/ 909280 h 5294232"/>
                  <a:gd name="connsiteX3" fmla="*/ 1998283 w 2055930"/>
                  <a:gd name="connsiteY3" fmla="*/ 928836 h 5294232"/>
                  <a:gd name="connsiteX4" fmla="*/ 1998283 w 2055930"/>
                  <a:gd name="connsiteY4" fmla="*/ 1226095 h 5294232"/>
                  <a:gd name="connsiteX5" fmla="*/ 1719939 w 2055930"/>
                  <a:gd name="connsiteY5" fmla="*/ 1226095 h 5294232"/>
                  <a:gd name="connsiteX6" fmla="*/ 1709641 w 2055930"/>
                  <a:gd name="connsiteY6" fmla="*/ 1215098 h 5294232"/>
                  <a:gd name="connsiteX7" fmla="*/ 1709642 w 2055930"/>
                  <a:gd name="connsiteY7" fmla="*/ 3141183 h 5294232"/>
                  <a:gd name="connsiteX8" fmla="*/ 1709852 w 2055930"/>
                  <a:gd name="connsiteY8" fmla="*/ 3141183 h 5294232"/>
                  <a:gd name="connsiteX9" fmla="*/ 1709852 w 2055930"/>
                  <a:gd name="connsiteY9" fmla="*/ 5294232 h 5294232"/>
                  <a:gd name="connsiteX10" fmla="*/ 345508 w 2055930"/>
                  <a:gd name="connsiteY10" fmla="*/ 3929889 h 5294232"/>
                  <a:gd name="connsiteX11" fmla="*/ 345508 w 2055930"/>
                  <a:gd name="connsiteY11" fmla="*/ 3141183 h 5294232"/>
                  <a:gd name="connsiteX12" fmla="*/ 346288 w 2055930"/>
                  <a:gd name="connsiteY12" fmla="*/ 3141183 h 5294232"/>
                  <a:gd name="connsiteX13" fmla="*/ 346287 w 2055930"/>
                  <a:gd name="connsiteY13" fmla="*/ 1215100 h 5294232"/>
                  <a:gd name="connsiteX14" fmla="*/ 335992 w 2055930"/>
                  <a:gd name="connsiteY14" fmla="*/ 1226095 h 5294232"/>
                  <a:gd name="connsiteX15" fmla="*/ 57647 w 2055930"/>
                  <a:gd name="connsiteY15" fmla="*/ 1226095 h 5294232"/>
                  <a:gd name="connsiteX16" fmla="*/ 57647 w 2055930"/>
                  <a:gd name="connsiteY16" fmla="*/ 928836 h 5294232"/>
                  <a:gd name="connsiteX17" fmla="*/ 75954 w 2055930"/>
                  <a:gd name="connsiteY17" fmla="*/ 909284 h 5294232"/>
                  <a:gd name="connsiteX18" fmla="*/ 85309 w 2055930"/>
                  <a:gd name="connsiteY18" fmla="*/ 896413 h 5294232"/>
                  <a:gd name="connsiteX19" fmla="*/ 851649 w 2055930"/>
                  <a:gd name="connsiteY19" fmla="*/ 77995 h 5294232"/>
                  <a:gd name="connsiteX20" fmla="*/ 1027965 w 2055930"/>
                  <a:gd name="connsiteY20" fmla="*/ 0 h 5294232"/>
                  <a:gd name="connsiteX21" fmla="*/ 1204282 w 2055930"/>
                  <a:gd name="connsiteY21" fmla="*/ 77995 h 529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55930" h="5294232">
                    <a:moveTo>
                      <a:pt x="1204282" y="77995"/>
                    </a:moveTo>
                    <a:lnTo>
                      <a:pt x="1970620" y="896414"/>
                    </a:lnTo>
                    <a:lnTo>
                      <a:pt x="1979972" y="909280"/>
                    </a:lnTo>
                    <a:lnTo>
                      <a:pt x="1998283" y="928836"/>
                    </a:lnTo>
                    <a:cubicBezTo>
                      <a:pt x="2075146" y="1010922"/>
                      <a:pt x="2075146" y="1144010"/>
                      <a:pt x="1998283" y="1226095"/>
                    </a:cubicBezTo>
                    <a:cubicBezTo>
                      <a:pt x="1921420" y="1308181"/>
                      <a:pt x="1796802" y="1308181"/>
                      <a:pt x="1719939" y="1226095"/>
                    </a:cubicBezTo>
                    <a:lnTo>
                      <a:pt x="1709641" y="1215098"/>
                    </a:lnTo>
                    <a:lnTo>
                      <a:pt x="1709642" y="3141183"/>
                    </a:lnTo>
                    <a:lnTo>
                      <a:pt x="1709852" y="3141183"/>
                    </a:lnTo>
                    <a:lnTo>
                      <a:pt x="1709852" y="5294232"/>
                    </a:lnTo>
                    <a:lnTo>
                      <a:pt x="345508" y="3929889"/>
                    </a:lnTo>
                    <a:lnTo>
                      <a:pt x="345508" y="3141183"/>
                    </a:lnTo>
                    <a:lnTo>
                      <a:pt x="346288" y="3141183"/>
                    </a:lnTo>
                    <a:lnTo>
                      <a:pt x="346287" y="1215100"/>
                    </a:lnTo>
                    <a:lnTo>
                      <a:pt x="335992" y="1226095"/>
                    </a:lnTo>
                    <a:cubicBezTo>
                      <a:pt x="259128" y="1308181"/>
                      <a:pt x="134510" y="1308181"/>
                      <a:pt x="57647" y="1226095"/>
                    </a:cubicBezTo>
                    <a:cubicBezTo>
                      <a:pt x="-19216" y="1144009"/>
                      <a:pt x="-19216" y="1010922"/>
                      <a:pt x="57647" y="928836"/>
                    </a:cubicBezTo>
                    <a:lnTo>
                      <a:pt x="75954" y="909284"/>
                    </a:lnTo>
                    <a:lnTo>
                      <a:pt x="85309" y="896413"/>
                    </a:lnTo>
                    <a:lnTo>
                      <a:pt x="851649" y="77995"/>
                    </a:lnTo>
                    <a:cubicBezTo>
                      <a:pt x="900337" y="25998"/>
                      <a:pt x="964152" y="-1"/>
                      <a:pt x="1027965" y="0"/>
                    </a:cubicBezTo>
                    <a:cubicBezTo>
                      <a:pt x="1091779" y="-1"/>
                      <a:pt x="1155594" y="25998"/>
                      <a:pt x="1204282" y="77995"/>
                    </a:cubicBezTo>
                    <a:close/>
                  </a:path>
                </a:pathLst>
              </a:custGeom>
              <a:solidFill>
                <a:srgbClr val="3590A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 rot="2700000" flipV="1">
                <a:off x="6839" y="2574"/>
                <a:ext cx="2394" cy="6168"/>
              </a:xfrm>
              <a:custGeom>
                <a:avLst/>
                <a:gdLst>
                  <a:gd name="connsiteX0" fmla="*/ 1204282 w 2055930"/>
                  <a:gd name="connsiteY0" fmla="*/ 77995 h 5294232"/>
                  <a:gd name="connsiteX1" fmla="*/ 1970620 w 2055930"/>
                  <a:gd name="connsiteY1" fmla="*/ 896414 h 5294232"/>
                  <a:gd name="connsiteX2" fmla="*/ 1979972 w 2055930"/>
                  <a:gd name="connsiteY2" fmla="*/ 909280 h 5294232"/>
                  <a:gd name="connsiteX3" fmla="*/ 1998283 w 2055930"/>
                  <a:gd name="connsiteY3" fmla="*/ 928836 h 5294232"/>
                  <a:gd name="connsiteX4" fmla="*/ 1998283 w 2055930"/>
                  <a:gd name="connsiteY4" fmla="*/ 1226095 h 5294232"/>
                  <a:gd name="connsiteX5" fmla="*/ 1719939 w 2055930"/>
                  <a:gd name="connsiteY5" fmla="*/ 1226095 h 5294232"/>
                  <a:gd name="connsiteX6" fmla="*/ 1709641 w 2055930"/>
                  <a:gd name="connsiteY6" fmla="*/ 1215098 h 5294232"/>
                  <a:gd name="connsiteX7" fmla="*/ 1709642 w 2055930"/>
                  <a:gd name="connsiteY7" fmla="*/ 3141183 h 5294232"/>
                  <a:gd name="connsiteX8" fmla="*/ 1709852 w 2055930"/>
                  <a:gd name="connsiteY8" fmla="*/ 3141183 h 5294232"/>
                  <a:gd name="connsiteX9" fmla="*/ 1709852 w 2055930"/>
                  <a:gd name="connsiteY9" fmla="*/ 5294232 h 5294232"/>
                  <a:gd name="connsiteX10" fmla="*/ 345508 w 2055930"/>
                  <a:gd name="connsiteY10" fmla="*/ 3929889 h 5294232"/>
                  <a:gd name="connsiteX11" fmla="*/ 345508 w 2055930"/>
                  <a:gd name="connsiteY11" fmla="*/ 3141183 h 5294232"/>
                  <a:gd name="connsiteX12" fmla="*/ 346288 w 2055930"/>
                  <a:gd name="connsiteY12" fmla="*/ 3141183 h 5294232"/>
                  <a:gd name="connsiteX13" fmla="*/ 346287 w 2055930"/>
                  <a:gd name="connsiteY13" fmla="*/ 1215100 h 5294232"/>
                  <a:gd name="connsiteX14" fmla="*/ 335992 w 2055930"/>
                  <a:gd name="connsiteY14" fmla="*/ 1226095 h 5294232"/>
                  <a:gd name="connsiteX15" fmla="*/ 57647 w 2055930"/>
                  <a:gd name="connsiteY15" fmla="*/ 1226095 h 5294232"/>
                  <a:gd name="connsiteX16" fmla="*/ 57647 w 2055930"/>
                  <a:gd name="connsiteY16" fmla="*/ 928836 h 5294232"/>
                  <a:gd name="connsiteX17" fmla="*/ 75954 w 2055930"/>
                  <a:gd name="connsiteY17" fmla="*/ 909284 h 5294232"/>
                  <a:gd name="connsiteX18" fmla="*/ 85309 w 2055930"/>
                  <a:gd name="connsiteY18" fmla="*/ 896413 h 5294232"/>
                  <a:gd name="connsiteX19" fmla="*/ 851649 w 2055930"/>
                  <a:gd name="connsiteY19" fmla="*/ 77995 h 5294232"/>
                  <a:gd name="connsiteX20" fmla="*/ 1027965 w 2055930"/>
                  <a:gd name="connsiteY20" fmla="*/ 0 h 5294232"/>
                  <a:gd name="connsiteX21" fmla="*/ 1204282 w 2055930"/>
                  <a:gd name="connsiteY21" fmla="*/ 77995 h 529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55930" h="5294232">
                    <a:moveTo>
                      <a:pt x="1204282" y="77995"/>
                    </a:moveTo>
                    <a:lnTo>
                      <a:pt x="1970620" y="896414"/>
                    </a:lnTo>
                    <a:lnTo>
                      <a:pt x="1979972" y="909280"/>
                    </a:lnTo>
                    <a:lnTo>
                      <a:pt x="1998283" y="928836"/>
                    </a:lnTo>
                    <a:cubicBezTo>
                      <a:pt x="2075146" y="1010922"/>
                      <a:pt x="2075146" y="1144010"/>
                      <a:pt x="1998283" y="1226095"/>
                    </a:cubicBezTo>
                    <a:cubicBezTo>
                      <a:pt x="1921420" y="1308181"/>
                      <a:pt x="1796802" y="1308181"/>
                      <a:pt x="1719939" y="1226095"/>
                    </a:cubicBezTo>
                    <a:lnTo>
                      <a:pt x="1709641" y="1215098"/>
                    </a:lnTo>
                    <a:lnTo>
                      <a:pt x="1709642" y="3141183"/>
                    </a:lnTo>
                    <a:lnTo>
                      <a:pt x="1709852" y="3141183"/>
                    </a:lnTo>
                    <a:lnTo>
                      <a:pt x="1709852" y="5294232"/>
                    </a:lnTo>
                    <a:lnTo>
                      <a:pt x="345508" y="3929889"/>
                    </a:lnTo>
                    <a:lnTo>
                      <a:pt x="345508" y="3141183"/>
                    </a:lnTo>
                    <a:lnTo>
                      <a:pt x="346288" y="3141183"/>
                    </a:lnTo>
                    <a:lnTo>
                      <a:pt x="346287" y="1215100"/>
                    </a:lnTo>
                    <a:lnTo>
                      <a:pt x="335992" y="1226095"/>
                    </a:lnTo>
                    <a:cubicBezTo>
                      <a:pt x="259128" y="1308181"/>
                      <a:pt x="134510" y="1308181"/>
                      <a:pt x="57647" y="1226095"/>
                    </a:cubicBezTo>
                    <a:cubicBezTo>
                      <a:pt x="-19216" y="1144009"/>
                      <a:pt x="-19216" y="1010922"/>
                      <a:pt x="57647" y="928836"/>
                    </a:cubicBezTo>
                    <a:lnTo>
                      <a:pt x="75954" y="909284"/>
                    </a:lnTo>
                    <a:lnTo>
                      <a:pt x="85309" y="896413"/>
                    </a:lnTo>
                    <a:lnTo>
                      <a:pt x="851649" y="77995"/>
                    </a:lnTo>
                    <a:cubicBezTo>
                      <a:pt x="900337" y="25998"/>
                      <a:pt x="964152" y="-1"/>
                      <a:pt x="1027965" y="0"/>
                    </a:cubicBezTo>
                    <a:cubicBezTo>
                      <a:pt x="1091779" y="-1"/>
                      <a:pt x="1155594" y="25998"/>
                      <a:pt x="1204282" y="77995"/>
                    </a:cubicBezTo>
                    <a:close/>
                  </a:path>
                </a:pathLst>
              </a:custGeom>
              <a:solidFill>
                <a:srgbClr val="3590A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 rot="18900000">
                <a:off x="6840" y="1718"/>
                <a:ext cx="2395" cy="6166"/>
              </a:xfrm>
              <a:custGeom>
                <a:avLst/>
                <a:gdLst>
                  <a:gd name="connsiteX0" fmla="*/ 1204282 w 2055930"/>
                  <a:gd name="connsiteY0" fmla="*/ 77995 h 5294232"/>
                  <a:gd name="connsiteX1" fmla="*/ 1970620 w 2055930"/>
                  <a:gd name="connsiteY1" fmla="*/ 896414 h 5294232"/>
                  <a:gd name="connsiteX2" fmla="*/ 1979972 w 2055930"/>
                  <a:gd name="connsiteY2" fmla="*/ 909280 h 5294232"/>
                  <a:gd name="connsiteX3" fmla="*/ 1998283 w 2055930"/>
                  <a:gd name="connsiteY3" fmla="*/ 928836 h 5294232"/>
                  <a:gd name="connsiteX4" fmla="*/ 1998283 w 2055930"/>
                  <a:gd name="connsiteY4" fmla="*/ 1226095 h 5294232"/>
                  <a:gd name="connsiteX5" fmla="*/ 1719939 w 2055930"/>
                  <a:gd name="connsiteY5" fmla="*/ 1226095 h 5294232"/>
                  <a:gd name="connsiteX6" fmla="*/ 1709641 w 2055930"/>
                  <a:gd name="connsiteY6" fmla="*/ 1215098 h 5294232"/>
                  <a:gd name="connsiteX7" fmla="*/ 1709642 w 2055930"/>
                  <a:gd name="connsiteY7" fmla="*/ 3141183 h 5294232"/>
                  <a:gd name="connsiteX8" fmla="*/ 1709852 w 2055930"/>
                  <a:gd name="connsiteY8" fmla="*/ 3141183 h 5294232"/>
                  <a:gd name="connsiteX9" fmla="*/ 1709852 w 2055930"/>
                  <a:gd name="connsiteY9" fmla="*/ 5294232 h 5294232"/>
                  <a:gd name="connsiteX10" fmla="*/ 345508 w 2055930"/>
                  <a:gd name="connsiteY10" fmla="*/ 3929889 h 5294232"/>
                  <a:gd name="connsiteX11" fmla="*/ 345508 w 2055930"/>
                  <a:gd name="connsiteY11" fmla="*/ 3141183 h 5294232"/>
                  <a:gd name="connsiteX12" fmla="*/ 346288 w 2055930"/>
                  <a:gd name="connsiteY12" fmla="*/ 3141183 h 5294232"/>
                  <a:gd name="connsiteX13" fmla="*/ 346287 w 2055930"/>
                  <a:gd name="connsiteY13" fmla="*/ 1215100 h 5294232"/>
                  <a:gd name="connsiteX14" fmla="*/ 335992 w 2055930"/>
                  <a:gd name="connsiteY14" fmla="*/ 1226095 h 5294232"/>
                  <a:gd name="connsiteX15" fmla="*/ 57647 w 2055930"/>
                  <a:gd name="connsiteY15" fmla="*/ 1226095 h 5294232"/>
                  <a:gd name="connsiteX16" fmla="*/ 57647 w 2055930"/>
                  <a:gd name="connsiteY16" fmla="*/ 928836 h 5294232"/>
                  <a:gd name="connsiteX17" fmla="*/ 75954 w 2055930"/>
                  <a:gd name="connsiteY17" fmla="*/ 909284 h 5294232"/>
                  <a:gd name="connsiteX18" fmla="*/ 85309 w 2055930"/>
                  <a:gd name="connsiteY18" fmla="*/ 896413 h 5294232"/>
                  <a:gd name="connsiteX19" fmla="*/ 851649 w 2055930"/>
                  <a:gd name="connsiteY19" fmla="*/ 77995 h 5294232"/>
                  <a:gd name="connsiteX20" fmla="*/ 1027965 w 2055930"/>
                  <a:gd name="connsiteY20" fmla="*/ 0 h 5294232"/>
                  <a:gd name="connsiteX21" fmla="*/ 1204282 w 2055930"/>
                  <a:gd name="connsiteY21" fmla="*/ 77995 h 529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55930" h="5294232">
                    <a:moveTo>
                      <a:pt x="1204282" y="77995"/>
                    </a:moveTo>
                    <a:lnTo>
                      <a:pt x="1970620" y="896414"/>
                    </a:lnTo>
                    <a:lnTo>
                      <a:pt x="1979972" y="909280"/>
                    </a:lnTo>
                    <a:lnTo>
                      <a:pt x="1998283" y="928836"/>
                    </a:lnTo>
                    <a:cubicBezTo>
                      <a:pt x="2075146" y="1010922"/>
                      <a:pt x="2075146" y="1144010"/>
                      <a:pt x="1998283" y="1226095"/>
                    </a:cubicBezTo>
                    <a:cubicBezTo>
                      <a:pt x="1921420" y="1308181"/>
                      <a:pt x="1796802" y="1308181"/>
                      <a:pt x="1719939" y="1226095"/>
                    </a:cubicBezTo>
                    <a:lnTo>
                      <a:pt x="1709641" y="1215098"/>
                    </a:lnTo>
                    <a:lnTo>
                      <a:pt x="1709642" y="3141183"/>
                    </a:lnTo>
                    <a:lnTo>
                      <a:pt x="1709852" y="3141183"/>
                    </a:lnTo>
                    <a:lnTo>
                      <a:pt x="1709852" y="5294232"/>
                    </a:lnTo>
                    <a:lnTo>
                      <a:pt x="345508" y="3929889"/>
                    </a:lnTo>
                    <a:lnTo>
                      <a:pt x="345508" y="3141183"/>
                    </a:lnTo>
                    <a:lnTo>
                      <a:pt x="346288" y="3141183"/>
                    </a:lnTo>
                    <a:lnTo>
                      <a:pt x="346287" y="1215100"/>
                    </a:lnTo>
                    <a:lnTo>
                      <a:pt x="335992" y="1226095"/>
                    </a:lnTo>
                    <a:cubicBezTo>
                      <a:pt x="259128" y="1308181"/>
                      <a:pt x="134510" y="1308181"/>
                      <a:pt x="57647" y="1226095"/>
                    </a:cubicBezTo>
                    <a:cubicBezTo>
                      <a:pt x="-19216" y="1144009"/>
                      <a:pt x="-19216" y="1010922"/>
                      <a:pt x="57647" y="928836"/>
                    </a:cubicBezTo>
                    <a:lnTo>
                      <a:pt x="75954" y="909284"/>
                    </a:lnTo>
                    <a:lnTo>
                      <a:pt x="85309" y="896413"/>
                    </a:lnTo>
                    <a:lnTo>
                      <a:pt x="851649" y="77995"/>
                    </a:lnTo>
                    <a:cubicBezTo>
                      <a:pt x="900337" y="25998"/>
                      <a:pt x="964152" y="-1"/>
                      <a:pt x="1027965" y="0"/>
                    </a:cubicBezTo>
                    <a:cubicBezTo>
                      <a:pt x="1091779" y="-1"/>
                      <a:pt x="1155594" y="25998"/>
                      <a:pt x="1204282" y="77995"/>
                    </a:cubicBezTo>
                    <a:close/>
                  </a:path>
                </a:pathLst>
              </a:custGeom>
              <a:solidFill>
                <a:srgbClr val="F3D38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 rot="18900000" flipH="1" flipV="1">
                <a:off x="10078" y="2575"/>
                <a:ext cx="2395" cy="6166"/>
              </a:xfrm>
              <a:custGeom>
                <a:avLst/>
                <a:gdLst>
                  <a:gd name="connsiteX0" fmla="*/ 1204282 w 2055930"/>
                  <a:gd name="connsiteY0" fmla="*/ 77995 h 5294232"/>
                  <a:gd name="connsiteX1" fmla="*/ 1970620 w 2055930"/>
                  <a:gd name="connsiteY1" fmla="*/ 896414 h 5294232"/>
                  <a:gd name="connsiteX2" fmla="*/ 1979972 w 2055930"/>
                  <a:gd name="connsiteY2" fmla="*/ 909280 h 5294232"/>
                  <a:gd name="connsiteX3" fmla="*/ 1998283 w 2055930"/>
                  <a:gd name="connsiteY3" fmla="*/ 928836 h 5294232"/>
                  <a:gd name="connsiteX4" fmla="*/ 1998283 w 2055930"/>
                  <a:gd name="connsiteY4" fmla="*/ 1226095 h 5294232"/>
                  <a:gd name="connsiteX5" fmla="*/ 1719939 w 2055930"/>
                  <a:gd name="connsiteY5" fmla="*/ 1226095 h 5294232"/>
                  <a:gd name="connsiteX6" fmla="*/ 1709641 w 2055930"/>
                  <a:gd name="connsiteY6" fmla="*/ 1215098 h 5294232"/>
                  <a:gd name="connsiteX7" fmla="*/ 1709642 w 2055930"/>
                  <a:gd name="connsiteY7" fmla="*/ 3141183 h 5294232"/>
                  <a:gd name="connsiteX8" fmla="*/ 1709852 w 2055930"/>
                  <a:gd name="connsiteY8" fmla="*/ 3141183 h 5294232"/>
                  <a:gd name="connsiteX9" fmla="*/ 1709852 w 2055930"/>
                  <a:gd name="connsiteY9" fmla="*/ 5294232 h 5294232"/>
                  <a:gd name="connsiteX10" fmla="*/ 345508 w 2055930"/>
                  <a:gd name="connsiteY10" fmla="*/ 3929889 h 5294232"/>
                  <a:gd name="connsiteX11" fmla="*/ 345508 w 2055930"/>
                  <a:gd name="connsiteY11" fmla="*/ 3141183 h 5294232"/>
                  <a:gd name="connsiteX12" fmla="*/ 346288 w 2055930"/>
                  <a:gd name="connsiteY12" fmla="*/ 3141183 h 5294232"/>
                  <a:gd name="connsiteX13" fmla="*/ 346287 w 2055930"/>
                  <a:gd name="connsiteY13" fmla="*/ 1215100 h 5294232"/>
                  <a:gd name="connsiteX14" fmla="*/ 335992 w 2055930"/>
                  <a:gd name="connsiteY14" fmla="*/ 1226095 h 5294232"/>
                  <a:gd name="connsiteX15" fmla="*/ 57647 w 2055930"/>
                  <a:gd name="connsiteY15" fmla="*/ 1226095 h 5294232"/>
                  <a:gd name="connsiteX16" fmla="*/ 57647 w 2055930"/>
                  <a:gd name="connsiteY16" fmla="*/ 928836 h 5294232"/>
                  <a:gd name="connsiteX17" fmla="*/ 75954 w 2055930"/>
                  <a:gd name="connsiteY17" fmla="*/ 909284 h 5294232"/>
                  <a:gd name="connsiteX18" fmla="*/ 85309 w 2055930"/>
                  <a:gd name="connsiteY18" fmla="*/ 896413 h 5294232"/>
                  <a:gd name="connsiteX19" fmla="*/ 851649 w 2055930"/>
                  <a:gd name="connsiteY19" fmla="*/ 77995 h 5294232"/>
                  <a:gd name="connsiteX20" fmla="*/ 1027965 w 2055930"/>
                  <a:gd name="connsiteY20" fmla="*/ 0 h 5294232"/>
                  <a:gd name="connsiteX21" fmla="*/ 1204282 w 2055930"/>
                  <a:gd name="connsiteY21" fmla="*/ 77995 h 529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55930" h="5294232">
                    <a:moveTo>
                      <a:pt x="1204282" y="77995"/>
                    </a:moveTo>
                    <a:lnTo>
                      <a:pt x="1970620" y="896414"/>
                    </a:lnTo>
                    <a:lnTo>
                      <a:pt x="1979972" y="909280"/>
                    </a:lnTo>
                    <a:lnTo>
                      <a:pt x="1998283" y="928836"/>
                    </a:lnTo>
                    <a:cubicBezTo>
                      <a:pt x="2075146" y="1010922"/>
                      <a:pt x="2075146" y="1144010"/>
                      <a:pt x="1998283" y="1226095"/>
                    </a:cubicBezTo>
                    <a:cubicBezTo>
                      <a:pt x="1921420" y="1308181"/>
                      <a:pt x="1796802" y="1308181"/>
                      <a:pt x="1719939" y="1226095"/>
                    </a:cubicBezTo>
                    <a:lnTo>
                      <a:pt x="1709641" y="1215098"/>
                    </a:lnTo>
                    <a:lnTo>
                      <a:pt x="1709642" y="3141183"/>
                    </a:lnTo>
                    <a:lnTo>
                      <a:pt x="1709852" y="3141183"/>
                    </a:lnTo>
                    <a:lnTo>
                      <a:pt x="1709852" y="5294232"/>
                    </a:lnTo>
                    <a:lnTo>
                      <a:pt x="345508" y="3929889"/>
                    </a:lnTo>
                    <a:lnTo>
                      <a:pt x="345508" y="3141183"/>
                    </a:lnTo>
                    <a:lnTo>
                      <a:pt x="346288" y="3141183"/>
                    </a:lnTo>
                    <a:lnTo>
                      <a:pt x="346287" y="1215100"/>
                    </a:lnTo>
                    <a:lnTo>
                      <a:pt x="335992" y="1226095"/>
                    </a:lnTo>
                    <a:cubicBezTo>
                      <a:pt x="259128" y="1308181"/>
                      <a:pt x="134510" y="1308181"/>
                      <a:pt x="57647" y="1226095"/>
                    </a:cubicBezTo>
                    <a:cubicBezTo>
                      <a:pt x="-19216" y="1144009"/>
                      <a:pt x="-19216" y="1010922"/>
                      <a:pt x="57647" y="928836"/>
                    </a:cubicBezTo>
                    <a:lnTo>
                      <a:pt x="75954" y="909284"/>
                    </a:lnTo>
                    <a:lnTo>
                      <a:pt x="85309" y="896413"/>
                    </a:lnTo>
                    <a:lnTo>
                      <a:pt x="851649" y="77995"/>
                    </a:lnTo>
                    <a:cubicBezTo>
                      <a:pt x="900337" y="25998"/>
                      <a:pt x="964152" y="-1"/>
                      <a:pt x="1027965" y="0"/>
                    </a:cubicBezTo>
                    <a:cubicBezTo>
                      <a:pt x="1091779" y="-1"/>
                      <a:pt x="1155594" y="25998"/>
                      <a:pt x="1204282" y="77995"/>
                    </a:cubicBezTo>
                    <a:close/>
                  </a:path>
                </a:pathLst>
              </a:custGeom>
              <a:solidFill>
                <a:srgbClr val="EA994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7" name="组合 236"/>
            <p:cNvGrpSpPr/>
            <p:nvPr/>
          </p:nvGrpSpPr>
          <p:grpSpPr>
            <a:xfrm>
              <a:off x="6580" y="3456"/>
              <a:ext cx="670" cy="653"/>
              <a:chOff x="3154" y="6172"/>
              <a:chExt cx="476" cy="464"/>
            </a:xfrm>
            <a:solidFill>
              <a:schemeClr val="bg1"/>
            </a:solidFill>
          </p:grpSpPr>
          <p:sp>
            <p:nvSpPr>
              <p:cNvPr id="34" name="Freeform 31"/>
              <p:cNvSpPr/>
              <p:nvPr/>
            </p:nvSpPr>
            <p:spPr bwMode="auto">
              <a:xfrm>
                <a:off x="3374" y="6404"/>
                <a:ext cx="38" cy="40"/>
              </a:xfrm>
              <a:custGeom>
                <a:avLst/>
                <a:gdLst>
                  <a:gd name="T0" fmla="*/ 8 w 16"/>
                  <a:gd name="T1" fmla="*/ 0 h 16"/>
                  <a:gd name="T2" fmla="*/ 2 w 16"/>
                  <a:gd name="T3" fmla="*/ 2 h 16"/>
                  <a:gd name="T4" fmla="*/ 0 w 16"/>
                  <a:gd name="T5" fmla="*/ 8 h 16"/>
                  <a:gd name="T6" fmla="*/ 8 w 16"/>
                  <a:gd name="T7" fmla="*/ 16 h 16"/>
                  <a:gd name="T8" fmla="*/ 14 w 16"/>
                  <a:gd name="T9" fmla="*/ 14 h 16"/>
                  <a:gd name="T10" fmla="*/ 16 w 16"/>
                  <a:gd name="T11" fmla="*/ 8 h 16"/>
                  <a:gd name="T12" fmla="*/ 8 w 1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6" y="0"/>
                      <a:pt x="4" y="1"/>
                      <a:pt x="2" y="2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0" y="16"/>
                      <a:pt x="12" y="15"/>
                      <a:pt x="14" y="14"/>
                    </a:cubicBezTo>
                    <a:cubicBezTo>
                      <a:pt x="15" y="12"/>
                      <a:pt x="16" y="10"/>
                      <a:pt x="16" y="8"/>
                    </a:cubicBezTo>
                    <a:cubicBezTo>
                      <a:pt x="16" y="3"/>
                      <a:pt x="13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32"/>
              <p:cNvSpPr>
                <a:spLocks noEditPoints="1"/>
              </p:cNvSpPr>
              <p:nvPr/>
            </p:nvSpPr>
            <p:spPr bwMode="auto">
              <a:xfrm>
                <a:off x="3154" y="6172"/>
                <a:ext cx="477" cy="464"/>
              </a:xfrm>
              <a:custGeom>
                <a:avLst/>
                <a:gdLst>
                  <a:gd name="T0" fmla="*/ 187 w 198"/>
                  <a:gd name="T1" fmla="*/ 104 h 192"/>
                  <a:gd name="T2" fmla="*/ 168 w 198"/>
                  <a:gd name="T3" fmla="*/ 33 h 192"/>
                  <a:gd name="T4" fmla="*/ 184 w 198"/>
                  <a:gd name="T5" fmla="*/ 48 h 192"/>
                  <a:gd name="T6" fmla="*/ 187 w 198"/>
                  <a:gd name="T7" fmla="*/ 8 h 192"/>
                  <a:gd name="T8" fmla="*/ 148 w 198"/>
                  <a:gd name="T9" fmla="*/ 8 h 192"/>
                  <a:gd name="T10" fmla="*/ 162 w 198"/>
                  <a:gd name="T11" fmla="*/ 27 h 192"/>
                  <a:gd name="T12" fmla="*/ 99 w 198"/>
                  <a:gd name="T13" fmla="*/ 16 h 192"/>
                  <a:gd name="T14" fmla="*/ 36 w 198"/>
                  <a:gd name="T15" fmla="*/ 27 h 192"/>
                  <a:gd name="T16" fmla="*/ 50 w 198"/>
                  <a:gd name="T17" fmla="*/ 8 h 192"/>
                  <a:gd name="T18" fmla="*/ 11 w 198"/>
                  <a:gd name="T19" fmla="*/ 8 h 192"/>
                  <a:gd name="T20" fmla="*/ 14 w 198"/>
                  <a:gd name="T21" fmla="*/ 48 h 192"/>
                  <a:gd name="T22" fmla="*/ 31 w 198"/>
                  <a:gd name="T23" fmla="*/ 33 h 192"/>
                  <a:gd name="T24" fmla="*/ 11 w 198"/>
                  <a:gd name="T25" fmla="*/ 104 h 192"/>
                  <a:gd name="T26" fmla="*/ 49 w 198"/>
                  <a:gd name="T27" fmla="*/ 176 h 192"/>
                  <a:gd name="T28" fmla="*/ 36 w 198"/>
                  <a:gd name="T29" fmla="*/ 190 h 192"/>
                  <a:gd name="T30" fmla="*/ 42 w 198"/>
                  <a:gd name="T31" fmla="*/ 191 h 192"/>
                  <a:gd name="T32" fmla="*/ 56 w 198"/>
                  <a:gd name="T33" fmla="*/ 180 h 192"/>
                  <a:gd name="T34" fmla="*/ 142 w 198"/>
                  <a:gd name="T35" fmla="*/ 180 h 192"/>
                  <a:gd name="T36" fmla="*/ 157 w 198"/>
                  <a:gd name="T37" fmla="*/ 191 h 192"/>
                  <a:gd name="T38" fmla="*/ 162 w 198"/>
                  <a:gd name="T39" fmla="*/ 190 h 192"/>
                  <a:gd name="T40" fmla="*/ 150 w 198"/>
                  <a:gd name="T41" fmla="*/ 176 h 192"/>
                  <a:gd name="T42" fmla="*/ 65 w 198"/>
                  <a:gd name="T43" fmla="*/ 49 h 192"/>
                  <a:gd name="T44" fmla="*/ 103 w 198"/>
                  <a:gd name="T45" fmla="*/ 44 h 192"/>
                  <a:gd name="T46" fmla="*/ 99 w 198"/>
                  <a:gd name="T47" fmla="*/ 64 h 192"/>
                  <a:gd name="T48" fmla="*/ 95 w 198"/>
                  <a:gd name="T49" fmla="*/ 48 h 192"/>
                  <a:gd name="T50" fmla="*/ 67 w 198"/>
                  <a:gd name="T51" fmla="*/ 56 h 192"/>
                  <a:gd name="T52" fmla="*/ 65 w 198"/>
                  <a:gd name="T53" fmla="*/ 49 h 192"/>
                  <a:gd name="T54" fmla="*/ 119 w 198"/>
                  <a:gd name="T55" fmla="*/ 128 h 192"/>
                  <a:gd name="T56" fmla="*/ 107 w 198"/>
                  <a:gd name="T57" fmla="*/ 118 h 192"/>
                  <a:gd name="T58" fmla="*/ 83 w 198"/>
                  <a:gd name="T59" fmla="*/ 104 h 192"/>
                  <a:gd name="T60" fmla="*/ 52 w 198"/>
                  <a:gd name="T61" fmla="*/ 63 h 192"/>
                  <a:gd name="T62" fmla="*/ 58 w 198"/>
                  <a:gd name="T63" fmla="*/ 57 h 192"/>
                  <a:gd name="T64" fmla="*/ 99 w 198"/>
                  <a:gd name="T65" fmla="*/ 88 h 192"/>
                  <a:gd name="T66" fmla="*/ 113 w 198"/>
                  <a:gd name="T67" fmla="*/ 112 h 192"/>
                  <a:gd name="T68" fmla="*/ 122 w 198"/>
                  <a:gd name="T69" fmla="*/ 12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8" h="192">
                    <a:moveTo>
                      <a:pt x="150" y="176"/>
                    </a:moveTo>
                    <a:cubicBezTo>
                      <a:pt x="172" y="160"/>
                      <a:pt x="187" y="134"/>
                      <a:pt x="187" y="104"/>
                    </a:cubicBezTo>
                    <a:cubicBezTo>
                      <a:pt x="187" y="79"/>
                      <a:pt x="177" y="57"/>
                      <a:pt x="160" y="41"/>
                    </a:cubicBezTo>
                    <a:cubicBezTo>
                      <a:pt x="168" y="33"/>
                      <a:pt x="168" y="33"/>
                      <a:pt x="168" y="33"/>
                    </a:cubicBezTo>
                    <a:cubicBezTo>
                      <a:pt x="181" y="47"/>
                      <a:pt x="181" y="47"/>
                      <a:pt x="181" y="47"/>
                    </a:cubicBezTo>
                    <a:cubicBezTo>
                      <a:pt x="182" y="47"/>
                      <a:pt x="183" y="48"/>
                      <a:pt x="184" y="48"/>
                    </a:cubicBezTo>
                    <a:cubicBezTo>
                      <a:pt x="185" y="48"/>
                      <a:pt x="186" y="47"/>
                      <a:pt x="187" y="47"/>
                    </a:cubicBezTo>
                    <a:cubicBezTo>
                      <a:pt x="198" y="36"/>
                      <a:pt x="198" y="19"/>
                      <a:pt x="187" y="8"/>
                    </a:cubicBezTo>
                    <a:cubicBezTo>
                      <a:pt x="182" y="3"/>
                      <a:pt x="175" y="0"/>
                      <a:pt x="168" y="0"/>
                    </a:cubicBezTo>
                    <a:cubicBezTo>
                      <a:pt x="160" y="0"/>
                      <a:pt x="153" y="3"/>
                      <a:pt x="148" y="8"/>
                    </a:cubicBezTo>
                    <a:cubicBezTo>
                      <a:pt x="147" y="9"/>
                      <a:pt x="147" y="12"/>
                      <a:pt x="148" y="14"/>
                    </a:cubicBezTo>
                    <a:cubicBezTo>
                      <a:pt x="162" y="27"/>
                      <a:pt x="162" y="27"/>
                      <a:pt x="162" y="27"/>
                    </a:cubicBezTo>
                    <a:cubicBezTo>
                      <a:pt x="154" y="35"/>
                      <a:pt x="154" y="35"/>
                      <a:pt x="154" y="35"/>
                    </a:cubicBezTo>
                    <a:cubicBezTo>
                      <a:pt x="139" y="23"/>
                      <a:pt x="120" y="16"/>
                      <a:pt x="99" y="16"/>
                    </a:cubicBezTo>
                    <a:cubicBezTo>
                      <a:pt x="78" y="16"/>
                      <a:pt x="59" y="23"/>
                      <a:pt x="44" y="35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2" y="12"/>
                      <a:pt x="52" y="9"/>
                      <a:pt x="50" y="8"/>
                    </a:cubicBezTo>
                    <a:cubicBezTo>
                      <a:pt x="45" y="3"/>
                      <a:pt x="38" y="0"/>
                      <a:pt x="31" y="0"/>
                    </a:cubicBezTo>
                    <a:cubicBezTo>
                      <a:pt x="23" y="0"/>
                      <a:pt x="16" y="3"/>
                      <a:pt x="11" y="8"/>
                    </a:cubicBezTo>
                    <a:cubicBezTo>
                      <a:pt x="0" y="19"/>
                      <a:pt x="0" y="36"/>
                      <a:pt x="11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5" y="48"/>
                      <a:pt x="16" y="47"/>
                      <a:pt x="17" y="47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21" y="57"/>
                      <a:pt x="11" y="79"/>
                      <a:pt x="11" y="104"/>
                    </a:cubicBezTo>
                    <a:cubicBezTo>
                      <a:pt x="11" y="134"/>
                      <a:pt x="26" y="160"/>
                      <a:pt x="49" y="176"/>
                    </a:cubicBezTo>
                    <a:cubicBezTo>
                      <a:pt x="49" y="176"/>
                      <a:pt x="49" y="176"/>
                      <a:pt x="49" y="176"/>
                    </a:cubicBezTo>
                    <a:cubicBezTo>
                      <a:pt x="37" y="185"/>
                      <a:pt x="37" y="185"/>
                      <a:pt x="37" y="185"/>
                    </a:cubicBezTo>
                    <a:cubicBezTo>
                      <a:pt x="35" y="186"/>
                      <a:pt x="35" y="188"/>
                      <a:pt x="36" y="190"/>
                    </a:cubicBezTo>
                    <a:cubicBezTo>
                      <a:pt x="37" y="191"/>
                      <a:pt x="38" y="192"/>
                      <a:pt x="39" y="192"/>
                    </a:cubicBezTo>
                    <a:cubicBezTo>
                      <a:pt x="40" y="192"/>
                      <a:pt x="41" y="192"/>
                      <a:pt x="42" y="19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9" y="188"/>
                      <a:pt x="83" y="192"/>
                      <a:pt x="99" y="192"/>
                    </a:cubicBezTo>
                    <a:cubicBezTo>
                      <a:pt x="115" y="192"/>
                      <a:pt x="130" y="188"/>
                      <a:pt x="142" y="180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57" y="191"/>
                      <a:pt x="157" y="191"/>
                      <a:pt x="157" y="191"/>
                    </a:cubicBezTo>
                    <a:cubicBezTo>
                      <a:pt x="157" y="192"/>
                      <a:pt x="158" y="192"/>
                      <a:pt x="159" y="192"/>
                    </a:cubicBezTo>
                    <a:cubicBezTo>
                      <a:pt x="160" y="192"/>
                      <a:pt x="162" y="191"/>
                      <a:pt x="162" y="190"/>
                    </a:cubicBezTo>
                    <a:cubicBezTo>
                      <a:pt x="164" y="188"/>
                      <a:pt x="163" y="186"/>
                      <a:pt x="162" y="185"/>
                    </a:cubicBezTo>
                    <a:cubicBezTo>
                      <a:pt x="150" y="176"/>
                      <a:pt x="150" y="176"/>
                      <a:pt x="150" y="176"/>
                    </a:cubicBezTo>
                    <a:cubicBezTo>
                      <a:pt x="150" y="176"/>
                      <a:pt x="150" y="176"/>
                      <a:pt x="150" y="176"/>
                    </a:cubicBezTo>
                    <a:close/>
                    <a:moveTo>
                      <a:pt x="65" y="49"/>
                    </a:moveTo>
                    <a:cubicBezTo>
                      <a:pt x="74" y="43"/>
                      <a:pt x="85" y="40"/>
                      <a:pt x="99" y="40"/>
                    </a:cubicBezTo>
                    <a:cubicBezTo>
                      <a:pt x="101" y="40"/>
                      <a:pt x="103" y="42"/>
                      <a:pt x="103" y="44"/>
                    </a:cubicBezTo>
                    <a:cubicBezTo>
                      <a:pt x="103" y="60"/>
                      <a:pt x="103" y="60"/>
                      <a:pt x="103" y="60"/>
                    </a:cubicBezTo>
                    <a:cubicBezTo>
                      <a:pt x="103" y="62"/>
                      <a:pt x="101" y="64"/>
                      <a:pt x="99" y="64"/>
                    </a:cubicBezTo>
                    <a:cubicBezTo>
                      <a:pt x="97" y="64"/>
                      <a:pt x="95" y="62"/>
                      <a:pt x="95" y="60"/>
                    </a:cubicBezTo>
                    <a:cubicBezTo>
                      <a:pt x="95" y="48"/>
                      <a:pt x="95" y="48"/>
                      <a:pt x="95" y="48"/>
                    </a:cubicBezTo>
                    <a:cubicBezTo>
                      <a:pt x="85" y="48"/>
                      <a:pt x="76" y="51"/>
                      <a:pt x="69" y="55"/>
                    </a:cubicBezTo>
                    <a:cubicBezTo>
                      <a:pt x="69" y="56"/>
                      <a:pt x="68" y="56"/>
                      <a:pt x="67" y="56"/>
                    </a:cubicBezTo>
                    <a:cubicBezTo>
                      <a:pt x="66" y="56"/>
                      <a:pt x="65" y="55"/>
                      <a:pt x="64" y="54"/>
                    </a:cubicBezTo>
                    <a:cubicBezTo>
                      <a:pt x="63" y="52"/>
                      <a:pt x="63" y="50"/>
                      <a:pt x="65" y="49"/>
                    </a:cubicBezTo>
                    <a:close/>
                    <a:moveTo>
                      <a:pt x="122" y="127"/>
                    </a:moveTo>
                    <a:cubicBezTo>
                      <a:pt x="121" y="127"/>
                      <a:pt x="120" y="128"/>
                      <a:pt x="119" y="128"/>
                    </a:cubicBezTo>
                    <a:cubicBezTo>
                      <a:pt x="118" y="128"/>
                      <a:pt x="117" y="127"/>
                      <a:pt x="116" y="127"/>
                    </a:cubicBezTo>
                    <a:cubicBezTo>
                      <a:pt x="107" y="118"/>
                      <a:pt x="107" y="118"/>
                      <a:pt x="107" y="118"/>
                    </a:cubicBezTo>
                    <a:cubicBezTo>
                      <a:pt x="105" y="119"/>
                      <a:pt x="102" y="120"/>
                      <a:pt x="99" y="120"/>
                    </a:cubicBezTo>
                    <a:cubicBezTo>
                      <a:pt x="90" y="120"/>
                      <a:pt x="83" y="113"/>
                      <a:pt x="83" y="104"/>
                    </a:cubicBezTo>
                    <a:cubicBezTo>
                      <a:pt x="83" y="101"/>
                      <a:pt x="84" y="98"/>
                      <a:pt x="85" y="96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1"/>
                      <a:pt x="51" y="59"/>
                      <a:pt x="52" y="57"/>
                    </a:cubicBezTo>
                    <a:cubicBezTo>
                      <a:pt x="54" y="55"/>
                      <a:pt x="56" y="55"/>
                      <a:pt x="58" y="57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3" y="89"/>
                      <a:pt x="96" y="88"/>
                      <a:pt x="99" y="88"/>
                    </a:cubicBezTo>
                    <a:cubicBezTo>
                      <a:pt x="108" y="88"/>
                      <a:pt x="115" y="95"/>
                      <a:pt x="115" y="104"/>
                    </a:cubicBezTo>
                    <a:cubicBezTo>
                      <a:pt x="115" y="107"/>
                      <a:pt x="114" y="110"/>
                      <a:pt x="113" y="112"/>
                    </a:cubicBezTo>
                    <a:cubicBezTo>
                      <a:pt x="122" y="121"/>
                      <a:pt x="122" y="121"/>
                      <a:pt x="122" y="121"/>
                    </a:cubicBezTo>
                    <a:cubicBezTo>
                      <a:pt x="124" y="123"/>
                      <a:pt x="124" y="125"/>
                      <a:pt x="122" y="1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35" name="组合 234"/>
            <p:cNvGrpSpPr/>
            <p:nvPr/>
          </p:nvGrpSpPr>
          <p:grpSpPr>
            <a:xfrm>
              <a:off x="6588" y="6327"/>
              <a:ext cx="653" cy="652"/>
              <a:chOff x="5393" y="6172"/>
              <a:chExt cx="464" cy="463"/>
            </a:xfrm>
            <a:solidFill>
              <a:schemeClr val="bg1"/>
            </a:solidFill>
          </p:grpSpPr>
          <p:sp>
            <p:nvSpPr>
              <p:cNvPr id="78" name="Freeform 76"/>
              <p:cNvSpPr>
                <a:spLocks noEditPoints="1"/>
              </p:cNvSpPr>
              <p:nvPr/>
            </p:nvSpPr>
            <p:spPr bwMode="auto">
              <a:xfrm>
                <a:off x="5393" y="6307"/>
                <a:ext cx="465" cy="97"/>
              </a:xfrm>
              <a:custGeom>
                <a:avLst/>
                <a:gdLst>
                  <a:gd name="T0" fmla="*/ 172 w 192"/>
                  <a:gd name="T1" fmla="*/ 0 h 40"/>
                  <a:gd name="T2" fmla="*/ 20 w 192"/>
                  <a:gd name="T3" fmla="*/ 0 h 40"/>
                  <a:gd name="T4" fmla="*/ 0 w 192"/>
                  <a:gd name="T5" fmla="*/ 20 h 40"/>
                  <a:gd name="T6" fmla="*/ 0 w 192"/>
                  <a:gd name="T7" fmla="*/ 40 h 40"/>
                  <a:gd name="T8" fmla="*/ 192 w 192"/>
                  <a:gd name="T9" fmla="*/ 40 h 40"/>
                  <a:gd name="T10" fmla="*/ 192 w 192"/>
                  <a:gd name="T11" fmla="*/ 20 h 40"/>
                  <a:gd name="T12" fmla="*/ 172 w 192"/>
                  <a:gd name="T13" fmla="*/ 0 h 40"/>
                  <a:gd name="T14" fmla="*/ 159 w 192"/>
                  <a:gd name="T15" fmla="*/ 23 h 40"/>
                  <a:gd name="T16" fmla="*/ 156 w 192"/>
                  <a:gd name="T17" fmla="*/ 24 h 40"/>
                  <a:gd name="T18" fmla="*/ 153 w 192"/>
                  <a:gd name="T19" fmla="*/ 23 h 40"/>
                  <a:gd name="T20" fmla="*/ 152 w 192"/>
                  <a:gd name="T21" fmla="*/ 20 h 40"/>
                  <a:gd name="T22" fmla="*/ 153 w 192"/>
                  <a:gd name="T23" fmla="*/ 17 h 40"/>
                  <a:gd name="T24" fmla="*/ 159 w 192"/>
                  <a:gd name="T25" fmla="*/ 17 h 40"/>
                  <a:gd name="T26" fmla="*/ 160 w 192"/>
                  <a:gd name="T27" fmla="*/ 20 h 40"/>
                  <a:gd name="T28" fmla="*/ 159 w 192"/>
                  <a:gd name="T29" fmla="*/ 23 h 40"/>
                  <a:gd name="T30" fmla="*/ 175 w 192"/>
                  <a:gd name="T31" fmla="*/ 23 h 40"/>
                  <a:gd name="T32" fmla="*/ 172 w 192"/>
                  <a:gd name="T33" fmla="*/ 24 h 40"/>
                  <a:gd name="T34" fmla="*/ 169 w 192"/>
                  <a:gd name="T35" fmla="*/ 23 h 40"/>
                  <a:gd name="T36" fmla="*/ 168 w 192"/>
                  <a:gd name="T37" fmla="*/ 20 h 40"/>
                  <a:gd name="T38" fmla="*/ 169 w 192"/>
                  <a:gd name="T39" fmla="*/ 17 h 40"/>
                  <a:gd name="T40" fmla="*/ 175 w 192"/>
                  <a:gd name="T41" fmla="*/ 17 h 40"/>
                  <a:gd name="T42" fmla="*/ 176 w 192"/>
                  <a:gd name="T43" fmla="*/ 20 h 40"/>
                  <a:gd name="T44" fmla="*/ 175 w 192"/>
                  <a:gd name="T45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2" h="40">
                    <a:moveTo>
                      <a:pt x="172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92" y="40"/>
                      <a:pt x="192" y="40"/>
                      <a:pt x="192" y="40"/>
                    </a:cubicBezTo>
                    <a:cubicBezTo>
                      <a:pt x="192" y="20"/>
                      <a:pt x="192" y="20"/>
                      <a:pt x="192" y="20"/>
                    </a:cubicBezTo>
                    <a:cubicBezTo>
                      <a:pt x="192" y="9"/>
                      <a:pt x="183" y="0"/>
                      <a:pt x="172" y="0"/>
                    </a:cubicBezTo>
                    <a:close/>
                    <a:moveTo>
                      <a:pt x="159" y="23"/>
                    </a:moveTo>
                    <a:cubicBezTo>
                      <a:pt x="158" y="23"/>
                      <a:pt x="157" y="24"/>
                      <a:pt x="156" y="24"/>
                    </a:cubicBezTo>
                    <a:cubicBezTo>
                      <a:pt x="155" y="24"/>
                      <a:pt x="154" y="23"/>
                      <a:pt x="153" y="23"/>
                    </a:cubicBezTo>
                    <a:cubicBezTo>
                      <a:pt x="153" y="22"/>
                      <a:pt x="152" y="21"/>
                      <a:pt x="152" y="20"/>
                    </a:cubicBezTo>
                    <a:cubicBezTo>
                      <a:pt x="152" y="19"/>
                      <a:pt x="153" y="18"/>
                      <a:pt x="153" y="17"/>
                    </a:cubicBezTo>
                    <a:cubicBezTo>
                      <a:pt x="155" y="16"/>
                      <a:pt x="158" y="16"/>
                      <a:pt x="159" y="17"/>
                    </a:cubicBezTo>
                    <a:cubicBezTo>
                      <a:pt x="160" y="18"/>
                      <a:pt x="160" y="19"/>
                      <a:pt x="160" y="20"/>
                    </a:cubicBezTo>
                    <a:cubicBezTo>
                      <a:pt x="160" y="21"/>
                      <a:pt x="160" y="22"/>
                      <a:pt x="159" y="23"/>
                    </a:cubicBezTo>
                    <a:close/>
                    <a:moveTo>
                      <a:pt x="175" y="23"/>
                    </a:moveTo>
                    <a:cubicBezTo>
                      <a:pt x="174" y="23"/>
                      <a:pt x="173" y="24"/>
                      <a:pt x="172" y="24"/>
                    </a:cubicBezTo>
                    <a:cubicBezTo>
                      <a:pt x="171" y="24"/>
                      <a:pt x="170" y="23"/>
                      <a:pt x="169" y="23"/>
                    </a:cubicBezTo>
                    <a:cubicBezTo>
                      <a:pt x="169" y="22"/>
                      <a:pt x="168" y="21"/>
                      <a:pt x="168" y="20"/>
                    </a:cubicBezTo>
                    <a:cubicBezTo>
                      <a:pt x="168" y="19"/>
                      <a:pt x="169" y="18"/>
                      <a:pt x="169" y="17"/>
                    </a:cubicBezTo>
                    <a:cubicBezTo>
                      <a:pt x="171" y="16"/>
                      <a:pt x="174" y="16"/>
                      <a:pt x="175" y="17"/>
                    </a:cubicBezTo>
                    <a:cubicBezTo>
                      <a:pt x="176" y="18"/>
                      <a:pt x="176" y="19"/>
                      <a:pt x="176" y="20"/>
                    </a:cubicBezTo>
                    <a:cubicBezTo>
                      <a:pt x="176" y="21"/>
                      <a:pt x="176" y="22"/>
                      <a:pt x="175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77"/>
              <p:cNvSpPr/>
              <p:nvPr/>
            </p:nvSpPr>
            <p:spPr bwMode="auto">
              <a:xfrm>
                <a:off x="5393" y="6423"/>
                <a:ext cx="465" cy="116"/>
              </a:xfrm>
              <a:custGeom>
                <a:avLst/>
                <a:gdLst>
                  <a:gd name="T0" fmla="*/ 0 w 192"/>
                  <a:gd name="T1" fmla="*/ 44 h 48"/>
                  <a:gd name="T2" fmla="*/ 4 w 192"/>
                  <a:gd name="T3" fmla="*/ 48 h 48"/>
                  <a:gd name="T4" fmla="*/ 32 w 192"/>
                  <a:gd name="T5" fmla="*/ 48 h 48"/>
                  <a:gd name="T6" fmla="*/ 32 w 192"/>
                  <a:gd name="T7" fmla="*/ 20 h 48"/>
                  <a:gd name="T8" fmla="*/ 44 w 192"/>
                  <a:gd name="T9" fmla="*/ 8 h 48"/>
                  <a:gd name="T10" fmla="*/ 148 w 192"/>
                  <a:gd name="T11" fmla="*/ 8 h 48"/>
                  <a:gd name="T12" fmla="*/ 160 w 192"/>
                  <a:gd name="T13" fmla="*/ 20 h 48"/>
                  <a:gd name="T14" fmla="*/ 160 w 192"/>
                  <a:gd name="T15" fmla="*/ 48 h 48"/>
                  <a:gd name="T16" fmla="*/ 188 w 192"/>
                  <a:gd name="T17" fmla="*/ 48 h 48"/>
                  <a:gd name="T18" fmla="*/ 192 w 192"/>
                  <a:gd name="T19" fmla="*/ 44 h 48"/>
                  <a:gd name="T20" fmla="*/ 192 w 192"/>
                  <a:gd name="T21" fmla="*/ 0 h 48"/>
                  <a:gd name="T22" fmla="*/ 0 w 192"/>
                  <a:gd name="T23" fmla="*/ 0 h 48"/>
                  <a:gd name="T24" fmla="*/ 0 w 192"/>
                  <a:gd name="T25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48">
                    <a:moveTo>
                      <a:pt x="0" y="44"/>
                    </a:moveTo>
                    <a:cubicBezTo>
                      <a:pt x="0" y="46"/>
                      <a:pt x="2" y="48"/>
                      <a:pt x="4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13"/>
                      <a:pt x="38" y="8"/>
                      <a:pt x="44" y="8"/>
                    </a:cubicBezTo>
                    <a:cubicBezTo>
                      <a:pt x="148" y="8"/>
                      <a:pt x="148" y="8"/>
                      <a:pt x="148" y="8"/>
                    </a:cubicBezTo>
                    <a:cubicBezTo>
                      <a:pt x="155" y="8"/>
                      <a:pt x="160" y="13"/>
                      <a:pt x="160" y="20"/>
                    </a:cubicBezTo>
                    <a:cubicBezTo>
                      <a:pt x="160" y="48"/>
                      <a:pt x="160" y="48"/>
                      <a:pt x="160" y="48"/>
                    </a:cubicBezTo>
                    <a:cubicBezTo>
                      <a:pt x="188" y="48"/>
                      <a:pt x="188" y="48"/>
                      <a:pt x="188" y="48"/>
                    </a:cubicBezTo>
                    <a:cubicBezTo>
                      <a:pt x="190" y="48"/>
                      <a:pt x="192" y="46"/>
                      <a:pt x="192" y="44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78"/>
              <p:cNvSpPr>
                <a:spLocks noEditPoints="1"/>
              </p:cNvSpPr>
              <p:nvPr/>
            </p:nvSpPr>
            <p:spPr bwMode="auto">
              <a:xfrm>
                <a:off x="5490" y="6463"/>
                <a:ext cx="271" cy="173"/>
              </a:xfrm>
              <a:custGeom>
                <a:avLst/>
                <a:gdLst>
                  <a:gd name="T0" fmla="*/ 108 w 112"/>
                  <a:gd name="T1" fmla="*/ 0 h 72"/>
                  <a:gd name="T2" fmla="*/ 4 w 112"/>
                  <a:gd name="T3" fmla="*/ 0 h 72"/>
                  <a:gd name="T4" fmla="*/ 0 w 112"/>
                  <a:gd name="T5" fmla="*/ 4 h 72"/>
                  <a:gd name="T6" fmla="*/ 0 w 112"/>
                  <a:gd name="T7" fmla="*/ 68 h 72"/>
                  <a:gd name="T8" fmla="*/ 4 w 112"/>
                  <a:gd name="T9" fmla="*/ 72 h 72"/>
                  <a:gd name="T10" fmla="*/ 108 w 112"/>
                  <a:gd name="T11" fmla="*/ 72 h 72"/>
                  <a:gd name="T12" fmla="*/ 112 w 112"/>
                  <a:gd name="T13" fmla="*/ 68 h 72"/>
                  <a:gd name="T14" fmla="*/ 112 w 112"/>
                  <a:gd name="T15" fmla="*/ 4 h 72"/>
                  <a:gd name="T16" fmla="*/ 108 w 112"/>
                  <a:gd name="T17" fmla="*/ 0 h 72"/>
                  <a:gd name="T18" fmla="*/ 92 w 112"/>
                  <a:gd name="T19" fmla="*/ 48 h 72"/>
                  <a:gd name="T20" fmla="*/ 20 w 112"/>
                  <a:gd name="T21" fmla="*/ 48 h 72"/>
                  <a:gd name="T22" fmla="*/ 16 w 112"/>
                  <a:gd name="T23" fmla="*/ 44 h 72"/>
                  <a:gd name="T24" fmla="*/ 20 w 112"/>
                  <a:gd name="T25" fmla="*/ 40 h 72"/>
                  <a:gd name="T26" fmla="*/ 92 w 112"/>
                  <a:gd name="T27" fmla="*/ 40 h 72"/>
                  <a:gd name="T28" fmla="*/ 96 w 112"/>
                  <a:gd name="T29" fmla="*/ 44 h 72"/>
                  <a:gd name="T30" fmla="*/ 92 w 112"/>
                  <a:gd name="T31" fmla="*/ 48 h 72"/>
                  <a:gd name="T32" fmla="*/ 92 w 112"/>
                  <a:gd name="T33" fmla="*/ 32 h 72"/>
                  <a:gd name="T34" fmla="*/ 20 w 112"/>
                  <a:gd name="T35" fmla="*/ 32 h 72"/>
                  <a:gd name="T36" fmla="*/ 16 w 112"/>
                  <a:gd name="T37" fmla="*/ 28 h 72"/>
                  <a:gd name="T38" fmla="*/ 20 w 112"/>
                  <a:gd name="T39" fmla="*/ 24 h 72"/>
                  <a:gd name="T40" fmla="*/ 92 w 112"/>
                  <a:gd name="T41" fmla="*/ 24 h 72"/>
                  <a:gd name="T42" fmla="*/ 96 w 112"/>
                  <a:gd name="T43" fmla="*/ 28 h 72"/>
                  <a:gd name="T44" fmla="*/ 92 w 112"/>
                  <a:gd name="T45" fmla="*/ 3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2" h="72">
                    <a:moveTo>
                      <a:pt x="10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0"/>
                      <a:pt x="2" y="72"/>
                      <a:pt x="4" y="72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10" y="72"/>
                      <a:pt x="112" y="70"/>
                      <a:pt x="112" y="68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2"/>
                      <a:pt x="110" y="0"/>
                      <a:pt x="108" y="0"/>
                    </a:cubicBezTo>
                    <a:close/>
                    <a:moveTo>
                      <a:pt x="92" y="48"/>
                    </a:moveTo>
                    <a:cubicBezTo>
                      <a:pt x="20" y="48"/>
                      <a:pt x="20" y="48"/>
                      <a:pt x="20" y="48"/>
                    </a:cubicBezTo>
                    <a:cubicBezTo>
                      <a:pt x="18" y="48"/>
                      <a:pt x="16" y="46"/>
                      <a:pt x="16" y="44"/>
                    </a:cubicBezTo>
                    <a:cubicBezTo>
                      <a:pt x="16" y="42"/>
                      <a:pt x="18" y="40"/>
                      <a:pt x="20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4" y="40"/>
                      <a:pt x="96" y="42"/>
                      <a:pt x="96" y="44"/>
                    </a:cubicBezTo>
                    <a:cubicBezTo>
                      <a:pt x="96" y="46"/>
                      <a:pt x="94" y="48"/>
                      <a:pt x="92" y="48"/>
                    </a:cubicBezTo>
                    <a:close/>
                    <a:moveTo>
                      <a:pt x="92" y="32"/>
                    </a:moveTo>
                    <a:cubicBezTo>
                      <a:pt x="20" y="32"/>
                      <a:pt x="20" y="32"/>
                      <a:pt x="20" y="32"/>
                    </a:cubicBezTo>
                    <a:cubicBezTo>
                      <a:pt x="18" y="32"/>
                      <a:pt x="16" y="30"/>
                      <a:pt x="16" y="28"/>
                    </a:cubicBezTo>
                    <a:cubicBezTo>
                      <a:pt x="16" y="26"/>
                      <a:pt x="18" y="24"/>
                      <a:pt x="20" y="24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4" y="24"/>
                      <a:pt x="96" y="26"/>
                      <a:pt x="96" y="28"/>
                    </a:cubicBezTo>
                    <a:cubicBezTo>
                      <a:pt x="96" y="30"/>
                      <a:pt x="94" y="32"/>
                      <a:pt x="92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79"/>
              <p:cNvSpPr>
                <a:spLocks noEditPoints="1"/>
              </p:cNvSpPr>
              <p:nvPr/>
            </p:nvSpPr>
            <p:spPr bwMode="auto">
              <a:xfrm>
                <a:off x="5490" y="6172"/>
                <a:ext cx="271" cy="116"/>
              </a:xfrm>
              <a:custGeom>
                <a:avLst/>
                <a:gdLst>
                  <a:gd name="T0" fmla="*/ 104 w 112"/>
                  <a:gd name="T1" fmla="*/ 48 h 48"/>
                  <a:gd name="T2" fmla="*/ 112 w 112"/>
                  <a:gd name="T3" fmla="*/ 48 h 48"/>
                  <a:gd name="T4" fmla="*/ 112 w 112"/>
                  <a:gd name="T5" fmla="*/ 40 h 48"/>
                  <a:gd name="T6" fmla="*/ 112 w 112"/>
                  <a:gd name="T7" fmla="*/ 4 h 48"/>
                  <a:gd name="T8" fmla="*/ 108 w 112"/>
                  <a:gd name="T9" fmla="*/ 0 h 48"/>
                  <a:gd name="T10" fmla="*/ 28 w 112"/>
                  <a:gd name="T11" fmla="*/ 0 h 48"/>
                  <a:gd name="T12" fmla="*/ 27 w 112"/>
                  <a:gd name="T13" fmla="*/ 0 h 48"/>
                  <a:gd name="T14" fmla="*/ 25 w 112"/>
                  <a:gd name="T15" fmla="*/ 1 h 48"/>
                  <a:gd name="T16" fmla="*/ 1 w 112"/>
                  <a:gd name="T17" fmla="*/ 25 h 48"/>
                  <a:gd name="T18" fmla="*/ 0 w 112"/>
                  <a:gd name="T19" fmla="*/ 26 h 48"/>
                  <a:gd name="T20" fmla="*/ 0 w 112"/>
                  <a:gd name="T21" fmla="*/ 28 h 48"/>
                  <a:gd name="T22" fmla="*/ 0 w 112"/>
                  <a:gd name="T23" fmla="*/ 40 h 48"/>
                  <a:gd name="T24" fmla="*/ 0 w 112"/>
                  <a:gd name="T25" fmla="*/ 48 h 48"/>
                  <a:gd name="T26" fmla="*/ 8 w 112"/>
                  <a:gd name="T27" fmla="*/ 48 h 48"/>
                  <a:gd name="T28" fmla="*/ 104 w 112"/>
                  <a:gd name="T29" fmla="*/ 48 h 48"/>
                  <a:gd name="T30" fmla="*/ 24 w 112"/>
                  <a:gd name="T31" fmla="*/ 14 h 48"/>
                  <a:gd name="T32" fmla="*/ 24 w 112"/>
                  <a:gd name="T33" fmla="*/ 24 h 48"/>
                  <a:gd name="T34" fmla="*/ 14 w 112"/>
                  <a:gd name="T35" fmla="*/ 24 h 48"/>
                  <a:gd name="T36" fmla="*/ 24 w 112"/>
                  <a:gd name="T37" fmla="*/ 1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2" h="48">
                    <a:moveTo>
                      <a:pt x="104" y="48"/>
                    </a:moveTo>
                    <a:cubicBezTo>
                      <a:pt x="112" y="48"/>
                      <a:pt x="112" y="48"/>
                      <a:pt x="112" y="48"/>
                    </a:cubicBezTo>
                    <a:cubicBezTo>
                      <a:pt x="112" y="40"/>
                      <a:pt x="112" y="40"/>
                      <a:pt x="112" y="40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2"/>
                      <a:pt x="110" y="0"/>
                      <a:pt x="10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7" y="0"/>
                      <a:pt x="27" y="0"/>
                    </a:cubicBezTo>
                    <a:cubicBezTo>
                      <a:pt x="26" y="0"/>
                      <a:pt x="26" y="1"/>
                      <a:pt x="25" y="1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6"/>
                      <a:pt x="0" y="26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" y="48"/>
                      <a:pt x="8" y="48"/>
                      <a:pt x="8" y="48"/>
                    </a:cubicBezTo>
                    <a:lnTo>
                      <a:pt x="104" y="48"/>
                    </a:lnTo>
                    <a:close/>
                    <a:moveTo>
                      <a:pt x="24" y="14"/>
                    </a:moveTo>
                    <a:cubicBezTo>
                      <a:pt x="24" y="24"/>
                      <a:pt x="24" y="24"/>
                      <a:pt x="24" y="24"/>
                    </a:cubicBezTo>
                    <a:cubicBezTo>
                      <a:pt x="14" y="24"/>
                      <a:pt x="14" y="24"/>
                      <a:pt x="14" y="24"/>
                    </a:cubicBezTo>
                    <a:lnTo>
                      <a:pt x="24" y="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11337" y="3605"/>
              <a:ext cx="655" cy="354"/>
            </a:xfrm>
            <a:custGeom>
              <a:avLst/>
              <a:gdLst>
                <a:gd name="T0" fmla="*/ 20 w 192"/>
                <a:gd name="T1" fmla="*/ 0 h 104"/>
                <a:gd name="T2" fmla="*/ 0 w 192"/>
                <a:gd name="T3" fmla="*/ 84 h 104"/>
                <a:gd name="T4" fmla="*/ 172 w 192"/>
                <a:gd name="T5" fmla="*/ 104 h 104"/>
                <a:gd name="T6" fmla="*/ 192 w 192"/>
                <a:gd name="T7" fmla="*/ 20 h 104"/>
                <a:gd name="T8" fmla="*/ 92 w 192"/>
                <a:gd name="T9" fmla="*/ 24 h 104"/>
                <a:gd name="T10" fmla="*/ 104 w 192"/>
                <a:gd name="T11" fmla="*/ 28 h 104"/>
                <a:gd name="T12" fmla="*/ 92 w 192"/>
                <a:gd name="T13" fmla="*/ 32 h 104"/>
                <a:gd name="T14" fmla="*/ 92 w 192"/>
                <a:gd name="T15" fmla="*/ 24 h 104"/>
                <a:gd name="T16" fmla="*/ 100 w 192"/>
                <a:gd name="T17" fmla="*/ 48 h 104"/>
                <a:gd name="T18" fmla="*/ 100 w 192"/>
                <a:gd name="T19" fmla="*/ 56 h 104"/>
                <a:gd name="T20" fmla="*/ 88 w 192"/>
                <a:gd name="T21" fmla="*/ 52 h 104"/>
                <a:gd name="T22" fmla="*/ 68 w 192"/>
                <a:gd name="T23" fmla="*/ 24 h 104"/>
                <a:gd name="T24" fmla="*/ 80 w 192"/>
                <a:gd name="T25" fmla="*/ 28 h 104"/>
                <a:gd name="T26" fmla="*/ 68 w 192"/>
                <a:gd name="T27" fmla="*/ 32 h 104"/>
                <a:gd name="T28" fmla="*/ 68 w 192"/>
                <a:gd name="T29" fmla="*/ 24 h 104"/>
                <a:gd name="T30" fmla="*/ 76 w 192"/>
                <a:gd name="T31" fmla="*/ 48 h 104"/>
                <a:gd name="T32" fmla="*/ 76 w 192"/>
                <a:gd name="T33" fmla="*/ 56 h 104"/>
                <a:gd name="T34" fmla="*/ 64 w 192"/>
                <a:gd name="T35" fmla="*/ 52 h 104"/>
                <a:gd name="T36" fmla="*/ 52 w 192"/>
                <a:gd name="T37" fmla="*/ 80 h 104"/>
                <a:gd name="T38" fmla="*/ 40 w 192"/>
                <a:gd name="T39" fmla="*/ 76 h 104"/>
                <a:gd name="T40" fmla="*/ 52 w 192"/>
                <a:gd name="T41" fmla="*/ 72 h 104"/>
                <a:gd name="T42" fmla="*/ 52 w 192"/>
                <a:gd name="T43" fmla="*/ 80 h 104"/>
                <a:gd name="T44" fmla="*/ 44 w 192"/>
                <a:gd name="T45" fmla="*/ 56 h 104"/>
                <a:gd name="T46" fmla="*/ 44 w 192"/>
                <a:gd name="T47" fmla="*/ 48 h 104"/>
                <a:gd name="T48" fmla="*/ 56 w 192"/>
                <a:gd name="T49" fmla="*/ 52 h 104"/>
                <a:gd name="T50" fmla="*/ 52 w 192"/>
                <a:gd name="T51" fmla="*/ 32 h 104"/>
                <a:gd name="T52" fmla="*/ 40 w 192"/>
                <a:gd name="T53" fmla="*/ 28 h 104"/>
                <a:gd name="T54" fmla="*/ 52 w 192"/>
                <a:gd name="T55" fmla="*/ 24 h 104"/>
                <a:gd name="T56" fmla="*/ 52 w 192"/>
                <a:gd name="T57" fmla="*/ 32 h 104"/>
                <a:gd name="T58" fmla="*/ 68 w 192"/>
                <a:gd name="T59" fmla="*/ 80 h 104"/>
                <a:gd name="T60" fmla="*/ 68 w 192"/>
                <a:gd name="T61" fmla="*/ 72 h 104"/>
                <a:gd name="T62" fmla="*/ 128 w 192"/>
                <a:gd name="T63" fmla="*/ 76 h 104"/>
                <a:gd name="T64" fmla="*/ 124 w 192"/>
                <a:gd name="T65" fmla="*/ 56 h 104"/>
                <a:gd name="T66" fmla="*/ 112 w 192"/>
                <a:gd name="T67" fmla="*/ 52 h 104"/>
                <a:gd name="T68" fmla="*/ 124 w 192"/>
                <a:gd name="T69" fmla="*/ 48 h 104"/>
                <a:gd name="T70" fmla="*/ 124 w 192"/>
                <a:gd name="T71" fmla="*/ 56 h 104"/>
                <a:gd name="T72" fmla="*/ 116 w 192"/>
                <a:gd name="T73" fmla="*/ 32 h 104"/>
                <a:gd name="T74" fmla="*/ 116 w 192"/>
                <a:gd name="T75" fmla="*/ 24 h 104"/>
                <a:gd name="T76" fmla="*/ 128 w 192"/>
                <a:gd name="T77" fmla="*/ 28 h 104"/>
                <a:gd name="T78" fmla="*/ 148 w 192"/>
                <a:gd name="T79" fmla="*/ 80 h 104"/>
                <a:gd name="T80" fmla="*/ 136 w 192"/>
                <a:gd name="T81" fmla="*/ 76 h 104"/>
                <a:gd name="T82" fmla="*/ 148 w 192"/>
                <a:gd name="T83" fmla="*/ 72 h 104"/>
                <a:gd name="T84" fmla="*/ 148 w 192"/>
                <a:gd name="T85" fmla="*/ 80 h 104"/>
                <a:gd name="T86" fmla="*/ 140 w 192"/>
                <a:gd name="T87" fmla="*/ 56 h 104"/>
                <a:gd name="T88" fmla="*/ 140 w 192"/>
                <a:gd name="T89" fmla="*/ 48 h 104"/>
                <a:gd name="T90" fmla="*/ 152 w 192"/>
                <a:gd name="T91" fmla="*/ 52 h 104"/>
                <a:gd name="T92" fmla="*/ 148 w 192"/>
                <a:gd name="T93" fmla="*/ 32 h 104"/>
                <a:gd name="T94" fmla="*/ 136 w 192"/>
                <a:gd name="T95" fmla="*/ 28 h 104"/>
                <a:gd name="T96" fmla="*/ 148 w 192"/>
                <a:gd name="T97" fmla="*/ 24 h 104"/>
                <a:gd name="T98" fmla="*/ 148 w 192"/>
                <a:gd name="T99" fmla="*/ 3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104">
                  <a:moveTo>
                    <a:pt x="17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5"/>
                    <a:pt x="9" y="104"/>
                    <a:pt x="20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83" y="104"/>
                    <a:pt x="192" y="95"/>
                    <a:pt x="192" y="84"/>
                  </a:cubicBezTo>
                  <a:cubicBezTo>
                    <a:pt x="192" y="20"/>
                    <a:pt x="192" y="20"/>
                    <a:pt x="192" y="20"/>
                  </a:cubicBezTo>
                  <a:cubicBezTo>
                    <a:pt x="192" y="9"/>
                    <a:pt x="183" y="0"/>
                    <a:pt x="172" y="0"/>
                  </a:cubicBezTo>
                  <a:close/>
                  <a:moveTo>
                    <a:pt x="92" y="24"/>
                  </a:move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cubicBezTo>
                    <a:pt x="104" y="30"/>
                    <a:pt x="102" y="32"/>
                    <a:pt x="100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0" y="32"/>
                    <a:pt x="88" y="30"/>
                    <a:pt x="88" y="28"/>
                  </a:cubicBezTo>
                  <a:cubicBezTo>
                    <a:pt x="88" y="26"/>
                    <a:pt x="90" y="24"/>
                    <a:pt x="92" y="24"/>
                  </a:cubicBezTo>
                  <a:close/>
                  <a:moveTo>
                    <a:pt x="92" y="48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102" y="48"/>
                    <a:pt x="104" y="50"/>
                    <a:pt x="104" y="52"/>
                  </a:cubicBezTo>
                  <a:cubicBezTo>
                    <a:pt x="104" y="54"/>
                    <a:pt x="102" y="56"/>
                    <a:pt x="100" y="56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0" y="56"/>
                    <a:pt x="88" y="54"/>
                    <a:pt x="88" y="52"/>
                  </a:cubicBezTo>
                  <a:cubicBezTo>
                    <a:pt x="88" y="50"/>
                    <a:pt x="90" y="48"/>
                    <a:pt x="92" y="48"/>
                  </a:cubicBezTo>
                  <a:close/>
                  <a:moveTo>
                    <a:pt x="68" y="24"/>
                  </a:moveTo>
                  <a:cubicBezTo>
                    <a:pt x="76" y="24"/>
                    <a:pt x="76" y="24"/>
                    <a:pt x="76" y="24"/>
                  </a:cubicBezTo>
                  <a:cubicBezTo>
                    <a:pt x="78" y="24"/>
                    <a:pt x="80" y="26"/>
                    <a:pt x="80" y="28"/>
                  </a:cubicBezTo>
                  <a:cubicBezTo>
                    <a:pt x="80" y="30"/>
                    <a:pt x="78" y="32"/>
                    <a:pt x="76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6" y="32"/>
                    <a:pt x="64" y="30"/>
                    <a:pt x="64" y="28"/>
                  </a:cubicBezTo>
                  <a:cubicBezTo>
                    <a:pt x="64" y="26"/>
                    <a:pt x="66" y="24"/>
                    <a:pt x="68" y="24"/>
                  </a:cubicBezTo>
                  <a:close/>
                  <a:moveTo>
                    <a:pt x="68" y="48"/>
                  </a:moveTo>
                  <a:cubicBezTo>
                    <a:pt x="76" y="48"/>
                    <a:pt x="76" y="48"/>
                    <a:pt x="76" y="48"/>
                  </a:cubicBezTo>
                  <a:cubicBezTo>
                    <a:pt x="78" y="48"/>
                    <a:pt x="80" y="50"/>
                    <a:pt x="80" y="52"/>
                  </a:cubicBezTo>
                  <a:cubicBezTo>
                    <a:pt x="80" y="54"/>
                    <a:pt x="78" y="56"/>
                    <a:pt x="76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6" y="56"/>
                    <a:pt x="64" y="54"/>
                    <a:pt x="64" y="52"/>
                  </a:cubicBezTo>
                  <a:cubicBezTo>
                    <a:pt x="64" y="50"/>
                    <a:pt x="66" y="48"/>
                    <a:pt x="68" y="48"/>
                  </a:cubicBezTo>
                  <a:close/>
                  <a:moveTo>
                    <a:pt x="52" y="80"/>
                  </a:moveTo>
                  <a:cubicBezTo>
                    <a:pt x="44" y="80"/>
                    <a:pt x="44" y="80"/>
                    <a:pt x="44" y="80"/>
                  </a:cubicBezTo>
                  <a:cubicBezTo>
                    <a:pt x="42" y="80"/>
                    <a:pt x="40" y="78"/>
                    <a:pt x="40" y="76"/>
                  </a:cubicBezTo>
                  <a:cubicBezTo>
                    <a:pt x="40" y="74"/>
                    <a:pt x="42" y="72"/>
                    <a:pt x="44" y="72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4" y="72"/>
                    <a:pt x="56" y="74"/>
                    <a:pt x="56" y="76"/>
                  </a:cubicBezTo>
                  <a:cubicBezTo>
                    <a:pt x="56" y="78"/>
                    <a:pt x="54" y="80"/>
                    <a:pt x="52" y="80"/>
                  </a:cubicBezTo>
                  <a:close/>
                  <a:moveTo>
                    <a:pt x="52" y="56"/>
                  </a:moveTo>
                  <a:cubicBezTo>
                    <a:pt x="44" y="56"/>
                    <a:pt x="44" y="56"/>
                    <a:pt x="44" y="56"/>
                  </a:cubicBezTo>
                  <a:cubicBezTo>
                    <a:pt x="42" y="56"/>
                    <a:pt x="40" y="54"/>
                    <a:pt x="40" y="52"/>
                  </a:cubicBezTo>
                  <a:cubicBezTo>
                    <a:pt x="40" y="50"/>
                    <a:pt x="42" y="48"/>
                    <a:pt x="44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4" y="48"/>
                    <a:pt x="56" y="50"/>
                    <a:pt x="56" y="52"/>
                  </a:cubicBezTo>
                  <a:cubicBezTo>
                    <a:pt x="56" y="54"/>
                    <a:pt x="54" y="56"/>
                    <a:pt x="52" y="56"/>
                  </a:cubicBezTo>
                  <a:close/>
                  <a:moveTo>
                    <a:pt x="52" y="32"/>
                  </a:moveTo>
                  <a:cubicBezTo>
                    <a:pt x="44" y="32"/>
                    <a:pt x="44" y="32"/>
                    <a:pt x="44" y="32"/>
                  </a:cubicBezTo>
                  <a:cubicBezTo>
                    <a:pt x="42" y="32"/>
                    <a:pt x="40" y="30"/>
                    <a:pt x="40" y="28"/>
                  </a:cubicBezTo>
                  <a:cubicBezTo>
                    <a:pt x="40" y="26"/>
                    <a:pt x="42" y="24"/>
                    <a:pt x="44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4" y="24"/>
                    <a:pt x="56" y="26"/>
                    <a:pt x="56" y="28"/>
                  </a:cubicBezTo>
                  <a:cubicBezTo>
                    <a:pt x="56" y="30"/>
                    <a:pt x="54" y="32"/>
                    <a:pt x="52" y="32"/>
                  </a:cubicBezTo>
                  <a:close/>
                  <a:moveTo>
                    <a:pt x="124" y="80"/>
                  </a:moveTo>
                  <a:cubicBezTo>
                    <a:pt x="68" y="80"/>
                    <a:pt x="68" y="80"/>
                    <a:pt x="68" y="80"/>
                  </a:cubicBezTo>
                  <a:cubicBezTo>
                    <a:pt x="66" y="80"/>
                    <a:pt x="64" y="78"/>
                    <a:pt x="64" y="76"/>
                  </a:cubicBezTo>
                  <a:cubicBezTo>
                    <a:pt x="64" y="74"/>
                    <a:pt x="66" y="72"/>
                    <a:pt x="68" y="7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6" y="72"/>
                    <a:pt x="128" y="74"/>
                    <a:pt x="128" y="76"/>
                  </a:cubicBezTo>
                  <a:cubicBezTo>
                    <a:pt x="128" y="78"/>
                    <a:pt x="126" y="80"/>
                    <a:pt x="124" y="80"/>
                  </a:cubicBezTo>
                  <a:close/>
                  <a:moveTo>
                    <a:pt x="124" y="56"/>
                  </a:moveTo>
                  <a:cubicBezTo>
                    <a:pt x="116" y="56"/>
                    <a:pt x="116" y="56"/>
                    <a:pt x="116" y="56"/>
                  </a:cubicBezTo>
                  <a:cubicBezTo>
                    <a:pt x="114" y="56"/>
                    <a:pt x="112" y="54"/>
                    <a:pt x="112" y="52"/>
                  </a:cubicBezTo>
                  <a:cubicBezTo>
                    <a:pt x="112" y="50"/>
                    <a:pt x="114" y="48"/>
                    <a:pt x="116" y="48"/>
                  </a:cubicBezTo>
                  <a:cubicBezTo>
                    <a:pt x="124" y="48"/>
                    <a:pt x="124" y="48"/>
                    <a:pt x="124" y="48"/>
                  </a:cubicBezTo>
                  <a:cubicBezTo>
                    <a:pt x="126" y="48"/>
                    <a:pt x="128" y="50"/>
                    <a:pt x="128" y="52"/>
                  </a:cubicBezTo>
                  <a:cubicBezTo>
                    <a:pt x="128" y="54"/>
                    <a:pt x="126" y="56"/>
                    <a:pt x="124" y="56"/>
                  </a:cubicBezTo>
                  <a:close/>
                  <a:moveTo>
                    <a:pt x="124" y="32"/>
                  </a:moveTo>
                  <a:cubicBezTo>
                    <a:pt x="116" y="32"/>
                    <a:pt x="116" y="32"/>
                    <a:pt x="116" y="32"/>
                  </a:cubicBezTo>
                  <a:cubicBezTo>
                    <a:pt x="114" y="32"/>
                    <a:pt x="112" y="30"/>
                    <a:pt x="112" y="28"/>
                  </a:cubicBezTo>
                  <a:cubicBezTo>
                    <a:pt x="112" y="26"/>
                    <a:pt x="114" y="24"/>
                    <a:pt x="116" y="24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6" y="24"/>
                    <a:pt x="128" y="26"/>
                    <a:pt x="128" y="28"/>
                  </a:cubicBezTo>
                  <a:cubicBezTo>
                    <a:pt x="128" y="30"/>
                    <a:pt x="126" y="32"/>
                    <a:pt x="124" y="32"/>
                  </a:cubicBezTo>
                  <a:close/>
                  <a:moveTo>
                    <a:pt x="148" y="80"/>
                  </a:moveTo>
                  <a:cubicBezTo>
                    <a:pt x="140" y="80"/>
                    <a:pt x="140" y="80"/>
                    <a:pt x="140" y="80"/>
                  </a:cubicBezTo>
                  <a:cubicBezTo>
                    <a:pt x="138" y="80"/>
                    <a:pt x="136" y="78"/>
                    <a:pt x="136" y="76"/>
                  </a:cubicBezTo>
                  <a:cubicBezTo>
                    <a:pt x="136" y="74"/>
                    <a:pt x="138" y="72"/>
                    <a:pt x="140" y="72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50" y="72"/>
                    <a:pt x="152" y="74"/>
                    <a:pt x="152" y="76"/>
                  </a:cubicBezTo>
                  <a:cubicBezTo>
                    <a:pt x="152" y="78"/>
                    <a:pt x="150" y="80"/>
                    <a:pt x="148" y="80"/>
                  </a:cubicBezTo>
                  <a:close/>
                  <a:moveTo>
                    <a:pt x="148" y="56"/>
                  </a:moveTo>
                  <a:cubicBezTo>
                    <a:pt x="140" y="56"/>
                    <a:pt x="140" y="56"/>
                    <a:pt x="140" y="56"/>
                  </a:cubicBezTo>
                  <a:cubicBezTo>
                    <a:pt x="138" y="56"/>
                    <a:pt x="136" y="54"/>
                    <a:pt x="136" y="52"/>
                  </a:cubicBezTo>
                  <a:cubicBezTo>
                    <a:pt x="136" y="50"/>
                    <a:pt x="138" y="48"/>
                    <a:pt x="140" y="48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50" y="48"/>
                    <a:pt x="152" y="50"/>
                    <a:pt x="152" y="52"/>
                  </a:cubicBezTo>
                  <a:cubicBezTo>
                    <a:pt x="152" y="54"/>
                    <a:pt x="150" y="56"/>
                    <a:pt x="148" y="56"/>
                  </a:cubicBezTo>
                  <a:close/>
                  <a:moveTo>
                    <a:pt x="148" y="32"/>
                  </a:moveTo>
                  <a:cubicBezTo>
                    <a:pt x="140" y="32"/>
                    <a:pt x="140" y="32"/>
                    <a:pt x="140" y="32"/>
                  </a:cubicBezTo>
                  <a:cubicBezTo>
                    <a:pt x="138" y="32"/>
                    <a:pt x="136" y="30"/>
                    <a:pt x="136" y="28"/>
                  </a:cubicBezTo>
                  <a:cubicBezTo>
                    <a:pt x="136" y="26"/>
                    <a:pt x="138" y="24"/>
                    <a:pt x="140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0" y="24"/>
                    <a:pt x="152" y="26"/>
                    <a:pt x="152" y="28"/>
                  </a:cubicBezTo>
                  <a:cubicBezTo>
                    <a:pt x="152" y="30"/>
                    <a:pt x="150" y="32"/>
                    <a:pt x="148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50" name="组合 249"/>
            <p:cNvGrpSpPr/>
            <p:nvPr/>
          </p:nvGrpSpPr>
          <p:grpSpPr>
            <a:xfrm>
              <a:off x="11477" y="6435"/>
              <a:ext cx="664" cy="599"/>
              <a:chOff x="9966" y="6191"/>
              <a:chExt cx="472" cy="426"/>
            </a:xfrm>
            <a:solidFill>
              <a:schemeClr val="bg1"/>
            </a:solidFill>
          </p:grpSpPr>
          <p:sp>
            <p:nvSpPr>
              <p:cNvPr id="107" name="Freeform 105"/>
              <p:cNvSpPr/>
              <p:nvPr/>
            </p:nvSpPr>
            <p:spPr bwMode="auto">
              <a:xfrm>
                <a:off x="9966" y="6191"/>
                <a:ext cx="472" cy="135"/>
              </a:xfrm>
              <a:custGeom>
                <a:avLst/>
                <a:gdLst>
                  <a:gd name="T0" fmla="*/ 180 w 192"/>
                  <a:gd name="T1" fmla="*/ 24 h 56"/>
                  <a:gd name="T2" fmla="*/ 88 w 192"/>
                  <a:gd name="T3" fmla="*/ 24 h 56"/>
                  <a:gd name="T4" fmla="*/ 79 w 192"/>
                  <a:gd name="T5" fmla="*/ 19 h 56"/>
                  <a:gd name="T6" fmla="*/ 72 w 192"/>
                  <a:gd name="T7" fmla="*/ 8 h 56"/>
                  <a:gd name="T8" fmla="*/ 56 w 192"/>
                  <a:gd name="T9" fmla="*/ 0 h 56"/>
                  <a:gd name="T10" fmla="*/ 12 w 192"/>
                  <a:gd name="T11" fmla="*/ 0 h 56"/>
                  <a:gd name="T12" fmla="*/ 11 w 192"/>
                  <a:gd name="T13" fmla="*/ 0 h 56"/>
                  <a:gd name="T14" fmla="*/ 0 w 192"/>
                  <a:gd name="T15" fmla="*/ 12 h 56"/>
                  <a:gd name="T16" fmla="*/ 0 w 192"/>
                  <a:gd name="T17" fmla="*/ 56 h 56"/>
                  <a:gd name="T18" fmla="*/ 192 w 192"/>
                  <a:gd name="T19" fmla="*/ 56 h 56"/>
                  <a:gd name="T20" fmla="*/ 192 w 192"/>
                  <a:gd name="T21" fmla="*/ 36 h 56"/>
                  <a:gd name="T22" fmla="*/ 180 w 192"/>
                  <a:gd name="T23" fmla="*/ 2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56">
                    <a:moveTo>
                      <a:pt x="180" y="24"/>
                    </a:moveTo>
                    <a:cubicBezTo>
                      <a:pt x="88" y="24"/>
                      <a:pt x="88" y="24"/>
                      <a:pt x="88" y="24"/>
                    </a:cubicBezTo>
                    <a:cubicBezTo>
                      <a:pt x="85" y="24"/>
                      <a:pt x="81" y="22"/>
                      <a:pt x="79" y="19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69" y="3"/>
                      <a:pt x="62" y="0"/>
                      <a:pt x="5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92" y="56"/>
                      <a:pt x="192" y="56"/>
                      <a:pt x="192" y="56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192" y="29"/>
                      <a:pt x="187" y="24"/>
                      <a:pt x="180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06"/>
              <p:cNvSpPr/>
              <p:nvPr/>
            </p:nvSpPr>
            <p:spPr bwMode="auto">
              <a:xfrm>
                <a:off x="9966" y="6347"/>
                <a:ext cx="472" cy="270"/>
              </a:xfrm>
              <a:custGeom>
                <a:avLst/>
                <a:gdLst>
                  <a:gd name="T0" fmla="*/ 0 w 192"/>
                  <a:gd name="T1" fmla="*/ 108 h 112"/>
                  <a:gd name="T2" fmla="*/ 4 w 192"/>
                  <a:gd name="T3" fmla="*/ 112 h 112"/>
                  <a:gd name="T4" fmla="*/ 188 w 192"/>
                  <a:gd name="T5" fmla="*/ 112 h 112"/>
                  <a:gd name="T6" fmla="*/ 192 w 192"/>
                  <a:gd name="T7" fmla="*/ 108 h 112"/>
                  <a:gd name="T8" fmla="*/ 192 w 192"/>
                  <a:gd name="T9" fmla="*/ 0 h 112"/>
                  <a:gd name="T10" fmla="*/ 0 w 192"/>
                  <a:gd name="T11" fmla="*/ 0 h 112"/>
                  <a:gd name="T12" fmla="*/ 0 w 192"/>
                  <a:gd name="T13" fmla="*/ 10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12">
                    <a:moveTo>
                      <a:pt x="0" y="108"/>
                    </a:moveTo>
                    <a:cubicBezTo>
                      <a:pt x="0" y="110"/>
                      <a:pt x="2" y="112"/>
                      <a:pt x="4" y="112"/>
                    </a:cubicBezTo>
                    <a:cubicBezTo>
                      <a:pt x="188" y="112"/>
                      <a:pt x="188" y="112"/>
                      <a:pt x="188" y="112"/>
                    </a:cubicBezTo>
                    <a:cubicBezTo>
                      <a:pt x="190" y="112"/>
                      <a:pt x="192" y="110"/>
                      <a:pt x="192" y="108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61" name="文本框 60"/>
          <p:cNvSpPr txBox="1"/>
          <p:nvPr/>
        </p:nvSpPr>
        <p:spPr>
          <a:xfrm>
            <a:off x="8239125" y="2000250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239125" y="1645285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39125" y="4263390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39125" y="3908425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9410" y="2013585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89050" y="165862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59410" y="4276725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89050" y="392176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对角圆角矩形"/>
          <p:cNvSpPr/>
          <p:nvPr/>
        </p:nvSpPr>
        <p:spPr>
          <a:xfrm>
            <a:off x="1475105" y="1880235"/>
            <a:ext cx="2068830" cy="2068830"/>
          </a:xfrm>
          <a:prstGeom prst="round2DiagRect">
            <a:avLst/>
          </a:prstGeom>
          <a:solidFill>
            <a:srgbClr val="F3D3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对角圆角矩形"/>
          <p:cNvSpPr/>
          <p:nvPr/>
        </p:nvSpPr>
        <p:spPr>
          <a:xfrm>
            <a:off x="3765550" y="1880235"/>
            <a:ext cx="2068830" cy="2068830"/>
          </a:xfrm>
          <a:prstGeom prst="round2DiagRect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对角圆角矩形"/>
          <p:cNvSpPr/>
          <p:nvPr/>
        </p:nvSpPr>
        <p:spPr>
          <a:xfrm>
            <a:off x="6055995" y="1880235"/>
            <a:ext cx="2068830" cy="2068830"/>
          </a:xfrm>
          <a:prstGeom prst="round2DiagRect">
            <a:avLst/>
          </a:prstGeom>
          <a:solidFill>
            <a:srgbClr val="EA9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对角圆角矩形"/>
          <p:cNvSpPr/>
          <p:nvPr/>
        </p:nvSpPr>
        <p:spPr>
          <a:xfrm>
            <a:off x="8346440" y="1880235"/>
            <a:ext cx="2068830" cy="2068830"/>
          </a:xfrm>
          <a:prstGeom prst="round2DiagRect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38" name="组合 237"/>
          <p:cNvGrpSpPr/>
          <p:nvPr/>
        </p:nvGrpSpPr>
        <p:grpSpPr>
          <a:xfrm>
            <a:off x="9175115" y="2225993"/>
            <a:ext cx="412750" cy="376555"/>
            <a:chOff x="2021" y="6193"/>
            <a:chExt cx="464" cy="423"/>
          </a:xfrm>
          <a:solidFill>
            <a:schemeClr val="bg1"/>
          </a:solidFill>
        </p:grpSpPr>
        <p:sp>
          <p:nvSpPr>
            <p:cNvPr id="31" name="Freeform 28"/>
            <p:cNvSpPr/>
            <p:nvPr/>
          </p:nvSpPr>
          <p:spPr bwMode="auto">
            <a:xfrm>
              <a:off x="2028" y="6193"/>
              <a:ext cx="215" cy="116"/>
            </a:xfrm>
            <a:custGeom>
              <a:avLst/>
              <a:gdLst>
                <a:gd name="T0" fmla="*/ 89 w 89"/>
                <a:gd name="T1" fmla="*/ 48 h 48"/>
                <a:gd name="T2" fmla="*/ 89 w 89"/>
                <a:gd name="T3" fmla="*/ 0 h 48"/>
                <a:gd name="T4" fmla="*/ 17 w 89"/>
                <a:gd name="T5" fmla="*/ 0 h 48"/>
                <a:gd name="T6" fmla="*/ 13 w 89"/>
                <a:gd name="T7" fmla="*/ 3 h 48"/>
                <a:gd name="T8" fmla="*/ 0 w 89"/>
                <a:gd name="T9" fmla="*/ 48 h 48"/>
                <a:gd name="T10" fmla="*/ 1 w 89"/>
                <a:gd name="T11" fmla="*/ 48 h 48"/>
                <a:gd name="T12" fmla="*/ 89 w 89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48">
                  <a:moveTo>
                    <a:pt x="89" y="48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3" y="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8"/>
                    <a:pt x="1" y="48"/>
                    <a:pt x="1" y="48"/>
                  </a:cubicBezTo>
                  <a:lnTo>
                    <a:pt x="89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2263" y="6193"/>
              <a:ext cx="215" cy="116"/>
            </a:xfrm>
            <a:custGeom>
              <a:avLst/>
              <a:gdLst>
                <a:gd name="T0" fmla="*/ 89 w 89"/>
                <a:gd name="T1" fmla="*/ 48 h 48"/>
                <a:gd name="T2" fmla="*/ 76 w 89"/>
                <a:gd name="T3" fmla="*/ 3 h 48"/>
                <a:gd name="T4" fmla="*/ 72 w 89"/>
                <a:gd name="T5" fmla="*/ 0 h 48"/>
                <a:gd name="T6" fmla="*/ 0 w 89"/>
                <a:gd name="T7" fmla="*/ 0 h 48"/>
                <a:gd name="T8" fmla="*/ 0 w 89"/>
                <a:gd name="T9" fmla="*/ 48 h 48"/>
                <a:gd name="T10" fmla="*/ 88 w 89"/>
                <a:gd name="T11" fmla="*/ 48 h 48"/>
                <a:gd name="T12" fmla="*/ 89 w 89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48">
                  <a:moveTo>
                    <a:pt x="89" y="48"/>
                  </a:moveTo>
                  <a:cubicBezTo>
                    <a:pt x="76" y="3"/>
                    <a:pt x="76" y="3"/>
                    <a:pt x="76" y="3"/>
                  </a:cubicBezTo>
                  <a:cubicBezTo>
                    <a:pt x="76" y="1"/>
                    <a:pt x="74" y="0"/>
                    <a:pt x="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48"/>
                    <a:pt x="89" y="48"/>
                    <a:pt x="89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2021" y="6328"/>
              <a:ext cx="464" cy="289"/>
            </a:xfrm>
            <a:custGeom>
              <a:avLst/>
              <a:gdLst>
                <a:gd name="T0" fmla="*/ 192 w 192"/>
                <a:gd name="T1" fmla="*/ 2 h 120"/>
                <a:gd name="T2" fmla="*/ 188 w 192"/>
                <a:gd name="T3" fmla="*/ 0 h 120"/>
                <a:gd name="T4" fmla="*/ 100 w 192"/>
                <a:gd name="T5" fmla="*/ 0 h 120"/>
                <a:gd name="T6" fmla="*/ 92 w 192"/>
                <a:gd name="T7" fmla="*/ 0 h 120"/>
                <a:gd name="T8" fmla="*/ 4 w 192"/>
                <a:gd name="T9" fmla="*/ 0 h 120"/>
                <a:gd name="T10" fmla="*/ 0 w 192"/>
                <a:gd name="T11" fmla="*/ 2 h 120"/>
                <a:gd name="T12" fmla="*/ 0 w 192"/>
                <a:gd name="T13" fmla="*/ 4 h 120"/>
                <a:gd name="T14" fmla="*/ 0 w 192"/>
                <a:gd name="T15" fmla="*/ 4 h 120"/>
                <a:gd name="T16" fmla="*/ 0 w 192"/>
                <a:gd name="T17" fmla="*/ 116 h 120"/>
                <a:gd name="T18" fmla="*/ 4 w 192"/>
                <a:gd name="T19" fmla="*/ 120 h 120"/>
                <a:gd name="T20" fmla="*/ 188 w 192"/>
                <a:gd name="T21" fmla="*/ 120 h 120"/>
                <a:gd name="T22" fmla="*/ 192 w 192"/>
                <a:gd name="T23" fmla="*/ 116 h 120"/>
                <a:gd name="T24" fmla="*/ 192 w 192"/>
                <a:gd name="T25" fmla="*/ 4 h 120"/>
                <a:gd name="T26" fmla="*/ 192 w 192"/>
                <a:gd name="T27" fmla="*/ 4 h 120"/>
                <a:gd name="T28" fmla="*/ 192 w 192"/>
                <a:gd name="T29" fmla="*/ 2 h 120"/>
                <a:gd name="T30" fmla="*/ 64 w 192"/>
                <a:gd name="T31" fmla="*/ 52 h 120"/>
                <a:gd name="T32" fmla="*/ 64 w 192"/>
                <a:gd name="T33" fmla="*/ 32 h 120"/>
                <a:gd name="T34" fmla="*/ 128 w 192"/>
                <a:gd name="T35" fmla="*/ 32 h 120"/>
                <a:gd name="T36" fmla="*/ 128 w 192"/>
                <a:gd name="T37" fmla="*/ 52 h 120"/>
                <a:gd name="T38" fmla="*/ 124 w 192"/>
                <a:gd name="T39" fmla="*/ 56 h 120"/>
                <a:gd name="T40" fmla="*/ 68 w 192"/>
                <a:gd name="T41" fmla="*/ 56 h 120"/>
                <a:gd name="T42" fmla="*/ 64 w 192"/>
                <a:gd name="T43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" h="120">
                  <a:moveTo>
                    <a:pt x="192" y="2"/>
                  </a:moveTo>
                  <a:cubicBezTo>
                    <a:pt x="191" y="1"/>
                    <a:pt x="190" y="0"/>
                    <a:pt x="188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20"/>
                    <a:pt x="192" y="118"/>
                    <a:pt x="192" y="116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2" y="3"/>
                    <a:pt x="192" y="3"/>
                    <a:pt x="192" y="2"/>
                  </a:cubicBezTo>
                  <a:close/>
                  <a:moveTo>
                    <a:pt x="64" y="52"/>
                  </a:moveTo>
                  <a:cubicBezTo>
                    <a:pt x="64" y="32"/>
                    <a:pt x="64" y="32"/>
                    <a:pt x="64" y="32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52"/>
                    <a:pt x="128" y="52"/>
                    <a:pt x="128" y="52"/>
                  </a:cubicBezTo>
                  <a:cubicBezTo>
                    <a:pt x="128" y="54"/>
                    <a:pt x="126" y="56"/>
                    <a:pt x="124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6" y="56"/>
                    <a:pt x="64" y="54"/>
                    <a:pt x="64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4" name="Freeform 499"/>
          <p:cNvSpPr/>
          <p:nvPr/>
        </p:nvSpPr>
        <p:spPr bwMode="auto">
          <a:xfrm>
            <a:off x="6917055" y="2197735"/>
            <a:ext cx="324485" cy="433070"/>
          </a:xfrm>
          <a:custGeom>
            <a:avLst/>
            <a:gdLst>
              <a:gd name="T0" fmla="*/ 92 w 105"/>
              <a:gd name="T1" fmla="*/ 83 h 140"/>
              <a:gd name="T2" fmla="*/ 105 w 105"/>
              <a:gd name="T3" fmla="*/ 63 h 140"/>
              <a:gd name="T4" fmla="*/ 101 w 105"/>
              <a:gd name="T5" fmla="*/ 52 h 140"/>
              <a:gd name="T6" fmla="*/ 77 w 105"/>
              <a:gd name="T7" fmla="*/ 48 h 140"/>
              <a:gd name="T8" fmla="*/ 76 w 105"/>
              <a:gd name="T9" fmla="*/ 59 h 140"/>
              <a:gd name="T10" fmla="*/ 76 w 105"/>
              <a:gd name="T11" fmla="*/ 35 h 140"/>
              <a:gd name="T12" fmla="*/ 76 w 105"/>
              <a:gd name="T13" fmla="*/ 9 h 140"/>
              <a:gd name="T14" fmla="*/ 72 w 105"/>
              <a:gd name="T15" fmla="*/ 2 h 140"/>
              <a:gd name="T16" fmla="*/ 65 w 105"/>
              <a:gd name="T17" fmla="*/ 0 h 140"/>
              <a:gd name="T18" fmla="*/ 65 w 105"/>
              <a:gd name="T19" fmla="*/ 0 h 140"/>
              <a:gd name="T20" fmla="*/ 57 w 105"/>
              <a:gd name="T21" fmla="*/ 2 h 140"/>
              <a:gd name="T22" fmla="*/ 55 w 105"/>
              <a:gd name="T23" fmla="*/ 9 h 140"/>
              <a:gd name="T24" fmla="*/ 55 w 105"/>
              <a:gd name="T25" fmla="*/ 30 h 140"/>
              <a:gd name="T26" fmla="*/ 46 w 105"/>
              <a:gd name="T27" fmla="*/ 24 h 140"/>
              <a:gd name="T28" fmla="*/ 46 w 105"/>
              <a:gd name="T29" fmla="*/ 24 h 140"/>
              <a:gd name="T30" fmla="*/ 39 w 105"/>
              <a:gd name="T31" fmla="*/ 28 h 140"/>
              <a:gd name="T32" fmla="*/ 35 w 105"/>
              <a:gd name="T33" fmla="*/ 33 h 140"/>
              <a:gd name="T34" fmla="*/ 33 w 105"/>
              <a:gd name="T35" fmla="*/ 31 h 140"/>
              <a:gd name="T36" fmla="*/ 30 w 105"/>
              <a:gd name="T37" fmla="*/ 30 h 140"/>
              <a:gd name="T38" fmla="*/ 24 w 105"/>
              <a:gd name="T39" fmla="*/ 31 h 140"/>
              <a:gd name="T40" fmla="*/ 19 w 105"/>
              <a:gd name="T41" fmla="*/ 37 h 140"/>
              <a:gd name="T42" fmla="*/ 19 w 105"/>
              <a:gd name="T43" fmla="*/ 41 h 140"/>
              <a:gd name="T44" fmla="*/ 19 w 105"/>
              <a:gd name="T45" fmla="*/ 41 h 140"/>
              <a:gd name="T46" fmla="*/ 19 w 105"/>
              <a:gd name="T47" fmla="*/ 15 h 140"/>
              <a:gd name="T48" fmla="*/ 15 w 105"/>
              <a:gd name="T49" fmla="*/ 9 h 140"/>
              <a:gd name="T50" fmla="*/ 10 w 105"/>
              <a:gd name="T51" fmla="*/ 7 h 140"/>
              <a:gd name="T52" fmla="*/ 10 w 105"/>
              <a:gd name="T53" fmla="*/ 7 h 140"/>
              <a:gd name="T54" fmla="*/ 4 w 105"/>
              <a:gd name="T55" fmla="*/ 9 h 140"/>
              <a:gd name="T56" fmla="*/ 0 w 105"/>
              <a:gd name="T57" fmla="*/ 15 h 140"/>
              <a:gd name="T58" fmla="*/ 0 w 105"/>
              <a:gd name="T59" fmla="*/ 55 h 140"/>
              <a:gd name="T60" fmla="*/ 10 w 105"/>
              <a:gd name="T61" fmla="*/ 92 h 140"/>
              <a:gd name="T62" fmla="*/ 0 w 105"/>
              <a:gd name="T63" fmla="*/ 116 h 140"/>
              <a:gd name="T64" fmla="*/ 79 w 105"/>
              <a:gd name="T65" fmla="*/ 140 h 140"/>
              <a:gd name="T66" fmla="*/ 74 w 105"/>
              <a:gd name="T67" fmla="*/ 116 h 140"/>
              <a:gd name="T68" fmla="*/ 41 w 105"/>
              <a:gd name="T69" fmla="*/ 110 h 140"/>
              <a:gd name="T70" fmla="*/ 72 w 105"/>
              <a:gd name="T71" fmla="*/ 9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5" h="140">
                <a:moveTo>
                  <a:pt x="72" y="99"/>
                </a:moveTo>
                <a:lnTo>
                  <a:pt x="92" y="83"/>
                </a:lnTo>
                <a:lnTo>
                  <a:pt x="105" y="63"/>
                </a:lnTo>
                <a:lnTo>
                  <a:pt x="105" y="63"/>
                </a:lnTo>
                <a:lnTo>
                  <a:pt x="105" y="57"/>
                </a:lnTo>
                <a:lnTo>
                  <a:pt x="101" y="52"/>
                </a:lnTo>
                <a:lnTo>
                  <a:pt x="79" y="35"/>
                </a:lnTo>
                <a:lnTo>
                  <a:pt x="77" y="48"/>
                </a:lnTo>
                <a:lnTo>
                  <a:pt x="83" y="53"/>
                </a:lnTo>
                <a:lnTo>
                  <a:pt x="76" y="59"/>
                </a:lnTo>
                <a:lnTo>
                  <a:pt x="76" y="55"/>
                </a:lnTo>
                <a:lnTo>
                  <a:pt x="76" y="35"/>
                </a:lnTo>
                <a:lnTo>
                  <a:pt x="76" y="9"/>
                </a:lnTo>
                <a:lnTo>
                  <a:pt x="76" y="9"/>
                </a:lnTo>
                <a:lnTo>
                  <a:pt x="74" y="6"/>
                </a:lnTo>
                <a:lnTo>
                  <a:pt x="72" y="2"/>
                </a:lnTo>
                <a:lnTo>
                  <a:pt x="70" y="0"/>
                </a:lnTo>
                <a:lnTo>
                  <a:pt x="65" y="0"/>
                </a:lnTo>
                <a:lnTo>
                  <a:pt x="65" y="0"/>
                </a:lnTo>
                <a:lnTo>
                  <a:pt x="65" y="0"/>
                </a:lnTo>
                <a:lnTo>
                  <a:pt x="61" y="0"/>
                </a:lnTo>
                <a:lnTo>
                  <a:pt x="57" y="2"/>
                </a:lnTo>
                <a:lnTo>
                  <a:pt x="55" y="6"/>
                </a:lnTo>
                <a:lnTo>
                  <a:pt x="55" y="9"/>
                </a:lnTo>
                <a:lnTo>
                  <a:pt x="55" y="30"/>
                </a:lnTo>
                <a:lnTo>
                  <a:pt x="55" y="30"/>
                </a:lnTo>
                <a:lnTo>
                  <a:pt x="52" y="26"/>
                </a:lnTo>
                <a:lnTo>
                  <a:pt x="46" y="24"/>
                </a:lnTo>
                <a:lnTo>
                  <a:pt x="46" y="24"/>
                </a:lnTo>
                <a:lnTo>
                  <a:pt x="46" y="24"/>
                </a:lnTo>
                <a:lnTo>
                  <a:pt x="43" y="26"/>
                </a:lnTo>
                <a:lnTo>
                  <a:pt x="39" y="28"/>
                </a:lnTo>
                <a:lnTo>
                  <a:pt x="37" y="30"/>
                </a:lnTo>
                <a:lnTo>
                  <a:pt x="35" y="33"/>
                </a:lnTo>
                <a:lnTo>
                  <a:pt x="35" y="33"/>
                </a:lnTo>
                <a:lnTo>
                  <a:pt x="33" y="31"/>
                </a:lnTo>
                <a:lnTo>
                  <a:pt x="30" y="30"/>
                </a:lnTo>
                <a:lnTo>
                  <a:pt x="30" y="30"/>
                </a:lnTo>
                <a:lnTo>
                  <a:pt x="30" y="30"/>
                </a:lnTo>
                <a:lnTo>
                  <a:pt x="24" y="31"/>
                </a:lnTo>
                <a:lnTo>
                  <a:pt x="22" y="33"/>
                </a:lnTo>
                <a:lnTo>
                  <a:pt x="19" y="37"/>
                </a:lnTo>
                <a:lnTo>
                  <a:pt x="19" y="41"/>
                </a:lnTo>
                <a:lnTo>
                  <a:pt x="19" y="41"/>
                </a:lnTo>
                <a:lnTo>
                  <a:pt x="19" y="41"/>
                </a:lnTo>
                <a:lnTo>
                  <a:pt x="19" y="41"/>
                </a:lnTo>
                <a:lnTo>
                  <a:pt x="19" y="15"/>
                </a:lnTo>
                <a:lnTo>
                  <a:pt x="19" y="15"/>
                </a:lnTo>
                <a:lnTo>
                  <a:pt x="17" y="13"/>
                </a:lnTo>
                <a:lnTo>
                  <a:pt x="15" y="9"/>
                </a:lnTo>
                <a:lnTo>
                  <a:pt x="13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6" y="7"/>
                </a:lnTo>
                <a:lnTo>
                  <a:pt x="4" y="9"/>
                </a:lnTo>
                <a:lnTo>
                  <a:pt x="2" y="13"/>
                </a:lnTo>
                <a:lnTo>
                  <a:pt x="0" y="15"/>
                </a:lnTo>
                <a:lnTo>
                  <a:pt x="0" y="48"/>
                </a:lnTo>
                <a:lnTo>
                  <a:pt x="0" y="55"/>
                </a:lnTo>
                <a:lnTo>
                  <a:pt x="0" y="83"/>
                </a:lnTo>
                <a:lnTo>
                  <a:pt x="10" y="92"/>
                </a:lnTo>
                <a:lnTo>
                  <a:pt x="13" y="116"/>
                </a:lnTo>
                <a:lnTo>
                  <a:pt x="0" y="116"/>
                </a:lnTo>
                <a:lnTo>
                  <a:pt x="0" y="140"/>
                </a:lnTo>
                <a:lnTo>
                  <a:pt x="79" y="140"/>
                </a:lnTo>
                <a:lnTo>
                  <a:pt x="79" y="116"/>
                </a:lnTo>
                <a:lnTo>
                  <a:pt x="74" y="116"/>
                </a:lnTo>
                <a:lnTo>
                  <a:pt x="43" y="116"/>
                </a:lnTo>
                <a:lnTo>
                  <a:pt x="41" y="110"/>
                </a:lnTo>
                <a:lnTo>
                  <a:pt x="70" y="107"/>
                </a:lnTo>
                <a:lnTo>
                  <a:pt x="72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" name="Freeform 500"/>
          <p:cNvSpPr>
            <a:spLocks noEditPoints="1"/>
          </p:cNvSpPr>
          <p:nvPr/>
        </p:nvSpPr>
        <p:spPr bwMode="auto">
          <a:xfrm>
            <a:off x="2218690" y="2183765"/>
            <a:ext cx="403860" cy="461010"/>
          </a:xfrm>
          <a:custGeom>
            <a:avLst/>
            <a:gdLst>
              <a:gd name="T0" fmla="*/ 26 w 131"/>
              <a:gd name="T1" fmla="*/ 7 h 149"/>
              <a:gd name="T2" fmla="*/ 26 w 131"/>
              <a:gd name="T3" fmla="*/ 7 h 149"/>
              <a:gd name="T4" fmla="*/ 21 w 131"/>
              <a:gd name="T5" fmla="*/ 9 h 149"/>
              <a:gd name="T6" fmla="*/ 15 w 131"/>
              <a:gd name="T7" fmla="*/ 13 h 149"/>
              <a:gd name="T8" fmla="*/ 11 w 131"/>
              <a:gd name="T9" fmla="*/ 18 h 149"/>
              <a:gd name="T10" fmla="*/ 11 w 131"/>
              <a:gd name="T11" fmla="*/ 24 h 149"/>
              <a:gd name="T12" fmla="*/ 11 w 131"/>
              <a:gd name="T13" fmla="*/ 24 h 149"/>
              <a:gd name="T14" fmla="*/ 11 w 131"/>
              <a:gd name="T15" fmla="*/ 29 h 149"/>
              <a:gd name="T16" fmla="*/ 15 w 131"/>
              <a:gd name="T17" fmla="*/ 35 h 149"/>
              <a:gd name="T18" fmla="*/ 21 w 131"/>
              <a:gd name="T19" fmla="*/ 39 h 149"/>
              <a:gd name="T20" fmla="*/ 26 w 131"/>
              <a:gd name="T21" fmla="*/ 40 h 149"/>
              <a:gd name="T22" fmla="*/ 26 w 131"/>
              <a:gd name="T23" fmla="*/ 40 h 149"/>
              <a:gd name="T24" fmla="*/ 33 w 131"/>
              <a:gd name="T25" fmla="*/ 39 h 149"/>
              <a:gd name="T26" fmla="*/ 37 w 131"/>
              <a:gd name="T27" fmla="*/ 35 h 149"/>
              <a:gd name="T28" fmla="*/ 41 w 131"/>
              <a:gd name="T29" fmla="*/ 29 h 149"/>
              <a:gd name="T30" fmla="*/ 43 w 131"/>
              <a:gd name="T31" fmla="*/ 24 h 149"/>
              <a:gd name="T32" fmla="*/ 43 w 131"/>
              <a:gd name="T33" fmla="*/ 24 h 149"/>
              <a:gd name="T34" fmla="*/ 41 w 131"/>
              <a:gd name="T35" fmla="*/ 18 h 149"/>
              <a:gd name="T36" fmla="*/ 37 w 131"/>
              <a:gd name="T37" fmla="*/ 13 h 149"/>
              <a:gd name="T38" fmla="*/ 33 w 131"/>
              <a:gd name="T39" fmla="*/ 9 h 149"/>
              <a:gd name="T40" fmla="*/ 26 w 131"/>
              <a:gd name="T41" fmla="*/ 7 h 149"/>
              <a:gd name="T42" fmla="*/ 26 w 131"/>
              <a:gd name="T43" fmla="*/ 7 h 149"/>
              <a:gd name="T44" fmla="*/ 74 w 131"/>
              <a:gd name="T45" fmla="*/ 42 h 149"/>
              <a:gd name="T46" fmla="*/ 76 w 131"/>
              <a:gd name="T47" fmla="*/ 55 h 149"/>
              <a:gd name="T48" fmla="*/ 83 w 131"/>
              <a:gd name="T49" fmla="*/ 57 h 149"/>
              <a:gd name="T50" fmla="*/ 89 w 131"/>
              <a:gd name="T51" fmla="*/ 46 h 149"/>
              <a:gd name="T52" fmla="*/ 74 w 131"/>
              <a:gd name="T53" fmla="*/ 42 h 149"/>
              <a:gd name="T54" fmla="*/ 74 w 131"/>
              <a:gd name="T55" fmla="*/ 42 h 149"/>
              <a:gd name="T56" fmla="*/ 98 w 131"/>
              <a:gd name="T57" fmla="*/ 48 h 149"/>
              <a:gd name="T58" fmla="*/ 89 w 131"/>
              <a:gd name="T59" fmla="*/ 64 h 149"/>
              <a:gd name="T60" fmla="*/ 89 w 131"/>
              <a:gd name="T61" fmla="*/ 68 h 149"/>
              <a:gd name="T62" fmla="*/ 85 w 131"/>
              <a:gd name="T63" fmla="*/ 66 h 149"/>
              <a:gd name="T64" fmla="*/ 78 w 131"/>
              <a:gd name="T65" fmla="*/ 64 h 149"/>
              <a:gd name="T66" fmla="*/ 57 w 131"/>
              <a:gd name="T67" fmla="*/ 79 h 149"/>
              <a:gd name="T68" fmla="*/ 45 w 131"/>
              <a:gd name="T69" fmla="*/ 66 h 149"/>
              <a:gd name="T70" fmla="*/ 45 w 131"/>
              <a:gd name="T71" fmla="*/ 94 h 149"/>
              <a:gd name="T72" fmla="*/ 46 w 131"/>
              <a:gd name="T73" fmla="*/ 149 h 149"/>
              <a:gd name="T74" fmla="*/ 33 w 131"/>
              <a:gd name="T75" fmla="*/ 149 h 149"/>
              <a:gd name="T76" fmla="*/ 30 w 131"/>
              <a:gd name="T77" fmla="*/ 101 h 149"/>
              <a:gd name="T78" fmla="*/ 24 w 131"/>
              <a:gd name="T79" fmla="*/ 101 h 149"/>
              <a:gd name="T80" fmla="*/ 22 w 131"/>
              <a:gd name="T81" fmla="*/ 149 h 149"/>
              <a:gd name="T82" fmla="*/ 8 w 131"/>
              <a:gd name="T83" fmla="*/ 149 h 149"/>
              <a:gd name="T84" fmla="*/ 10 w 131"/>
              <a:gd name="T85" fmla="*/ 94 h 149"/>
              <a:gd name="T86" fmla="*/ 10 w 131"/>
              <a:gd name="T87" fmla="*/ 94 h 149"/>
              <a:gd name="T88" fmla="*/ 0 w 131"/>
              <a:gd name="T89" fmla="*/ 84 h 149"/>
              <a:gd name="T90" fmla="*/ 8 w 131"/>
              <a:gd name="T91" fmla="*/ 44 h 149"/>
              <a:gd name="T92" fmla="*/ 8 w 131"/>
              <a:gd name="T93" fmla="*/ 44 h 149"/>
              <a:gd name="T94" fmla="*/ 46 w 131"/>
              <a:gd name="T95" fmla="*/ 44 h 149"/>
              <a:gd name="T96" fmla="*/ 59 w 131"/>
              <a:gd name="T97" fmla="*/ 62 h 149"/>
              <a:gd name="T98" fmla="*/ 68 w 131"/>
              <a:gd name="T99" fmla="*/ 61 h 149"/>
              <a:gd name="T100" fmla="*/ 68 w 131"/>
              <a:gd name="T101" fmla="*/ 61 h 149"/>
              <a:gd name="T102" fmla="*/ 65 w 131"/>
              <a:gd name="T103" fmla="*/ 40 h 149"/>
              <a:gd name="T104" fmla="*/ 52 w 131"/>
              <a:gd name="T105" fmla="*/ 37 h 149"/>
              <a:gd name="T106" fmla="*/ 52 w 131"/>
              <a:gd name="T107" fmla="*/ 18 h 149"/>
              <a:gd name="T108" fmla="*/ 131 w 131"/>
              <a:gd name="T109" fmla="*/ 0 h 149"/>
              <a:gd name="T110" fmla="*/ 131 w 131"/>
              <a:gd name="T111" fmla="*/ 55 h 149"/>
              <a:gd name="T112" fmla="*/ 98 w 131"/>
              <a:gd name="T113" fmla="*/ 48 h 149"/>
              <a:gd name="T114" fmla="*/ 98 w 131"/>
              <a:gd name="T115" fmla="*/ 48 h 149"/>
              <a:gd name="T116" fmla="*/ 57 w 131"/>
              <a:gd name="T117" fmla="*/ 22 h 149"/>
              <a:gd name="T118" fmla="*/ 57 w 131"/>
              <a:gd name="T119" fmla="*/ 26 h 149"/>
              <a:gd name="T120" fmla="*/ 123 w 131"/>
              <a:gd name="T121" fmla="*/ 22 h 149"/>
              <a:gd name="T122" fmla="*/ 123 w 131"/>
              <a:gd name="T123" fmla="*/ 9 h 149"/>
              <a:gd name="T124" fmla="*/ 57 w 131"/>
              <a:gd name="T125" fmla="*/ 22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1" h="149">
                <a:moveTo>
                  <a:pt x="26" y="7"/>
                </a:moveTo>
                <a:lnTo>
                  <a:pt x="26" y="7"/>
                </a:lnTo>
                <a:lnTo>
                  <a:pt x="21" y="9"/>
                </a:lnTo>
                <a:lnTo>
                  <a:pt x="15" y="13"/>
                </a:lnTo>
                <a:lnTo>
                  <a:pt x="11" y="18"/>
                </a:lnTo>
                <a:lnTo>
                  <a:pt x="11" y="24"/>
                </a:lnTo>
                <a:lnTo>
                  <a:pt x="11" y="24"/>
                </a:lnTo>
                <a:lnTo>
                  <a:pt x="11" y="29"/>
                </a:lnTo>
                <a:lnTo>
                  <a:pt x="15" y="35"/>
                </a:lnTo>
                <a:lnTo>
                  <a:pt x="21" y="39"/>
                </a:lnTo>
                <a:lnTo>
                  <a:pt x="26" y="40"/>
                </a:lnTo>
                <a:lnTo>
                  <a:pt x="26" y="40"/>
                </a:lnTo>
                <a:lnTo>
                  <a:pt x="33" y="39"/>
                </a:lnTo>
                <a:lnTo>
                  <a:pt x="37" y="35"/>
                </a:lnTo>
                <a:lnTo>
                  <a:pt x="41" y="29"/>
                </a:lnTo>
                <a:lnTo>
                  <a:pt x="43" y="24"/>
                </a:lnTo>
                <a:lnTo>
                  <a:pt x="43" y="24"/>
                </a:lnTo>
                <a:lnTo>
                  <a:pt x="41" y="18"/>
                </a:lnTo>
                <a:lnTo>
                  <a:pt x="37" y="13"/>
                </a:lnTo>
                <a:lnTo>
                  <a:pt x="33" y="9"/>
                </a:lnTo>
                <a:lnTo>
                  <a:pt x="26" y="7"/>
                </a:lnTo>
                <a:lnTo>
                  <a:pt x="26" y="7"/>
                </a:lnTo>
                <a:close/>
                <a:moveTo>
                  <a:pt x="74" y="42"/>
                </a:moveTo>
                <a:lnTo>
                  <a:pt x="76" y="55"/>
                </a:lnTo>
                <a:lnTo>
                  <a:pt x="83" y="57"/>
                </a:lnTo>
                <a:lnTo>
                  <a:pt x="89" y="46"/>
                </a:lnTo>
                <a:lnTo>
                  <a:pt x="74" y="42"/>
                </a:lnTo>
                <a:lnTo>
                  <a:pt x="74" y="42"/>
                </a:lnTo>
                <a:close/>
                <a:moveTo>
                  <a:pt x="98" y="48"/>
                </a:moveTo>
                <a:lnTo>
                  <a:pt x="89" y="64"/>
                </a:lnTo>
                <a:lnTo>
                  <a:pt x="89" y="68"/>
                </a:lnTo>
                <a:lnTo>
                  <a:pt x="85" y="66"/>
                </a:lnTo>
                <a:lnTo>
                  <a:pt x="78" y="64"/>
                </a:lnTo>
                <a:lnTo>
                  <a:pt x="57" y="79"/>
                </a:lnTo>
                <a:lnTo>
                  <a:pt x="45" y="66"/>
                </a:lnTo>
                <a:lnTo>
                  <a:pt x="45" y="94"/>
                </a:lnTo>
                <a:lnTo>
                  <a:pt x="46" y="149"/>
                </a:lnTo>
                <a:lnTo>
                  <a:pt x="33" y="149"/>
                </a:lnTo>
                <a:lnTo>
                  <a:pt x="30" y="101"/>
                </a:lnTo>
                <a:lnTo>
                  <a:pt x="24" y="101"/>
                </a:lnTo>
                <a:lnTo>
                  <a:pt x="22" y="149"/>
                </a:lnTo>
                <a:lnTo>
                  <a:pt x="8" y="149"/>
                </a:lnTo>
                <a:lnTo>
                  <a:pt x="10" y="94"/>
                </a:lnTo>
                <a:lnTo>
                  <a:pt x="10" y="94"/>
                </a:lnTo>
                <a:lnTo>
                  <a:pt x="0" y="84"/>
                </a:lnTo>
                <a:lnTo>
                  <a:pt x="8" y="44"/>
                </a:lnTo>
                <a:lnTo>
                  <a:pt x="8" y="44"/>
                </a:lnTo>
                <a:lnTo>
                  <a:pt x="46" y="44"/>
                </a:lnTo>
                <a:lnTo>
                  <a:pt x="59" y="62"/>
                </a:lnTo>
                <a:lnTo>
                  <a:pt x="68" y="61"/>
                </a:lnTo>
                <a:lnTo>
                  <a:pt x="68" y="61"/>
                </a:lnTo>
                <a:lnTo>
                  <a:pt x="65" y="40"/>
                </a:lnTo>
                <a:lnTo>
                  <a:pt x="52" y="37"/>
                </a:lnTo>
                <a:lnTo>
                  <a:pt x="52" y="18"/>
                </a:lnTo>
                <a:lnTo>
                  <a:pt x="131" y="0"/>
                </a:lnTo>
                <a:lnTo>
                  <a:pt x="131" y="55"/>
                </a:lnTo>
                <a:lnTo>
                  <a:pt x="98" y="48"/>
                </a:lnTo>
                <a:lnTo>
                  <a:pt x="98" y="48"/>
                </a:lnTo>
                <a:close/>
                <a:moveTo>
                  <a:pt x="57" y="22"/>
                </a:moveTo>
                <a:lnTo>
                  <a:pt x="57" y="26"/>
                </a:lnTo>
                <a:lnTo>
                  <a:pt x="123" y="22"/>
                </a:lnTo>
                <a:lnTo>
                  <a:pt x="123" y="9"/>
                </a:lnTo>
                <a:lnTo>
                  <a:pt x="57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7" name="Freeform 289"/>
          <p:cNvSpPr>
            <a:spLocks noEditPoints="1"/>
          </p:cNvSpPr>
          <p:nvPr/>
        </p:nvSpPr>
        <p:spPr bwMode="auto">
          <a:xfrm>
            <a:off x="4556125" y="2208213"/>
            <a:ext cx="427355" cy="412115"/>
          </a:xfrm>
          <a:custGeom>
            <a:avLst/>
            <a:gdLst>
              <a:gd name="T0" fmla="*/ 129 w 162"/>
              <a:gd name="T1" fmla="*/ 11 h 156"/>
              <a:gd name="T2" fmla="*/ 129 w 162"/>
              <a:gd name="T3" fmla="*/ 3 h 156"/>
              <a:gd name="T4" fmla="*/ 134 w 162"/>
              <a:gd name="T5" fmla="*/ 0 h 156"/>
              <a:gd name="T6" fmla="*/ 140 w 162"/>
              <a:gd name="T7" fmla="*/ 1 h 156"/>
              <a:gd name="T8" fmla="*/ 156 w 162"/>
              <a:gd name="T9" fmla="*/ 25 h 156"/>
              <a:gd name="T10" fmla="*/ 162 w 162"/>
              <a:gd name="T11" fmla="*/ 55 h 156"/>
              <a:gd name="T12" fmla="*/ 156 w 162"/>
              <a:gd name="T13" fmla="*/ 80 h 156"/>
              <a:gd name="T14" fmla="*/ 140 w 162"/>
              <a:gd name="T15" fmla="*/ 100 h 156"/>
              <a:gd name="T16" fmla="*/ 132 w 162"/>
              <a:gd name="T17" fmla="*/ 102 h 156"/>
              <a:gd name="T18" fmla="*/ 129 w 162"/>
              <a:gd name="T19" fmla="*/ 97 h 156"/>
              <a:gd name="T20" fmla="*/ 131 w 162"/>
              <a:gd name="T21" fmla="*/ 89 h 156"/>
              <a:gd name="T22" fmla="*/ 143 w 162"/>
              <a:gd name="T23" fmla="*/ 75 h 156"/>
              <a:gd name="T24" fmla="*/ 147 w 162"/>
              <a:gd name="T25" fmla="*/ 55 h 156"/>
              <a:gd name="T26" fmla="*/ 143 w 162"/>
              <a:gd name="T27" fmla="*/ 33 h 156"/>
              <a:gd name="T28" fmla="*/ 131 w 162"/>
              <a:gd name="T29" fmla="*/ 12 h 156"/>
              <a:gd name="T30" fmla="*/ 83 w 162"/>
              <a:gd name="T31" fmla="*/ 36 h 156"/>
              <a:gd name="T32" fmla="*/ 96 w 162"/>
              <a:gd name="T33" fmla="*/ 45 h 156"/>
              <a:gd name="T34" fmla="*/ 96 w 162"/>
              <a:gd name="T35" fmla="*/ 55 h 156"/>
              <a:gd name="T36" fmla="*/ 88 w 162"/>
              <a:gd name="T37" fmla="*/ 64 h 156"/>
              <a:gd name="T38" fmla="*/ 76 w 162"/>
              <a:gd name="T39" fmla="*/ 64 h 156"/>
              <a:gd name="T40" fmla="*/ 68 w 162"/>
              <a:gd name="T41" fmla="*/ 55 h 156"/>
              <a:gd name="T42" fmla="*/ 68 w 162"/>
              <a:gd name="T43" fmla="*/ 45 h 156"/>
              <a:gd name="T44" fmla="*/ 83 w 162"/>
              <a:gd name="T45" fmla="*/ 36 h 156"/>
              <a:gd name="T46" fmla="*/ 33 w 162"/>
              <a:gd name="T47" fmla="*/ 12 h 156"/>
              <a:gd name="T48" fmla="*/ 35 w 162"/>
              <a:gd name="T49" fmla="*/ 5 h 156"/>
              <a:gd name="T50" fmla="*/ 31 w 162"/>
              <a:gd name="T51" fmla="*/ 1 h 156"/>
              <a:gd name="T52" fmla="*/ 24 w 162"/>
              <a:gd name="T53" fmla="*/ 1 h 156"/>
              <a:gd name="T54" fmla="*/ 6 w 162"/>
              <a:gd name="T55" fmla="*/ 25 h 156"/>
              <a:gd name="T56" fmla="*/ 0 w 162"/>
              <a:gd name="T57" fmla="*/ 55 h 156"/>
              <a:gd name="T58" fmla="*/ 8 w 162"/>
              <a:gd name="T59" fmla="*/ 80 h 156"/>
              <a:gd name="T60" fmla="*/ 24 w 162"/>
              <a:gd name="T61" fmla="*/ 100 h 156"/>
              <a:gd name="T62" fmla="*/ 28 w 162"/>
              <a:gd name="T63" fmla="*/ 102 h 156"/>
              <a:gd name="T64" fmla="*/ 33 w 162"/>
              <a:gd name="T65" fmla="*/ 100 h 156"/>
              <a:gd name="T66" fmla="*/ 35 w 162"/>
              <a:gd name="T67" fmla="*/ 91 h 156"/>
              <a:gd name="T68" fmla="*/ 26 w 162"/>
              <a:gd name="T69" fmla="*/ 82 h 156"/>
              <a:gd name="T70" fmla="*/ 17 w 162"/>
              <a:gd name="T71" fmla="*/ 64 h 156"/>
              <a:gd name="T72" fmla="*/ 17 w 162"/>
              <a:gd name="T73" fmla="*/ 44 h 156"/>
              <a:gd name="T74" fmla="*/ 26 w 162"/>
              <a:gd name="T75" fmla="*/ 22 h 156"/>
              <a:gd name="T76" fmla="*/ 52 w 162"/>
              <a:gd name="T77" fmla="*/ 34 h 156"/>
              <a:gd name="T78" fmla="*/ 44 w 162"/>
              <a:gd name="T79" fmla="*/ 53 h 156"/>
              <a:gd name="T80" fmla="*/ 53 w 162"/>
              <a:gd name="T81" fmla="*/ 71 h 156"/>
              <a:gd name="T82" fmla="*/ 57 w 162"/>
              <a:gd name="T83" fmla="*/ 75 h 156"/>
              <a:gd name="T84" fmla="*/ 55 w 162"/>
              <a:gd name="T85" fmla="*/ 80 h 156"/>
              <a:gd name="T86" fmla="*/ 48 w 162"/>
              <a:gd name="T87" fmla="*/ 84 h 156"/>
              <a:gd name="T88" fmla="*/ 39 w 162"/>
              <a:gd name="T89" fmla="*/ 77 h 156"/>
              <a:gd name="T90" fmla="*/ 30 w 162"/>
              <a:gd name="T91" fmla="*/ 53 h 156"/>
              <a:gd name="T92" fmla="*/ 37 w 162"/>
              <a:gd name="T93" fmla="*/ 31 h 156"/>
              <a:gd name="T94" fmla="*/ 46 w 162"/>
              <a:gd name="T95" fmla="*/ 22 h 156"/>
              <a:gd name="T96" fmla="*/ 53 w 162"/>
              <a:gd name="T97" fmla="*/ 23 h 156"/>
              <a:gd name="T98" fmla="*/ 55 w 162"/>
              <a:gd name="T99" fmla="*/ 29 h 156"/>
              <a:gd name="T100" fmla="*/ 52 w 162"/>
              <a:gd name="T101" fmla="*/ 34 h 156"/>
              <a:gd name="T102" fmla="*/ 116 w 162"/>
              <a:gd name="T103" fmla="*/ 44 h 156"/>
              <a:gd name="T104" fmla="*/ 114 w 162"/>
              <a:gd name="T105" fmla="*/ 66 h 156"/>
              <a:gd name="T106" fmla="*/ 107 w 162"/>
              <a:gd name="T107" fmla="*/ 73 h 156"/>
              <a:gd name="T108" fmla="*/ 109 w 162"/>
              <a:gd name="T109" fmla="*/ 80 h 156"/>
              <a:gd name="T110" fmla="*/ 112 w 162"/>
              <a:gd name="T111" fmla="*/ 84 h 156"/>
              <a:gd name="T112" fmla="*/ 118 w 162"/>
              <a:gd name="T113" fmla="*/ 82 h 156"/>
              <a:gd name="T114" fmla="*/ 132 w 162"/>
              <a:gd name="T115" fmla="*/ 62 h 156"/>
              <a:gd name="T116" fmla="*/ 131 w 162"/>
              <a:gd name="T117" fmla="*/ 38 h 156"/>
              <a:gd name="T118" fmla="*/ 120 w 162"/>
              <a:gd name="T119" fmla="*/ 23 h 156"/>
              <a:gd name="T120" fmla="*/ 112 w 162"/>
              <a:gd name="T121" fmla="*/ 22 h 156"/>
              <a:gd name="T122" fmla="*/ 109 w 162"/>
              <a:gd name="T123" fmla="*/ 27 h 156"/>
              <a:gd name="T124" fmla="*/ 110 w 162"/>
              <a:gd name="T125" fmla="*/ 3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2" h="156">
                <a:moveTo>
                  <a:pt x="131" y="12"/>
                </a:moveTo>
                <a:lnTo>
                  <a:pt x="131" y="12"/>
                </a:lnTo>
                <a:lnTo>
                  <a:pt x="129" y="11"/>
                </a:lnTo>
                <a:lnTo>
                  <a:pt x="127" y="9"/>
                </a:lnTo>
                <a:lnTo>
                  <a:pt x="127" y="5"/>
                </a:lnTo>
                <a:lnTo>
                  <a:pt x="129" y="3"/>
                </a:lnTo>
                <a:lnTo>
                  <a:pt x="129" y="3"/>
                </a:lnTo>
                <a:lnTo>
                  <a:pt x="131" y="1"/>
                </a:lnTo>
                <a:lnTo>
                  <a:pt x="134" y="0"/>
                </a:lnTo>
                <a:lnTo>
                  <a:pt x="136" y="1"/>
                </a:lnTo>
                <a:lnTo>
                  <a:pt x="140" y="1"/>
                </a:lnTo>
                <a:lnTo>
                  <a:pt x="140" y="1"/>
                </a:lnTo>
                <a:lnTo>
                  <a:pt x="149" y="12"/>
                </a:lnTo>
                <a:lnTo>
                  <a:pt x="156" y="25"/>
                </a:lnTo>
                <a:lnTo>
                  <a:pt x="156" y="25"/>
                </a:lnTo>
                <a:lnTo>
                  <a:pt x="162" y="40"/>
                </a:lnTo>
                <a:lnTo>
                  <a:pt x="162" y="55"/>
                </a:lnTo>
                <a:lnTo>
                  <a:pt x="162" y="55"/>
                </a:lnTo>
                <a:lnTo>
                  <a:pt x="160" y="67"/>
                </a:lnTo>
                <a:lnTo>
                  <a:pt x="156" y="80"/>
                </a:lnTo>
                <a:lnTo>
                  <a:pt x="156" y="80"/>
                </a:lnTo>
                <a:lnTo>
                  <a:pt x="149" y="91"/>
                </a:lnTo>
                <a:lnTo>
                  <a:pt x="140" y="100"/>
                </a:lnTo>
                <a:lnTo>
                  <a:pt x="140" y="100"/>
                </a:lnTo>
                <a:lnTo>
                  <a:pt x="138" y="102"/>
                </a:lnTo>
                <a:lnTo>
                  <a:pt x="134" y="102"/>
                </a:lnTo>
                <a:lnTo>
                  <a:pt x="132" y="102"/>
                </a:lnTo>
                <a:lnTo>
                  <a:pt x="131" y="100"/>
                </a:lnTo>
                <a:lnTo>
                  <a:pt x="131" y="100"/>
                </a:lnTo>
                <a:lnTo>
                  <a:pt x="129" y="97"/>
                </a:lnTo>
                <a:lnTo>
                  <a:pt x="129" y="95"/>
                </a:lnTo>
                <a:lnTo>
                  <a:pt x="129" y="91"/>
                </a:lnTo>
                <a:lnTo>
                  <a:pt x="131" y="89"/>
                </a:lnTo>
                <a:lnTo>
                  <a:pt x="131" y="89"/>
                </a:lnTo>
                <a:lnTo>
                  <a:pt x="138" y="82"/>
                </a:lnTo>
                <a:lnTo>
                  <a:pt x="143" y="75"/>
                </a:lnTo>
                <a:lnTo>
                  <a:pt x="143" y="75"/>
                </a:lnTo>
                <a:lnTo>
                  <a:pt x="145" y="64"/>
                </a:lnTo>
                <a:lnTo>
                  <a:pt x="147" y="55"/>
                </a:lnTo>
                <a:lnTo>
                  <a:pt x="147" y="55"/>
                </a:lnTo>
                <a:lnTo>
                  <a:pt x="147" y="44"/>
                </a:lnTo>
                <a:lnTo>
                  <a:pt x="143" y="33"/>
                </a:lnTo>
                <a:lnTo>
                  <a:pt x="143" y="33"/>
                </a:lnTo>
                <a:lnTo>
                  <a:pt x="138" y="22"/>
                </a:lnTo>
                <a:lnTo>
                  <a:pt x="131" y="12"/>
                </a:lnTo>
                <a:lnTo>
                  <a:pt x="131" y="12"/>
                </a:lnTo>
                <a:close/>
                <a:moveTo>
                  <a:pt x="83" y="36"/>
                </a:moveTo>
                <a:lnTo>
                  <a:pt x="83" y="36"/>
                </a:lnTo>
                <a:lnTo>
                  <a:pt x="88" y="38"/>
                </a:lnTo>
                <a:lnTo>
                  <a:pt x="92" y="40"/>
                </a:lnTo>
                <a:lnTo>
                  <a:pt x="96" y="45"/>
                </a:lnTo>
                <a:lnTo>
                  <a:pt x="96" y="51"/>
                </a:lnTo>
                <a:lnTo>
                  <a:pt x="96" y="51"/>
                </a:lnTo>
                <a:lnTo>
                  <a:pt x="96" y="55"/>
                </a:lnTo>
                <a:lnTo>
                  <a:pt x="94" y="58"/>
                </a:lnTo>
                <a:lnTo>
                  <a:pt x="92" y="62"/>
                </a:lnTo>
                <a:lnTo>
                  <a:pt x="88" y="64"/>
                </a:lnTo>
                <a:lnTo>
                  <a:pt x="88" y="156"/>
                </a:lnTo>
                <a:lnTo>
                  <a:pt x="76" y="156"/>
                </a:lnTo>
                <a:lnTo>
                  <a:pt x="76" y="64"/>
                </a:lnTo>
                <a:lnTo>
                  <a:pt x="76" y="64"/>
                </a:lnTo>
                <a:lnTo>
                  <a:pt x="70" y="58"/>
                </a:lnTo>
                <a:lnTo>
                  <a:pt x="68" y="55"/>
                </a:lnTo>
                <a:lnTo>
                  <a:pt x="68" y="51"/>
                </a:lnTo>
                <a:lnTo>
                  <a:pt x="68" y="51"/>
                </a:lnTo>
                <a:lnTo>
                  <a:pt x="68" y="45"/>
                </a:lnTo>
                <a:lnTo>
                  <a:pt x="72" y="40"/>
                </a:lnTo>
                <a:lnTo>
                  <a:pt x="77" y="38"/>
                </a:lnTo>
                <a:lnTo>
                  <a:pt x="83" y="36"/>
                </a:lnTo>
                <a:lnTo>
                  <a:pt x="83" y="36"/>
                </a:lnTo>
                <a:close/>
                <a:moveTo>
                  <a:pt x="33" y="12"/>
                </a:moveTo>
                <a:lnTo>
                  <a:pt x="33" y="12"/>
                </a:lnTo>
                <a:lnTo>
                  <a:pt x="35" y="11"/>
                </a:lnTo>
                <a:lnTo>
                  <a:pt x="35" y="9"/>
                </a:lnTo>
                <a:lnTo>
                  <a:pt x="35" y="5"/>
                </a:lnTo>
                <a:lnTo>
                  <a:pt x="33" y="3"/>
                </a:lnTo>
                <a:lnTo>
                  <a:pt x="33" y="3"/>
                </a:lnTo>
                <a:lnTo>
                  <a:pt x="31" y="1"/>
                </a:lnTo>
                <a:lnTo>
                  <a:pt x="30" y="0"/>
                </a:lnTo>
                <a:lnTo>
                  <a:pt x="26" y="1"/>
                </a:lnTo>
                <a:lnTo>
                  <a:pt x="24" y="1"/>
                </a:lnTo>
                <a:lnTo>
                  <a:pt x="24" y="1"/>
                </a:lnTo>
                <a:lnTo>
                  <a:pt x="13" y="12"/>
                </a:lnTo>
                <a:lnTo>
                  <a:pt x="6" y="25"/>
                </a:lnTo>
                <a:lnTo>
                  <a:pt x="6" y="25"/>
                </a:lnTo>
                <a:lnTo>
                  <a:pt x="2" y="40"/>
                </a:lnTo>
                <a:lnTo>
                  <a:pt x="0" y="55"/>
                </a:lnTo>
                <a:lnTo>
                  <a:pt x="0" y="55"/>
                </a:lnTo>
                <a:lnTo>
                  <a:pt x="4" y="67"/>
                </a:lnTo>
                <a:lnTo>
                  <a:pt x="8" y="80"/>
                </a:lnTo>
                <a:lnTo>
                  <a:pt x="8" y="80"/>
                </a:lnTo>
                <a:lnTo>
                  <a:pt x="15" y="91"/>
                </a:lnTo>
                <a:lnTo>
                  <a:pt x="24" y="100"/>
                </a:lnTo>
                <a:lnTo>
                  <a:pt x="24" y="100"/>
                </a:lnTo>
                <a:lnTo>
                  <a:pt x="26" y="102"/>
                </a:lnTo>
                <a:lnTo>
                  <a:pt x="28" y="102"/>
                </a:lnTo>
                <a:lnTo>
                  <a:pt x="31" y="102"/>
                </a:lnTo>
                <a:lnTo>
                  <a:pt x="33" y="100"/>
                </a:lnTo>
                <a:lnTo>
                  <a:pt x="33" y="100"/>
                </a:lnTo>
                <a:lnTo>
                  <a:pt x="35" y="97"/>
                </a:lnTo>
                <a:lnTo>
                  <a:pt x="35" y="95"/>
                </a:lnTo>
                <a:lnTo>
                  <a:pt x="35" y="91"/>
                </a:lnTo>
                <a:lnTo>
                  <a:pt x="33" y="89"/>
                </a:lnTo>
                <a:lnTo>
                  <a:pt x="33" y="89"/>
                </a:lnTo>
                <a:lnTo>
                  <a:pt x="26" y="82"/>
                </a:lnTo>
                <a:lnTo>
                  <a:pt x="20" y="75"/>
                </a:lnTo>
                <a:lnTo>
                  <a:pt x="20" y="75"/>
                </a:lnTo>
                <a:lnTo>
                  <a:pt x="17" y="64"/>
                </a:lnTo>
                <a:lnTo>
                  <a:pt x="15" y="55"/>
                </a:lnTo>
                <a:lnTo>
                  <a:pt x="15" y="55"/>
                </a:lnTo>
                <a:lnTo>
                  <a:pt x="17" y="44"/>
                </a:lnTo>
                <a:lnTo>
                  <a:pt x="20" y="33"/>
                </a:lnTo>
                <a:lnTo>
                  <a:pt x="20" y="33"/>
                </a:lnTo>
                <a:lnTo>
                  <a:pt x="26" y="22"/>
                </a:lnTo>
                <a:lnTo>
                  <a:pt x="33" y="12"/>
                </a:lnTo>
                <a:lnTo>
                  <a:pt x="33" y="12"/>
                </a:lnTo>
                <a:close/>
                <a:moveTo>
                  <a:pt x="52" y="34"/>
                </a:moveTo>
                <a:lnTo>
                  <a:pt x="52" y="34"/>
                </a:lnTo>
                <a:lnTo>
                  <a:pt x="46" y="44"/>
                </a:lnTo>
                <a:lnTo>
                  <a:pt x="44" y="53"/>
                </a:lnTo>
                <a:lnTo>
                  <a:pt x="48" y="62"/>
                </a:lnTo>
                <a:lnTo>
                  <a:pt x="50" y="66"/>
                </a:lnTo>
                <a:lnTo>
                  <a:pt x="53" y="71"/>
                </a:lnTo>
                <a:lnTo>
                  <a:pt x="53" y="71"/>
                </a:lnTo>
                <a:lnTo>
                  <a:pt x="55" y="73"/>
                </a:lnTo>
                <a:lnTo>
                  <a:pt x="57" y="75"/>
                </a:lnTo>
                <a:lnTo>
                  <a:pt x="57" y="78"/>
                </a:lnTo>
                <a:lnTo>
                  <a:pt x="55" y="80"/>
                </a:lnTo>
                <a:lnTo>
                  <a:pt x="55" y="80"/>
                </a:lnTo>
                <a:lnTo>
                  <a:pt x="53" y="82"/>
                </a:lnTo>
                <a:lnTo>
                  <a:pt x="52" y="84"/>
                </a:lnTo>
                <a:lnTo>
                  <a:pt x="48" y="84"/>
                </a:lnTo>
                <a:lnTo>
                  <a:pt x="46" y="82"/>
                </a:lnTo>
                <a:lnTo>
                  <a:pt x="46" y="82"/>
                </a:lnTo>
                <a:lnTo>
                  <a:pt x="39" y="77"/>
                </a:lnTo>
                <a:lnTo>
                  <a:pt x="33" y="69"/>
                </a:lnTo>
                <a:lnTo>
                  <a:pt x="31" y="62"/>
                </a:lnTo>
                <a:lnTo>
                  <a:pt x="30" y="53"/>
                </a:lnTo>
                <a:lnTo>
                  <a:pt x="30" y="45"/>
                </a:lnTo>
                <a:lnTo>
                  <a:pt x="33" y="38"/>
                </a:lnTo>
                <a:lnTo>
                  <a:pt x="37" y="31"/>
                </a:lnTo>
                <a:lnTo>
                  <a:pt x="42" y="23"/>
                </a:lnTo>
                <a:lnTo>
                  <a:pt x="42" y="23"/>
                </a:lnTo>
                <a:lnTo>
                  <a:pt x="46" y="22"/>
                </a:lnTo>
                <a:lnTo>
                  <a:pt x="48" y="22"/>
                </a:lnTo>
                <a:lnTo>
                  <a:pt x="50" y="22"/>
                </a:lnTo>
                <a:lnTo>
                  <a:pt x="53" y="23"/>
                </a:lnTo>
                <a:lnTo>
                  <a:pt x="53" y="23"/>
                </a:lnTo>
                <a:lnTo>
                  <a:pt x="53" y="27"/>
                </a:lnTo>
                <a:lnTo>
                  <a:pt x="55" y="29"/>
                </a:lnTo>
                <a:lnTo>
                  <a:pt x="53" y="33"/>
                </a:lnTo>
                <a:lnTo>
                  <a:pt x="52" y="34"/>
                </a:lnTo>
                <a:lnTo>
                  <a:pt x="52" y="34"/>
                </a:lnTo>
                <a:close/>
                <a:moveTo>
                  <a:pt x="110" y="34"/>
                </a:moveTo>
                <a:lnTo>
                  <a:pt x="110" y="34"/>
                </a:lnTo>
                <a:lnTo>
                  <a:pt x="116" y="44"/>
                </a:lnTo>
                <a:lnTo>
                  <a:pt x="118" y="53"/>
                </a:lnTo>
                <a:lnTo>
                  <a:pt x="116" y="62"/>
                </a:lnTo>
                <a:lnTo>
                  <a:pt x="114" y="66"/>
                </a:lnTo>
                <a:lnTo>
                  <a:pt x="110" y="71"/>
                </a:lnTo>
                <a:lnTo>
                  <a:pt x="110" y="71"/>
                </a:lnTo>
                <a:lnTo>
                  <a:pt x="107" y="73"/>
                </a:lnTo>
                <a:lnTo>
                  <a:pt x="107" y="75"/>
                </a:lnTo>
                <a:lnTo>
                  <a:pt x="107" y="78"/>
                </a:lnTo>
                <a:lnTo>
                  <a:pt x="109" y="80"/>
                </a:lnTo>
                <a:lnTo>
                  <a:pt x="109" y="80"/>
                </a:lnTo>
                <a:lnTo>
                  <a:pt x="110" y="82"/>
                </a:lnTo>
                <a:lnTo>
                  <a:pt x="112" y="84"/>
                </a:lnTo>
                <a:lnTo>
                  <a:pt x="116" y="84"/>
                </a:lnTo>
                <a:lnTo>
                  <a:pt x="118" y="82"/>
                </a:lnTo>
                <a:lnTo>
                  <a:pt x="118" y="82"/>
                </a:lnTo>
                <a:lnTo>
                  <a:pt x="125" y="77"/>
                </a:lnTo>
                <a:lnTo>
                  <a:pt x="129" y="69"/>
                </a:lnTo>
                <a:lnTo>
                  <a:pt x="132" y="62"/>
                </a:lnTo>
                <a:lnTo>
                  <a:pt x="134" y="53"/>
                </a:lnTo>
                <a:lnTo>
                  <a:pt x="132" y="45"/>
                </a:lnTo>
                <a:lnTo>
                  <a:pt x="131" y="38"/>
                </a:lnTo>
                <a:lnTo>
                  <a:pt x="127" y="31"/>
                </a:lnTo>
                <a:lnTo>
                  <a:pt x="120" y="23"/>
                </a:lnTo>
                <a:lnTo>
                  <a:pt x="120" y="23"/>
                </a:lnTo>
                <a:lnTo>
                  <a:pt x="118" y="22"/>
                </a:lnTo>
                <a:lnTo>
                  <a:pt x="116" y="22"/>
                </a:lnTo>
                <a:lnTo>
                  <a:pt x="112" y="22"/>
                </a:lnTo>
                <a:lnTo>
                  <a:pt x="110" y="23"/>
                </a:lnTo>
                <a:lnTo>
                  <a:pt x="110" y="23"/>
                </a:lnTo>
                <a:lnTo>
                  <a:pt x="109" y="27"/>
                </a:lnTo>
                <a:lnTo>
                  <a:pt x="109" y="29"/>
                </a:lnTo>
                <a:lnTo>
                  <a:pt x="109" y="33"/>
                </a:lnTo>
                <a:lnTo>
                  <a:pt x="110" y="34"/>
                </a:lnTo>
                <a:lnTo>
                  <a:pt x="110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TextBox 1210"/>
          <p:cNvSpPr/>
          <p:nvPr/>
        </p:nvSpPr>
        <p:spPr>
          <a:xfrm>
            <a:off x="1716405" y="275590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  <a:endParaRPr lang="en-US" altLang="zh-CN" sz="2000" noProof="0" dirty="0">
              <a:ln>
                <a:noFill/>
              </a:ln>
              <a:solidFill>
                <a:schemeClr val="bg1"/>
              </a:solidFill>
              <a:uLnTx/>
              <a:uFillTx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252" name="文本框 251"/>
          <p:cNvSpPr txBox="1"/>
          <p:nvPr/>
        </p:nvSpPr>
        <p:spPr>
          <a:xfrm>
            <a:off x="1572895" y="315468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TextBox 1210"/>
          <p:cNvSpPr/>
          <p:nvPr/>
        </p:nvSpPr>
        <p:spPr>
          <a:xfrm>
            <a:off x="4065270" y="275590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  <a:endParaRPr lang="en-US" altLang="zh-CN" sz="2000" noProof="0" dirty="0">
              <a:ln>
                <a:noFill/>
              </a:ln>
              <a:solidFill>
                <a:schemeClr val="bg1"/>
              </a:solidFill>
              <a:uLnTx/>
              <a:uFillTx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21760" y="315468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TextBox 1210"/>
          <p:cNvSpPr/>
          <p:nvPr/>
        </p:nvSpPr>
        <p:spPr>
          <a:xfrm>
            <a:off x="6386195" y="275590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  <a:endParaRPr lang="en-US" altLang="zh-CN" sz="2000" noProof="0" dirty="0">
              <a:ln>
                <a:noFill/>
              </a:ln>
              <a:solidFill>
                <a:schemeClr val="bg1"/>
              </a:solidFill>
              <a:uLnTx/>
              <a:uFillTx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42685" y="315468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TextBox 1210"/>
          <p:cNvSpPr/>
          <p:nvPr/>
        </p:nvSpPr>
        <p:spPr>
          <a:xfrm>
            <a:off x="8573135" y="275590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  <a:endParaRPr lang="en-US" altLang="zh-CN" sz="2000" noProof="0" dirty="0">
              <a:ln>
                <a:noFill/>
              </a:ln>
              <a:solidFill>
                <a:schemeClr val="bg1"/>
              </a:solidFill>
              <a:uLnTx/>
              <a:uFillTx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29625" y="315468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62710" y="4264660"/>
            <a:ext cx="21164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10940" y="4264660"/>
            <a:ext cx="21164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08370" y="4264660"/>
            <a:ext cx="21164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22310" y="4264660"/>
            <a:ext cx="21164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4213225" y="2539400"/>
            <a:ext cx="3581400" cy="59817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zh-CN" altLang="en-US" sz="32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工作规划和展望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90770" y="1278290"/>
            <a:ext cx="23545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  <a:sym typeface="+mn-ea"/>
              </a:rPr>
              <a:t>04</a:t>
            </a:r>
            <a:endParaRPr lang="en-US" altLang="zh-CN" sz="8800" noProof="0" dirty="0">
              <a:ln>
                <a:noFill/>
              </a:ln>
              <a:solidFill>
                <a:srgbClr val="3590A6"/>
              </a:solidFill>
              <a:uLnTx/>
              <a:uFillTx/>
              <a:latin typeface="华文彩云" panose="02010800040101010101" charset="-122"/>
              <a:ea typeface="华文彩云" panose="0201080004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22850" y="3137570"/>
            <a:ext cx="22231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dirty="0">
                <a:ea typeface="锐字工房云字库细圆GBK" panose="02010604000000000000" pitchFamily="2" charset="-122"/>
                <a:sym typeface="+mn-ea"/>
              </a:rPr>
              <a:t>Plan&amp;Outlook</a:t>
            </a:r>
            <a:endParaRPr lang="en-US" altLang="zh-CN" dirty="0">
              <a:ea typeface="锐字工房云字库细圆GBK" panose="02010604000000000000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43200" y="3608105"/>
            <a:ext cx="664972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sz="10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sz="1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-12643" y="2257425"/>
            <a:ext cx="12250643" cy="5582298"/>
            <a:chOff x="-12643" y="2257425"/>
            <a:chExt cx="12250643" cy="558229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3399" y="4933096"/>
              <a:ext cx="2869858" cy="290662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643" y="2865952"/>
              <a:ext cx="1701744" cy="399204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91750" y="2257425"/>
              <a:ext cx="1946250" cy="5253751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21588" y="3798062"/>
              <a:ext cx="4602474" cy="3059938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/>
          </p:nvGrpSpPr>
          <p:grpSpPr>
            <a:xfrm rot="1653379">
              <a:off x="1063974" y="3899194"/>
              <a:ext cx="2643862" cy="3757168"/>
              <a:chOff x="593761" y="3798062"/>
              <a:chExt cx="2643862" cy="3757168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761" y="4197985"/>
                <a:ext cx="2643862" cy="3357245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8949" y="3798062"/>
                <a:ext cx="1666367" cy="1922116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5253355" y="1967867"/>
            <a:ext cx="15113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en-US" altLang="zh-CN" sz="1600">
                <a:solidFill>
                  <a:srgbClr val="3590A6"/>
                </a:solidFill>
                <a:ea typeface="Arial Unicode MS" panose="020B0604020202020204" charset="-122"/>
                <a:sym typeface="+mn-ea"/>
              </a:rPr>
              <a:t>CONTENTS</a:t>
            </a:r>
            <a:endParaRPr lang="en-US" altLang="zh-CN" sz="1600">
              <a:solidFill>
                <a:srgbClr val="3590A6"/>
              </a:solidFill>
              <a:ea typeface="Arial Unicode MS" panose="020B0604020202020204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106670" y="1304292"/>
            <a:ext cx="1798955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3590A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目 录</a:t>
            </a:r>
            <a:endParaRPr lang="zh-CN" altLang="en-US" sz="4000" dirty="0">
              <a:solidFill>
                <a:srgbClr val="3590A6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499995" y="2305052"/>
            <a:ext cx="7896860" cy="1925955"/>
            <a:chOff x="2499995" y="2880360"/>
            <a:chExt cx="7896860" cy="1925955"/>
          </a:xfrm>
        </p:grpSpPr>
        <p:sp>
          <p:nvSpPr>
            <p:cNvPr id="3" name="文本框 2"/>
            <p:cNvSpPr txBox="1"/>
            <p:nvPr/>
          </p:nvSpPr>
          <p:spPr>
            <a:xfrm>
              <a:off x="7174865" y="2880360"/>
              <a:ext cx="3221990" cy="71374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l"/>
              <a:r>
                <a:rPr lang="zh-CN" altLang="en-US" sz="200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工作体会</a:t>
              </a:r>
              <a:endParaRPr kumimoji="0" lang="zh-CN" altLang="en-US" sz="20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499995" y="2880360"/>
              <a:ext cx="7896860" cy="1925955"/>
              <a:chOff x="2499995" y="2880360"/>
              <a:chExt cx="7896860" cy="1925955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3613150" y="2880360"/>
                <a:ext cx="2090420" cy="713740"/>
              </a:xfrm>
              <a:prstGeom prst="rect">
                <a:avLst/>
              </a:prstGeom>
              <a:noFill/>
            </p:spPr>
            <p:txBody>
              <a:bodyPr anchor="ctr"/>
              <a:lstStyle/>
              <a:p>
                <a:pPr algn="l"/>
                <a:r>
                  <a:rPr kumimoji="0" lang="zh-CN" altLang="en-US" sz="200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工作回顾</a:t>
                </a:r>
                <a:endParaRPr kumimoji="0" lang="zh-CN" altLang="en-US" sz="20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2499995" y="3059430"/>
                <a:ext cx="1113155" cy="706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algn="ctr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4000" noProof="0" dirty="0">
                    <a:ln>
                      <a:noFill/>
                    </a:ln>
                    <a:solidFill>
                      <a:srgbClr val="3590A6"/>
                    </a:solidFill>
                    <a:uLnTx/>
                    <a:uFillTx/>
                    <a:latin typeface="华文彩云" panose="02010800040101010101" charset="-122"/>
                    <a:ea typeface="华文彩云" panose="02010800040101010101" charset="-122"/>
                    <a:sym typeface="+mn-ea"/>
                  </a:rPr>
                  <a:t>01</a:t>
                </a:r>
                <a:endParaRPr lang="en-US" altLang="zh-CN" sz="4000" noProof="0" dirty="0">
                  <a:ln>
                    <a:noFill/>
                  </a:ln>
                  <a:solidFill>
                    <a:srgbClr val="3590A6"/>
                  </a:solidFill>
                  <a:uLnTx/>
                  <a:uFillTx/>
                  <a:latin typeface="华文彩云" panose="02010800040101010101" charset="-122"/>
                  <a:ea typeface="华文彩云" panose="02010800040101010101" charset="-122"/>
                  <a:sym typeface="+mn-ea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2499995" y="4025265"/>
                <a:ext cx="1113155" cy="768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algn="ctr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4400" noProof="0" dirty="0">
                    <a:ln>
                      <a:noFill/>
                    </a:ln>
                    <a:solidFill>
                      <a:srgbClr val="3590A6"/>
                    </a:solidFill>
                    <a:uLnTx/>
                    <a:uFillTx/>
                    <a:latin typeface="华文彩云" panose="02010800040101010101" charset="-122"/>
                    <a:ea typeface="华文彩云" panose="02010800040101010101" charset="-122"/>
                    <a:sym typeface="+mn-ea"/>
                  </a:rPr>
                  <a:t>02</a:t>
                </a:r>
                <a:endParaRPr lang="en-US" altLang="zh-CN" sz="4400" noProof="0" dirty="0">
                  <a:ln>
                    <a:noFill/>
                  </a:ln>
                  <a:solidFill>
                    <a:srgbClr val="3590A6"/>
                  </a:solidFill>
                  <a:uLnTx/>
                  <a:uFillTx/>
                  <a:latin typeface="华文彩云" panose="02010800040101010101" charset="-122"/>
                  <a:ea typeface="华文彩云" panose="02010800040101010101" charset="-122"/>
                  <a:sym typeface="+mn-ea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6061710" y="2997835"/>
                <a:ext cx="1113155" cy="768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algn="ctr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4400" noProof="0" dirty="0">
                    <a:ln>
                      <a:noFill/>
                    </a:ln>
                    <a:solidFill>
                      <a:srgbClr val="3590A6"/>
                    </a:solidFill>
                    <a:uLnTx/>
                    <a:uFillTx/>
                    <a:latin typeface="华文彩云" panose="02010800040101010101" charset="-122"/>
                    <a:ea typeface="华文彩云" panose="02010800040101010101" charset="-122"/>
                    <a:sym typeface="+mn-ea"/>
                  </a:rPr>
                  <a:t>03</a:t>
                </a:r>
                <a:endParaRPr lang="en-US" altLang="zh-CN" sz="4400" noProof="0" dirty="0">
                  <a:ln>
                    <a:noFill/>
                  </a:ln>
                  <a:solidFill>
                    <a:srgbClr val="3590A6"/>
                  </a:solidFill>
                  <a:uLnTx/>
                  <a:uFillTx/>
                  <a:latin typeface="华文彩云" panose="02010800040101010101" charset="-122"/>
                  <a:ea typeface="华文彩云" panose="02010800040101010101" charset="-122"/>
                  <a:sym typeface="+mn-ea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6061710" y="4025265"/>
                <a:ext cx="1113155" cy="768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algn="ctr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4400" noProof="0" dirty="0">
                    <a:ln>
                      <a:noFill/>
                    </a:ln>
                    <a:solidFill>
                      <a:srgbClr val="3590A6"/>
                    </a:solidFill>
                    <a:uLnTx/>
                    <a:uFillTx/>
                    <a:latin typeface="华文彩云" panose="02010800040101010101" charset="-122"/>
                    <a:ea typeface="华文彩云" panose="02010800040101010101" charset="-122"/>
                    <a:sym typeface="+mn-ea"/>
                  </a:rPr>
                  <a:t>04</a:t>
                </a:r>
                <a:endParaRPr lang="en-US" altLang="zh-CN" sz="4400" noProof="0" dirty="0">
                  <a:ln>
                    <a:noFill/>
                  </a:ln>
                  <a:solidFill>
                    <a:srgbClr val="3590A6"/>
                  </a:solidFill>
                  <a:uLnTx/>
                  <a:uFillTx/>
                  <a:latin typeface="华文彩云" panose="02010800040101010101" charset="-122"/>
                  <a:ea typeface="华文彩云" panose="02010800040101010101" charset="-122"/>
                  <a:sym typeface="+mn-ea"/>
                </a:endParaRPr>
              </a:p>
            </p:txBody>
          </p:sp>
          <p:sp>
            <p:nvSpPr>
              <p:cNvPr id="2" name="文本框 1"/>
              <p:cNvSpPr txBox="1"/>
              <p:nvPr/>
            </p:nvSpPr>
            <p:spPr>
              <a:xfrm>
                <a:off x="3613150" y="4025265"/>
                <a:ext cx="2090420" cy="452755"/>
              </a:xfrm>
              <a:prstGeom prst="rect">
                <a:avLst/>
              </a:prstGeom>
              <a:noFill/>
            </p:spPr>
            <p:txBody>
              <a:bodyPr anchor="ctr"/>
              <a:lstStyle/>
              <a:p>
                <a:pPr algn="l"/>
                <a:r>
                  <a:rPr lang="zh-CN" altLang="en-US" sz="200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自我评价</a:t>
                </a:r>
                <a:endParaRPr kumimoji="0" lang="zh-CN" altLang="en-US" sz="20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174865" y="4012565"/>
                <a:ext cx="3221990" cy="465455"/>
              </a:xfrm>
              <a:prstGeom prst="rect">
                <a:avLst/>
              </a:prstGeom>
              <a:noFill/>
            </p:spPr>
            <p:txBody>
              <a:bodyPr anchor="ctr"/>
              <a:lstStyle/>
              <a:p>
                <a:pPr algn="l"/>
                <a:r>
                  <a:rPr lang="zh-CN" altLang="en-US" sz="200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工作规划和展望</a:t>
                </a:r>
                <a:endParaRPr kumimoji="0" lang="zh-CN" altLang="en-US" sz="20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3613150" y="3463925"/>
                <a:ext cx="1512570" cy="36830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en-US" altLang="zh-CN" dirty="0">
                    <a:ea typeface="锐字工房云字库细圆GBK" panose="02010604000000000000" pitchFamily="2" charset="-122"/>
                    <a:sym typeface="+mn-ea"/>
                  </a:rPr>
                  <a:t>Job Evaluation</a:t>
                </a:r>
                <a:endParaRPr lang="en-US" altLang="zh-CN" dirty="0">
                  <a:ea typeface="锐字工房云字库细圆GBK" panose="02010604000000000000" pitchFamily="2" charset="-122"/>
                  <a:sym typeface="+mn-ea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7174865" y="3463925"/>
                <a:ext cx="1564640" cy="36830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:r>
                  <a:rPr lang="en-US" altLang="zh-CN" sz="1800" dirty="0">
                    <a:ea typeface="锐字工房云字库细圆GBK" panose="02010604000000000000" pitchFamily="2" charset="-122"/>
                    <a:sym typeface="+mn-ea"/>
                  </a:rPr>
                  <a:t>Self-evaluation</a:t>
                </a:r>
                <a:endParaRPr lang="en-US" altLang="zh-CN" sz="1800" dirty="0">
                  <a:ea typeface="锐字工房云字库细圆GBK" panose="02010604000000000000" pitchFamily="2" charset="-122"/>
                  <a:sym typeface="+mn-ea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3613150" y="4438015"/>
                <a:ext cx="2033270" cy="36830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en-US" altLang="zh-CN" sz="1800" dirty="0">
                    <a:ea typeface="锐字工房云字库细圆GBK" panose="02010604000000000000" pitchFamily="2" charset="-122"/>
                    <a:sym typeface="+mn-ea"/>
                  </a:rPr>
                  <a:t>Working Experience</a:t>
                </a:r>
                <a:endParaRPr lang="en-US" altLang="zh-CN" sz="1600" dirty="0"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7174865" y="4438015"/>
                <a:ext cx="1485265" cy="36830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:r>
                  <a:rPr lang="en-US" altLang="zh-CN" sz="1800" dirty="0">
                    <a:ea typeface="锐字工房云字库细圆GBK" panose="02010604000000000000" pitchFamily="2" charset="-122"/>
                    <a:sym typeface="+mn-ea"/>
                  </a:rPr>
                  <a:t>Plan&amp;Outlook</a:t>
                </a:r>
                <a:endParaRPr lang="en-US" altLang="zh-CN" sz="1800" dirty="0">
                  <a:ea typeface="锐字工房云字库细圆GBK" panose="02010604000000000000" pitchFamily="2" charset="-122"/>
                  <a:sym typeface="+mn-ea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4889500" y="916305"/>
            <a:ext cx="2059940" cy="261620"/>
            <a:chOff x="7454" y="1360"/>
            <a:chExt cx="3244" cy="412"/>
          </a:xfrm>
        </p:grpSpPr>
        <p:sp>
          <p:nvSpPr>
            <p:cNvPr id="29" name="椭圆 28"/>
            <p:cNvSpPr/>
            <p:nvPr/>
          </p:nvSpPr>
          <p:spPr>
            <a:xfrm>
              <a:off x="7454" y="1360"/>
              <a:ext cx="413" cy="413"/>
            </a:xfrm>
            <a:prstGeom prst="ellipse">
              <a:avLst/>
            </a:prstGeom>
            <a:solidFill>
              <a:srgbClr val="359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8398" y="1360"/>
              <a:ext cx="413" cy="413"/>
            </a:xfrm>
            <a:prstGeom prst="ellipse">
              <a:avLst/>
            </a:prstGeom>
            <a:solidFill>
              <a:srgbClr val="EA99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342" y="1360"/>
              <a:ext cx="413" cy="413"/>
            </a:xfrm>
            <a:prstGeom prst="ellipse">
              <a:avLst/>
            </a:prstGeom>
            <a:solidFill>
              <a:srgbClr val="F3D3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0286" y="1360"/>
              <a:ext cx="413" cy="413"/>
            </a:xfrm>
            <a:prstGeom prst="ellipse">
              <a:avLst/>
            </a:prstGeom>
            <a:solidFill>
              <a:srgbClr val="359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-12643" y="2257425"/>
            <a:ext cx="12250643" cy="5582298"/>
            <a:chOff x="-12643" y="2257425"/>
            <a:chExt cx="12250643" cy="5582298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3399" y="4933096"/>
              <a:ext cx="2869858" cy="2906627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643" y="2865952"/>
              <a:ext cx="1701744" cy="3992047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91750" y="2257425"/>
              <a:ext cx="1946250" cy="5253751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21588" y="3798062"/>
              <a:ext cx="4602474" cy="3059938"/>
            </a:xfrm>
            <a:prstGeom prst="rect">
              <a:avLst/>
            </a:prstGeom>
          </p:spPr>
        </p:pic>
        <p:grpSp>
          <p:nvGrpSpPr>
            <p:cNvPr id="43" name="组合 42"/>
            <p:cNvGrpSpPr/>
            <p:nvPr/>
          </p:nvGrpSpPr>
          <p:grpSpPr>
            <a:xfrm rot="1653379">
              <a:off x="1063974" y="3899194"/>
              <a:ext cx="2643862" cy="3757168"/>
              <a:chOff x="593761" y="3798062"/>
              <a:chExt cx="2643862" cy="3757168"/>
            </a:xfrm>
          </p:grpSpPr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761" y="4197985"/>
                <a:ext cx="2643862" cy="3357245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8949" y="3798062"/>
                <a:ext cx="1666367" cy="1922116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549015" y="1796415"/>
            <a:ext cx="4959985" cy="2301240"/>
            <a:chOff x="4179" y="2749"/>
            <a:chExt cx="9488" cy="4402"/>
          </a:xfrm>
        </p:grpSpPr>
        <p:sp>
          <p:nvSpPr>
            <p:cNvPr id="226" name="缺角三角形"/>
            <p:cNvSpPr/>
            <p:nvPr/>
          </p:nvSpPr>
          <p:spPr>
            <a:xfrm>
              <a:off x="4179" y="2749"/>
              <a:ext cx="4403" cy="4403"/>
            </a:xfrm>
            <a:custGeom>
              <a:avLst/>
              <a:gdLst>
                <a:gd name="connsiteX0" fmla="*/ 1846300 w 4171682"/>
                <a:gd name="connsiteY0" fmla="*/ 0 h 3589654"/>
                <a:gd name="connsiteX1" fmla="*/ 2325378 w 4171682"/>
                <a:gd name="connsiteY1" fmla="*/ 0 h 3589654"/>
                <a:gd name="connsiteX2" fmla="*/ 4171682 w 4171682"/>
                <a:gd name="connsiteY2" fmla="*/ 3183284 h 3589654"/>
                <a:gd name="connsiteX3" fmla="*/ 3937064 w 4171682"/>
                <a:gd name="connsiteY3" fmla="*/ 3589654 h 3589654"/>
                <a:gd name="connsiteX4" fmla="*/ 234622 w 4171682"/>
                <a:gd name="connsiteY4" fmla="*/ 3589654 h 3589654"/>
                <a:gd name="connsiteX5" fmla="*/ 0 w 4171682"/>
                <a:gd name="connsiteY5" fmla="*/ 3183277 h 358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71682" h="3589654">
                  <a:moveTo>
                    <a:pt x="1846300" y="0"/>
                  </a:moveTo>
                  <a:lnTo>
                    <a:pt x="2325378" y="0"/>
                  </a:lnTo>
                  <a:lnTo>
                    <a:pt x="4171682" y="3183284"/>
                  </a:lnTo>
                  <a:lnTo>
                    <a:pt x="3937064" y="3589654"/>
                  </a:lnTo>
                  <a:lnTo>
                    <a:pt x="234622" y="3589654"/>
                  </a:lnTo>
                  <a:lnTo>
                    <a:pt x="0" y="3183277"/>
                  </a:lnTo>
                  <a:close/>
                </a:path>
              </a:pathLst>
            </a:custGeom>
            <a:solidFill>
              <a:srgbClr val="3590A6"/>
            </a:solidFill>
            <a:ln>
              <a:noFill/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缺角三角形"/>
            <p:cNvSpPr/>
            <p:nvPr/>
          </p:nvSpPr>
          <p:spPr>
            <a:xfrm>
              <a:off x="6250" y="2951"/>
              <a:ext cx="3999" cy="3999"/>
            </a:xfrm>
            <a:custGeom>
              <a:avLst/>
              <a:gdLst>
                <a:gd name="connsiteX0" fmla="*/ 1846300 w 4171682"/>
                <a:gd name="connsiteY0" fmla="*/ 0 h 3589654"/>
                <a:gd name="connsiteX1" fmla="*/ 2325378 w 4171682"/>
                <a:gd name="connsiteY1" fmla="*/ 0 h 3589654"/>
                <a:gd name="connsiteX2" fmla="*/ 4171682 w 4171682"/>
                <a:gd name="connsiteY2" fmla="*/ 3183284 h 3589654"/>
                <a:gd name="connsiteX3" fmla="*/ 3937064 w 4171682"/>
                <a:gd name="connsiteY3" fmla="*/ 3589654 h 3589654"/>
                <a:gd name="connsiteX4" fmla="*/ 234622 w 4171682"/>
                <a:gd name="connsiteY4" fmla="*/ 3589654 h 3589654"/>
                <a:gd name="connsiteX5" fmla="*/ 0 w 4171682"/>
                <a:gd name="connsiteY5" fmla="*/ 3183277 h 358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71682" h="3589654">
                  <a:moveTo>
                    <a:pt x="1846300" y="0"/>
                  </a:moveTo>
                  <a:lnTo>
                    <a:pt x="2325378" y="0"/>
                  </a:lnTo>
                  <a:lnTo>
                    <a:pt x="4171682" y="3183284"/>
                  </a:lnTo>
                  <a:lnTo>
                    <a:pt x="3937064" y="3589654"/>
                  </a:lnTo>
                  <a:lnTo>
                    <a:pt x="234622" y="3589654"/>
                  </a:lnTo>
                  <a:lnTo>
                    <a:pt x="0" y="3183277"/>
                  </a:lnTo>
                  <a:close/>
                </a:path>
              </a:pathLst>
            </a:custGeom>
            <a:solidFill>
              <a:srgbClr val="EA994A"/>
            </a:solidFill>
            <a:ln>
              <a:noFill/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" name="缺角三角形"/>
            <p:cNvSpPr/>
            <p:nvPr/>
          </p:nvSpPr>
          <p:spPr>
            <a:xfrm>
              <a:off x="8582" y="3402"/>
              <a:ext cx="3097" cy="3097"/>
            </a:xfrm>
            <a:custGeom>
              <a:avLst/>
              <a:gdLst>
                <a:gd name="connsiteX0" fmla="*/ 1846300 w 4171682"/>
                <a:gd name="connsiteY0" fmla="*/ 0 h 3589654"/>
                <a:gd name="connsiteX1" fmla="*/ 2325378 w 4171682"/>
                <a:gd name="connsiteY1" fmla="*/ 0 h 3589654"/>
                <a:gd name="connsiteX2" fmla="*/ 4171682 w 4171682"/>
                <a:gd name="connsiteY2" fmla="*/ 3183284 h 3589654"/>
                <a:gd name="connsiteX3" fmla="*/ 3937064 w 4171682"/>
                <a:gd name="connsiteY3" fmla="*/ 3589654 h 3589654"/>
                <a:gd name="connsiteX4" fmla="*/ 234622 w 4171682"/>
                <a:gd name="connsiteY4" fmla="*/ 3589654 h 3589654"/>
                <a:gd name="connsiteX5" fmla="*/ 0 w 4171682"/>
                <a:gd name="connsiteY5" fmla="*/ 3183277 h 358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71682" h="3589654">
                  <a:moveTo>
                    <a:pt x="1846300" y="0"/>
                  </a:moveTo>
                  <a:lnTo>
                    <a:pt x="2325378" y="0"/>
                  </a:lnTo>
                  <a:lnTo>
                    <a:pt x="4171682" y="3183284"/>
                  </a:lnTo>
                  <a:lnTo>
                    <a:pt x="3937064" y="3589654"/>
                  </a:lnTo>
                  <a:lnTo>
                    <a:pt x="234622" y="3589654"/>
                  </a:lnTo>
                  <a:lnTo>
                    <a:pt x="0" y="3183277"/>
                  </a:lnTo>
                  <a:close/>
                </a:path>
              </a:pathLst>
            </a:custGeom>
            <a:solidFill>
              <a:srgbClr val="3590A6"/>
            </a:solidFill>
            <a:ln>
              <a:noFill/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缺角三角形"/>
            <p:cNvSpPr/>
            <p:nvPr/>
          </p:nvSpPr>
          <p:spPr>
            <a:xfrm>
              <a:off x="10249" y="3241"/>
              <a:ext cx="3419" cy="3419"/>
            </a:xfrm>
            <a:custGeom>
              <a:avLst/>
              <a:gdLst>
                <a:gd name="connsiteX0" fmla="*/ 1846300 w 4171682"/>
                <a:gd name="connsiteY0" fmla="*/ 0 h 3589654"/>
                <a:gd name="connsiteX1" fmla="*/ 2325378 w 4171682"/>
                <a:gd name="connsiteY1" fmla="*/ 0 h 3589654"/>
                <a:gd name="connsiteX2" fmla="*/ 4171682 w 4171682"/>
                <a:gd name="connsiteY2" fmla="*/ 3183284 h 3589654"/>
                <a:gd name="connsiteX3" fmla="*/ 3937064 w 4171682"/>
                <a:gd name="connsiteY3" fmla="*/ 3589654 h 3589654"/>
                <a:gd name="connsiteX4" fmla="*/ 234622 w 4171682"/>
                <a:gd name="connsiteY4" fmla="*/ 3589654 h 3589654"/>
                <a:gd name="connsiteX5" fmla="*/ 0 w 4171682"/>
                <a:gd name="connsiteY5" fmla="*/ 3183277 h 358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71682" h="3589654">
                  <a:moveTo>
                    <a:pt x="1846300" y="0"/>
                  </a:moveTo>
                  <a:lnTo>
                    <a:pt x="2325378" y="0"/>
                  </a:lnTo>
                  <a:lnTo>
                    <a:pt x="4171682" y="3183284"/>
                  </a:lnTo>
                  <a:lnTo>
                    <a:pt x="3937064" y="3589654"/>
                  </a:lnTo>
                  <a:lnTo>
                    <a:pt x="234622" y="3589654"/>
                  </a:lnTo>
                  <a:lnTo>
                    <a:pt x="0" y="3183277"/>
                  </a:lnTo>
                  <a:close/>
                </a:path>
              </a:pathLst>
            </a:custGeom>
            <a:solidFill>
              <a:srgbClr val="F3D388"/>
            </a:solidFill>
            <a:ln>
              <a:noFill/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626461" y="1685390"/>
            <a:ext cx="1068070" cy="216534"/>
            <a:chOff x="7529460" y="2447957"/>
            <a:chExt cx="1067931" cy="216584"/>
          </a:xfrm>
        </p:grpSpPr>
        <p:sp>
          <p:nvSpPr>
            <p:cNvPr id="71" name="任意多边形 70"/>
            <p:cNvSpPr/>
            <p:nvPr/>
          </p:nvSpPr>
          <p:spPr>
            <a:xfrm flipH="1">
              <a:off x="7627237" y="2507025"/>
              <a:ext cx="970154" cy="157516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 flipH="1">
              <a:off x="7529460" y="2447957"/>
              <a:ext cx="97782" cy="10127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426460" y="4319905"/>
            <a:ext cx="1682115" cy="321945"/>
            <a:chOff x="4873" y="7065"/>
            <a:chExt cx="2649" cy="507"/>
          </a:xfrm>
        </p:grpSpPr>
        <p:sp>
          <p:nvSpPr>
            <p:cNvPr id="6" name="任意多边形 5"/>
            <p:cNvSpPr/>
            <p:nvPr/>
          </p:nvSpPr>
          <p:spPr>
            <a:xfrm flipH="1" flipV="1">
              <a:off x="4944" y="7065"/>
              <a:ext cx="2578" cy="428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flipH="1" flipV="1">
              <a:off x="4873" y="7413"/>
              <a:ext cx="154" cy="15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flipH="1">
            <a:off x="6722086" y="1929865"/>
            <a:ext cx="2104263" cy="207838"/>
            <a:chOff x="6493275" y="2456214"/>
            <a:chExt cx="2103989" cy="207886"/>
          </a:xfrm>
        </p:grpSpPr>
        <p:sp>
          <p:nvSpPr>
            <p:cNvPr id="11" name="任意多边形 10"/>
            <p:cNvSpPr/>
            <p:nvPr/>
          </p:nvSpPr>
          <p:spPr>
            <a:xfrm flipH="1">
              <a:off x="6554828" y="2506762"/>
              <a:ext cx="2042436" cy="157338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flipH="1">
              <a:off x="6493275" y="2456214"/>
              <a:ext cx="97782" cy="10127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 flipV="1">
            <a:off x="7109436" y="3992345"/>
            <a:ext cx="1365885" cy="206375"/>
            <a:chOff x="7231684" y="2458119"/>
            <a:chExt cx="1365707" cy="206423"/>
          </a:xfrm>
        </p:grpSpPr>
        <p:sp>
          <p:nvSpPr>
            <p:cNvPr id="14" name="任意多边形 13"/>
            <p:cNvSpPr/>
            <p:nvPr/>
          </p:nvSpPr>
          <p:spPr>
            <a:xfrm flipH="1">
              <a:off x="7329461" y="2507026"/>
              <a:ext cx="1267930" cy="157516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7231684" y="2458119"/>
              <a:ext cx="97782" cy="10127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8826500" y="2053590"/>
            <a:ext cx="28689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826500" y="1698625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21395" y="4149725"/>
            <a:ext cx="28689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621395" y="379476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36295" y="1796415"/>
            <a:ext cx="27127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95045" y="144145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9445" y="4540885"/>
            <a:ext cx="27127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98195" y="418592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grpSp>
        <p:nvGrpSpPr>
          <p:cNvPr id="236" name="组合 235"/>
          <p:cNvGrpSpPr/>
          <p:nvPr/>
        </p:nvGrpSpPr>
        <p:grpSpPr>
          <a:xfrm>
            <a:off x="5509260" y="2961005"/>
            <a:ext cx="335915" cy="334645"/>
            <a:chOff x="4301" y="6172"/>
            <a:chExt cx="464" cy="462"/>
          </a:xfrm>
          <a:solidFill>
            <a:schemeClr val="bg1"/>
          </a:solidFill>
          <a:scene3d>
            <a:camera prst="isometricRightUp"/>
            <a:lightRig rig="threePt" dir="t"/>
          </a:scene3d>
        </p:grpSpPr>
        <p:sp>
          <p:nvSpPr>
            <p:cNvPr id="36" name="Freeform 33"/>
            <p:cNvSpPr/>
            <p:nvPr/>
          </p:nvSpPr>
          <p:spPr bwMode="auto">
            <a:xfrm>
              <a:off x="4301" y="6172"/>
              <a:ext cx="464" cy="232"/>
            </a:xfrm>
            <a:custGeom>
              <a:avLst/>
              <a:gdLst>
                <a:gd name="T0" fmla="*/ 188 w 192"/>
                <a:gd name="T1" fmla="*/ 32 h 96"/>
                <a:gd name="T2" fmla="*/ 132 w 192"/>
                <a:gd name="T3" fmla="*/ 32 h 96"/>
                <a:gd name="T4" fmla="*/ 136 w 192"/>
                <a:gd name="T5" fmla="*/ 20 h 96"/>
                <a:gd name="T6" fmla="*/ 116 w 192"/>
                <a:gd name="T7" fmla="*/ 0 h 96"/>
                <a:gd name="T8" fmla="*/ 96 w 192"/>
                <a:gd name="T9" fmla="*/ 20 h 96"/>
                <a:gd name="T10" fmla="*/ 100 w 192"/>
                <a:gd name="T11" fmla="*/ 32 h 96"/>
                <a:gd name="T12" fmla="*/ 92 w 192"/>
                <a:gd name="T13" fmla="*/ 32 h 96"/>
                <a:gd name="T14" fmla="*/ 96 w 192"/>
                <a:gd name="T15" fmla="*/ 20 h 96"/>
                <a:gd name="T16" fmla="*/ 76 w 192"/>
                <a:gd name="T17" fmla="*/ 0 h 96"/>
                <a:gd name="T18" fmla="*/ 56 w 192"/>
                <a:gd name="T19" fmla="*/ 20 h 96"/>
                <a:gd name="T20" fmla="*/ 60 w 192"/>
                <a:gd name="T21" fmla="*/ 32 h 96"/>
                <a:gd name="T22" fmla="*/ 4 w 192"/>
                <a:gd name="T23" fmla="*/ 32 h 96"/>
                <a:gd name="T24" fmla="*/ 0 w 192"/>
                <a:gd name="T25" fmla="*/ 36 h 96"/>
                <a:gd name="T26" fmla="*/ 0 w 192"/>
                <a:gd name="T27" fmla="*/ 92 h 96"/>
                <a:gd name="T28" fmla="*/ 4 w 192"/>
                <a:gd name="T29" fmla="*/ 96 h 96"/>
                <a:gd name="T30" fmla="*/ 16 w 192"/>
                <a:gd name="T31" fmla="*/ 96 h 96"/>
                <a:gd name="T32" fmla="*/ 24 w 192"/>
                <a:gd name="T33" fmla="*/ 96 h 96"/>
                <a:gd name="T34" fmla="*/ 80 w 192"/>
                <a:gd name="T35" fmla="*/ 96 h 96"/>
                <a:gd name="T36" fmla="*/ 88 w 192"/>
                <a:gd name="T37" fmla="*/ 96 h 96"/>
                <a:gd name="T38" fmla="*/ 88 w 192"/>
                <a:gd name="T39" fmla="*/ 88 h 96"/>
                <a:gd name="T40" fmla="*/ 88 w 192"/>
                <a:gd name="T41" fmla="*/ 40 h 96"/>
                <a:gd name="T42" fmla="*/ 104 w 192"/>
                <a:gd name="T43" fmla="*/ 40 h 96"/>
                <a:gd name="T44" fmla="*/ 104 w 192"/>
                <a:gd name="T45" fmla="*/ 88 h 96"/>
                <a:gd name="T46" fmla="*/ 104 w 192"/>
                <a:gd name="T47" fmla="*/ 96 h 96"/>
                <a:gd name="T48" fmla="*/ 112 w 192"/>
                <a:gd name="T49" fmla="*/ 96 h 96"/>
                <a:gd name="T50" fmla="*/ 168 w 192"/>
                <a:gd name="T51" fmla="*/ 96 h 96"/>
                <a:gd name="T52" fmla="*/ 176 w 192"/>
                <a:gd name="T53" fmla="*/ 96 h 96"/>
                <a:gd name="T54" fmla="*/ 188 w 192"/>
                <a:gd name="T55" fmla="*/ 96 h 96"/>
                <a:gd name="T56" fmla="*/ 192 w 192"/>
                <a:gd name="T57" fmla="*/ 92 h 96"/>
                <a:gd name="T58" fmla="*/ 192 w 192"/>
                <a:gd name="T59" fmla="*/ 36 h 96"/>
                <a:gd name="T60" fmla="*/ 188 w 192"/>
                <a:gd name="T61" fmla="*/ 3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2" h="96">
                  <a:moveTo>
                    <a:pt x="188" y="32"/>
                  </a:moveTo>
                  <a:cubicBezTo>
                    <a:pt x="132" y="32"/>
                    <a:pt x="132" y="32"/>
                    <a:pt x="132" y="32"/>
                  </a:cubicBezTo>
                  <a:cubicBezTo>
                    <a:pt x="135" y="29"/>
                    <a:pt x="136" y="24"/>
                    <a:pt x="136" y="20"/>
                  </a:cubicBezTo>
                  <a:cubicBezTo>
                    <a:pt x="136" y="9"/>
                    <a:pt x="127" y="0"/>
                    <a:pt x="116" y="0"/>
                  </a:cubicBezTo>
                  <a:cubicBezTo>
                    <a:pt x="105" y="0"/>
                    <a:pt x="96" y="9"/>
                    <a:pt x="96" y="20"/>
                  </a:cubicBezTo>
                  <a:cubicBezTo>
                    <a:pt x="96" y="24"/>
                    <a:pt x="98" y="29"/>
                    <a:pt x="100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5" y="29"/>
                    <a:pt x="96" y="24"/>
                    <a:pt x="96" y="20"/>
                  </a:cubicBezTo>
                  <a:cubicBezTo>
                    <a:pt x="96" y="9"/>
                    <a:pt x="87" y="0"/>
                    <a:pt x="76" y="0"/>
                  </a:cubicBezTo>
                  <a:cubicBezTo>
                    <a:pt x="65" y="0"/>
                    <a:pt x="56" y="9"/>
                    <a:pt x="56" y="20"/>
                  </a:cubicBezTo>
                  <a:cubicBezTo>
                    <a:pt x="56" y="24"/>
                    <a:pt x="58" y="29"/>
                    <a:pt x="60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4"/>
                    <a:pt x="2" y="96"/>
                    <a:pt x="4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4" y="96"/>
                    <a:pt x="104" y="96"/>
                    <a:pt x="104" y="96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76" y="96"/>
                    <a:pt x="176" y="96"/>
                    <a:pt x="176" y="96"/>
                  </a:cubicBezTo>
                  <a:cubicBezTo>
                    <a:pt x="188" y="96"/>
                    <a:pt x="188" y="96"/>
                    <a:pt x="188" y="96"/>
                  </a:cubicBezTo>
                  <a:cubicBezTo>
                    <a:pt x="190" y="96"/>
                    <a:pt x="192" y="94"/>
                    <a:pt x="192" y="92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92" y="34"/>
                    <a:pt x="190" y="32"/>
                    <a:pt x="188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 noEditPoints="1"/>
            </p:cNvSpPr>
            <p:nvPr/>
          </p:nvSpPr>
          <p:spPr bwMode="auto">
            <a:xfrm>
              <a:off x="4339" y="6424"/>
              <a:ext cx="387" cy="211"/>
            </a:xfrm>
            <a:custGeom>
              <a:avLst/>
              <a:gdLst>
                <a:gd name="T0" fmla="*/ 96 w 160"/>
                <a:gd name="T1" fmla="*/ 0 h 88"/>
                <a:gd name="T2" fmla="*/ 88 w 160"/>
                <a:gd name="T3" fmla="*/ 0 h 88"/>
                <a:gd name="T4" fmla="*/ 88 w 160"/>
                <a:gd name="T5" fmla="*/ 80 h 88"/>
                <a:gd name="T6" fmla="*/ 72 w 160"/>
                <a:gd name="T7" fmla="*/ 80 h 88"/>
                <a:gd name="T8" fmla="*/ 72 w 160"/>
                <a:gd name="T9" fmla="*/ 0 h 88"/>
                <a:gd name="T10" fmla="*/ 64 w 160"/>
                <a:gd name="T11" fmla="*/ 0 h 88"/>
                <a:gd name="T12" fmla="*/ 8 w 160"/>
                <a:gd name="T13" fmla="*/ 0 h 88"/>
                <a:gd name="T14" fmla="*/ 0 w 160"/>
                <a:gd name="T15" fmla="*/ 0 h 88"/>
                <a:gd name="T16" fmla="*/ 0 w 160"/>
                <a:gd name="T17" fmla="*/ 84 h 88"/>
                <a:gd name="T18" fmla="*/ 4 w 160"/>
                <a:gd name="T19" fmla="*/ 88 h 88"/>
                <a:gd name="T20" fmla="*/ 68 w 160"/>
                <a:gd name="T21" fmla="*/ 88 h 88"/>
                <a:gd name="T22" fmla="*/ 156 w 160"/>
                <a:gd name="T23" fmla="*/ 88 h 88"/>
                <a:gd name="T24" fmla="*/ 160 w 160"/>
                <a:gd name="T25" fmla="*/ 84 h 88"/>
                <a:gd name="T26" fmla="*/ 160 w 160"/>
                <a:gd name="T27" fmla="*/ 0 h 88"/>
                <a:gd name="T28" fmla="*/ 152 w 160"/>
                <a:gd name="T29" fmla="*/ 0 h 88"/>
                <a:gd name="T30" fmla="*/ 96 w 160"/>
                <a:gd name="T31" fmla="*/ 0 h 88"/>
                <a:gd name="T32" fmla="*/ 96 w 160"/>
                <a:gd name="T33" fmla="*/ 80 h 88"/>
                <a:gd name="T34" fmla="*/ 96 w 160"/>
                <a:gd name="T35" fmla="*/ 80 h 88"/>
                <a:gd name="T36" fmla="*/ 96 w 160"/>
                <a:gd name="T37" fmla="*/ 76 h 88"/>
                <a:gd name="T38" fmla="*/ 96 w 160"/>
                <a:gd name="T39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88">
                  <a:moveTo>
                    <a:pt x="96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6"/>
                    <a:pt x="2" y="88"/>
                    <a:pt x="4" y="8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8" y="88"/>
                    <a:pt x="160" y="86"/>
                    <a:pt x="160" y="84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2" y="0"/>
                    <a:pt x="152" y="0"/>
                    <a:pt x="152" y="0"/>
                  </a:cubicBezTo>
                  <a:lnTo>
                    <a:pt x="96" y="0"/>
                  </a:lnTo>
                  <a:close/>
                  <a:moveTo>
                    <a:pt x="96" y="80"/>
                  </a:moveTo>
                  <a:cubicBezTo>
                    <a:pt x="96" y="80"/>
                    <a:pt x="96" y="80"/>
                    <a:pt x="96" y="80"/>
                  </a:cubicBezTo>
                  <a:cubicBezTo>
                    <a:pt x="96" y="79"/>
                    <a:pt x="96" y="77"/>
                    <a:pt x="96" y="76"/>
                  </a:cubicBezTo>
                  <a:lnTo>
                    <a:pt x="96" y="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4553585" y="2921000"/>
            <a:ext cx="334645" cy="335915"/>
            <a:chOff x="4301" y="5033"/>
            <a:chExt cx="462" cy="464"/>
          </a:xfrm>
          <a:solidFill>
            <a:schemeClr val="bg1"/>
          </a:solidFill>
          <a:scene3d>
            <a:camera prst="isometricRightUp"/>
            <a:lightRig rig="threePt" dir="t"/>
          </a:scene3d>
        </p:grpSpPr>
        <p:sp>
          <p:nvSpPr>
            <p:cNvPr id="56" name="Freeform 53"/>
            <p:cNvSpPr/>
            <p:nvPr/>
          </p:nvSpPr>
          <p:spPr bwMode="auto">
            <a:xfrm>
              <a:off x="4458" y="5033"/>
              <a:ext cx="116" cy="113"/>
            </a:xfrm>
            <a:custGeom>
              <a:avLst/>
              <a:gdLst>
                <a:gd name="T0" fmla="*/ 46 w 48"/>
                <a:gd name="T1" fmla="*/ 29 h 47"/>
                <a:gd name="T2" fmla="*/ 46 w 48"/>
                <a:gd name="T3" fmla="*/ 24 h 47"/>
                <a:gd name="T4" fmla="*/ 24 w 48"/>
                <a:gd name="T5" fmla="*/ 1 h 47"/>
                <a:gd name="T6" fmla="*/ 21 w 48"/>
                <a:gd name="T7" fmla="*/ 0 h 47"/>
                <a:gd name="T8" fmla="*/ 18 w 48"/>
                <a:gd name="T9" fmla="*/ 1 h 47"/>
                <a:gd name="T10" fmla="*/ 0 w 48"/>
                <a:gd name="T11" fmla="*/ 19 h 47"/>
                <a:gd name="T12" fmla="*/ 28 w 48"/>
                <a:gd name="T13" fmla="*/ 47 h 47"/>
                <a:gd name="T14" fmla="*/ 46 w 48"/>
                <a:gd name="T15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47">
                  <a:moveTo>
                    <a:pt x="46" y="29"/>
                  </a:moveTo>
                  <a:cubicBezTo>
                    <a:pt x="48" y="28"/>
                    <a:pt x="48" y="25"/>
                    <a:pt x="46" y="2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8" y="47"/>
                    <a:pt x="28" y="47"/>
                    <a:pt x="28" y="47"/>
                  </a:cubicBezTo>
                  <a:lnTo>
                    <a:pt x="46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4301" y="5093"/>
              <a:ext cx="404" cy="404"/>
            </a:xfrm>
            <a:custGeom>
              <a:avLst/>
              <a:gdLst>
                <a:gd name="T0" fmla="*/ 100 w 167"/>
                <a:gd name="T1" fmla="*/ 118 h 167"/>
                <a:gd name="T2" fmla="*/ 76 w 167"/>
                <a:gd name="T3" fmla="*/ 127 h 167"/>
                <a:gd name="T4" fmla="*/ 51 w 167"/>
                <a:gd name="T5" fmla="*/ 116 h 167"/>
                <a:gd name="T6" fmla="*/ 40 w 167"/>
                <a:gd name="T7" fmla="*/ 91 h 167"/>
                <a:gd name="T8" fmla="*/ 51 w 167"/>
                <a:gd name="T9" fmla="*/ 65 h 167"/>
                <a:gd name="T10" fmla="*/ 88 w 167"/>
                <a:gd name="T11" fmla="*/ 28 h 167"/>
                <a:gd name="T12" fmla="*/ 60 w 167"/>
                <a:gd name="T13" fmla="*/ 0 h 167"/>
                <a:gd name="T14" fmla="*/ 22 w 167"/>
                <a:gd name="T15" fmla="*/ 37 h 167"/>
                <a:gd name="T16" fmla="*/ 22 w 167"/>
                <a:gd name="T17" fmla="*/ 37 h 167"/>
                <a:gd name="T18" fmla="*/ 0 w 167"/>
                <a:gd name="T19" fmla="*/ 91 h 167"/>
                <a:gd name="T20" fmla="*/ 22 w 167"/>
                <a:gd name="T21" fmla="*/ 145 h 167"/>
                <a:gd name="T22" fmla="*/ 76 w 167"/>
                <a:gd name="T23" fmla="*/ 167 h 167"/>
                <a:gd name="T24" fmla="*/ 130 w 167"/>
                <a:gd name="T25" fmla="*/ 145 h 167"/>
                <a:gd name="T26" fmla="*/ 130 w 167"/>
                <a:gd name="T27" fmla="*/ 144 h 167"/>
                <a:gd name="T28" fmla="*/ 167 w 167"/>
                <a:gd name="T29" fmla="*/ 107 h 167"/>
                <a:gd name="T30" fmla="*/ 139 w 167"/>
                <a:gd name="T31" fmla="*/ 79 h 167"/>
                <a:gd name="T32" fmla="*/ 100 w 167"/>
                <a:gd name="T33" fmla="*/ 11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167">
                  <a:moveTo>
                    <a:pt x="100" y="118"/>
                  </a:moveTo>
                  <a:cubicBezTo>
                    <a:pt x="94" y="124"/>
                    <a:pt x="85" y="127"/>
                    <a:pt x="76" y="127"/>
                  </a:cubicBezTo>
                  <a:cubicBezTo>
                    <a:pt x="67" y="127"/>
                    <a:pt x="57" y="123"/>
                    <a:pt x="51" y="116"/>
                  </a:cubicBezTo>
                  <a:cubicBezTo>
                    <a:pt x="44" y="110"/>
                    <a:pt x="40" y="100"/>
                    <a:pt x="40" y="91"/>
                  </a:cubicBezTo>
                  <a:cubicBezTo>
                    <a:pt x="40" y="81"/>
                    <a:pt x="44" y="72"/>
                    <a:pt x="51" y="6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8" y="52"/>
                    <a:pt x="0" y="71"/>
                    <a:pt x="0" y="91"/>
                  </a:cubicBezTo>
                  <a:cubicBezTo>
                    <a:pt x="0" y="111"/>
                    <a:pt x="8" y="130"/>
                    <a:pt x="22" y="145"/>
                  </a:cubicBezTo>
                  <a:cubicBezTo>
                    <a:pt x="37" y="159"/>
                    <a:pt x="56" y="167"/>
                    <a:pt x="76" y="167"/>
                  </a:cubicBezTo>
                  <a:cubicBezTo>
                    <a:pt x="96" y="167"/>
                    <a:pt x="116" y="159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39" y="79"/>
                    <a:pt x="139" y="79"/>
                    <a:pt x="139" y="79"/>
                  </a:cubicBezTo>
                  <a:lnTo>
                    <a:pt x="100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4651" y="5224"/>
              <a:ext cx="113" cy="116"/>
            </a:xfrm>
            <a:custGeom>
              <a:avLst/>
              <a:gdLst>
                <a:gd name="T0" fmla="*/ 46 w 47"/>
                <a:gd name="T1" fmla="*/ 24 h 48"/>
                <a:gd name="T2" fmla="*/ 23 w 47"/>
                <a:gd name="T3" fmla="*/ 2 h 48"/>
                <a:gd name="T4" fmla="*/ 18 w 47"/>
                <a:gd name="T5" fmla="*/ 2 h 48"/>
                <a:gd name="T6" fmla="*/ 0 w 47"/>
                <a:gd name="T7" fmla="*/ 20 h 48"/>
                <a:gd name="T8" fmla="*/ 28 w 47"/>
                <a:gd name="T9" fmla="*/ 48 h 48"/>
                <a:gd name="T10" fmla="*/ 46 w 47"/>
                <a:gd name="T11" fmla="*/ 29 h 48"/>
                <a:gd name="T12" fmla="*/ 47 w 47"/>
                <a:gd name="T13" fmla="*/ 27 h 48"/>
                <a:gd name="T14" fmla="*/ 46 w 47"/>
                <a:gd name="T1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8">
                  <a:moveTo>
                    <a:pt x="46" y="24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19" y="1"/>
                    <a:pt x="18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7" y="29"/>
                    <a:pt x="47" y="28"/>
                    <a:pt x="47" y="27"/>
                  </a:cubicBezTo>
                  <a:cubicBezTo>
                    <a:pt x="47" y="25"/>
                    <a:pt x="47" y="24"/>
                    <a:pt x="4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6" name="Freeform 426"/>
          <p:cNvSpPr>
            <a:spLocks noEditPoints="1"/>
          </p:cNvSpPr>
          <p:nvPr/>
        </p:nvSpPr>
        <p:spPr bwMode="auto">
          <a:xfrm>
            <a:off x="6529070" y="3025775"/>
            <a:ext cx="392430" cy="269240"/>
          </a:xfrm>
          <a:custGeom>
            <a:avLst/>
            <a:gdLst>
              <a:gd name="T0" fmla="*/ 13 w 169"/>
              <a:gd name="T1" fmla="*/ 94 h 116"/>
              <a:gd name="T2" fmla="*/ 55 w 169"/>
              <a:gd name="T3" fmla="*/ 88 h 116"/>
              <a:gd name="T4" fmla="*/ 84 w 169"/>
              <a:gd name="T5" fmla="*/ 95 h 116"/>
              <a:gd name="T6" fmla="*/ 112 w 169"/>
              <a:gd name="T7" fmla="*/ 88 h 116"/>
              <a:gd name="T8" fmla="*/ 154 w 169"/>
              <a:gd name="T9" fmla="*/ 94 h 116"/>
              <a:gd name="T10" fmla="*/ 169 w 169"/>
              <a:gd name="T11" fmla="*/ 94 h 116"/>
              <a:gd name="T12" fmla="*/ 160 w 169"/>
              <a:gd name="T13" fmla="*/ 108 h 116"/>
              <a:gd name="T14" fmla="*/ 130 w 169"/>
              <a:gd name="T15" fmla="*/ 114 h 116"/>
              <a:gd name="T16" fmla="*/ 114 w 169"/>
              <a:gd name="T17" fmla="*/ 99 h 116"/>
              <a:gd name="T18" fmla="*/ 112 w 169"/>
              <a:gd name="T19" fmla="*/ 88 h 116"/>
              <a:gd name="T20" fmla="*/ 106 w 169"/>
              <a:gd name="T21" fmla="*/ 105 h 116"/>
              <a:gd name="T22" fmla="*/ 84 w 169"/>
              <a:gd name="T23" fmla="*/ 116 h 116"/>
              <a:gd name="T24" fmla="*/ 60 w 169"/>
              <a:gd name="T25" fmla="*/ 105 h 116"/>
              <a:gd name="T26" fmla="*/ 55 w 169"/>
              <a:gd name="T27" fmla="*/ 88 h 116"/>
              <a:gd name="T28" fmla="*/ 53 w 169"/>
              <a:gd name="T29" fmla="*/ 99 h 116"/>
              <a:gd name="T30" fmla="*/ 38 w 169"/>
              <a:gd name="T31" fmla="*/ 114 h 116"/>
              <a:gd name="T32" fmla="*/ 9 w 169"/>
              <a:gd name="T33" fmla="*/ 108 h 116"/>
              <a:gd name="T34" fmla="*/ 0 w 169"/>
              <a:gd name="T35" fmla="*/ 94 h 116"/>
              <a:gd name="T36" fmla="*/ 0 w 169"/>
              <a:gd name="T37" fmla="*/ 0 h 116"/>
              <a:gd name="T38" fmla="*/ 27 w 169"/>
              <a:gd name="T39" fmla="*/ 9 h 116"/>
              <a:gd name="T40" fmla="*/ 55 w 169"/>
              <a:gd name="T41" fmla="*/ 0 h 116"/>
              <a:gd name="T42" fmla="*/ 97 w 169"/>
              <a:gd name="T43" fmla="*/ 7 h 116"/>
              <a:gd name="T44" fmla="*/ 126 w 169"/>
              <a:gd name="T45" fmla="*/ 7 h 116"/>
              <a:gd name="T46" fmla="*/ 169 w 169"/>
              <a:gd name="T47" fmla="*/ 0 h 116"/>
              <a:gd name="T48" fmla="*/ 167 w 169"/>
              <a:gd name="T49" fmla="*/ 13 h 116"/>
              <a:gd name="T50" fmla="*/ 150 w 169"/>
              <a:gd name="T51" fmla="*/ 26 h 116"/>
              <a:gd name="T52" fmla="*/ 121 w 169"/>
              <a:gd name="T53" fmla="*/ 22 h 116"/>
              <a:gd name="T54" fmla="*/ 112 w 169"/>
              <a:gd name="T55" fmla="*/ 7 h 116"/>
              <a:gd name="T56" fmla="*/ 112 w 169"/>
              <a:gd name="T57" fmla="*/ 7 h 116"/>
              <a:gd name="T58" fmla="*/ 103 w 169"/>
              <a:gd name="T59" fmla="*/ 20 h 116"/>
              <a:gd name="T60" fmla="*/ 73 w 169"/>
              <a:gd name="T61" fmla="*/ 26 h 116"/>
              <a:gd name="T62" fmla="*/ 59 w 169"/>
              <a:gd name="T63" fmla="*/ 13 h 116"/>
              <a:gd name="T64" fmla="*/ 55 w 169"/>
              <a:gd name="T65" fmla="*/ 0 h 116"/>
              <a:gd name="T66" fmla="*/ 51 w 169"/>
              <a:gd name="T67" fmla="*/ 16 h 116"/>
              <a:gd name="T68" fmla="*/ 27 w 169"/>
              <a:gd name="T69" fmla="*/ 27 h 116"/>
              <a:gd name="T70" fmla="*/ 5 w 169"/>
              <a:gd name="T71" fmla="*/ 18 h 116"/>
              <a:gd name="T72" fmla="*/ 0 w 169"/>
              <a:gd name="T73" fmla="*/ 0 h 116"/>
              <a:gd name="T74" fmla="*/ 27 w 169"/>
              <a:gd name="T75" fmla="*/ 46 h 116"/>
              <a:gd name="T76" fmla="*/ 70 w 169"/>
              <a:gd name="T77" fmla="*/ 51 h 116"/>
              <a:gd name="T78" fmla="*/ 97 w 169"/>
              <a:gd name="T79" fmla="*/ 51 h 116"/>
              <a:gd name="T80" fmla="*/ 139 w 169"/>
              <a:gd name="T81" fmla="*/ 46 h 116"/>
              <a:gd name="T82" fmla="*/ 139 w 169"/>
              <a:gd name="T83" fmla="*/ 51 h 116"/>
              <a:gd name="T84" fmla="*/ 130 w 169"/>
              <a:gd name="T85" fmla="*/ 66 h 116"/>
              <a:gd name="T86" fmla="*/ 101 w 169"/>
              <a:gd name="T87" fmla="*/ 71 h 116"/>
              <a:gd name="T88" fmla="*/ 86 w 169"/>
              <a:gd name="T89" fmla="*/ 57 h 116"/>
              <a:gd name="T90" fmla="*/ 84 w 169"/>
              <a:gd name="T91" fmla="*/ 46 h 116"/>
              <a:gd name="T92" fmla="*/ 79 w 169"/>
              <a:gd name="T93" fmla="*/ 62 h 116"/>
              <a:gd name="T94" fmla="*/ 55 w 169"/>
              <a:gd name="T95" fmla="*/ 73 h 116"/>
              <a:gd name="T96" fmla="*/ 33 w 169"/>
              <a:gd name="T97" fmla="*/ 62 h 116"/>
              <a:gd name="T98" fmla="*/ 27 w 169"/>
              <a:gd name="T99" fmla="*/ 4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9" h="116">
                <a:moveTo>
                  <a:pt x="0" y="88"/>
                </a:moveTo>
                <a:lnTo>
                  <a:pt x="0" y="88"/>
                </a:lnTo>
                <a:lnTo>
                  <a:pt x="13" y="94"/>
                </a:lnTo>
                <a:lnTo>
                  <a:pt x="27" y="95"/>
                </a:lnTo>
                <a:lnTo>
                  <a:pt x="42" y="94"/>
                </a:lnTo>
                <a:lnTo>
                  <a:pt x="55" y="88"/>
                </a:lnTo>
                <a:lnTo>
                  <a:pt x="55" y="88"/>
                </a:lnTo>
                <a:lnTo>
                  <a:pt x="70" y="94"/>
                </a:lnTo>
                <a:lnTo>
                  <a:pt x="84" y="95"/>
                </a:lnTo>
                <a:lnTo>
                  <a:pt x="97" y="94"/>
                </a:lnTo>
                <a:lnTo>
                  <a:pt x="112" y="88"/>
                </a:lnTo>
                <a:lnTo>
                  <a:pt x="112" y="88"/>
                </a:lnTo>
                <a:lnTo>
                  <a:pt x="126" y="94"/>
                </a:lnTo>
                <a:lnTo>
                  <a:pt x="139" y="95"/>
                </a:lnTo>
                <a:lnTo>
                  <a:pt x="154" y="94"/>
                </a:lnTo>
                <a:lnTo>
                  <a:pt x="169" y="88"/>
                </a:lnTo>
                <a:lnTo>
                  <a:pt x="169" y="88"/>
                </a:lnTo>
                <a:lnTo>
                  <a:pt x="169" y="94"/>
                </a:lnTo>
                <a:lnTo>
                  <a:pt x="167" y="99"/>
                </a:lnTo>
                <a:lnTo>
                  <a:pt x="163" y="105"/>
                </a:lnTo>
                <a:lnTo>
                  <a:pt x="160" y="108"/>
                </a:lnTo>
                <a:lnTo>
                  <a:pt x="150" y="114"/>
                </a:lnTo>
                <a:lnTo>
                  <a:pt x="141" y="116"/>
                </a:lnTo>
                <a:lnTo>
                  <a:pt x="130" y="114"/>
                </a:lnTo>
                <a:lnTo>
                  <a:pt x="121" y="108"/>
                </a:lnTo>
                <a:lnTo>
                  <a:pt x="117" y="105"/>
                </a:lnTo>
                <a:lnTo>
                  <a:pt x="114" y="99"/>
                </a:lnTo>
                <a:lnTo>
                  <a:pt x="112" y="94"/>
                </a:lnTo>
                <a:lnTo>
                  <a:pt x="112" y="88"/>
                </a:lnTo>
                <a:lnTo>
                  <a:pt x="112" y="88"/>
                </a:lnTo>
                <a:lnTo>
                  <a:pt x="112" y="94"/>
                </a:lnTo>
                <a:lnTo>
                  <a:pt x="110" y="99"/>
                </a:lnTo>
                <a:lnTo>
                  <a:pt x="106" y="105"/>
                </a:lnTo>
                <a:lnTo>
                  <a:pt x="103" y="108"/>
                </a:lnTo>
                <a:lnTo>
                  <a:pt x="93" y="114"/>
                </a:lnTo>
                <a:lnTo>
                  <a:pt x="84" y="116"/>
                </a:lnTo>
                <a:lnTo>
                  <a:pt x="73" y="114"/>
                </a:lnTo>
                <a:lnTo>
                  <a:pt x="64" y="108"/>
                </a:lnTo>
                <a:lnTo>
                  <a:pt x="60" y="105"/>
                </a:lnTo>
                <a:lnTo>
                  <a:pt x="59" y="99"/>
                </a:lnTo>
                <a:lnTo>
                  <a:pt x="57" y="94"/>
                </a:lnTo>
                <a:lnTo>
                  <a:pt x="55" y="88"/>
                </a:lnTo>
                <a:lnTo>
                  <a:pt x="55" y="88"/>
                </a:lnTo>
                <a:lnTo>
                  <a:pt x="55" y="94"/>
                </a:lnTo>
                <a:lnTo>
                  <a:pt x="53" y="99"/>
                </a:lnTo>
                <a:lnTo>
                  <a:pt x="51" y="105"/>
                </a:lnTo>
                <a:lnTo>
                  <a:pt x="48" y="108"/>
                </a:lnTo>
                <a:lnTo>
                  <a:pt x="38" y="114"/>
                </a:lnTo>
                <a:lnTo>
                  <a:pt x="27" y="116"/>
                </a:lnTo>
                <a:lnTo>
                  <a:pt x="16" y="114"/>
                </a:lnTo>
                <a:lnTo>
                  <a:pt x="9" y="108"/>
                </a:lnTo>
                <a:lnTo>
                  <a:pt x="5" y="105"/>
                </a:lnTo>
                <a:lnTo>
                  <a:pt x="2" y="99"/>
                </a:lnTo>
                <a:lnTo>
                  <a:pt x="0" y="94"/>
                </a:lnTo>
                <a:lnTo>
                  <a:pt x="0" y="88"/>
                </a:lnTo>
                <a:lnTo>
                  <a:pt x="0" y="88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13" y="7"/>
                </a:lnTo>
                <a:lnTo>
                  <a:pt x="27" y="9"/>
                </a:lnTo>
                <a:lnTo>
                  <a:pt x="42" y="7"/>
                </a:lnTo>
                <a:lnTo>
                  <a:pt x="55" y="0"/>
                </a:lnTo>
                <a:lnTo>
                  <a:pt x="55" y="0"/>
                </a:lnTo>
                <a:lnTo>
                  <a:pt x="70" y="7"/>
                </a:lnTo>
                <a:lnTo>
                  <a:pt x="84" y="9"/>
                </a:lnTo>
                <a:lnTo>
                  <a:pt x="97" y="7"/>
                </a:lnTo>
                <a:lnTo>
                  <a:pt x="112" y="0"/>
                </a:lnTo>
                <a:lnTo>
                  <a:pt x="112" y="0"/>
                </a:lnTo>
                <a:lnTo>
                  <a:pt x="126" y="7"/>
                </a:lnTo>
                <a:lnTo>
                  <a:pt x="139" y="9"/>
                </a:lnTo>
                <a:lnTo>
                  <a:pt x="154" y="7"/>
                </a:lnTo>
                <a:lnTo>
                  <a:pt x="169" y="0"/>
                </a:lnTo>
                <a:lnTo>
                  <a:pt x="169" y="0"/>
                </a:lnTo>
                <a:lnTo>
                  <a:pt x="169" y="7"/>
                </a:lnTo>
                <a:lnTo>
                  <a:pt x="167" y="13"/>
                </a:lnTo>
                <a:lnTo>
                  <a:pt x="163" y="16"/>
                </a:lnTo>
                <a:lnTo>
                  <a:pt x="160" y="20"/>
                </a:lnTo>
                <a:lnTo>
                  <a:pt x="150" y="26"/>
                </a:lnTo>
                <a:lnTo>
                  <a:pt x="141" y="27"/>
                </a:lnTo>
                <a:lnTo>
                  <a:pt x="130" y="26"/>
                </a:lnTo>
                <a:lnTo>
                  <a:pt x="121" y="22"/>
                </a:lnTo>
                <a:lnTo>
                  <a:pt x="117" y="18"/>
                </a:lnTo>
                <a:lnTo>
                  <a:pt x="114" y="13"/>
                </a:lnTo>
                <a:lnTo>
                  <a:pt x="112" y="7"/>
                </a:lnTo>
                <a:lnTo>
                  <a:pt x="112" y="0"/>
                </a:lnTo>
                <a:lnTo>
                  <a:pt x="112" y="0"/>
                </a:lnTo>
                <a:lnTo>
                  <a:pt x="112" y="7"/>
                </a:lnTo>
                <a:lnTo>
                  <a:pt x="110" y="13"/>
                </a:lnTo>
                <a:lnTo>
                  <a:pt x="106" y="16"/>
                </a:lnTo>
                <a:lnTo>
                  <a:pt x="103" y="20"/>
                </a:lnTo>
                <a:lnTo>
                  <a:pt x="93" y="26"/>
                </a:lnTo>
                <a:lnTo>
                  <a:pt x="84" y="27"/>
                </a:lnTo>
                <a:lnTo>
                  <a:pt x="73" y="26"/>
                </a:lnTo>
                <a:lnTo>
                  <a:pt x="64" y="22"/>
                </a:lnTo>
                <a:lnTo>
                  <a:pt x="60" y="18"/>
                </a:lnTo>
                <a:lnTo>
                  <a:pt x="59" y="13"/>
                </a:lnTo>
                <a:lnTo>
                  <a:pt x="57" y="7"/>
                </a:lnTo>
                <a:lnTo>
                  <a:pt x="55" y="0"/>
                </a:lnTo>
                <a:lnTo>
                  <a:pt x="55" y="0"/>
                </a:lnTo>
                <a:lnTo>
                  <a:pt x="55" y="7"/>
                </a:lnTo>
                <a:lnTo>
                  <a:pt x="53" y="13"/>
                </a:lnTo>
                <a:lnTo>
                  <a:pt x="51" y="16"/>
                </a:lnTo>
                <a:lnTo>
                  <a:pt x="48" y="20"/>
                </a:lnTo>
                <a:lnTo>
                  <a:pt x="38" y="26"/>
                </a:lnTo>
                <a:lnTo>
                  <a:pt x="27" y="27"/>
                </a:lnTo>
                <a:lnTo>
                  <a:pt x="16" y="26"/>
                </a:lnTo>
                <a:lnTo>
                  <a:pt x="9" y="22"/>
                </a:lnTo>
                <a:lnTo>
                  <a:pt x="5" y="18"/>
                </a:lnTo>
                <a:lnTo>
                  <a:pt x="2" y="13"/>
                </a:lnTo>
                <a:lnTo>
                  <a:pt x="0" y="7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27" y="46"/>
                </a:moveTo>
                <a:lnTo>
                  <a:pt x="27" y="46"/>
                </a:lnTo>
                <a:lnTo>
                  <a:pt x="42" y="51"/>
                </a:lnTo>
                <a:lnTo>
                  <a:pt x="55" y="53"/>
                </a:lnTo>
                <a:lnTo>
                  <a:pt x="70" y="51"/>
                </a:lnTo>
                <a:lnTo>
                  <a:pt x="84" y="46"/>
                </a:lnTo>
                <a:lnTo>
                  <a:pt x="84" y="46"/>
                </a:lnTo>
                <a:lnTo>
                  <a:pt x="97" y="51"/>
                </a:lnTo>
                <a:lnTo>
                  <a:pt x="112" y="53"/>
                </a:lnTo>
                <a:lnTo>
                  <a:pt x="126" y="51"/>
                </a:lnTo>
                <a:lnTo>
                  <a:pt x="139" y="46"/>
                </a:lnTo>
                <a:lnTo>
                  <a:pt x="139" y="46"/>
                </a:lnTo>
                <a:lnTo>
                  <a:pt x="139" y="46"/>
                </a:lnTo>
                <a:lnTo>
                  <a:pt x="139" y="51"/>
                </a:lnTo>
                <a:lnTo>
                  <a:pt x="137" y="57"/>
                </a:lnTo>
                <a:lnTo>
                  <a:pt x="134" y="62"/>
                </a:lnTo>
                <a:lnTo>
                  <a:pt x="130" y="66"/>
                </a:lnTo>
                <a:lnTo>
                  <a:pt x="123" y="71"/>
                </a:lnTo>
                <a:lnTo>
                  <a:pt x="112" y="73"/>
                </a:lnTo>
                <a:lnTo>
                  <a:pt x="101" y="71"/>
                </a:lnTo>
                <a:lnTo>
                  <a:pt x="92" y="66"/>
                </a:lnTo>
                <a:lnTo>
                  <a:pt x="88" y="62"/>
                </a:lnTo>
                <a:lnTo>
                  <a:pt x="86" y="57"/>
                </a:lnTo>
                <a:lnTo>
                  <a:pt x="84" y="51"/>
                </a:lnTo>
                <a:lnTo>
                  <a:pt x="84" y="46"/>
                </a:lnTo>
                <a:lnTo>
                  <a:pt x="84" y="46"/>
                </a:lnTo>
                <a:lnTo>
                  <a:pt x="82" y="51"/>
                </a:lnTo>
                <a:lnTo>
                  <a:pt x="81" y="57"/>
                </a:lnTo>
                <a:lnTo>
                  <a:pt x="79" y="62"/>
                </a:lnTo>
                <a:lnTo>
                  <a:pt x="75" y="66"/>
                </a:lnTo>
                <a:lnTo>
                  <a:pt x="66" y="71"/>
                </a:lnTo>
                <a:lnTo>
                  <a:pt x="55" y="73"/>
                </a:lnTo>
                <a:lnTo>
                  <a:pt x="46" y="71"/>
                </a:lnTo>
                <a:lnTo>
                  <a:pt x="37" y="66"/>
                </a:lnTo>
                <a:lnTo>
                  <a:pt x="33" y="62"/>
                </a:lnTo>
                <a:lnTo>
                  <a:pt x="29" y="57"/>
                </a:lnTo>
                <a:lnTo>
                  <a:pt x="27" y="51"/>
                </a:lnTo>
                <a:lnTo>
                  <a:pt x="27" y="46"/>
                </a:lnTo>
                <a:lnTo>
                  <a:pt x="27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isometricRightUp"/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7" name="Freeform 310"/>
          <p:cNvSpPr>
            <a:spLocks noEditPoints="1"/>
          </p:cNvSpPr>
          <p:nvPr/>
        </p:nvSpPr>
        <p:spPr bwMode="auto">
          <a:xfrm>
            <a:off x="7491730" y="2957830"/>
            <a:ext cx="248920" cy="337185"/>
          </a:xfrm>
          <a:custGeom>
            <a:avLst/>
            <a:gdLst>
              <a:gd name="T0" fmla="*/ 28 w 116"/>
              <a:gd name="T1" fmla="*/ 0 h 157"/>
              <a:gd name="T2" fmla="*/ 28 w 116"/>
              <a:gd name="T3" fmla="*/ 22 h 157"/>
              <a:gd name="T4" fmla="*/ 86 w 116"/>
              <a:gd name="T5" fmla="*/ 22 h 157"/>
              <a:gd name="T6" fmla="*/ 86 w 116"/>
              <a:gd name="T7" fmla="*/ 0 h 157"/>
              <a:gd name="T8" fmla="*/ 28 w 116"/>
              <a:gd name="T9" fmla="*/ 0 h 157"/>
              <a:gd name="T10" fmla="*/ 28 w 116"/>
              <a:gd name="T11" fmla="*/ 0 h 157"/>
              <a:gd name="T12" fmla="*/ 28 w 116"/>
              <a:gd name="T13" fmla="*/ 34 h 157"/>
              <a:gd name="T14" fmla="*/ 28 w 116"/>
              <a:gd name="T15" fmla="*/ 45 h 157"/>
              <a:gd name="T16" fmla="*/ 86 w 116"/>
              <a:gd name="T17" fmla="*/ 45 h 157"/>
              <a:gd name="T18" fmla="*/ 86 w 116"/>
              <a:gd name="T19" fmla="*/ 34 h 157"/>
              <a:gd name="T20" fmla="*/ 28 w 116"/>
              <a:gd name="T21" fmla="*/ 34 h 157"/>
              <a:gd name="T22" fmla="*/ 28 w 116"/>
              <a:gd name="T23" fmla="*/ 34 h 157"/>
              <a:gd name="T24" fmla="*/ 28 w 116"/>
              <a:gd name="T25" fmla="*/ 53 h 157"/>
              <a:gd name="T26" fmla="*/ 28 w 116"/>
              <a:gd name="T27" fmla="*/ 99 h 157"/>
              <a:gd name="T28" fmla="*/ 0 w 116"/>
              <a:gd name="T29" fmla="*/ 99 h 157"/>
              <a:gd name="T30" fmla="*/ 57 w 116"/>
              <a:gd name="T31" fmla="*/ 157 h 157"/>
              <a:gd name="T32" fmla="*/ 116 w 116"/>
              <a:gd name="T33" fmla="*/ 99 h 157"/>
              <a:gd name="T34" fmla="*/ 86 w 116"/>
              <a:gd name="T35" fmla="*/ 99 h 157"/>
              <a:gd name="T36" fmla="*/ 86 w 116"/>
              <a:gd name="T37" fmla="*/ 53 h 157"/>
              <a:gd name="T38" fmla="*/ 28 w 116"/>
              <a:gd name="T39" fmla="*/ 53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6" h="157">
                <a:moveTo>
                  <a:pt x="28" y="0"/>
                </a:moveTo>
                <a:lnTo>
                  <a:pt x="28" y="22"/>
                </a:lnTo>
                <a:lnTo>
                  <a:pt x="86" y="22"/>
                </a:lnTo>
                <a:lnTo>
                  <a:pt x="86" y="0"/>
                </a:lnTo>
                <a:lnTo>
                  <a:pt x="28" y="0"/>
                </a:lnTo>
                <a:lnTo>
                  <a:pt x="28" y="0"/>
                </a:lnTo>
                <a:close/>
                <a:moveTo>
                  <a:pt x="28" y="34"/>
                </a:moveTo>
                <a:lnTo>
                  <a:pt x="28" y="45"/>
                </a:lnTo>
                <a:lnTo>
                  <a:pt x="86" y="45"/>
                </a:lnTo>
                <a:lnTo>
                  <a:pt x="86" y="34"/>
                </a:lnTo>
                <a:lnTo>
                  <a:pt x="28" y="34"/>
                </a:lnTo>
                <a:lnTo>
                  <a:pt x="28" y="34"/>
                </a:lnTo>
                <a:close/>
                <a:moveTo>
                  <a:pt x="28" y="53"/>
                </a:moveTo>
                <a:lnTo>
                  <a:pt x="28" y="99"/>
                </a:lnTo>
                <a:lnTo>
                  <a:pt x="0" y="99"/>
                </a:lnTo>
                <a:lnTo>
                  <a:pt x="57" y="157"/>
                </a:lnTo>
                <a:lnTo>
                  <a:pt x="116" y="99"/>
                </a:lnTo>
                <a:lnTo>
                  <a:pt x="86" y="99"/>
                </a:lnTo>
                <a:lnTo>
                  <a:pt x="86" y="53"/>
                </a:lnTo>
                <a:lnTo>
                  <a:pt x="28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isometricRightUp"/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038431_130323419137_2"/>
          <p:cNvPicPr>
            <a:picLocks noChangeAspect="1"/>
          </p:cNvPicPr>
          <p:nvPr/>
        </p:nvPicPr>
        <p:blipFill>
          <a:blip r:embed="rId1"/>
          <a:srcRect l="24001" r="26148" b="9419"/>
          <a:stretch>
            <a:fillRect/>
          </a:stretch>
        </p:blipFill>
        <p:spPr>
          <a:xfrm rot="20880000">
            <a:off x="2314575" y="688975"/>
            <a:ext cx="2772410" cy="2833370"/>
          </a:xfrm>
          <a:prstGeom prst="pentagon">
            <a:avLst/>
          </a:prstGeom>
        </p:spPr>
      </p:pic>
      <p:pic>
        <p:nvPicPr>
          <p:cNvPr id="3" name="图片 2" descr="A000444"/>
          <p:cNvPicPr>
            <a:picLocks noChangeAspect="1"/>
          </p:cNvPicPr>
          <p:nvPr/>
        </p:nvPicPr>
        <p:blipFill>
          <a:blip r:embed="rId2"/>
          <a:srcRect l="45030"/>
          <a:stretch>
            <a:fillRect/>
          </a:stretch>
        </p:blipFill>
        <p:spPr>
          <a:xfrm rot="780000">
            <a:off x="641985" y="2559050"/>
            <a:ext cx="2258060" cy="2258695"/>
          </a:xfrm>
          <a:prstGeom prst="pentagon">
            <a:avLst/>
          </a:prstGeom>
        </p:spPr>
      </p:pic>
      <p:pic>
        <p:nvPicPr>
          <p:cNvPr id="4" name="图片 3" descr="t018bd68d50695df8b7"/>
          <p:cNvPicPr>
            <a:picLocks noChangeAspect="1"/>
          </p:cNvPicPr>
          <p:nvPr/>
        </p:nvPicPr>
        <p:blipFill>
          <a:blip r:embed="rId3"/>
          <a:srcRect l="41428" t="8024"/>
          <a:stretch>
            <a:fillRect/>
          </a:stretch>
        </p:blipFill>
        <p:spPr>
          <a:xfrm rot="19140000">
            <a:off x="2493645" y="3474085"/>
            <a:ext cx="2673350" cy="2588895"/>
          </a:xfrm>
          <a:prstGeom prst="pentagon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995160" y="1644015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95160" y="128905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95160" y="3305175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95160" y="295021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95160" y="4916805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95160" y="456184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56655" y="1289050"/>
            <a:ext cx="809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noProof="0" dirty="0">
                <a:ln>
                  <a:noFill/>
                </a:ln>
                <a:solidFill>
                  <a:srgbClr val="F3D388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01</a:t>
            </a:r>
            <a:endParaRPr lang="en-US" altLang="zh-CN" sz="3600" noProof="0" dirty="0">
              <a:ln>
                <a:noFill/>
              </a:ln>
              <a:solidFill>
                <a:srgbClr val="F3D388"/>
              </a:solidFill>
              <a:uLnTx/>
              <a:uFillTx/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56655" y="2950210"/>
            <a:ext cx="809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noProof="0" dirty="0">
                <a:ln>
                  <a:noFill/>
                </a:ln>
                <a:solidFill>
                  <a:srgbClr val="EA994A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02</a:t>
            </a:r>
            <a:endParaRPr lang="en-US" altLang="zh-CN" sz="3600" noProof="0" dirty="0">
              <a:ln>
                <a:noFill/>
              </a:ln>
              <a:solidFill>
                <a:srgbClr val="EA994A"/>
              </a:solidFill>
              <a:uLnTx/>
              <a:uFillTx/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56655" y="4669790"/>
            <a:ext cx="809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03</a:t>
            </a:r>
            <a:endParaRPr lang="en-US" altLang="zh-CN" sz="3600" noProof="0" dirty="0">
              <a:ln>
                <a:noFill/>
              </a:ln>
              <a:solidFill>
                <a:srgbClr val="3590A6"/>
              </a:solidFill>
              <a:uLnTx/>
              <a:uFillTx/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418285" y="2747418"/>
            <a:ext cx="1884049" cy="3730632"/>
            <a:chOff x="5354785" y="2902358"/>
            <a:chExt cx="1884049" cy="3730632"/>
          </a:xfrm>
          <a:solidFill>
            <a:schemeClr val="bg1">
              <a:lumMod val="95000"/>
            </a:schemeClr>
          </a:solidFill>
        </p:grpSpPr>
        <p:sp>
          <p:nvSpPr>
            <p:cNvPr id="63" name="Freeform 62"/>
            <p:cNvSpPr/>
            <p:nvPr/>
          </p:nvSpPr>
          <p:spPr>
            <a:xfrm>
              <a:off x="5684265" y="4519526"/>
              <a:ext cx="808906" cy="2113464"/>
            </a:xfrm>
            <a:custGeom>
              <a:avLst/>
              <a:gdLst>
                <a:gd name="connsiteX0" fmla="*/ 20886 w 671135"/>
                <a:gd name="connsiteY0" fmla="*/ 1523568 h 1640130"/>
                <a:gd name="connsiteX1" fmla="*/ 148106 w 671135"/>
                <a:gd name="connsiteY1" fmla="*/ 664827 h 1640130"/>
                <a:gd name="connsiteX2" fmla="*/ 92447 w 671135"/>
                <a:gd name="connsiteY2" fmla="*/ 124138 h 1640130"/>
                <a:gd name="connsiteX3" fmla="*/ 410499 w 671135"/>
                <a:gd name="connsiteY3" fmla="*/ 84382 h 1640130"/>
                <a:gd name="connsiteX4" fmla="*/ 561574 w 671135"/>
                <a:gd name="connsiteY4" fmla="*/ 36674 h 1640130"/>
                <a:gd name="connsiteX5" fmla="*/ 474110 w 671135"/>
                <a:gd name="connsiteY5" fmla="*/ 680729 h 1640130"/>
                <a:gd name="connsiteX6" fmla="*/ 656990 w 671135"/>
                <a:gd name="connsiteY6" fmla="*/ 1539470 h 1640130"/>
                <a:gd name="connsiteX7" fmla="*/ 20886 w 671135"/>
                <a:gd name="connsiteY7" fmla="*/ 1523568 h 164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1135" h="1640130">
                  <a:moveTo>
                    <a:pt x="20886" y="1523568"/>
                  </a:moveTo>
                  <a:cubicBezTo>
                    <a:pt x="-63928" y="1377794"/>
                    <a:pt x="136179" y="898065"/>
                    <a:pt x="148106" y="664827"/>
                  </a:cubicBezTo>
                  <a:cubicBezTo>
                    <a:pt x="160033" y="431589"/>
                    <a:pt x="48715" y="220879"/>
                    <a:pt x="92447" y="124138"/>
                  </a:cubicBezTo>
                  <a:cubicBezTo>
                    <a:pt x="136179" y="27397"/>
                    <a:pt x="332311" y="98959"/>
                    <a:pt x="410499" y="84382"/>
                  </a:cubicBezTo>
                  <a:cubicBezTo>
                    <a:pt x="488687" y="69805"/>
                    <a:pt x="550972" y="-62717"/>
                    <a:pt x="561574" y="36674"/>
                  </a:cubicBezTo>
                  <a:cubicBezTo>
                    <a:pt x="572176" y="136065"/>
                    <a:pt x="458207" y="430263"/>
                    <a:pt x="474110" y="680729"/>
                  </a:cubicBezTo>
                  <a:cubicBezTo>
                    <a:pt x="490013" y="931195"/>
                    <a:pt x="731202" y="1396347"/>
                    <a:pt x="656990" y="1539470"/>
                  </a:cubicBezTo>
                  <a:cubicBezTo>
                    <a:pt x="582778" y="1682593"/>
                    <a:pt x="105700" y="1669342"/>
                    <a:pt x="20886" y="15235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grpSp>
          <p:nvGrpSpPr>
            <p:cNvPr id="64" name="Group 6"/>
            <p:cNvGrpSpPr>
              <a:grpSpLocks noChangeAspect="1"/>
            </p:cNvGrpSpPr>
            <p:nvPr/>
          </p:nvGrpSpPr>
          <p:grpSpPr bwMode="auto">
            <a:xfrm>
              <a:off x="5510206" y="2902358"/>
              <a:ext cx="1728629" cy="1187282"/>
              <a:chOff x="2454" y="1267"/>
              <a:chExt cx="1455" cy="1027"/>
            </a:xfrm>
            <a:grpFill/>
          </p:grpSpPr>
          <p:sp>
            <p:nvSpPr>
              <p:cNvPr id="65" name="Freeform 7"/>
              <p:cNvSpPr/>
              <p:nvPr/>
            </p:nvSpPr>
            <p:spPr bwMode="auto">
              <a:xfrm>
                <a:off x="3278" y="1267"/>
                <a:ext cx="139" cy="189"/>
              </a:xfrm>
              <a:custGeom>
                <a:avLst/>
                <a:gdLst>
                  <a:gd name="T0" fmla="*/ 23 w 59"/>
                  <a:gd name="T1" fmla="*/ 26 h 80"/>
                  <a:gd name="T2" fmla="*/ 11 w 59"/>
                  <a:gd name="T3" fmla="*/ 72 h 80"/>
                  <a:gd name="T4" fmla="*/ 35 w 59"/>
                  <a:gd name="T5" fmla="*/ 52 h 80"/>
                  <a:gd name="T6" fmla="*/ 55 w 59"/>
                  <a:gd name="T7" fmla="*/ 15 h 80"/>
                  <a:gd name="T8" fmla="*/ 23 w 59"/>
                  <a:gd name="T9" fmla="*/ 2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80">
                    <a:moveTo>
                      <a:pt x="23" y="26"/>
                    </a:moveTo>
                    <a:cubicBezTo>
                      <a:pt x="0" y="44"/>
                      <a:pt x="11" y="72"/>
                      <a:pt x="11" y="72"/>
                    </a:cubicBezTo>
                    <a:cubicBezTo>
                      <a:pt x="26" y="80"/>
                      <a:pt x="46" y="75"/>
                      <a:pt x="35" y="52"/>
                    </a:cubicBezTo>
                    <a:cubicBezTo>
                      <a:pt x="24" y="30"/>
                      <a:pt x="51" y="30"/>
                      <a:pt x="55" y="15"/>
                    </a:cubicBezTo>
                    <a:cubicBezTo>
                      <a:pt x="59" y="0"/>
                      <a:pt x="46" y="7"/>
                      <a:pt x="2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350" dirty="0"/>
              </a:p>
            </p:txBody>
          </p:sp>
          <p:sp>
            <p:nvSpPr>
              <p:cNvPr id="66" name="Freeform 8"/>
              <p:cNvSpPr/>
              <p:nvPr/>
            </p:nvSpPr>
            <p:spPr bwMode="auto">
              <a:xfrm>
                <a:off x="3351" y="1718"/>
                <a:ext cx="102" cy="206"/>
              </a:xfrm>
              <a:custGeom>
                <a:avLst/>
                <a:gdLst>
                  <a:gd name="T0" fmla="*/ 15 w 43"/>
                  <a:gd name="T1" fmla="*/ 72 h 87"/>
                  <a:gd name="T2" fmla="*/ 36 w 43"/>
                  <a:gd name="T3" fmla="*/ 55 h 87"/>
                  <a:gd name="T4" fmla="*/ 13 w 43"/>
                  <a:gd name="T5" fmla="*/ 3 h 87"/>
                  <a:gd name="T6" fmla="*/ 16 w 43"/>
                  <a:gd name="T7" fmla="*/ 27 h 87"/>
                  <a:gd name="T8" fmla="*/ 15 w 43"/>
                  <a:gd name="T9" fmla="*/ 7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87">
                    <a:moveTo>
                      <a:pt x="15" y="72"/>
                    </a:moveTo>
                    <a:cubicBezTo>
                      <a:pt x="25" y="87"/>
                      <a:pt x="29" y="72"/>
                      <a:pt x="36" y="55"/>
                    </a:cubicBezTo>
                    <a:cubicBezTo>
                      <a:pt x="43" y="37"/>
                      <a:pt x="27" y="0"/>
                      <a:pt x="13" y="3"/>
                    </a:cubicBezTo>
                    <a:cubicBezTo>
                      <a:pt x="0" y="5"/>
                      <a:pt x="16" y="27"/>
                      <a:pt x="16" y="27"/>
                    </a:cubicBezTo>
                    <a:cubicBezTo>
                      <a:pt x="19" y="51"/>
                      <a:pt x="4" y="57"/>
                      <a:pt x="15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350" dirty="0"/>
              </a:p>
            </p:txBody>
          </p:sp>
          <p:sp>
            <p:nvSpPr>
              <p:cNvPr id="67" name="Freeform 9"/>
              <p:cNvSpPr/>
              <p:nvPr/>
            </p:nvSpPr>
            <p:spPr bwMode="auto">
              <a:xfrm>
                <a:off x="3682" y="1928"/>
                <a:ext cx="227" cy="366"/>
              </a:xfrm>
              <a:custGeom>
                <a:avLst/>
                <a:gdLst>
                  <a:gd name="T0" fmla="*/ 75 w 96"/>
                  <a:gd name="T1" fmla="*/ 4 h 155"/>
                  <a:gd name="T2" fmla="*/ 45 w 96"/>
                  <a:gd name="T3" fmla="*/ 62 h 155"/>
                  <a:gd name="T4" fmla="*/ 7 w 96"/>
                  <a:gd name="T5" fmla="*/ 115 h 155"/>
                  <a:gd name="T6" fmla="*/ 27 w 96"/>
                  <a:gd name="T7" fmla="*/ 111 h 155"/>
                  <a:gd name="T8" fmla="*/ 55 w 96"/>
                  <a:gd name="T9" fmla="*/ 87 h 155"/>
                  <a:gd name="T10" fmla="*/ 76 w 96"/>
                  <a:gd name="T11" fmla="*/ 19 h 155"/>
                  <a:gd name="T12" fmla="*/ 75 w 96"/>
                  <a:gd name="T13" fmla="*/ 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55">
                    <a:moveTo>
                      <a:pt x="75" y="4"/>
                    </a:moveTo>
                    <a:cubicBezTo>
                      <a:pt x="75" y="4"/>
                      <a:pt x="44" y="36"/>
                      <a:pt x="45" y="62"/>
                    </a:cubicBezTo>
                    <a:cubicBezTo>
                      <a:pt x="47" y="87"/>
                      <a:pt x="13" y="75"/>
                      <a:pt x="7" y="115"/>
                    </a:cubicBezTo>
                    <a:cubicBezTo>
                      <a:pt x="0" y="155"/>
                      <a:pt x="20" y="115"/>
                      <a:pt x="27" y="111"/>
                    </a:cubicBezTo>
                    <a:cubicBezTo>
                      <a:pt x="33" y="107"/>
                      <a:pt x="45" y="96"/>
                      <a:pt x="55" y="87"/>
                    </a:cubicBezTo>
                    <a:cubicBezTo>
                      <a:pt x="64" y="78"/>
                      <a:pt x="56" y="38"/>
                      <a:pt x="76" y="19"/>
                    </a:cubicBezTo>
                    <a:cubicBezTo>
                      <a:pt x="96" y="0"/>
                      <a:pt x="80" y="6"/>
                      <a:pt x="7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350" dirty="0"/>
              </a:p>
            </p:txBody>
          </p:sp>
          <p:sp>
            <p:nvSpPr>
              <p:cNvPr id="69" name="Freeform 68"/>
              <p:cNvSpPr/>
              <p:nvPr/>
            </p:nvSpPr>
            <p:spPr bwMode="auto">
              <a:xfrm>
                <a:off x="2454" y="2013"/>
                <a:ext cx="148" cy="218"/>
              </a:xfrm>
              <a:custGeom>
                <a:avLst/>
                <a:gdLst>
                  <a:gd name="T0" fmla="*/ 44 w 63"/>
                  <a:gd name="T1" fmla="*/ 88 h 92"/>
                  <a:gd name="T2" fmla="*/ 32 w 63"/>
                  <a:gd name="T3" fmla="*/ 46 h 92"/>
                  <a:gd name="T4" fmla="*/ 16 w 63"/>
                  <a:gd name="T5" fmla="*/ 2 h 92"/>
                  <a:gd name="T6" fmla="*/ 11 w 63"/>
                  <a:gd name="T7" fmla="*/ 43 h 92"/>
                  <a:gd name="T8" fmla="*/ 44 w 63"/>
                  <a:gd name="T9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92">
                    <a:moveTo>
                      <a:pt x="44" y="88"/>
                    </a:moveTo>
                    <a:cubicBezTo>
                      <a:pt x="63" y="92"/>
                      <a:pt x="39" y="63"/>
                      <a:pt x="32" y="46"/>
                    </a:cubicBezTo>
                    <a:cubicBezTo>
                      <a:pt x="25" y="28"/>
                      <a:pt x="32" y="0"/>
                      <a:pt x="16" y="2"/>
                    </a:cubicBezTo>
                    <a:cubicBezTo>
                      <a:pt x="0" y="3"/>
                      <a:pt x="11" y="43"/>
                      <a:pt x="11" y="43"/>
                    </a:cubicBezTo>
                    <a:cubicBezTo>
                      <a:pt x="11" y="58"/>
                      <a:pt x="25" y="84"/>
                      <a:pt x="44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350" dirty="0"/>
              </a:p>
            </p:txBody>
          </p:sp>
        </p:grpSp>
        <p:sp>
          <p:nvSpPr>
            <p:cNvPr id="72" name="Freeform 71"/>
            <p:cNvSpPr/>
            <p:nvPr/>
          </p:nvSpPr>
          <p:spPr>
            <a:xfrm>
              <a:off x="5354785" y="5121544"/>
              <a:ext cx="562754" cy="121862"/>
            </a:xfrm>
            <a:custGeom>
              <a:avLst/>
              <a:gdLst>
                <a:gd name="connsiteX0" fmla="*/ 421470 w 466907"/>
                <a:gd name="connsiteY0" fmla="*/ 103814 h 103905"/>
                <a:gd name="connsiteX1" fmla="*/ 294250 w 466907"/>
                <a:gd name="connsiteY1" fmla="*/ 40204 h 103905"/>
                <a:gd name="connsiteX2" fmla="*/ 51 w 466907"/>
                <a:gd name="connsiteY2" fmla="*/ 40204 h 103905"/>
                <a:gd name="connsiteX3" fmla="*/ 318103 w 466907"/>
                <a:gd name="connsiteY3" fmla="*/ 447 h 103905"/>
                <a:gd name="connsiteX4" fmla="*/ 461227 w 466907"/>
                <a:gd name="connsiteY4" fmla="*/ 24301 h 103905"/>
                <a:gd name="connsiteX5" fmla="*/ 421470 w 466907"/>
                <a:gd name="connsiteY5" fmla="*/ 103814 h 103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907" h="103905">
                  <a:moveTo>
                    <a:pt x="421470" y="103814"/>
                  </a:moveTo>
                  <a:cubicBezTo>
                    <a:pt x="393641" y="106464"/>
                    <a:pt x="364486" y="50806"/>
                    <a:pt x="294250" y="40204"/>
                  </a:cubicBezTo>
                  <a:cubicBezTo>
                    <a:pt x="224013" y="29602"/>
                    <a:pt x="-3924" y="46830"/>
                    <a:pt x="51" y="40204"/>
                  </a:cubicBezTo>
                  <a:cubicBezTo>
                    <a:pt x="4026" y="33578"/>
                    <a:pt x="241240" y="3097"/>
                    <a:pt x="318103" y="447"/>
                  </a:cubicBezTo>
                  <a:cubicBezTo>
                    <a:pt x="394966" y="-2204"/>
                    <a:pt x="442674" y="7073"/>
                    <a:pt x="461227" y="24301"/>
                  </a:cubicBezTo>
                  <a:cubicBezTo>
                    <a:pt x="479780" y="41529"/>
                    <a:pt x="449299" y="101164"/>
                    <a:pt x="421470" y="10381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sp>
        <p:nvSpPr>
          <p:cNvPr id="99" name="Text Placeholder 32"/>
          <p:cNvSpPr txBox="1"/>
          <p:nvPr/>
        </p:nvSpPr>
        <p:spPr>
          <a:xfrm flipH="1">
            <a:off x="767080" y="2369820"/>
            <a:ext cx="2369820" cy="89090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5000"/>
              </a:lnSpc>
              <a:spcBef>
                <a:spcPts val="0"/>
              </a:spcBef>
              <a:buNone/>
            </a:pPr>
            <a:r>
              <a:rPr lang="en-GB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ea typeface="Calibri" panose="020F0502020204030204" charset="0"/>
                <a:sym typeface="+mn-ea"/>
              </a:rPr>
              <a:t>Lorem ipsum dolor sit amet, consectetuer adipiscing elit, sed diam nonummy nibh euismod tincidunt ut laoreet dolore magna aliquam erat volutpat.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charset="0"/>
              <a:ea typeface="Calibri" panose="020F0502020204030204" charset="0"/>
              <a:cs typeface="Roboto Light" panose="02000000000000000000" pitchFamily="2" charset="0"/>
              <a:sym typeface="+mn-ea"/>
            </a:endParaRPr>
          </a:p>
          <a:p>
            <a:pPr marL="0" indent="0" algn="r">
              <a:lnSpc>
                <a:spcPct val="125000"/>
              </a:lnSpc>
              <a:spcBef>
                <a:spcPts val="0"/>
              </a:spcBef>
              <a:buNone/>
            </a:pPr>
            <a:endParaRPr lang="en-US" sz="1000" dirty="0">
              <a:solidFill>
                <a:srgbClr val="657284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00" name="Text Placeholder 33"/>
          <p:cNvSpPr txBox="1"/>
          <p:nvPr/>
        </p:nvSpPr>
        <p:spPr>
          <a:xfrm flipH="1">
            <a:off x="1412240" y="2089785"/>
            <a:ext cx="1738630" cy="28003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  <a:sym typeface="+mn-ea"/>
              </a:rPr>
              <a:t>KEYWORD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  <a:sym typeface="+mn-ea"/>
            </a:endParaRPr>
          </a:p>
        </p:txBody>
      </p:sp>
      <p:sp>
        <p:nvSpPr>
          <p:cNvPr id="104" name="Text Placeholder 33"/>
          <p:cNvSpPr txBox="1"/>
          <p:nvPr/>
        </p:nvSpPr>
        <p:spPr>
          <a:xfrm flipH="1">
            <a:off x="1576705" y="3955415"/>
            <a:ext cx="1738630" cy="28003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  <a:sym typeface="+mn-ea"/>
              </a:rPr>
              <a:t>KEYWORD</a:t>
            </a:r>
            <a:endParaRPr lang="en-AU" sz="1300" dirty="0">
              <a:solidFill>
                <a:srgbClr val="657284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98" name="Oval 97"/>
          <p:cNvSpPr/>
          <p:nvPr/>
        </p:nvSpPr>
        <p:spPr>
          <a:xfrm flipH="1">
            <a:off x="3418840" y="2178050"/>
            <a:ext cx="563880" cy="564515"/>
          </a:xfrm>
          <a:prstGeom prst="ellipse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" name="Oval 101"/>
          <p:cNvSpPr/>
          <p:nvPr/>
        </p:nvSpPr>
        <p:spPr>
          <a:xfrm flipH="1">
            <a:off x="3418840" y="3909695"/>
            <a:ext cx="563880" cy="564515"/>
          </a:xfrm>
          <a:prstGeom prst="ellipse">
            <a:avLst/>
          </a:prstGeom>
          <a:solidFill>
            <a:srgbClr val="EA9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1" name="Text Placeholder 32"/>
          <p:cNvSpPr txBox="1"/>
          <p:nvPr/>
        </p:nvSpPr>
        <p:spPr>
          <a:xfrm>
            <a:off x="9057005" y="2330450"/>
            <a:ext cx="2653030" cy="84074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5000"/>
              </a:lnSpc>
              <a:spcBef>
                <a:spcPts val="0"/>
              </a:spcBef>
              <a:buNone/>
            </a:pPr>
            <a:r>
              <a:rPr lang="en-GB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ea typeface="Calibri" panose="020F0502020204030204" charset="0"/>
                <a:sym typeface="+mn-ea"/>
              </a:rPr>
              <a:t>Lorem ipsum dolor sit amet, consectetuer adipiscing elit, sed diam nonummy nibh euismod tincidunt ut laoreet dolore magna aliquam erat volutpat.</a:t>
            </a:r>
            <a:endParaRPr lang="en-US" sz="1000" dirty="0">
              <a:solidFill>
                <a:srgbClr val="657284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12" name="Text Placeholder 33"/>
          <p:cNvSpPr txBox="1"/>
          <p:nvPr/>
        </p:nvSpPr>
        <p:spPr>
          <a:xfrm>
            <a:off x="9042400" y="2050415"/>
            <a:ext cx="1738630" cy="28003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  <a:sym typeface="+mn-ea"/>
              </a:rPr>
              <a:t>KEYWORD</a:t>
            </a:r>
            <a:endParaRPr lang="en-AU" sz="1300" dirty="0">
              <a:solidFill>
                <a:srgbClr val="657284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116" name="Text Placeholder 33"/>
          <p:cNvSpPr txBox="1"/>
          <p:nvPr/>
        </p:nvSpPr>
        <p:spPr>
          <a:xfrm>
            <a:off x="9071610" y="3907790"/>
            <a:ext cx="1738630" cy="28003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  <a:sym typeface="+mn-ea"/>
              </a:rPr>
              <a:t>KEYWORD</a:t>
            </a:r>
            <a:endParaRPr lang="en-AU" sz="1300" dirty="0">
              <a:solidFill>
                <a:srgbClr val="657284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8337550" y="2178050"/>
            <a:ext cx="563880" cy="564515"/>
          </a:xfrm>
          <a:prstGeom prst="ellipse">
            <a:avLst/>
          </a:prstGeom>
          <a:solidFill>
            <a:srgbClr val="F3D3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AU" sz="1600" dirty="0">
              <a:solidFill>
                <a:schemeClr val="bg1"/>
              </a:solidFill>
              <a:latin typeface="FontAwesome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8337550" y="3909695"/>
            <a:ext cx="563880" cy="564515"/>
          </a:xfrm>
          <a:prstGeom prst="ellipse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lang="en-US" altLang="en-AU" sz="1600" dirty="0">
              <a:solidFill>
                <a:schemeClr val="bg1"/>
              </a:solidFill>
              <a:latin typeface="FontAwesome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62" name="Freeform 61"/>
          <p:cNvSpPr/>
          <p:nvPr/>
        </p:nvSpPr>
        <p:spPr>
          <a:xfrm>
            <a:off x="-819201" y="6305157"/>
            <a:ext cx="13703121" cy="602548"/>
          </a:xfrm>
          <a:custGeom>
            <a:avLst/>
            <a:gdLst>
              <a:gd name="connsiteX0" fmla="*/ 732553 w 10571072"/>
              <a:gd name="connsiteY0" fmla="*/ 1624083 h 2793545"/>
              <a:gd name="connsiteX1" fmla="*/ 1469532 w 10571072"/>
              <a:gd name="connsiteY1" fmla="*/ 1248770 h 2793545"/>
              <a:gd name="connsiteX2" fmla="*/ 3066320 w 10571072"/>
              <a:gd name="connsiteY2" fmla="*/ 1917510 h 2793545"/>
              <a:gd name="connsiteX3" fmla="*/ 4594870 w 10571072"/>
              <a:gd name="connsiteY3" fmla="*/ 1112292 h 2793545"/>
              <a:gd name="connsiteX4" fmla="*/ 5543389 w 10571072"/>
              <a:gd name="connsiteY4" fmla="*/ 1549021 h 2793545"/>
              <a:gd name="connsiteX5" fmla="*/ 6300840 w 10571072"/>
              <a:gd name="connsiteY5" fmla="*/ 1030406 h 2793545"/>
              <a:gd name="connsiteX6" fmla="*/ 7433604 w 10571072"/>
              <a:gd name="connsiteY6" fmla="*/ 1153236 h 2793545"/>
              <a:gd name="connsiteX7" fmla="*/ 8423067 w 10571072"/>
              <a:gd name="connsiteY7" fmla="*/ 416257 h 2793545"/>
              <a:gd name="connsiteX8" fmla="*/ 9364762 w 10571072"/>
              <a:gd name="connsiteY8" fmla="*/ 1337481 h 2793545"/>
              <a:gd name="connsiteX9" fmla="*/ 9890201 w 10571072"/>
              <a:gd name="connsiteY9" fmla="*/ 0 h 2793545"/>
              <a:gd name="connsiteX10" fmla="*/ 9890201 w 10571072"/>
              <a:gd name="connsiteY10" fmla="*/ 0 h 2793545"/>
              <a:gd name="connsiteX11" fmla="*/ 9890201 w 10571072"/>
              <a:gd name="connsiteY11" fmla="*/ 2470245 h 2793545"/>
              <a:gd name="connsiteX12" fmla="*/ 698434 w 10571072"/>
              <a:gd name="connsiteY12" fmla="*/ 2674961 h 2793545"/>
              <a:gd name="connsiteX13" fmla="*/ 732553 w 10571072"/>
              <a:gd name="connsiteY13" fmla="*/ 1624083 h 2793545"/>
              <a:gd name="connsiteX0-1" fmla="*/ 732553 w 9890201"/>
              <a:gd name="connsiteY0-2" fmla="*/ 1624083 h 2793545"/>
              <a:gd name="connsiteX1-3" fmla="*/ 1469532 w 9890201"/>
              <a:gd name="connsiteY1-4" fmla="*/ 1248770 h 2793545"/>
              <a:gd name="connsiteX2-5" fmla="*/ 3066320 w 9890201"/>
              <a:gd name="connsiteY2-6" fmla="*/ 1917510 h 2793545"/>
              <a:gd name="connsiteX3-7" fmla="*/ 4594870 w 9890201"/>
              <a:gd name="connsiteY3-8" fmla="*/ 1112292 h 2793545"/>
              <a:gd name="connsiteX4-9" fmla="*/ 5543389 w 9890201"/>
              <a:gd name="connsiteY4-10" fmla="*/ 1549021 h 2793545"/>
              <a:gd name="connsiteX5-11" fmla="*/ 6300840 w 9890201"/>
              <a:gd name="connsiteY5-12" fmla="*/ 1030406 h 2793545"/>
              <a:gd name="connsiteX6-13" fmla="*/ 7433604 w 9890201"/>
              <a:gd name="connsiteY6-14" fmla="*/ 1153236 h 2793545"/>
              <a:gd name="connsiteX7-15" fmla="*/ 8423067 w 9890201"/>
              <a:gd name="connsiteY7-16" fmla="*/ 416257 h 2793545"/>
              <a:gd name="connsiteX8-17" fmla="*/ 9364762 w 9890201"/>
              <a:gd name="connsiteY8-18" fmla="*/ 1337481 h 2793545"/>
              <a:gd name="connsiteX9-19" fmla="*/ 9890201 w 9890201"/>
              <a:gd name="connsiteY9-20" fmla="*/ 0 h 2793545"/>
              <a:gd name="connsiteX10-21" fmla="*/ 9890201 w 9890201"/>
              <a:gd name="connsiteY10-22" fmla="*/ 2470245 h 2793545"/>
              <a:gd name="connsiteX11-23" fmla="*/ 698434 w 9890201"/>
              <a:gd name="connsiteY11-24" fmla="*/ 2674961 h 2793545"/>
              <a:gd name="connsiteX12-25" fmla="*/ 732553 w 9890201"/>
              <a:gd name="connsiteY12-26" fmla="*/ 1624083 h 2793545"/>
              <a:gd name="connsiteX0-27" fmla="*/ 732553 w 9890201"/>
              <a:gd name="connsiteY0-28" fmla="*/ 1624083 h 2793545"/>
              <a:gd name="connsiteX1-29" fmla="*/ 1469532 w 9890201"/>
              <a:gd name="connsiteY1-30" fmla="*/ 1248770 h 2793545"/>
              <a:gd name="connsiteX2-31" fmla="*/ 3066320 w 9890201"/>
              <a:gd name="connsiteY2-32" fmla="*/ 1917510 h 2793545"/>
              <a:gd name="connsiteX3-33" fmla="*/ 4594870 w 9890201"/>
              <a:gd name="connsiteY3-34" fmla="*/ 1112292 h 2793545"/>
              <a:gd name="connsiteX4-35" fmla="*/ 5543389 w 9890201"/>
              <a:gd name="connsiteY4-36" fmla="*/ 1549021 h 2793545"/>
              <a:gd name="connsiteX5-37" fmla="*/ 6300840 w 9890201"/>
              <a:gd name="connsiteY5-38" fmla="*/ 1030406 h 2793545"/>
              <a:gd name="connsiteX6-39" fmla="*/ 7433604 w 9890201"/>
              <a:gd name="connsiteY6-40" fmla="*/ 1153236 h 2793545"/>
              <a:gd name="connsiteX7-41" fmla="*/ 9364762 w 9890201"/>
              <a:gd name="connsiteY7-42" fmla="*/ 1337481 h 2793545"/>
              <a:gd name="connsiteX8-43" fmla="*/ 9890201 w 9890201"/>
              <a:gd name="connsiteY8-44" fmla="*/ 0 h 2793545"/>
              <a:gd name="connsiteX9-45" fmla="*/ 9890201 w 9890201"/>
              <a:gd name="connsiteY9-46" fmla="*/ 2470245 h 2793545"/>
              <a:gd name="connsiteX10-47" fmla="*/ 698434 w 9890201"/>
              <a:gd name="connsiteY10-48" fmla="*/ 2674961 h 2793545"/>
              <a:gd name="connsiteX11-49" fmla="*/ 732553 w 9890201"/>
              <a:gd name="connsiteY11-50" fmla="*/ 1624083 h 2793545"/>
              <a:gd name="connsiteX0-51" fmla="*/ 661570 w 9819218"/>
              <a:gd name="connsiteY0-52" fmla="*/ 1624083 h 2912839"/>
              <a:gd name="connsiteX1-53" fmla="*/ 1398549 w 9819218"/>
              <a:gd name="connsiteY1-54" fmla="*/ 1248770 h 2912839"/>
              <a:gd name="connsiteX2-55" fmla="*/ 2995337 w 9819218"/>
              <a:gd name="connsiteY2-56" fmla="*/ 1917510 h 2912839"/>
              <a:gd name="connsiteX3-57" fmla="*/ 4523887 w 9819218"/>
              <a:gd name="connsiteY3-58" fmla="*/ 1112292 h 2912839"/>
              <a:gd name="connsiteX4-59" fmla="*/ 5472406 w 9819218"/>
              <a:gd name="connsiteY4-60" fmla="*/ 1549021 h 2912839"/>
              <a:gd name="connsiteX5-61" fmla="*/ 6229857 w 9819218"/>
              <a:gd name="connsiteY5-62" fmla="*/ 1030406 h 2912839"/>
              <a:gd name="connsiteX6-63" fmla="*/ 7362621 w 9819218"/>
              <a:gd name="connsiteY6-64" fmla="*/ 1153236 h 2912839"/>
              <a:gd name="connsiteX7-65" fmla="*/ 9293779 w 9819218"/>
              <a:gd name="connsiteY7-66" fmla="*/ 1337481 h 2912839"/>
              <a:gd name="connsiteX8-67" fmla="*/ 9819218 w 9819218"/>
              <a:gd name="connsiteY8-68" fmla="*/ 0 h 2912839"/>
              <a:gd name="connsiteX9-69" fmla="*/ 8860340 w 9819218"/>
              <a:gd name="connsiteY9-70" fmla="*/ 2667455 h 2912839"/>
              <a:gd name="connsiteX10-71" fmla="*/ 627451 w 9819218"/>
              <a:gd name="connsiteY10-72" fmla="*/ 2674961 h 2912839"/>
              <a:gd name="connsiteX11-73" fmla="*/ 661570 w 9819218"/>
              <a:gd name="connsiteY11-74" fmla="*/ 1624083 h 2912839"/>
              <a:gd name="connsiteX0-75" fmla="*/ 661570 w 9717985"/>
              <a:gd name="connsiteY0-76" fmla="*/ 611222 h 1807422"/>
              <a:gd name="connsiteX1-77" fmla="*/ 1398549 w 9717985"/>
              <a:gd name="connsiteY1-78" fmla="*/ 235909 h 1807422"/>
              <a:gd name="connsiteX2-79" fmla="*/ 2995337 w 9717985"/>
              <a:gd name="connsiteY2-80" fmla="*/ 904649 h 1807422"/>
              <a:gd name="connsiteX3-81" fmla="*/ 4523887 w 9717985"/>
              <a:gd name="connsiteY3-82" fmla="*/ 99431 h 1807422"/>
              <a:gd name="connsiteX4-83" fmla="*/ 5472406 w 9717985"/>
              <a:gd name="connsiteY4-84" fmla="*/ 536160 h 1807422"/>
              <a:gd name="connsiteX5-85" fmla="*/ 6229857 w 9717985"/>
              <a:gd name="connsiteY5-86" fmla="*/ 17545 h 1807422"/>
              <a:gd name="connsiteX6-87" fmla="*/ 7362621 w 9717985"/>
              <a:gd name="connsiteY6-88" fmla="*/ 140375 h 1807422"/>
              <a:gd name="connsiteX7-89" fmla="*/ 9293779 w 9717985"/>
              <a:gd name="connsiteY7-90" fmla="*/ 324620 h 1807422"/>
              <a:gd name="connsiteX8-91" fmla="*/ 8860340 w 9717985"/>
              <a:gd name="connsiteY8-92" fmla="*/ 1654594 h 1807422"/>
              <a:gd name="connsiteX9-93" fmla="*/ 627451 w 9717985"/>
              <a:gd name="connsiteY9-94" fmla="*/ 1662100 h 1807422"/>
              <a:gd name="connsiteX10-95" fmla="*/ 661570 w 9717985"/>
              <a:gd name="connsiteY10-96" fmla="*/ 611222 h 1807422"/>
              <a:gd name="connsiteX0-97" fmla="*/ 661570 w 9177718"/>
              <a:gd name="connsiteY0-98" fmla="*/ 659739 h 1868089"/>
              <a:gd name="connsiteX1-99" fmla="*/ 1398549 w 9177718"/>
              <a:gd name="connsiteY1-100" fmla="*/ 284426 h 1868089"/>
              <a:gd name="connsiteX2-101" fmla="*/ 2995337 w 9177718"/>
              <a:gd name="connsiteY2-102" fmla="*/ 953166 h 1868089"/>
              <a:gd name="connsiteX3-103" fmla="*/ 4523887 w 9177718"/>
              <a:gd name="connsiteY3-104" fmla="*/ 147948 h 1868089"/>
              <a:gd name="connsiteX4-105" fmla="*/ 5472406 w 9177718"/>
              <a:gd name="connsiteY4-106" fmla="*/ 584677 h 1868089"/>
              <a:gd name="connsiteX5-107" fmla="*/ 6229857 w 9177718"/>
              <a:gd name="connsiteY5-108" fmla="*/ 66062 h 1868089"/>
              <a:gd name="connsiteX6-109" fmla="*/ 7362621 w 9177718"/>
              <a:gd name="connsiteY6-110" fmla="*/ 188892 h 1868089"/>
              <a:gd name="connsiteX7-111" fmla="*/ 8860340 w 9177718"/>
              <a:gd name="connsiteY7-112" fmla="*/ 1703111 h 1868089"/>
              <a:gd name="connsiteX8-113" fmla="*/ 627451 w 9177718"/>
              <a:gd name="connsiteY8-114" fmla="*/ 1710617 h 1868089"/>
              <a:gd name="connsiteX9-115" fmla="*/ 661570 w 9177718"/>
              <a:gd name="connsiteY9-116" fmla="*/ 659739 h 18680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9177718" h="1868089">
                <a:moveTo>
                  <a:pt x="661570" y="659739"/>
                </a:moveTo>
                <a:cubicBezTo>
                  <a:pt x="790086" y="422040"/>
                  <a:pt x="1009588" y="235521"/>
                  <a:pt x="1398549" y="284426"/>
                </a:cubicBezTo>
                <a:cubicBezTo>
                  <a:pt x="1787510" y="333331"/>
                  <a:pt x="2474447" y="975912"/>
                  <a:pt x="2995337" y="953166"/>
                </a:cubicBezTo>
                <a:cubicBezTo>
                  <a:pt x="3516227" y="930420"/>
                  <a:pt x="4111042" y="209363"/>
                  <a:pt x="4523887" y="147948"/>
                </a:cubicBezTo>
                <a:cubicBezTo>
                  <a:pt x="4936732" y="86533"/>
                  <a:pt x="5188078" y="598325"/>
                  <a:pt x="5472406" y="584677"/>
                </a:cubicBezTo>
                <a:cubicBezTo>
                  <a:pt x="5756734" y="571029"/>
                  <a:pt x="5914821" y="132026"/>
                  <a:pt x="6229857" y="66062"/>
                </a:cubicBezTo>
                <a:cubicBezTo>
                  <a:pt x="6544893" y="98"/>
                  <a:pt x="6924207" y="-83950"/>
                  <a:pt x="7362621" y="188892"/>
                </a:cubicBezTo>
                <a:cubicBezTo>
                  <a:pt x="7801035" y="461734"/>
                  <a:pt x="9982868" y="1449490"/>
                  <a:pt x="8860340" y="1703111"/>
                </a:cubicBezTo>
                <a:cubicBezTo>
                  <a:pt x="7737812" y="1956732"/>
                  <a:pt x="1993913" y="1884512"/>
                  <a:pt x="627451" y="1710617"/>
                </a:cubicBezTo>
                <a:cubicBezTo>
                  <a:pt x="-739011" y="1536722"/>
                  <a:pt x="533054" y="897438"/>
                  <a:pt x="661570" y="65973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grpSp>
        <p:nvGrpSpPr>
          <p:cNvPr id="18" name="组合 17"/>
          <p:cNvGrpSpPr/>
          <p:nvPr/>
        </p:nvGrpSpPr>
        <p:grpSpPr>
          <a:xfrm>
            <a:off x="4447540" y="2282825"/>
            <a:ext cx="3636010" cy="2814320"/>
            <a:chOff x="6799" y="3423"/>
            <a:chExt cx="6123" cy="4739"/>
          </a:xfrm>
        </p:grpSpPr>
        <p:sp>
          <p:nvSpPr>
            <p:cNvPr id="3" name="Freeform 19"/>
            <p:cNvSpPr>
              <a:spLocks noChangeAspect="1"/>
            </p:cNvSpPr>
            <p:nvPr/>
          </p:nvSpPr>
          <p:spPr>
            <a:xfrm flipH="1">
              <a:off x="6799" y="5025"/>
              <a:ext cx="3327" cy="2063"/>
            </a:xfrm>
            <a:custGeom>
              <a:avLst/>
              <a:gdLst>
                <a:gd name="txL" fmla="*/ 0 w 387"/>
                <a:gd name="txT" fmla="*/ 0 h 239"/>
                <a:gd name="txR" fmla="*/ 387 w 387"/>
                <a:gd name="txB" fmla="*/ 239 h 239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1029712469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txL" t="txT" r="txR" b="txB"/>
              <a:pathLst>
                <a:path w="387" h="239">
                  <a:moveTo>
                    <a:pt x="168" y="0"/>
                  </a:moveTo>
                  <a:cubicBezTo>
                    <a:pt x="129" y="0"/>
                    <a:pt x="97" y="27"/>
                    <a:pt x="87" y="62"/>
                  </a:cubicBezTo>
                  <a:cubicBezTo>
                    <a:pt x="52" y="67"/>
                    <a:pt x="25" y="97"/>
                    <a:pt x="24" y="134"/>
                  </a:cubicBezTo>
                  <a:cubicBezTo>
                    <a:pt x="10" y="144"/>
                    <a:pt x="0" y="161"/>
                    <a:pt x="0" y="181"/>
                  </a:cubicBezTo>
                  <a:cubicBezTo>
                    <a:pt x="0" y="213"/>
                    <a:pt x="26" y="239"/>
                    <a:pt x="58" y="239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61" y="239"/>
                    <a:pt x="387" y="213"/>
                    <a:pt x="387" y="181"/>
                  </a:cubicBezTo>
                  <a:cubicBezTo>
                    <a:pt x="387" y="152"/>
                    <a:pt x="366" y="127"/>
                    <a:pt x="337" y="123"/>
                  </a:cubicBezTo>
                  <a:cubicBezTo>
                    <a:pt x="338" y="120"/>
                    <a:pt x="339" y="116"/>
                    <a:pt x="339" y="112"/>
                  </a:cubicBezTo>
                  <a:cubicBezTo>
                    <a:pt x="339" y="81"/>
                    <a:pt x="313" y="55"/>
                    <a:pt x="282" y="55"/>
                  </a:cubicBezTo>
                  <a:cubicBezTo>
                    <a:pt x="270" y="55"/>
                    <a:pt x="260" y="59"/>
                    <a:pt x="251" y="64"/>
                  </a:cubicBezTo>
                  <a:cubicBezTo>
                    <a:pt x="241" y="28"/>
                    <a:pt x="208" y="0"/>
                    <a:pt x="168" y="0"/>
                  </a:cubicBezTo>
                </a:path>
              </a:pathLst>
            </a:custGeom>
            <a:solidFill>
              <a:srgbClr val="F3D388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charset="0"/>
                <a:ea typeface="Calibri" panose="020F0502020204030204" charset="0"/>
              </a:endParaRPr>
            </a:p>
          </p:txBody>
        </p:sp>
        <p:grpSp>
          <p:nvGrpSpPr>
            <p:cNvPr id="93" name="Group 18"/>
            <p:cNvGrpSpPr>
              <a:grpSpLocks noChangeAspect="1"/>
            </p:cNvGrpSpPr>
            <p:nvPr/>
          </p:nvGrpSpPr>
          <p:grpSpPr bwMode="auto">
            <a:xfrm>
              <a:off x="7744" y="5997"/>
              <a:ext cx="789" cy="742"/>
              <a:chOff x="2647" y="2985"/>
              <a:chExt cx="518" cy="487"/>
            </a:xfrm>
            <a:solidFill>
              <a:srgbClr val="FFFFFF"/>
            </a:solidFill>
          </p:grpSpPr>
          <p:sp>
            <p:nvSpPr>
              <p:cNvPr id="94" name="Freeform 20"/>
              <p:cNvSpPr/>
              <p:nvPr/>
            </p:nvSpPr>
            <p:spPr bwMode="auto">
              <a:xfrm>
                <a:off x="2852" y="2985"/>
                <a:ext cx="103" cy="382"/>
              </a:xfrm>
              <a:custGeom>
                <a:avLst/>
                <a:gdLst>
                  <a:gd name="T0" fmla="*/ 43 w 43"/>
                  <a:gd name="T1" fmla="*/ 160 h 160"/>
                  <a:gd name="T2" fmla="*/ 0 w 43"/>
                  <a:gd name="T3" fmla="*/ 160 h 160"/>
                  <a:gd name="T4" fmla="*/ 0 w 43"/>
                  <a:gd name="T5" fmla="*/ 0 h 160"/>
                  <a:gd name="T6" fmla="*/ 43 w 43"/>
                  <a:gd name="T7" fmla="*/ 0 h 160"/>
                  <a:gd name="T8" fmla="*/ 43 w 43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60">
                    <a:moveTo>
                      <a:pt x="43" y="160"/>
                    </a:moveTo>
                    <a:cubicBezTo>
                      <a:pt x="29" y="160"/>
                      <a:pt x="15" y="160"/>
                      <a:pt x="0" y="160"/>
                    </a:cubicBezTo>
                    <a:cubicBezTo>
                      <a:pt x="0" y="107"/>
                      <a:pt x="0" y="53"/>
                      <a:pt x="0" y="0"/>
                    </a:cubicBezTo>
                    <a:cubicBezTo>
                      <a:pt x="15" y="0"/>
                      <a:pt x="29" y="0"/>
                      <a:pt x="43" y="0"/>
                    </a:cubicBezTo>
                    <a:cubicBezTo>
                      <a:pt x="43" y="53"/>
                      <a:pt x="43" y="107"/>
                      <a:pt x="43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21"/>
              <p:cNvSpPr/>
              <p:nvPr/>
            </p:nvSpPr>
            <p:spPr bwMode="auto">
              <a:xfrm>
                <a:off x="2647" y="3406"/>
                <a:ext cx="518" cy="66"/>
              </a:xfrm>
              <a:custGeom>
                <a:avLst/>
                <a:gdLst>
                  <a:gd name="T0" fmla="*/ 0 w 217"/>
                  <a:gd name="T1" fmla="*/ 28 h 28"/>
                  <a:gd name="T2" fmla="*/ 0 w 217"/>
                  <a:gd name="T3" fmla="*/ 0 h 28"/>
                  <a:gd name="T4" fmla="*/ 217 w 217"/>
                  <a:gd name="T5" fmla="*/ 0 h 28"/>
                  <a:gd name="T6" fmla="*/ 217 w 217"/>
                  <a:gd name="T7" fmla="*/ 28 h 28"/>
                  <a:gd name="T8" fmla="*/ 0 w 21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28">
                    <a:moveTo>
                      <a:pt x="0" y="28"/>
                    </a:moveTo>
                    <a:cubicBezTo>
                      <a:pt x="0" y="18"/>
                      <a:pt x="0" y="9"/>
                      <a:pt x="0" y="0"/>
                    </a:cubicBezTo>
                    <a:cubicBezTo>
                      <a:pt x="72" y="0"/>
                      <a:pt x="144" y="0"/>
                      <a:pt x="217" y="0"/>
                    </a:cubicBezTo>
                    <a:cubicBezTo>
                      <a:pt x="217" y="9"/>
                      <a:pt x="217" y="18"/>
                      <a:pt x="217" y="28"/>
                    </a:cubicBezTo>
                    <a:cubicBezTo>
                      <a:pt x="144" y="28"/>
                      <a:pt x="72" y="28"/>
                      <a:pt x="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22"/>
              <p:cNvSpPr/>
              <p:nvPr/>
            </p:nvSpPr>
            <p:spPr bwMode="auto">
              <a:xfrm>
                <a:off x="2991" y="3093"/>
                <a:ext cx="105" cy="274"/>
              </a:xfrm>
              <a:custGeom>
                <a:avLst/>
                <a:gdLst>
                  <a:gd name="T0" fmla="*/ 44 w 44"/>
                  <a:gd name="T1" fmla="*/ 115 h 115"/>
                  <a:gd name="T2" fmla="*/ 0 w 44"/>
                  <a:gd name="T3" fmla="*/ 115 h 115"/>
                  <a:gd name="T4" fmla="*/ 0 w 44"/>
                  <a:gd name="T5" fmla="*/ 0 h 115"/>
                  <a:gd name="T6" fmla="*/ 44 w 44"/>
                  <a:gd name="T7" fmla="*/ 0 h 115"/>
                  <a:gd name="T8" fmla="*/ 44 w 44"/>
                  <a:gd name="T9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15">
                    <a:moveTo>
                      <a:pt x="44" y="115"/>
                    </a:moveTo>
                    <a:cubicBezTo>
                      <a:pt x="29" y="115"/>
                      <a:pt x="15" y="115"/>
                      <a:pt x="0" y="115"/>
                    </a:cubicBezTo>
                    <a:cubicBezTo>
                      <a:pt x="0" y="77"/>
                      <a:pt x="0" y="39"/>
                      <a:pt x="0" y="0"/>
                    </a:cubicBezTo>
                    <a:cubicBezTo>
                      <a:pt x="15" y="0"/>
                      <a:pt x="29" y="0"/>
                      <a:pt x="44" y="0"/>
                    </a:cubicBezTo>
                    <a:cubicBezTo>
                      <a:pt x="44" y="39"/>
                      <a:pt x="44" y="77"/>
                      <a:pt x="44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23"/>
              <p:cNvSpPr/>
              <p:nvPr/>
            </p:nvSpPr>
            <p:spPr bwMode="auto">
              <a:xfrm>
                <a:off x="2714" y="3162"/>
                <a:ext cx="102" cy="205"/>
              </a:xfrm>
              <a:custGeom>
                <a:avLst/>
                <a:gdLst>
                  <a:gd name="T0" fmla="*/ 0 w 43"/>
                  <a:gd name="T1" fmla="*/ 0 h 86"/>
                  <a:gd name="T2" fmla="*/ 43 w 43"/>
                  <a:gd name="T3" fmla="*/ 0 h 86"/>
                  <a:gd name="T4" fmla="*/ 43 w 43"/>
                  <a:gd name="T5" fmla="*/ 86 h 86"/>
                  <a:gd name="T6" fmla="*/ 0 w 43"/>
                  <a:gd name="T7" fmla="*/ 86 h 86"/>
                  <a:gd name="T8" fmla="*/ 0 w 43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86">
                    <a:moveTo>
                      <a:pt x="0" y="0"/>
                    </a:moveTo>
                    <a:cubicBezTo>
                      <a:pt x="14" y="0"/>
                      <a:pt x="29" y="0"/>
                      <a:pt x="43" y="0"/>
                    </a:cubicBezTo>
                    <a:cubicBezTo>
                      <a:pt x="43" y="29"/>
                      <a:pt x="43" y="58"/>
                      <a:pt x="43" y="86"/>
                    </a:cubicBezTo>
                    <a:cubicBezTo>
                      <a:pt x="29" y="86"/>
                      <a:pt x="14" y="86"/>
                      <a:pt x="0" y="86"/>
                    </a:cubicBezTo>
                    <a:cubicBezTo>
                      <a:pt x="0" y="58"/>
                      <a:pt x="0" y="2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8314" name="Freeform 19"/>
            <p:cNvSpPr>
              <a:spLocks noChangeAspect="1"/>
            </p:cNvSpPr>
            <p:nvPr/>
          </p:nvSpPr>
          <p:spPr>
            <a:xfrm>
              <a:off x="7486" y="3423"/>
              <a:ext cx="4734" cy="2936"/>
            </a:xfrm>
            <a:custGeom>
              <a:avLst/>
              <a:gdLst>
                <a:gd name="txL" fmla="*/ 0 w 387"/>
                <a:gd name="txT" fmla="*/ 0 h 239"/>
                <a:gd name="txR" fmla="*/ 387 w 387"/>
                <a:gd name="txB" fmla="*/ 239 h 239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1029712469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txL" t="txT" r="txR" b="txB"/>
              <a:pathLst>
                <a:path w="387" h="239">
                  <a:moveTo>
                    <a:pt x="168" y="0"/>
                  </a:moveTo>
                  <a:cubicBezTo>
                    <a:pt x="129" y="0"/>
                    <a:pt x="97" y="27"/>
                    <a:pt x="87" y="62"/>
                  </a:cubicBezTo>
                  <a:cubicBezTo>
                    <a:pt x="52" y="67"/>
                    <a:pt x="25" y="97"/>
                    <a:pt x="24" y="134"/>
                  </a:cubicBezTo>
                  <a:cubicBezTo>
                    <a:pt x="10" y="144"/>
                    <a:pt x="0" y="161"/>
                    <a:pt x="0" y="181"/>
                  </a:cubicBezTo>
                  <a:cubicBezTo>
                    <a:pt x="0" y="213"/>
                    <a:pt x="26" y="239"/>
                    <a:pt x="58" y="239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61" y="239"/>
                    <a:pt x="387" y="213"/>
                    <a:pt x="387" y="181"/>
                  </a:cubicBezTo>
                  <a:cubicBezTo>
                    <a:pt x="387" y="152"/>
                    <a:pt x="366" y="127"/>
                    <a:pt x="337" y="123"/>
                  </a:cubicBezTo>
                  <a:cubicBezTo>
                    <a:pt x="338" y="120"/>
                    <a:pt x="339" y="116"/>
                    <a:pt x="339" y="112"/>
                  </a:cubicBezTo>
                  <a:cubicBezTo>
                    <a:pt x="339" y="81"/>
                    <a:pt x="313" y="55"/>
                    <a:pt x="282" y="55"/>
                  </a:cubicBezTo>
                  <a:cubicBezTo>
                    <a:pt x="270" y="55"/>
                    <a:pt x="260" y="59"/>
                    <a:pt x="251" y="64"/>
                  </a:cubicBezTo>
                  <a:cubicBezTo>
                    <a:pt x="241" y="28"/>
                    <a:pt x="208" y="0"/>
                    <a:pt x="168" y="0"/>
                  </a:cubicBezTo>
                </a:path>
              </a:pathLst>
            </a:custGeom>
            <a:solidFill>
              <a:srgbClr val="3590A6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charset="0"/>
                <a:ea typeface="Calibri" panose="020F0502020204030204" charset="0"/>
              </a:endParaRPr>
            </a:p>
          </p:txBody>
        </p:sp>
        <p:sp>
          <p:nvSpPr>
            <p:cNvPr id="4" name="Freeform 19"/>
            <p:cNvSpPr>
              <a:spLocks noChangeAspect="1"/>
            </p:cNvSpPr>
            <p:nvPr/>
          </p:nvSpPr>
          <p:spPr>
            <a:xfrm>
              <a:off x="8630" y="6157"/>
              <a:ext cx="2445" cy="1516"/>
            </a:xfrm>
            <a:custGeom>
              <a:avLst/>
              <a:gdLst>
                <a:gd name="txL" fmla="*/ 0 w 387"/>
                <a:gd name="txT" fmla="*/ 0 h 239"/>
                <a:gd name="txR" fmla="*/ 387 w 387"/>
                <a:gd name="txB" fmla="*/ 239 h 239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1029712469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txL" t="txT" r="txR" b="txB"/>
              <a:pathLst>
                <a:path w="387" h="239">
                  <a:moveTo>
                    <a:pt x="168" y="0"/>
                  </a:moveTo>
                  <a:cubicBezTo>
                    <a:pt x="129" y="0"/>
                    <a:pt x="97" y="27"/>
                    <a:pt x="87" y="62"/>
                  </a:cubicBezTo>
                  <a:cubicBezTo>
                    <a:pt x="52" y="67"/>
                    <a:pt x="25" y="97"/>
                    <a:pt x="24" y="134"/>
                  </a:cubicBezTo>
                  <a:cubicBezTo>
                    <a:pt x="10" y="144"/>
                    <a:pt x="0" y="161"/>
                    <a:pt x="0" y="181"/>
                  </a:cubicBezTo>
                  <a:cubicBezTo>
                    <a:pt x="0" y="213"/>
                    <a:pt x="26" y="239"/>
                    <a:pt x="58" y="239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61" y="239"/>
                    <a:pt x="387" y="213"/>
                    <a:pt x="387" y="181"/>
                  </a:cubicBezTo>
                  <a:cubicBezTo>
                    <a:pt x="387" y="152"/>
                    <a:pt x="366" y="127"/>
                    <a:pt x="337" y="123"/>
                  </a:cubicBezTo>
                  <a:cubicBezTo>
                    <a:pt x="338" y="120"/>
                    <a:pt x="339" y="116"/>
                    <a:pt x="339" y="112"/>
                  </a:cubicBezTo>
                  <a:cubicBezTo>
                    <a:pt x="339" y="81"/>
                    <a:pt x="313" y="55"/>
                    <a:pt x="282" y="55"/>
                  </a:cubicBezTo>
                  <a:cubicBezTo>
                    <a:pt x="270" y="55"/>
                    <a:pt x="260" y="59"/>
                    <a:pt x="251" y="64"/>
                  </a:cubicBezTo>
                  <a:cubicBezTo>
                    <a:pt x="241" y="28"/>
                    <a:pt x="208" y="0"/>
                    <a:pt x="168" y="0"/>
                  </a:cubicBezTo>
                </a:path>
              </a:pathLst>
            </a:custGeom>
            <a:solidFill>
              <a:srgbClr val="3590A6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charset="0"/>
                <a:ea typeface="Calibri" panose="020F0502020204030204" charset="0"/>
              </a:endParaRPr>
            </a:p>
          </p:txBody>
        </p:sp>
        <p:sp>
          <p:nvSpPr>
            <p:cNvPr id="5" name="Freeform 19"/>
            <p:cNvSpPr>
              <a:spLocks noChangeAspect="1"/>
            </p:cNvSpPr>
            <p:nvPr/>
          </p:nvSpPr>
          <p:spPr>
            <a:xfrm>
              <a:off x="10130" y="5071"/>
              <a:ext cx="2792" cy="1731"/>
            </a:xfrm>
            <a:custGeom>
              <a:avLst/>
              <a:gdLst>
                <a:gd name="txL" fmla="*/ 0 w 387"/>
                <a:gd name="txT" fmla="*/ 0 h 239"/>
                <a:gd name="txR" fmla="*/ 387 w 387"/>
                <a:gd name="txB" fmla="*/ 239 h 239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1029712469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txL" t="txT" r="txR" b="txB"/>
              <a:pathLst>
                <a:path w="387" h="239">
                  <a:moveTo>
                    <a:pt x="168" y="0"/>
                  </a:moveTo>
                  <a:cubicBezTo>
                    <a:pt x="129" y="0"/>
                    <a:pt x="97" y="27"/>
                    <a:pt x="87" y="62"/>
                  </a:cubicBezTo>
                  <a:cubicBezTo>
                    <a:pt x="52" y="67"/>
                    <a:pt x="25" y="97"/>
                    <a:pt x="24" y="134"/>
                  </a:cubicBezTo>
                  <a:cubicBezTo>
                    <a:pt x="10" y="144"/>
                    <a:pt x="0" y="161"/>
                    <a:pt x="0" y="181"/>
                  </a:cubicBezTo>
                  <a:cubicBezTo>
                    <a:pt x="0" y="213"/>
                    <a:pt x="26" y="239"/>
                    <a:pt x="58" y="239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61" y="239"/>
                    <a:pt x="387" y="213"/>
                    <a:pt x="387" y="181"/>
                  </a:cubicBezTo>
                  <a:cubicBezTo>
                    <a:pt x="387" y="152"/>
                    <a:pt x="366" y="127"/>
                    <a:pt x="337" y="123"/>
                  </a:cubicBezTo>
                  <a:cubicBezTo>
                    <a:pt x="338" y="120"/>
                    <a:pt x="339" y="116"/>
                    <a:pt x="339" y="112"/>
                  </a:cubicBezTo>
                  <a:cubicBezTo>
                    <a:pt x="339" y="81"/>
                    <a:pt x="313" y="55"/>
                    <a:pt x="282" y="55"/>
                  </a:cubicBezTo>
                  <a:cubicBezTo>
                    <a:pt x="270" y="55"/>
                    <a:pt x="260" y="59"/>
                    <a:pt x="251" y="64"/>
                  </a:cubicBezTo>
                  <a:cubicBezTo>
                    <a:pt x="241" y="28"/>
                    <a:pt x="208" y="0"/>
                    <a:pt x="168" y="0"/>
                  </a:cubicBezTo>
                </a:path>
              </a:pathLst>
            </a:custGeom>
            <a:solidFill>
              <a:srgbClr val="EA994A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charset="0"/>
                <a:ea typeface="Calibri" panose="020F0502020204030204" charset="0"/>
              </a:endParaRPr>
            </a:p>
          </p:txBody>
        </p:sp>
        <p:sp>
          <p:nvSpPr>
            <p:cNvPr id="6" name="Freeform 19"/>
            <p:cNvSpPr>
              <a:spLocks noChangeAspect="1"/>
            </p:cNvSpPr>
            <p:nvPr/>
          </p:nvSpPr>
          <p:spPr>
            <a:xfrm>
              <a:off x="10130" y="3569"/>
              <a:ext cx="1571" cy="974"/>
            </a:xfrm>
            <a:custGeom>
              <a:avLst/>
              <a:gdLst>
                <a:gd name="txL" fmla="*/ 0 w 387"/>
                <a:gd name="txT" fmla="*/ 0 h 239"/>
                <a:gd name="txR" fmla="*/ 387 w 387"/>
                <a:gd name="txB" fmla="*/ 239 h 239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1029712469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txL" t="txT" r="txR" b="txB"/>
              <a:pathLst>
                <a:path w="387" h="239">
                  <a:moveTo>
                    <a:pt x="168" y="0"/>
                  </a:moveTo>
                  <a:cubicBezTo>
                    <a:pt x="129" y="0"/>
                    <a:pt x="97" y="27"/>
                    <a:pt x="87" y="62"/>
                  </a:cubicBezTo>
                  <a:cubicBezTo>
                    <a:pt x="52" y="67"/>
                    <a:pt x="25" y="97"/>
                    <a:pt x="24" y="134"/>
                  </a:cubicBezTo>
                  <a:cubicBezTo>
                    <a:pt x="10" y="144"/>
                    <a:pt x="0" y="161"/>
                    <a:pt x="0" y="181"/>
                  </a:cubicBezTo>
                  <a:cubicBezTo>
                    <a:pt x="0" y="213"/>
                    <a:pt x="26" y="239"/>
                    <a:pt x="58" y="239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61" y="239"/>
                    <a:pt x="387" y="213"/>
                    <a:pt x="387" y="181"/>
                  </a:cubicBezTo>
                  <a:cubicBezTo>
                    <a:pt x="387" y="152"/>
                    <a:pt x="366" y="127"/>
                    <a:pt x="337" y="123"/>
                  </a:cubicBezTo>
                  <a:cubicBezTo>
                    <a:pt x="338" y="120"/>
                    <a:pt x="339" y="116"/>
                    <a:pt x="339" y="112"/>
                  </a:cubicBezTo>
                  <a:cubicBezTo>
                    <a:pt x="339" y="81"/>
                    <a:pt x="313" y="55"/>
                    <a:pt x="282" y="55"/>
                  </a:cubicBezTo>
                  <a:cubicBezTo>
                    <a:pt x="270" y="55"/>
                    <a:pt x="260" y="59"/>
                    <a:pt x="251" y="64"/>
                  </a:cubicBezTo>
                  <a:cubicBezTo>
                    <a:pt x="241" y="28"/>
                    <a:pt x="208" y="0"/>
                    <a:pt x="168" y="0"/>
                  </a:cubicBezTo>
                </a:path>
              </a:pathLst>
            </a:custGeom>
            <a:solidFill>
              <a:srgbClr val="EA994A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charset="0"/>
                <a:ea typeface="Calibri" panose="020F0502020204030204" charset="0"/>
              </a:endParaRPr>
            </a:p>
          </p:txBody>
        </p:sp>
        <p:sp>
          <p:nvSpPr>
            <p:cNvPr id="7" name="Freeform 19"/>
            <p:cNvSpPr>
              <a:spLocks noChangeAspect="1"/>
            </p:cNvSpPr>
            <p:nvPr/>
          </p:nvSpPr>
          <p:spPr>
            <a:xfrm>
              <a:off x="6799" y="4033"/>
              <a:ext cx="1245" cy="772"/>
            </a:xfrm>
            <a:custGeom>
              <a:avLst/>
              <a:gdLst>
                <a:gd name="txL" fmla="*/ 0 w 387"/>
                <a:gd name="txT" fmla="*/ 0 h 239"/>
                <a:gd name="txR" fmla="*/ 387 w 387"/>
                <a:gd name="txB" fmla="*/ 239 h 239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1029712469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txL" t="txT" r="txR" b="txB"/>
              <a:pathLst>
                <a:path w="387" h="239">
                  <a:moveTo>
                    <a:pt x="168" y="0"/>
                  </a:moveTo>
                  <a:cubicBezTo>
                    <a:pt x="129" y="0"/>
                    <a:pt x="97" y="27"/>
                    <a:pt x="87" y="62"/>
                  </a:cubicBezTo>
                  <a:cubicBezTo>
                    <a:pt x="52" y="67"/>
                    <a:pt x="25" y="97"/>
                    <a:pt x="24" y="134"/>
                  </a:cubicBezTo>
                  <a:cubicBezTo>
                    <a:pt x="10" y="144"/>
                    <a:pt x="0" y="161"/>
                    <a:pt x="0" y="181"/>
                  </a:cubicBezTo>
                  <a:cubicBezTo>
                    <a:pt x="0" y="213"/>
                    <a:pt x="26" y="239"/>
                    <a:pt x="58" y="239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61" y="239"/>
                    <a:pt x="387" y="213"/>
                    <a:pt x="387" y="181"/>
                  </a:cubicBezTo>
                  <a:cubicBezTo>
                    <a:pt x="387" y="152"/>
                    <a:pt x="366" y="127"/>
                    <a:pt x="337" y="123"/>
                  </a:cubicBezTo>
                  <a:cubicBezTo>
                    <a:pt x="338" y="120"/>
                    <a:pt x="339" y="116"/>
                    <a:pt x="339" y="112"/>
                  </a:cubicBezTo>
                  <a:cubicBezTo>
                    <a:pt x="339" y="81"/>
                    <a:pt x="313" y="55"/>
                    <a:pt x="282" y="55"/>
                  </a:cubicBezTo>
                  <a:cubicBezTo>
                    <a:pt x="270" y="55"/>
                    <a:pt x="260" y="59"/>
                    <a:pt x="251" y="64"/>
                  </a:cubicBezTo>
                  <a:cubicBezTo>
                    <a:pt x="241" y="28"/>
                    <a:pt x="208" y="0"/>
                    <a:pt x="168" y="0"/>
                  </a:cubicBezTo>
                </a:path>
              </a:pathLst>
            </a:custGeom>
            <a:solidFill>
              <a:srgbClr val="3590A6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charset="0"/>
                <a:ea typeface="Calibri" panose="020F0502020204030204" charset="0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8921" y="4805"/>
              <a:ext cx="1215" cy="800"/>
              <a:chOff x="6859588" y="2927350"/>
              <a:chExt cx="593724" cy="390525"/>
            </a:xfrm>
            <a:solidFill>
              <a:schemeClr val="bg1"/>
            </a:solidFill>
          </p:grpSpPr>
          <p:sp>
            <p:nvSpPr>
              <p:cNvPr id="26" name="Freeform 25"/>
              <p:cNvSpPr/>
              <p:nvPr/>
            </p:nvSpPr>
            <p:spPr bwMode="auto">
              <a:xfrm>
                <a:off x="7016750" y="2927350"/>
                <a:ext cx="436562" cy="247650"/>
              </a:xfrm>
              <a:custGeom>
                <a:avLst/>
                <a:gdLst>
                  <a:gd name="T0" fmla="*/ 76 w 116"/>
                  <a:gd name="T1" fmla="*/ 66 h 66"/>
                  <a:gd name="T2" fmla="*/ 99 w 116"/>
                  <a:gd name="T3" fmla="*/ 50 h 66"/>
                  <a:gd name="T4" fmla="*/ 113 w 116"/>
                  <a:gd name="T5" fmla="*/ 16 h 66"/>
                  <a:gd name="T6" fmla="*/ 102 w 116"/>
                  <a:gd name="T7" fmla="*/ 0 h 66"/>
                  <a:gd name="T8" fmla="*/ 75 w 116"/>
                  <a:gd name="T9" fmla="*/ 0 h 66"/>
                  <a:gd name="T10" fmla="*/ 41 w 116"/>
                  <a:gd name="T11" fmla="*/ 0 h 66"/>
                  <a:gd name="T12" fmla="*/ 14 w 116"/>
                  <a:gd name="T13" fmla="*/ 0 h 66"/>
                  <a:gd name="T14" fmla="*/ 4 w 116"/>
                  <a:gd name="T15" fmla="*/ 16 h 66"/>
                  <a:gd name="T16" fmla="*/ 18 w 116"/>
                  <a:gd name="T17" fmla="*/ 50 h 66"/>
                  <a:gd name="T18" fmla="*/ 41 w 116"/>
                  <a:gd name="T19" fmla="*/ 66 h 66"/>
                  <a:gd name="T20" fmla="*/ 76 w 116"/>
                  <a:gd name="T21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6" h="66">
                    <a:moveTo>
                      <a:pt x="76" y="66"/>
                    </a:moveTo>
                    <a:cubicBezTo>
                      <a:pt x="85" y="66"/>
                      <a:pt x="95" y="59"/>
                      <a:pt x="99" y="50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6" y="7"/>
                      <a:pt x="111" y="0"/>
                      <a:pt x="10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66" y="0"/>
                      <a:pt x="5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5" y="0"/>
                      <a:pt x="0" y="7"/>
                      <a:pt x="4" y="16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1" y="59"/>
                      <a:pt x="31" y="66"/>
                      <a:pt x="41" y="66"/>
                    </a:cubicBezTo>
                    <a:lnTo>
                      <a:pt x="76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7" name="Oval 26"/>
              <p:cNvSpPr>
                <a:spLocks noChangeArrowheads="1"/>
              </p:cNvSpPr>
              <p:nvPr/>
            </p:nvSpPr>
            <p:spPr bwMode="auto">
              <a:xfrm>
                <a:off x="7092950" y="3241675"/>
                <a:ext cx="74612" cy="76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8" name="Oval 27"/>
              <p:cNvSpPr>
                <a:spLocks noChangeArrowheads="1"/>
              </p:cNvSpPr>
              <p:nvPr/>
            </p:nvSpPr>
            <p:spPr bwMode="auto">
              <a:xfrm>
                <a:off x="7291388" y="3241675"/>
                <a:ext cx="74612" cy="76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 bwMode="auto">
              <a:xfrm>
                <a:off x="6859588" y="2982913"/>
                <a:ext cx="517525" cy="252413"/>
              </a:xfrm>
              <a:custGeom>
                <a:avLst/>
                <a:gdLst>
                  <a:gd name="T0" fmla="*/ 56 w 138"/>
                  <a:gd name="T1" fmla="*/ 67 h 67"/>
                  <a:gd name="T2" fmla="*/ 51 w 138"/>
                  <a:gd name="T3" fmla="*/ 64 h 67"/>
                  <a:gd name="T4" fmla="*/ 29 w 138"/>
                  <a:gd name="T5" fmla="*/ 11 h 67"/>
                  <a:gd name="T6" fmla="*/ 6 w 138"/>
                  <a:gd name="T7" fmla="*/ 11 h 67"/>
                  <a:gd name="T8" fmla="*/ 0 w 138"/>
                  <a:gd name="T9" fmla="*/ 6 h 67"/>
                  <a:gd name="T10" fmla="*/ 6 w 138"/>
                  <a:gd name="T11" fmla="*/ 0 h 67"/>
                  <a:gd name="T12" fmla="*/ 33 w 138"/>
                  <a:gd name="T13" fmla="*/ 0 h 67"/>
                  <a:gd name="T14" fmla="*/ 38 w 138"/>
                  <a:gd name="T15" fmla="*/ 3 h 67"/>
                  <a:gd name="T16" fmla="*/ 60 w 138"/>
                  <a:gd name="T17" fmla="*/ 56 h 67"/>
                  <a:gd name="T18" fmla="*/ 132 w 138"/>
                  <a:gd name="T19" fmla="*/ 56 h 67"/>
                  <a:gd name="T20" fmla="*/ 138 w 138"/>
                  <a:gd name="T21" fmla="*/ 62 h 67"/>
                  <a:gd name="T22" fmla="*/ 132 w 138"/>
                  <a:gd name="T23" fmla="*/ 67 h 67"/>
                  <a:gd name="T24" fmla="*/ 56 w 138"/>
                  <a:gd name="T25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8" h="67">
                    <a:moveTo>
                      <a:pt x="56" y="67"/>
                    </a:moveTo>
                    <a:cubicBezTo>
                      <a:pt x="51" y="64"/>
                      <a:pt x="51" y="64"/>
                      <a:pt x="51" y="64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2" y="11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6" y="56"/>
                      <a:pt x="138" y="58"/>
                      <a:pt x="138" y="62"/>
                    </a:cubicBezTo>
                    <a:cubicBezTo>
                      <a:pt x="138" y="65"/>
                      <a:pt x="136" y="67"/>
                      <a:pt x="132" y="67"/>
                    </a:cubicBezTo>
                    <a:lnTo>
                      <a:pt x="56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9419" y="6868"/>
              <a:ext cx="568" cy="558"/>
            </a:xfrm>
            <a:custGeom>
              <a:avLst/>
              <a:gdLst>
                <a:gd name="T0" fmla="*/ 78 w 132"/>
                <a:gd name="T1" fmla="*/ 12 h 130"/>
                <a:gd name="T2" fmla="*/ 76 w 132"/>
                <a:gd name="T3" fmla="*/ 14 h 130"/>
                <a:gd name="T4" fmla="*/ 16 w 132"/>
                <a:gd name="T5" fmla="*/ 74 h 130"/>
                <a:gd name="T6" fmla="*/ 5 w 132"/>
                <a:gd name="T7" fmla="*/ 85 h 130"/>
                <a:gd name="T8" fmla="*/ 5 w 132"/>
                <a:gd name="T9" fmla="*/ 101 h 130"/>
                <a:gd name="T10" fmla="*/ 30 w 132"/>
                <a:gd name="T11" fmla="*/ 126 h 130"/>
                <a:gd name="T12" fmla="*/ 46 w 132"/>
                <a:gd name="T13" fmla="*/ 126 h 130"/>
                <a:gd name="T14" fmla="*/ 57 w 132"/>
                <a:gd name="T15" fmla="*/ 115 h 130"/>
                <a:gd name="T16" fmla="*/ 117 w 132"/>
                <a:gd name="T17" fmla="*/ 55 h 130"/>
                <a:gd name="T18" fmla="*/ 119 w 132"/>
                <a:gd name="T19" fmla="*/ 51 h 130"/>
                <a:gd name="T20" fmla="*/ 92 w 132"/>
                <a:gd name="T21" fmla="*/ 37 h 130"/>
                <a:gd name="T22" fmla="*/ 78 w 132"/>
                <a:gd name="T23" fmla="*/ 12 h 130"/>
                <a:gd name="T24" fmla="*/ 13 w 132"/>
                <a:gd name="T25" fmla="*/ 92 h 130"/>
                <a:gd name="T26" fmla="*/ 13 w 132"/>
                <a:gd name="T27" fmla="*/ 85 h 130"/>
                <a:gd name="T28" fmla="*/ 70 w 132"/>
                <a:gd name="T29" fmla="*/ 28 h 130"/>
                <a:gd name="T30" fmla="*/ 77 w 132"/>
                <a:gd name="T31" fmla="*/ 28 h 130"/>
                <a:gd name="T32" fmla="*/ 77 w 132"/>
                <a:gd name="T33" fmla="*/ 35 h 130"/>
                <a:gd name="T34" fmla="*/ 20 w 132"/>
                <a:gd name="T35" fmla="*/ 92 h 130"/>
                <a:gd name="T36" fmla="*/ 13 w 132"/>
                <a:gd name="T37" fmla="*/ 92 h 130"/>
                <a:gd name="T38" fmla="*/ 26 w 132"/>
                <a:gd name="T39" fmla="*/ 104 h 130"/>
                <a:gd name="T40" fmla="*/ 25 w 132"/>
                <a:gd name="T41" fmla="*/ 98 h 130"/>
                <a:gd name="T42" fmla="*/ 69 w 132"/>
                <a:gd name="T43" fmla="*/ 55 h 130"/>
                <a:gd name="T44" fmla="*/ 75 w 132"/>
                <a:gd name="T45" fmla="*/ 55 h 130"/>
                <a:gd name="T46" fmla="*/ 76 w 132"/>
                <a:gd name="T47" fmla="*/ 62 h 130"/>
                <a:gd name="T48" fmla="*/ 32 w 132"/>
                <a:gd name="T49" fmla="*/ 105 h 130"/>
                <a:gd name="T50" fmla="*/ 26 w 132"/>
                <a:gd name="T51" fmla="*/ 104 h 130"/>
                <a:gd name="T52" fmla="*/ 102 w 132"/>
                <a:gd name="T53" fmla="*/ 53 h 130"/>
                <a:gd name="T54" fmla="*/ 102 w 132"/>
                <a:gd name="T55" fmla="*/ 60 h 130"/>
                <a:gd name="T56" fmla="*/ 45 w 132"/>
                <a:gd name="T57" fmla="*/ 118 h 130"/>
                <a:gd name="T58" fmla="*/ 38 w 132"/>
                <a:gd name="T59" fmla="*/ 118 h 130"/>
                <a:gd name="T60" fmla="*/ 38 w 132"/>
                <a:gd name="T61" fmla="*/ 110 h 130"/>
                <a:gd name="T62" fmla="*/ 95 w 132"/>
                <a:gd name="T63" fmla="*/ 53 h 130"/>
                <a:gd name="T64" fmla="*/ 102 w 132"/>
                <a:gd name="T65" fmla="*/ 53 h 130"/>
                <a:gd name="T66" fmla="*/ 118 w 132"/>
                <a:gd name="T67" fmla="*/ 1 h 130"/>
                <a:gd name="T68" fmla="*/ 87 w 132"/>
                <a:gd name="T69" fmla="*/ 7 h 130"/>
                <a:gd name="T70" fmla="*/ 85 w 132"/>
                <a:gd name="T71" fmla="*/ 7 h 130"/>
                <a:gd name="T72" fmla="*/ 82 w 132"/>
                <a:gd name="T73" fmla="*/ 9 h 130"/>
                <a:gd name="T74" fmla="*/ 96 w 132"/>
                <a:gd name="T75" fmla="*/ 34 h 130"/>
                <a:gd name="T76" fmla="*/ 123 w 132"/>
                <a:gd name="T77" fmla="*/ 48 h 130"/>
                <a:gd name="T78" fmla="*/ 123 w 132"/>
                <a:gd name="T79" fmla="*/ 47 h 130"/>
                <a:gd name="T80" fmla="*/ 124 w 132"/>
                <a:gd name="T81" fmla="*/ 45 h 130"/>
                <a:gd name="T82" fmla="*/ 130 w 132"/>
                <a:gd name="T83" fmla="*/ 14 h 130"/>
                <a:gd name="T84" fmla="*/ 118 w 132"/>
                <a:gd name="T85" fmla="*/ 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2" h="130">
                  <a:moveTo>
                    <a:pt x="78" y="12"/>
                  </a:moveTo>
                  <a:cubicBezTo>
                    <a:pt x="77" y="13"/>
                    <a:pt x="77" y="13"/>
                    <a:pt x="76" y="14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0" y="89"/>
                    <a:pt x="0" y="97"/>
                    <a:pt x="5" y="101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34" y="130"/>
                    <a:pt x="41" y="130"/>
                    <a:pt x="46" y="126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117" y="55"/>
                    <a:pt x="117" y="55"/>
                    <a:pt x="117" y="55"/>
                  </a:cubicBezTo>
                  <a:cubicBezTo>
                    <a:pt x="118" y="54"/>
                    <a:pt x="119" y="53"/>
                    <a:pt x="119" y="51"/>
                  </a:cubicBezTo>
                  <a:cubicBezTo>
                    <a:pt x="109" y="50"/>
                    <a:pt x="100" y="45"/>
                    <a:pt x="92" y="37"/>
                  </a:cubicBezTo>
                  <a:cubicBezTo>
                    <a:pt x="85" y="30"/>
                    <a:pt x="81" y="21"/>
                    <a:pt x="78" y="12"/>
                  </a:cubicBezTo>
                  <a:close/>
                  <a:moveTo>
                    <a:pt x="13" y="92"/>
                  </a:moveTo>
                  <a:cubicBezTo>
                    <a:pt x="11" y="90"/>
                    <a:pt x="11" y="87"/>
                    <a:pt x="13" y="85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2" y="26"/>
                    <a:pt x="75" y="26"/>
                    <a:pt x="77" y="28"/>
                  </a:cubicBezTo>
                  <a:cubicBezTo>
                    <a:pt x="79" y="30"/>
                    <a:pt x="79" y="33"/>
                    <a:pt x="77" y="35"/>
                  </a:cubicBezTo>
                  <a:cubicBezTo>
                    <a:pt x="20" y="92"/>
                    <a:pt x="20" y="92"/>
                    <a:pt x="20" y="92"/>
                  </a:cubicBezTo>
                  <a:cubicBezTo>
                    <a:pt x="18" y="94"/>
                    <a:pt x="15" y="94"/>
                    <a:pt x="13" y="92"/>
                  </a:cubicBezTo>
                  <a:close/>
                  <a:moveTo>
                    <a:pt x="26" y="104"/>
                  </a:moveTo>
                  <a:cubicBezTo>
                    <a:pt x="24" y="102"/>
                    <a:pt x="24" y="99"/>
                    <a:pt x="25" y="98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70" y="53"/>
                    <a:pt x="73" y="53"/>
                    <a:pt x="75" y="55"/>
                  </a:cubicBezTo>
                  <a:cubicBezTo>
                    <a:pt x="77" y="57"/>
                    <a:pt x="77" y="60"/>
                    <a:pt x="76" y="62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1" y="107"/>
                    <a:pt x="28" y="106"/>
                    <a:pt x="26" y="104"/>
                  </a:cubicBezTo>
                  <a:close/>
                  <a:moveTo>
                    <a:pt x="102" y="53"/>
                  </a:moveTo>
                  <a:cubicBezTo>
                    <a:pt x="104" y="55"/>
                    <a:pt x="104" y="58"/>
                    <a:pt x="102" y="60"/>
                  </a:cubicBezTo>
                  <a:cubicBezTo>
                    <a:pt x="45" y="118"/>
                    <a:pt x="45" y="118"/>
                    <a:pt x="45" y="118"/>
                  </a:cubicBezTo>
                  <a:cubicBezTo>
                    <a:pt x="43" y="120"/>
                    <a:pt x="40" y="120"/>
                    <a:pt x="38" y="118"/>
                  </a:cubicBezTo>
                  <a:cubicBezTo>
                    <a:pt x="36" y="116"/>
                    <a:pt x="36" y="112"/>
                    <a:pt x="38" y="110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7" y="51"/>
                    <a:pt x="100" y="51"/>
                    <a:pt x="102" y="53"/>
                  </a:cubicBezTo>
                  <a:close/>
                  <a:moveTo>
                    <a:pt x="118" y="1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4" y="8"/>
                    <a:pt x="83" y="8"/>
                    <a:pt x="82" y="9"/>
                  </a:cubicBezTo>
                  <a:cubicBezTo>
                    <a:pt x="84" y="18"/>
                    <a:pt x="89" y="26"/>
                    <a:pt x="96" y="34"/>
                  </a:cubicBezTo>
                  <a:cubicBezTo>
                    <a:pt x="104" y="41"/>
                    <a:pt x="113" y="46"/>
                    <a:pt x="123" y="48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2" y="6"/>
                    <a:pt x="127" y="0"/>
                    <a:pt x="11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" name="Freeform 19"/>
            <p:cNvSpPr>
              <a:spLocks noChangeAspect="1"/>
            </p:cNvSpPr>
            <p:nvPr/>
          </p:nvSpPr>
          <p:spPr>
            <a:xfrm>
              <a:off x="8044" y="7426"/>
              <a:ext cx="1189" cy="737"/>
            </a:xfrm>
            <a:custGeom>
              <a:avLst/>
              <a:gdLst>
                <a:gd name="txL" fmla="*/ 0 w 387"/>
                <a:gd name="txT" fmla="*/ 0 h 239"/>
                <a:gd name="txR" fmla="*/ 387 w 387"/>
                <a:gd name="txB" fmla="*/ 239 h 239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1029712469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txL" t="txT" r="txR" b="txB"/>
              <a:pathLst>
                <a:path w="387" h="239">
                  <a:moveTo>
                    <a:pt x="168" y="0"/>
                  </a:moveTo>
                  <a:cubicBezTo>
                    <a:pt x="129" y="0"/>
                    <a:pt x="97" y="27"/>
                    <a:pt x="87" y="62"/>
                  </a:cubicBezTo>
                  <a:cubicBezTo>
                    <a:pt x="52" y="67"/>
                    <a:pt x="25" y="97"/>
                    <a:pt x="24" y="134"/>
                  </a:cubicBezTo>
                  <a:cubicBezTo>
                    <a:pt x="10" y="144"/>
                    <a:pt x="0" y="161"/>
                    <a:pt x="0" y="181"/>
                  </a:cubicBezTo>
                  <a:cubicBezTo>
                    <a:pt x="0" y="213"/>
                    <a:pt x="26" y="239"/>
                    <a:pt x="58" y="239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61" y="239"/>
                    <a:pt x="387" y="213"/>
                    <a:pt x="387" y="181"/>
                  </a:cubicBezTo>
                  <a:cubicBezTo>
                    <a:pt x="387" y="152"/>
                    <a:pt x="366" y="127"/>
                    <a:pt x="337" y="123"/>
                  </a:cubicBezTo>
                  <a:cubicBezTo>
                    <a:pt x="338" y="120"/>
                    <a:pt x="339" y="116"/>
                    <a:pt x="339" y="112"/>
                  </a:cubicBezTo>
                  <a:cubicBezTo>
                    <a:pt x="339" y="81"/>
                    <a:pt x="313" y="55"/>
                    <a:pt x="282" y="55"/>
                  </a:cubicBezTo>
                  <a:cubicBezTo>
                    <a:pt x="270" y="55"/>
                    <a:pt x="260" y="59"/>
                    <a:pt x="251" y="64"/>
                  </a:cubicBezTo>
                  <a:cubicBezTo>
                    <a:pt x="241" y="28"/>
                    <a:pt x="208" y="0"/>
                    <a:pt x="168" y="0"/>
                  </a:cubicBezTo>
                </a:path>
              </a:pathLst>
            </a:custGeom>
            <a:solidFill>
              <a:srgbClr val="EA994A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charset="0"/>
                <a:ea typeface="Calibri" panose="020F0502020204030204" charset="0"/>
              </a:endParaRPr>
            </a:p>
          </p:txBody>
        </p:sp>
        <p:grpSp>
          <p:nvGrpSpPr>
            <p:cNvPr id="9" name="Group 66"/>
            <p:cNvGrpSpPr/>
            <p:nvPr/>
          </p:nvGrpSpPr>
          <p:grpSpPr>
            <a:xfrm>
              <a:off x="10616" y="4006"/>
              <a:ext cx="404" cy="354"/>
              <a:chOff x="6397625" y="5929313"/>
              <a:chExt cx="449263" cy="393701"/>
            </a:xfrm>
            <a:solidFill>
              <a:schemeClr val="bg1"/>
            </a:solidFill>
          </p:grpSpPr>
          <p:sp>
            <p:nvSpPr>
              <p:cNvPr id="10" name="Freeform 67"/>
              <p:cNvSpPr/>
              <p:nvPr/>
            </p:nvSpPr>
            <p:spPr bwMode="auto">
              <a:xfrm>
                <a:off x="6397625" y="5929313"/>
                <a:ext cx="449263" cy="212725"/>
              </a:xfrm>
              <a:custGeom>
                <a:avLst/>
                <a:gdLst>
                  <a:gd name="T0" fmla="*/ 120 w 120"/>
                  <a:gd name="T1" fmla="*/ 42 h 57"/>
                  <a:gd name="T2" fmla="*/ 64 w 120"/>
                  <a:gd name="T3" fmla="*/ 1 h 57"/>
                  <a:gd name="T4" fmla="*/ 60 w 120"/>
                  <a:gd name="T5" fmla="*/ 0 h 57"/>
                  <a:gd name="T6" fmla="*/ 56 w 120"/>
                  <a:gd name="T7" fmla="*/ 1 h 57"/>
                  <a:gd name="T8" fmla="*/ 0 w 120"/>
                  <a:gd name="T9" fmla="*/ 42 h 57"/>
                  <a:gd name="T10" fmla="*/ 0 w 120"/>
                  <a:gd name="T11" fmla="*/ 57 h 57"/>
                  <a:gd name="T12" fmla="*/ 9 w 120"/>
                  <a:gd name="T13" fmla="*/ 57 h 57"/>
                  <a:gd name="T14" fmla="*/ 9 w 120"/>
                  <a:gd name="T15" fmla="*/ 49 h 57"/>
                  <a:gd name="T16" fmla="*/ 60 w 120"/>
                  <a:gd name="T17" fmla="*/ 13 h 57"/>
                  <a:gd name="T18" fmla="*/ 110 w 120"/>
                  <a:gd name="T19" fmla="*/ 49 h 57"/>
                  <a:gd name="T20" fmla="*/ 110 w 120"/>
                  <a:gd name="T21" fmla="*/ 57 h 57"/>
                  <a:gd name="T22" fmla="*/ 120 w 120"/>
                  <a:gd name="T23" fmla="*/ 57 h 57"/>
                  <a:gd name="T24" fmla="*/ 120 w 120"/>
                  <a:gd name="T25" fmla="*/ 4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0" h="57">
                    <a:moveTo>
                      <a:pt x="120" y="42"/>
                    </a:moveTo>
                    <a:cubicBezTo>
                      <a:pt x="64" y="1"/>
                      <a:pt x="64" y="1"/>
                      <a:pt x="64" y="1"/>
                    </a:cubicBez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7" y="1"/>
                      <a:pt x="56" y="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110" y="49"/>
                      <a:pt x="110" y="49"/>
                      <a:pt x="110" y="49"/>
                    </a:cubicBezTo>
                    <a:cubicBezTo>
                      <a:pt x="110" y="57"/>
                      <a:pt x="110" y="57"/>
                      <a:pt x="110" y="57"/>
                    </a:cubicBezTo>
                    <a:cubicBezTo>
                      <a:pt x="120" y="57"/>
                      <a:pt x="120" y="57"/>
                      <a:pt x="120" y="57"/>
                    </a:cubicBezTo>
                    <a:lnTo>
                      <a:pt x="12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2" name="Freeform 68"/>
              <p:cNvSpPr/>
              <p:nvPr/>
            </p:nvSpPr>
            <p:spPr bwMode="auto">
              <a:xfrm>
                <a:off x="6708775" y="5935663"/>
                <a:ext cx="79375" cy="79375"/>
              </a:xfrm>
              <a:custGeom>
                <a:avLst/>
                <a:gdLst>
                  <a:gd name="T0" fmla="*/ 18 w 21"/>
                  <a:gd name="T1" fmla="*/ 0 h 21"/>
                  <a:gd name="T2" fmla="*/ 3 w 21"/>
                  <a:gd name="T3" fmla="*/ 0 h 21"/>
                  <a:gd name="T4" fmla="*/ 0 w 21"/>
                  <a:gd name="T5" fmla="*/ 3 h 21"/>
                  <a:gd name="T6" fmla="*/ 0 w 21"/>
                  <a:gd name="T7" fmla="*/ 6 h 21"/>
                  <a:gd name="T8" fmla="*/ 21 w 21"/>
                  <a:gd name="T9" fmla="*/ 21 h 21"/>
                  <a:gd name="T10" fmla="*/ 21 w 21"/>
                  <a:gd name="T11" fmla="*/ 3 h 21"/>
                  <a:gd name="T12" fmla="*/ 18 w 21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1">
                    <a:moveTo>
                      <a:pt x="1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1"/>
                      <a:pt x="20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3" name="Oval 69"/>
              <p:cNvSpPr>
                <a:spLocks noChangeArrowheads="1"/>
              </p:cNvSpPr>
              <p:nvPr/>
            </p:nvSpPr>
            <p:spPr bwMode="auto">
              <a:xfrm>
                <a:off x="6526213" y="6227763"/>
                <a:ext cx="17463" cy="190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4" name="Freeform 70"/>
              <p:cNvSpPr>
                <a:spLocks noEditPoints="1"/>
              </p:cNvSpPr>
              <p:nvPr/>
            </p:nvSpPr>
            <p:spPr bwMode="auto">
              <a:xfrm>
                <a:off x="6432550" y="5962651"/>
                <a:ext cx="381000" cy="360363"/>
              </a:xfrm>
              <a:custGeom>
                <a:avLst/>
                <a:gdLst>
                  <a:gd name="T0" fmla="*/ 102 w 102"/>
                  <a:gd name="T1" fmla="*/ 35 h 96"/>
                  <a:gd name="T2" fmla="*/ 53 w 102"/>
                  <a:gd name="T3" fmla="*/ 1 h 96"/>
                  <a:gd name="T4" fmla="*/ 51 w 102"/>
                  <a:gd name="T5" fmla="*/ 0 h 96"/>
                  <a:gd name="T6" fmla="*/ 48 w 102"/>
                  <a:gd name="T7" fmla="*/ 1 h 96"/>
                  <a:gd name="T8" fmla="*/ 0 w 102"/>
                  <a:gd name="T9" fmla="*/ 35 h 96"/>
                  <a:gd name="T10" fmla="*/ 0 w 102"/>
                  <a:gd name="T11" fmla="*/ 93 h 96"/>
                  <a:gd name="T12" fmla="*/ 3 w 102"/>
                  <a:gd name="T13" fmla="*/ 96 h 96"/>
                  <a:gd name="T14" fmla="*/ 99 w 102"/>
                  <a:gd name="T15" fmla="*/ 96 h 96"/>
                  <a:gd name="T16" fmla="*/ 102 w 102"/>
                  <a:gd name="T17" fmla="*/ 93 h 96"/>
                  <a:gd name="T18" fmla="*/ 102 w 102"/>
                  <a:gd name="T19" fmla="*/ 35 h 96"/>
                  <a:gd name="T20" fmla="*/ 34 w 102"/>
                  <a:gd name="T21" fmla="*/ 76 h 96"/>
                  <a:gd name="T22" fmla="*/ 31 w 102"/>
                  <a:gd name="T23" fmla="*/ 80 h 96"/>
                  <a:gd name="T24" fmla="*/ 23 w 102"/>
                  <a:gd name="T25" fmla="*/ 80 h 96"/>
                  <a:gd name="T26" fmla="*/ 19 w 102"/>
                  <a:gd name="T27" fmla="*/ 76 h 96"/>
                  <a:gd name="T28" fmla="*/ 19 w 102"/>
                  <a:gd name="T29" fmla="*/ 53 h 96"/>
                  <a:gd name="T30" fmla="*/ 23 w 102"/>
                  <a:gd name="T31" fmla="*/ 50 h 96"/>
                  <a:gd name="T32" fmla="*/ 31 w 102"/>
                  <a:gd name="T33" fmla="*/ 50 h 96"/>
                  <a:gd name="T34" fmla="*/ 34 w 102"/>
                  <a:gd name="T35" fmla="*/ 53 h 96"/>
                  <a:gd name="T36" fmla="*/ 34 w 102"/>
                  <a:gd name="T37" fmla="*/ 76 h 96"/>
                  <a:gd name="T38" fmla="*/ 79 w 102"/>
                  <a:gd name="T39" fmla="*/ 55 h 96"/>
                  <a:gd name="T40" fmla="*/ 77 w 102"/>
                  <a:gd name="T41" fmla="*/ 55 h 96"/>
                  <a:gd name="T42" fmla="*/ 80 w 102"/>
                  <a:gd name="T43" fmla="*/ 58 h 96"/>
                  <a:gd name="T44" fmla="*/ 77 w 102"/>
                  <a:gd name="T45" fmla="*/ 62 h 96"/>
                  <a:gd name="T46" fmla="*/ 75 w 102"/>
                  <a:gd name="T47" fmla="*/ 62 h 96"/>
                  <a:gd name="T48" fmla="*/ 78 w 102"/>
                  <a:gd name="T49" fmla="*/ 66 h 96"/>
                  <a:gd name="T50" fmla="*/ 75 w 102"/>
                  <a:gd name="T51" fmla="*/ 70 h 96"/>
                  <a:gd name="T52" fmla="*/ 73 w 102"/>
                  <a:gd name="T53" fmla="*/ 70 h 96"/>
                  <a:gd name="T54" fmla="*/ 76 w 102"/>
                  <a:gd name="T55" fmla="*/ 74 h 96"/>
                  <a:gd name="T56" fmla="*/ 73 w 102"/>
                  <a:gd name="T57" fmla="*/ 77 h 96"/>
                  <a:gd name="T58" fmla="*/ 73 w 102"/>
                  <a:gd name="T59" fmla="*/ 77 h 96"/>
                  <a:gd name="T60" fmla="*/ 43 w 102"/>
                  <a:gd name="T61" fmla="*/ 76 h 96"/>
                  <a:gd name="T62" fmla="*/ 38 w 102"/>
                  <a:gd name="T63" fmla="*/ 75 h 96"/>
                  <a:gd name="T64" fmla="*/ 38 w 102"/>
                  <a:gd name="T65" fmla="*/ 54 h 96"/>
                  <a:gd name="T66" fmla="*/ 44 w 102"/>
                  <a:gd name="T67" fmla="*/ 49 h 96"/>
                  <a:gd name="T68" fmla="*/ 53 w 102"/>
                  <a:gd name="T69" fmla="*/ 34 h 96"/>
                  <a:gd name="T70" fmla="*/ 53 w 102"/>
                  <a:gd name="T71" fmla="*/ 24 h 96"/>
                  <a:gd name="T72" fmla="*/ 58 w 102"/>
                  <a:gd name="T73" fmla="*/ 23 h 96"/>
                  <a:gd name="T74" fmla="*/ 62 w 102"/>
                  <a:gd name="T75" fmla="*/ 32 h 96"/>
                  <a:gd name="T76" fmla="*/ 59 w 102"/>
                  <a:gd name="T77" fmla="*/ 47 h 96"/>
                  <a:gd name="T78" fmla="*/ 79 w 102"/>
                  <a:gd name="T79" fmla="*/ 47 h 96"/>
                  <a:gd name="T80" fmla="*/ 83 w 102"/>
                  <a:gd name="T81" fmla="*/ 51 h 96"/>
                  <a:gd name="T82" fmla="*/ 79 w 102"/>
                  <a:gd name="T83" fmla="*/ 5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2" h="96">
                    <a:moveTo>
                      <a:pt x="102" y="35"/>
                    </a:moveTo>
                    <a:cubicBezTo>
                      <a:pt x="53" y="1"/>
                      <a:pt x="53" y="1"/>
                      <a:pt x="53" y="1"/>
                    </a:cubicBezTo>
                    <a:cubicBezTo>
                      <a:pt x="53" y="0"/>
                      <a:pt x="52" y="0"/>
                      <a:pt x="51" y="0"/>
                    </a:cubicBezTo>
                    <a:cubicBezTo>
                      <a:pt x="50" y="0"/>
                      <a:pt x="49" y="0"/>
                      <a:pt x="48" y="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4"/>
                      <a:pt x="1" y="96"/>
                      <a:pt x="3" y="96"/>
                    </a:cubicBezTo>
                    <a:cubicBezTo>
                      <a:pt x="99" y="96"/>
                      <a:pt x="99" y="96"/>
                      <a:pt x="99" y="96"/>
                    </a:cubicBezTo>
                    <a:cubicBezTo>
                      <a:pt x="100" y="96"/>
                      <a:pt x="102" y="94"/>
                      <a:pt x="102" y="93"/>
                    </a:cubicBezTo>
                    <a:lnTo>
                      <a:pt x="102" y="35"/>
                    </a:lnTo>
                    <a:close/>
                    <a:moveTo>
                      <a:pt x="34" y="76"/>
                    </a:moveTo>
                    <a:cubicBezTo>
                      <a:pt x="34" y="78"/>
                      <a:pt x="33" y="80"/>
                      <a:pt x="31" y="80"/>
                    </a:cubicBezTo>
                    <a:cubicBezTo>
                      <a:pt x="23" y="80"/>
                      <a:pt x="23" y="80"/>
                      <a:pt x="23" y="80"/>
                    </a:cubicBezTo>
                    <a:cubicBezTo>
                      <a:pt x="21" y="80"/>
                      <a:pt x="19" y="78"/>
                      <a:pt x="19" y="76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1"/>
                      <a:pt x="21" y="50"/>
                      <a:pt x="23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3" y="50"/>
                      <a:pt x="34" y="51"/>
                      <a:pt x="34" y="53"/>
                    </a:cubicBezTo>
                    <a:lnTo>
                      <a:pt x="34" y="76"/>
                    </a:lnTo>
                    <a:close/>
                    <a:moveTo>
                      <a:pt x="79" y="55"/>
                    </a:moveTo>
                    <a:cubicBezTo>
                      <a:pt x="77" y="55"/>
                      <a:pt x="77" y="55"/>
                      <a:pt x="77" y="55"/>
                    </a:cubicBezTo>
                    <a:cubicBezTo>
                      <a:pt x="78" y="55"/>
                      <a:pt x="80" y="56"/>
                      <a:pt x="80" y="58"/>
                    </a:cubicBezTo>
                    <a:cubicBezTo>
                      <a:pt x="80" y="61"/>
                      <a:pt x="78" y="62"/>
                      <a:pt x="77" y="62"/>
                    </a:cubicBezTo>
                    <a:cubicBezTo>
                      <a:pt x="75" y="62"/>
                      <a:pt x="75" y="62"/>
                      <a:pt x="75" y="62"/>
                    </a:cubicBezTo>
                    <a:cubicBezTo>
                      <a:pt x="77" y="62"/>
                      <a:pt x="78" y="64"/>
                      <a:pt x="78" y="66"/>
                    </a:cubicBezTo>
                    <a:cubicBezTo>
                      <a:pt x="78" y="68"/>
                      <a:pt x="77" y="70"/>
                      <a:pt x="75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5" y="70"/>
                      <a:pt x="76" y="72"/>
                      <a:pt x="76" y="74"/>
                    </a:cubicBezTo>
                    <a:cubicBezTo>
                      <a:pt x="76" y="76"/>
                      <a:pt x="75" y="77"/>
                      <a:pt x="73" y="77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7"/>
                      <a:pt x="49" y="79"/>
                      <a:pt x="43" y="76"/>
                    </a:cubicBezTo>
                    <a:cubicBezTo>
                      <a:pt x="41" y="75"/>
                      <a:pt x="38" y="75"/>
                      <a:pt x="38" y="75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9" y="54"/>
                      <a:pt x="44" y="51"/>
                      <a:pt x="44" y="49"/>
                    </a:cubicBezTo>
                    <a:cubicBezTo>
                      <a:pt x="44" y="49"/>
                      <a:pt x="52" y="38"/>
                      <a:pt x="53" y="34"/>
                    </a:cubicBezTo>
                    <a:cubicBezTo>
                      <a:pt x="54" y="30"/>
                      <a:pt x="53" y="24"/>
                      <a:pt x="53" y="24"/>
                    </a:cubicBezTo>
                    <a:cubicBezTo>
                      <a:pt x="53" y="24"/>
                      <a:pt x="55" y="20"/>
                      <a:pt x="58" y="23"/>
                    </a:cubicBezTo>
                    <a:cubicBezTo>
                      <a:pt x="60" y="25"/>
                      <a:pt x="61" y="27"/>
                      <a:pt x="62" y="32"/>
                    </a:cubicBezTo>
                    <a:cubicBezTo>
                      <a:pt x="62" y="32"/>
                      <a:pt x="62" y="40"/>
                      <a:pt x="59" y="47"/>
                    </a:cubicBezTo>
                    <a:cubicBezTo>
                      <a:pt x="79" y="47"/>
                      <a:pt x="79" y="47"/>
                      <a:pt x="79" y="47"/>
                    </a:cubicBezTo>
                    <a:cubicBezTo>
                      <a:pt x="81" y="47"/>
                      <a:pt x="83" y="49"/>
                      <a:pt x="83" y="51"/>
                    </a:cubicBezTo>
                    <a:cubicBezTo>
                      <a:pt x="83" y="53"/>
                      <a:pt x="81" y="55"/>
                      <a:pt x="79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11111" y="5640"/>
              <a:ext cx="590" cy="719"/>
              <a:chOff x="8269288" y="4060825"/>
              <a:chExt cx="393700" cy="479426"/>
            </a:xfrm>
            <a:solidFill>
              <a:schemeClr val="bg1"/>
            </a:solidFill>
          </p:grpSpPr>
          <p:sp>
            <p:nvSpPr>
              <p:cNvPr id="22" name="Freeform 21"/>
              <p:cNvSpPr/>
              <p:nvPr/>
            </p:nvSpPr>
            <p:spPr bwMode="auto">
              <a:xfrm>
                <a:off x="8396288" y="4168775"/>
                <a:ext cx="142875" cy="30163"/>
              </a:xfrm>
              <a:custGeom>
                <a:avLst/>
                <a:gdLst>
                  <a:gd name="T0" fmla="*/ 38 w 38"/>
                  <a:gd name="T1" fmla="*/ 4 h 8"/>
                  <a:gd name="T2" fmla="*/ 34 w 38"/>
                  <a:gd name="T3" fmla="*/ 8 h 8"/>
                  <a:gd name="T4" fmla="*/ 4 w 38"/>
                  <a:gd name="T5" fmla="*/ 8 h 8"/>
                  <a:gd name="T6" fmla="*/ 0 w 38"/>
                  <a:gd name="T7" fmla="*/ 4 h 8"/>
                  <a:gd name="T8" fmla="*/ 0 w 38"/>
                  <a:gd name="T9" fmla="*/ 4 h 8"/>
                  <a:gd name="T10" fmla="*/ 4 w 38"/>
                  <a:gd name="T11" fmla="*/ 0 h 8"/>
                  <a:gd name="T12" fmla="*/ 34 w 38"/>
                  <a:gd name="T13" fmla="*/ 0 h 8"/>
                  <a:gd name="T14" fmla="*/ 38 w 38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8">
                    <a:moveTo>
                      <a:pt x="38" y="4"/>
                    </a:moveTo>
                    <a:cubicBezTo>
                      <a:pt x="38" y="6"/>
                      <a:pt x="36" y="8"/>
                      <a:pt x="3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6" y="0"/>
                      <a:pt x="38" y="2"/>
                      <a:pt x="3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 bwMode="auto">
              <a:xfrm>
                <a:off x="8385176" y="4060825"/>
                <a:ext cx="160338" cy="93663"/>
              </a:xfrm>
              <a:custGeom>
                <a:avLst/>
                <a:gdLst>
                  <a:gd name="T0" fmla="*/ 43 w 43"/>
                  <a:gd name="T1" fmla="*/ 13 h 25"/>
                  <a:gd name="T2" fmla="*/ 34 w 43"/>
                  <a:gd name="T3" fmla="*/ 25 h 25"/>
                  <a:gd name="T4" fmla="*/ 9 w 43"/>
                  <a:gd name="T5" fmla="*/ 25 h 25"/>
                  <a:gd name="T6" fmla="*/ 0 w 43"/>
                  <a:gd name="T7" fmla="*/ 13 h 25"/>
                  <a:gd name="T8" fmla="*/ 0 w 43"/>
                  <a:gd name="T9" fmla="*/ 13 h 25"/>
                  <a:gd name="T10" fmla="*/ 9 w 43"/>
                  <a:gd name="T11" fmla="*/ 0 h 25"/>
                  <a:gd name="T12" fmla="*/ 19 w 43"/>
                  <a:gd name="T13" fmla="*/ 7 h 25"/>
                  <a:gd name="T14" fmla="*/ 25 w 43"/>
                  <a:gd name="T15" fmla="*/ 0 h 25"/>
                  <a:gd name="T16" fmla="*/ 31 w 43"/>
                  <a:gd name="T17" fmla="*/ 7 h 25"/>
                  <a:gd name="T18" fmla="*/ 34 w 43"/>
                  <a:gd name="T19" fmla="*/ 0 h 25"/>
                  <a:gd name="T20" fmla="*/ 43 w 43"/>
                  <a:gd name="T21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25">
                    <a:moveTo>
                      <a:pt x="43" y="13"/>
                    </a:moveTo>
                    <a:cubicBezTo>
                      <a:pt x="43" y="20"/>
                      <a:pt x="39" y="25"/>
                      <a:pt x="34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4" y="25"/>
                      <a:pt x="0" y="20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4" y="0"/>
                      <a:pt x="9" y="0"/>
                    </a:cubicBezTo>
                    <a:cubicBezTo>
                      <a:pt x="9" y="0"/>
                      <a:pt x="16" y="7"/>
                      <a:pt x="19" y="7"/>
                    </a:cubicBezTo>
                    <a:cubicBezTo>
                      <a:pt x="21" y="6"/>
                      <a:pt x="23" y="0"/>
                      <a:pt x="25" y="0"/>
                    </a:cubicBezTo>
                    <a:cubicBezTo>
                      <a:pt x="27" y="1"/>
                      <a:pt x="29" y="7"/>
                      <a:pt x="31" y="7"/>
                    </a:cubicBezTo>
                    <a:cubicBezTo>
                      <a:pt x="33" y="6"/>
                      <a:pt x="34" y="0"/>
                      <a:pt x="34" y="0"/>
                    </a:cubicBezTo>
                    <a:cubicBezTo>
                      <a:pt x="39" y="0"/>
                      <a:pt x="43" y="6"/>
                      <a:pt x="4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4" name="Freeform 23"/>
              <p:cNvSpPr>
                <a:spLocks noEditPoints="1"/>
              </p:cNvSpPr>
              <p:nvPr/>
            </p:nvSpPr>
            <p:spPr bwMode="auto">
              <a:xfrm>
                <a:off x="8269288" y="4217988"/>
                <a:ext cx="393700" cy="322263"/>
              </a:xfrm>
              <a:custGeom>
                <a:avLst/>
                <a:gdLst>
                  <a:gd name="T0" fmla="*/ 105 w 105"/>
                  <a:gd name="T1" fmla="*/ 76 h 86"/>
                  <a:gd name="T2" fmla="*/ 96 w 105"/>
                  <a:gd name="T3" fmla="*/ 86 h 86"/>
                  <a:gd name="T4" fmla="*/ 10 w 105"/>
                  <a:gd name="T5" fmla="*/ 86 h 86"/>
                  <a:gd name="T6" fmla="*/ 0 w 105"/>
                  <a:gd name="T7" fmla="*/ 76 h 86"/>
                  <a:gd name="T8" fmla="*/ 10 w 105"/>
                  <a:gd name="T9" fmla="*/ 67 h 86"/>
                  <a:gd name="T10" fmla="*/ 10 w 105"/>
                  <a:gd name="T11" fmla="*/ 31 h 86"/>
                  <a:gd name="T12" fmla="*/ 41 w 105"/>
                  <a:gd name="T13" fmla="*/ 0 h 86"/>
                  <a:gd name="T14" fmla="*/ 65 w 105"/>
                  <a:gd name="T15" fmla="*/ 0 h 86"/>
                  <a:gd name="T16" fmla="*/ 96 w 105"/>
                  <a:gd name="T17" fmla="*/ 31 h 86"/>
                  <a:gd name="T18" fmla="*/ 96 w 105"/>
                  <a:gd name="T19" fmla="*/ 67 h 86"/>
                  <a:gd name="T20" fmla="*/ 105 w 105"/>
                  <a:gd name="T21" fmla="*/ 76 h 86"/>
                  <a:gd name="T22" fmla="*/ 71 w 105"/>
                  <a:gd name="T23" fmla="*/ 64 h 86"/>
                  <a:gd name="T24" fmla="*/ 69 w 105"/>
                  <a:gd name="T25" fmla="*/ 55 h 86"/>
                  <a:gd name="T26" fmla="*/ 60 w 105"/>
                  <a:gd name="T27" fmla="*/ 57 h 86"/>
                  <a:gd name="T28" fmla="*/ 51 w 105"/>
                  <a:gd name="T29" fmla="*/ 53 h 86"/>
                  <a:gd name="T30" fmla="*/ 48 w 105"/>
                  <a:gd name="T31" fmla="*/ 48 h 86"/>
                  <a:gd name="T32" fmla="*/ 66 w 105"/>
                  <a:gd name="T33" fmla="*/ 48 h 86"/>
                  <a:gd name="T34" fmla="*/ 69 w 105"/>
                  <a:gd name="T35" fmla="*/ 45 h 86"/>
                  <a:gd name="T36" fmla="*/ 66 w 105"/>
                  <a:gd name="T37" fmla="*/ 42 h 86"/>
                  <a:gd name="T38" fmla="*/ 66 w 105"/>
                  <a:gd name="T39" fmla="*/ 42 h 86"/>
                  <a:gd name="T40" fmla="*/ 66 w 105"/>
                  <a:gd name="T41" fmla="*/ 42 h 86"/>
                  <a:gd name="T42" fmla="*/ 47 w 105"/>
                  <a:gd name="T43" fmla="*/ 42 h 86"/>
                  <a:gd name="T44" fmla="*/ 47 w 105"/>
                  <a:gd name="T45" fmla="*/ 41 h 86"/>
                  <a:gd name="T46" fmla="*/ 47 w 105"/>
                  <a:gd name="T47" fmla="*/ 39 h 86"/>
                  <a:gd name="T48" fmla="*/ 67 w 105"/>
                  <a:gd name="T49" fmla="*/ 39 h 86"/>
                  <a:gd name="T50" fmla="*/ 70 w 105"/>
                  <a:gd name="T51" fmla="*/ 36 h 86"/>
                  <a:gd name="T52" fmla="*/ 67 w 105"/>
                  <a:gd name="T53" fmla="*/ 33 h 86"/>
                  <a:gd name="T54" fmla="*/ 48 w 105"/>
                  <a:gd name="T55" fmla="*/ 33 h 86"/>
                  <a:gd name="T56" fmla="*/ 51 w 105"/>
                  <a:gd name="T57" fmla="*/ 28 h 86"/>
                  <a:gd name="T58" fmla="*/ 60 w 105"/>
                  <a:gd name="T59" fmla="*/ 24 h 86"/>
                  <a:gd name="T60" fmla="*/ 69 w 105"/>
                  <a:gd name="T61" fmla="*/ 26 h 86"/>
                  <a:gd name="T62" fmla="*/ 71 w 105"/>
                  <a:gd name="T63" fmla="*/ 17 h 86"/>
                  <a:gd name="T64" fmla="*/ 59 w 105"/>
                  <a:gd name="T65" fmla="*/ 15 h 86"/>
                  <a:gd name="T66" fmla="*/ 41 w 105"/>
                  <a:gd name="T67" fmla="*/ 23 h 86"/>
                  <a:gd name="T68" fmla="*/ 36 w 105"/>
                  <a:gd name="T69" fmla="*/ 33 h 86"/>
                  <a:gd name="T70" fmla="*/ 32 w 105"/>
                  <a:gd name="T71" fmla="*/ 33 h 86"/>
                  <a:gd name="T72" fmla="*/ 29 w 105"/>
                  <a:gd name="T73" fmla="*/ 36 h 86"/>
                  <a:gd name="T74" fmla="*/ 32 w 105"/>
                  <a:gd name="T75" fmla="*/ 39 h 86"/>
                  <a:gd name="T76" fmla="*/ 35 w 105"/>
                  <a:gd name="T77" fmla="*/ 39 h 86"/>
                  <a:gd name="T78" fmla="*/ 35 w 105"/>
                  <a:gd name="T79" fmla="*/ 41 h 86"/>
                  <a:gd name="T80" fmla="*/ 35 w 105"/>
                  <a:gd name="T81" fmla="*/ 42 h 86"/>
                  <a:gd name="T82" fmla="*/ 32 w 105"/>
                  <a:gd name="T83" fmla="*/ 42 h 86"/>
                  <a:gd name="T84" fmla="*/ 32 w 105"/>
                  <a:gd name="T85" fmla="*/ 42 h 86"/>
                  <a:gd name="T86" fmla="*/ 32 w 105"/>
                  <a:gd name="T87" fmla="*/ 42 h 86"/>
                  <a:gd name="T88" fmla="*/ 29 w 105"/>
                  <a:gd name="T89" fmla="*/ 45 h 86"/>
                  <a:gd name="T90" fmla="*/ 32 w 105"/>
                  <a:gd name="T91" fmla="*/ 48 h 86"/>
                  <a:gd name="T92" fmla="*/ 36 w 105"/>
                  <a:gd name="T93" fmla="*/ 48 h 86"/>
                  <a:gd name="T94" fmla="*/ 40 w 105"/>
                  <a:gd name="T95" fmla="*/ 58 h 86"/>
                  <a:gd name="T96" fmla="*/ 59 w 105"/>
                  <a:gd name="T97" fmla="*/ 67 h 86"/>
                  <a:gd name="T98" fmla="*/ 71 w 105"/>
                  <a:gd name="T99" fmla="*/ 6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5" h="86">
                    <a:moveTo>
                      <a:pt x="105" y="76"/>
                    </a:moveTo>
                    <a:cubicBezTo>
                      <a:pt x="105" y="82"/>
                      <a:pt x="101" y="86"/>
                      <a:pt x="96" y="86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4" y="86"/>
                      <a:pt x="0" y="82"/>
                      <a:pt x="0" y="76"/>
                    </a:cubicBezTo>
                    <a:cubicBezTo>
                      <a:pt x="0" y="71"/>
                      <a:pt x="4" y="67"/>
                      <a:pt x="10" y="67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14"/>
                      <a:pt x="24" y="0"/>
                      <a:pt x="41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82" y="0"/>
                      <a:pt x="96" y="14"/>
                      <a:pt x="96" y="31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101" y="67"/>
                      <a:pt x="105" y="71"/>
                      <a:pt x="105" y="76"/>
                    </a:cubicBezTo>
                    <a:close/>
                    <a:moveTo>
                      <a:pt x="71" y="64"/>
                    </a:moveTo>
                    <a:cubicBezTo>
                      <a:pt x="69" y="55"/>
                      <a:pt x="69" y="55"/>
                      <a:pt x="69" y="55"/>
                    </a:cubicBezTo>
                    <a:cubicBezTo>
                      <a:pt x="68" y="56"/>
                      <a:pt x="64" y="57"/>
                      <a:pt x="60" y="57"/>
                    </a:cubicBezTo>
                    <a:cubicBezTo>
                      <a:pt x="57" y="57"/>
                      <a:pt x="53" y="56"/>
                      <a:pt x="51" y="53"/>
                    </a:cubicBezTo>
                    <a:cubicBezTo>
                      <a:pt x="49" y="52"/>
                      <a:pt x="49" y="50"/>
                      <a:pt x="48" y="48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8" y="48"/>
                      <a:pt x="69" y="47"/>
                      <a:pt x="69" y="45"/>
                    </a:cubicBezTo>
                    <a:cubicBezTo>
                      <a:pt x="69" y="44"/>
                      <a:pt x="68" y="42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42"/>
                      <a:pt x="47" y="42"/>
                      <a:pt x="47" y="41"/>
                    </a:cubicBezTo>
                    <a:cubicBezTo>
                      <a:pt x="47" y="40"/>
                      <a:pt x="47" y="40"/>
                      <a:pt x="47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8" y="39"/>
                      <a:pt x="70" y="38"/>
                      <a:pt x="70" y="36"/>
                    </a:cubicBezTo>
                    <a:cubicBezTo>
                      <a:pt x="70" y="35"/>
                      <a:pt x="68" y="33"/>
                      <a:pt x="67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9" y="31"/>
                      <a:pt x="49" y="30"/>
                      <a:pt x="51" y="28"/>
                    </a:cubicBezTo>
                    <a:cubicBezTo>
                      <a:pt x="53" y="26"/>
                      <a:pt x="56" y="24"/>
                      <a:pt x="60" y="24"/>
                    </a:cubicBezTo>
                    <a:cubicBezTo>
                      <a:pt x="63" y="24"/>
                      <a:pt x="67" y="25"/>
                      <a:pt x="69" y="26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68" y="16"/>
                      <a:pt x="64" y="15"/>
                      <a:pt x="59" y="15"/>
                    </a:cubicBezTo>
                    <a:cubicBezTo>
                      <a:pt x="52" y="15"/>
                      <a:pt x="46" y="18"/>
                      <a:pt x="41" y="23"/>
                    </a:cubicBezTo>
                    <a:cubicBezTo>
                      <a:pt x="39" y="26"/>
                      <a:pt x="37" y="29"/>
                      <a:pt x="36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0" y="33"/>
                      <a:pt x="29" y="35"/>
                      <a:pt x="29" y="36"/>
                    </a:cubicBezTo>
                    <a:cubicBezTo>
                      <a:pt x="29" y="38"/>
                      <a:pt x="30" y="39"/>
                      <a:pt x="32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5" y="40"/>
                      <a:pt x="35" y="40"/>
                      <a:pt x="35" y="41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0" y="42"/>
                      <a:pt x="29" y="44"/>
                      <a:pt x="29" y="45"/>
                    </a:cubicBezTo>
                    <a:cubicBezTo>
                      <a:pt x="29" y="47"/>
                      <a:pt x="30" y="48"/>
                      <a:pt x="32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7" y="52"/>
                      <a:pt x="38" y="55"/>
                      <a:pt x="40" y="58"/>
                    </a:cubicBezTo>
                    <a:cubicBezTo>
                      <a:pt x="45" y="64"/>
                      <a:pt x="51" y="67"/>
                      <a:pt x="59" y="67"/>
                    </a:cubicBezTo>
                    <a:cubicBezTo>
                      <a:pt x="64" y="67"/>
                      <a:pt x="68" y="65"/>
                      <a:pt x="71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</p:grpSp>
      <p:sp>
        <p:nvSpPr>
          <p:cNvPr id="19" name="Text Placeholder 32"/>
          <p:cNvSpPr txBox="1"/>
          <p:nvPr/>
        </p:nvSpPr>
        <p:spPr>
          <a:xfrm>
            <a:off x="9071610" y="4136390"/>
            <a:ext cx="2653030" cy="84074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5000"/>
              </a:lnSpc>
              <a:spcBef>
                <a:spcPts val="0"/>
              </a:spcBef>
              <a:buNone/>
            </a:pPr>
            <a:r>
              <a:rPr lang="en-GB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ea typeface="Calibri" panose="020F0502020204030204" charset="0"/>
                <a:sym typeface="+mn-ea"/>
              </a:rPr>
              <a:t>Lorem ipsum dolor sit amet, consectetuer adipiscing elit, sed diam nonummy nibh euismod tincidunt ut laoreet dolore magna aliquam erat volutpat.</a:t>
            </a:r>
            <a:endParaRPr lang="en-US" sz="1000" dirty="0">
              <a:solidFill>
                <a:srgbClr val="657284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20" name="Text Placeholder 32"/>
          <p:cNvSpPr txBox="1"/>
          <p:nvPr/>
        </p:nvSpPr>
        <p:spPr>
          <a:xfrm flipH="1">
            <a:off x="945515" y="4125595"/>
            <a:ext cx="2369820" cy="89090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5000"/>
              </a:lnSpc>
              <a:spcBef>
                <a:spcPts val="0"/>
              </a:spcBef>
              <a:buNone/>
            </a:pPr>
            <a:r>
              <a:rPr lang="en-GB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ea typeface="Calibri" panose="020F0502020204030204" charset="0"/>
                <a:sym typeface="+mn-ea"/>
              </a:rPr>
              <a:t>Lorem ipsum dolor sit amet, consectetuer adipiscing elit, sed diam nonummy nibh euismod tincidunt ut laoreet dolore magna aliquam erat volutpat.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charset="0"/>
              <a:ea typeface="Calibri" panose="020F0502020204030204" charset="0"/>
              <a:cs typeface="Roboto Light" panose="02000000000000000000" pitchFamily="2" charset="0"/>
              <a:sym typeface="+mn-ea"/>
            </a:endParaRPr>
          </a:p>
          <a:p>
            <a:pPr marL="0" indent="0" algn="r">
              <a:lnSpc>
                <a:spcPct val="125000"/>
              </a:lnSpc>
              <a:spcBef>
                <a:spcPts val="0"/>
              </a:spcBef>
              <a:buNone/>
            </a:pPr>
            <a:endParaRPr lang="en-US" sz="1000" dirty="0">
              <a:solidFill>
                <a:srgbClr val="657284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026410" y="2662708"/>
            <a:ext cx="62547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a typeface="Kozuka Mincho Pro H" panose="02020A00000000000000" charset="-128"/>
                <a:cs typeface="Times New Roman" panose="02020603050405020304" pitchFamily="18" charset="0"/>
                <a:sym typeface="+mn-ea"/>
              </a:rPr>
              <a:t>THE PROFESSIONAL TEMPLATE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a typeface="Kozuka Mincho Pro H" panose="02020A00000000000000" charset="-128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48853" y="1832763"/>
            <a:ext cx="78098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谢谢观看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18" name="Shape 6922"/>
          <p:cNvSpPr/>
          <p:nvPr/>
        </p:nvSpPr>
        <p:spPr>
          <a:xfrm>
            <a:off x="3055938" y="3076093"/>
            <a:ext cx="6195695" cy="37084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her、e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461635" y="4455313"/>
            <a:ext cx="1384300" cy="175895"/>
            <a:chOff x="7454" y="1360"/>
            <a:chExt cx="3244" cy="412"/>
          </a:xfrm>
        </p:grpSpPr>
        <p:sp>
          <p:nvSpPr>
            <p:cNvPr id="29" name="椭圆 28"/>
            <p:cNvSpPr/>
            <p:nvPr/>
          </p:nvSpPr>
          <p:spPr>
            <a:xfrm>
              <a:off x="7454" y="1360"/>
              <a:ext cx="413" cy="413"/>
            </a:xfrm>
            <a:prstGeom prst="ellipse">
              <a:avLst/>
            </a:prstGeom>
            <a:solidFill>
              <a:srgbClr val="359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8398" y="1360"/>
              <a:ext cx="413" cy="413"/>
            </a:xfrm>
            <a:prstGeom prst="ellipse">
              <a:avLst/>
            </a:prstGeom>
            <a:solidFill>
              <a:srgbClr val="EA99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342" y="1360"/>
              <a:ext cx="413" cy="413"/>
            </a:xfrm>
            <a:prstGeom prst="ellipse">
              <a:avLst/>
            </a:prstGeom>
            <a:solidFill>
              <a:srgbClr val="F3D3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0286" y="1360"/>
              <a:ext cx="413" cy="413"/>
            </a:xfrm>
            <a:prstGeom prst="ellipse">
              <a:avLst/>
            </a:prstGeom>
            <a:solidFill>
              <a:srgbClr val="359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-12643" y="2257425"/>
            <a:ext cx="12250643" cy="5582298"/>
            <a:chOff x="-12643" y="2257425"/>
            <a:chExt cx="12250643" cy="558229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3399" y="4933096"/>
              <a:ext cx="2869858" cy="290662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643" y="2865952"/>
              <a:ext cx="1701744" cy="3992047"/>
            </a:xfrm>
            <a:prstGeom prst="rect">
              <a:avLst/>
            </a:prstGeom>
          </p:spPr>
        </p:pic>
        <p:sp>
          <p:nvSpPr>
            <p:cNvPr id="12" name="圆角矩形 11"/>
            <p:cNvSpPr/>
            <p:nvPr/>
          </p:nvSpPr>
          <p:spPr>
            <a:xfrm>
              <a:off x="4792028" y="3773323"/>
              <a:ext cx="2723515" cy="318770"/>
            </a:xfrm>
            <a:prstGeom prst="roundRect">
              <a:avLst/>
            </a:prstGeom>
            <a:solidFill>
              <a:srgbClr val="359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98073" y="3754908"/>
              <a:ext cx="251142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汇报人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：</a:t>
              </a:r>
              <a:r>
                <a:rPr 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XXX</a:t>
              </a:r>
              <a:endParaRPr 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91750" y="2257425"/>
              <a:ext cx="1946250" cy="525375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21588" y="3798062"/>
              <a:ext cx="4602474" cy="3059938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 rot="1653379">
              <a:off x="1063974" y="3899194"/>
              <a:ext cx="2643862" cy="3757168"/>
              <a:chOff x="593761" y="3798062"/>
              <a:chExt cx="2643862" cy="3757168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761" y="4197985"/>
                <a:ext cx="2643862" cy="3357245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8949" y="3798062"/>
                <a:ext cx="1666367" cy="1922116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5022850" y="2815040"/>
            <a:ext cx="2090420" cy="598170"/>
          </a:xfrm>
          <a:prstGeom prst="rect">
            <a:avLst/>
          </a:prstGeom>
          <a:noFill/>
        </p:spPr>
        <p:txBody>
          <a:bodyPr anchor="ctr"/>
          <a:lstStyle/>
          <a:p>
            <a:pPr algn="l" fontAlgn="auto"/>
            <a:r>
              <a:rPr kumimoji="0" lang="zh-CN" altLang="en-US" sz="32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工作回顾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90770" y="1553930"/>
            <a:ext cx="23545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  <a:sym typeface="+mn-ea"/>
              </a:rPr>
              <a:t>01</a:t>
            </a:r>
            <a:endParaRPr lang="en-US" altLang="zh-CN" sz="8800" noProof="0" dirty="0">
              <a:ln>
                <a:noFill/>
              </a:ln>
              <a:solidFill>
                <a:srgbClr val="3590A6"/>
              </a:solidFill>
              <a:uLnTx/>
              <a:uFillTx/>
              <a:latin typeface="华文彩云" panose="02010800040101010101" charset="-122"/>
              <a:ea typeface="华文彩云" panose="0201080004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28908" y="3413210"/>
            <a:ext cx="16783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dirty="0">
                <a:ea typeface="锐字工房云字库细圆GBK" panose="02010604000000000000" pitchFamily="2" charset="-122"/>
                <a:sym typeface="+mn-ea"/>
              </a:rPr>
              <a:t>Job Evaluation</a:t>
            </a:r>
            <a:endParaRPr lang="en-US" altLang="zh-CN" dirty="0">
              <a:ea typeface="锐字工房云字库细圆GBK" panose="02010604000000000000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43200" y="3883745"/>
            <a:ext cx="664972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sz="10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sz="1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-12643" y="2257425"/>
            <a:ext cx="12250643" cy="5582298"/>
            <a:chOff x="-12643" y="2257425"/>
            <a:chExt cx="12250643" cy="5582298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3399" y="4933096"/>
              <a:ext cx="2869858" cy="290662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643" y="2865952"/>
              <a:ext cx="1701744" cy="3992047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91750" y="2257425"/>
              <a:ext cx="1946250" cy="5253751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21588" y="3798062"/>
              <a:ext cx="4602474" cy="3059938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 rot="1653379">
              <a:off x="1063974" y="3899194"/>
              <a:ext cx="2643862" cy="3757168"/>
              <a:chOff x="593761" y="3798062"/>
              <a:chExt cx="2643862" cy="3757168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761" y="4197985"/>
                <a:ext cx="2643862" cy="3357245"/>
              </a:xfrm>
              <a:prstGeom prst="rect">
                <a:avLst/>
              </a:prstGeom>
            </p:spPr>
          </p:pic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8949" y="3798062"/>
                <a:ext cx="1666367" cy="1922116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4984115" y="2563495"/>
            <a:ext cx="1787525" cy="234251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4955540" y="2266950"/>
            <a:ext cx="2129790" cy="2129790"/>
          </a:xfrm>
          <a:prstGeom prst="ellipse">
            <a:avLst/>
          </a:prstGeom>
          <a:noFill/>
          <a:ln>
            <a:solidFill>
              <a:srgbClr val="3590A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0" name="树叶"/>
          <p:cNvSpPr/>
          <p:nvPr/>
        </p:nvSpPr>
        <p:spPr bwMode="auto">
          <a:xfrm>
            <a:off x="7787005" y="1903095"/>
            <a:ext cx="255905" cy="457835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solidFill>
            <a:srgbClr val="EA99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树叶"/>
          <p:cNvSpPr/>
          <p:nvPr/>
        </p:nvSpPr>
        <p:spPr bwMode="auto">
          <a:xfrm>
            <a:off x="7787005" y="3087370"/>
            <a:ext cx="255905" cy="457835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solidFill>
            <a:srgbClr val="3590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树叶"/>
          <p:cNvSpPr/>
          <p:nvPr/>
        </p:nvSpPr>
        <p:spPr bwMode="auto">
          <a:xfrm>
            <a:off x="7787005" y="4363720"/>
            <a:ext cx="255905" cy="457835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solidFill>
            <a:srgbClr val="F3D3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树叶"/>
          <p:cNvSpPr/>
          <p:nvPr/>
        </p:nvSpPr>
        <p:spPr bwMode="auto">
          <a:xfrm>
            <a:off x="3896360" y="1903095"/>
            <a:ext cx="255905" cy="457835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solidFill>
            <a:srgbClr val="3590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树叶"/>
          <p:cNvSpPr/>
          <p:nvPr/>
        </p:nvSpPr>
        <p:spPr bwMode="auto">
          <a:xfrm>
            <a:off x="3896360" y="3087370"/>
            <a:ext cx="255905" cy="457835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solidFill>
            <a:srgbClr val="F3D3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树叶"/>
          <p:cNvSpPr/>
          <p:nvPr/>
        </p:nvSpPr>
        <p:spPr bwMode="auto">
          <a:xfrm>
            <a:off x="3896360" y="4363720"/>
            <a:ext cx="255905" cy="457835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solidFill>
            <a:srgbClr val="3590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81340" y="1982470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81340" y="1708785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56905" y="3220085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56905" y="295656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08340" y="4319905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08340" y="406654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90500" y="1982470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20140" y="1708785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0500" y="3220085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20140" y="295656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0500" y="4319905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20140" y="406654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9"/>
          <p:cNvCxnSpPr/>
          <p:nvPr/>
        </p:nvCxnSpPr>
        <p:spPr>
          <a:xfrm>
            <a:off x="2142490" y="1967230"/>
            <a:ext cx="5022215" cy="0"/>
          </a:xfrm>
          <a:prstGeom prst="line">
            <a:avLst/>
          </a:prstGeom>
          <a:solidFill>
            <a:srgbClr val="B1A286"/>
          </a:solidFill>
          <a:ln w="28575">
            <a:solidFill>
              <a:srgbClr val="3590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0"/>
          <p:cNvCxnSpPr/>
          <p:nvPr/>
        </p:nvCxnSpPr>
        <p:spPr>
          <a:xfrm>
            <a:off x="2142490" y="1967230"/>
            <a:ext cx="4469130" cy="0"/>
          </a:xfrm>
          <a:prstGeom prst="line">
            <a:avLst/>
          </a:prstGeom>
          <a:solidFill>
            <a:srgbClr val="B1A286"/>
          </a:solidFill>
          <a:ln w="254000">
            <a:solidFill>
              <a:srgbClr val="3590A6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17"/>
          <p:cNvSpPr/>
          <p:nvPr/>
        </p:nvSpPr>
        <p:spPr>
          <a:xfrm>
            <a:off x="1196975" y="1611630"/>
            <a:ext cx="736600" cy="711835"/>
          </a:xfrm>
          <a:prstGeom prst="roundRect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90%</a:t>
            </a:r>
            <a:endParaRPr 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10" name="Rounded Rectangle 18"/>
          <p:cNvSpPr/>
          <p:nvPr/>
        </p:nvSpPr>
        <p:spPr>
          <a:xfrm>
            <a:off x="1196975" y="2576195"/>
            <a:ext cx="736600" cy="711835"/>
          </a:xfrm>
          <a:prstGeom prst="roundRect">
            <a:avLst/>
          </a:prstGeom>
          <a:solidFill>
            <a:srgbClr val="EA9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70%</a:t>
            </a:r>
            <a:endParaRPr lang="en-US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11" name="Rounded Rectangle 19"/>
          <p:cNvSpPr/>
          <p:nvPr/>
        </p:nvSpPr>
        <p:spPr>
          <a:xfrm>
            <a:off x="1196975" y="3564255"/>
            <a:ext cx="736600" cy="711835"/>
          </a:xfrm>
          <a:prstGeom prst="roundRect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85%</a:t>
            </a:r>
            <a:endParaRPr lang="en-US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12" name="Rounded Rectangle 20"/>
          <p:cNvSpPr/>
          <p:nvPr/>
        </p:nvSpPr>
        <p:spPr>
          <a:xfrm>
            <a:off x="1196975" y="4533900"/>
            <a:ext cx="736600" cy="711835"/>
          </a:xfrm>
          <a:prstGeom prst="roundRect">
            <a:avLst/>
          </a:prstGeom>
          <a:solidFill>
            <a:srgbClr val="F3D3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45%</a:t>
            </a:r>
            <a:endParaRPr lang="en-US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cxnSp>
        <p:nvCxnSpPr>
          <p:cNvPr id="13" name="Straight Connector 33"/>
          <p:cNvCxnSpPr/>
          <p:nvPr/>
        </p:nvCxnSpPr>
        <p:spPr>
          <a:xfrm>
            <a:off x="2142490" y="2931795"/>
            <a:ext cx="5022215" cy="0"/>
          </a:xfrm>
          <a:prstGeom prst="line">
            <a:avLst/>
          </a:prstGeom>
          <a:solidFill>
            <a:srgbClr val="B1A286"/>
          </a:solidFill>
          <a:ln w="28575">
            <a:solidFill>
              <a:srgbClr val="EA99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34"/>
          <p:cNvCxnSpPr/>
          <p:nvPr/>
        </p:nvCxnSpPr>
        <p:spPr>
          <a:xfrm>
            <a:off x="2142490" y="2931795"/>
            <a:ext cx="3524250" cy="0"/>
          </a:xfrm>
          <a:prstGeom prst="line">
            <a:avLst/>
          </a:prstGeom>
          <a:solidFill>
            <a:srgbClr val="B1A286"/>
          </a:solidFill>
          <a:ln w="254000">
            <a:solidFill>
              <a:srgbClr val="EA994A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35"/>
          <p:cNvCxnSpPr/>
          <p:nvPr/>
        </p:nvCxnSpPr>
        <p:spPr>
          <a:xfrm>
            <a:off x="2142490" y="3920490"/>
            <a:ext cx="5022215" cy="0"/>
          </a:xfrm>
          <a:prstGeom prst="line">
            <a:avLst/>
          </a:prstGeom>
          <a:solidFill>
            <a:srgbClr val="B1A286"/>
          </a:solidFill>
          <a:ln w="28575">
            <a:solidFill>
              <a:srgbClr val="3590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36"/>
          <p:cNvCxnSpPr/>
          <p:nvPr/>
        </p:nvCxnSpPr>
        <p:spPr>
          <a:xfrm>
            <a:off x="2142490" y="3920490"/>
            <a:ext cx="4211320" cy="0"/>
          </a:xfrm>
          <a:prstGeom prst="line">
            <a:avLst/>
          </a:prstGeom>
          <a:solidFill>
            <a:srgbClr val="B1A286"/>
          </a:solidFill>
          <a:ln w="254000">
            <a:solidFill>
              <a:srgbClr val="3590A6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37"/>
          <p:cNvCxnSpPr/>
          <p:nvPr/>
        </p:nvCxnSpPr>
        <p:spPr>
          <a:xfrm>
            <a:off x="2142490" y="4890135"/>
            <a:ext cx="5022215" cy="0"/>
          </a:xfrm>
          <a:prstGeom prst="line">
            <a:avLst/>
          </a:prstGeom>
          <a:solidFill>
            <a:srgbClr val="B1A286"/>
          </a:solidFill>
          <a:ln w="28575">
            <a:solidFill>
              <a:srgbClr val="F3D3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38"/>
          <p:cNvCxnSpPr/>
          <p:nvPr/>
        </p:nvCxnSpPr>
        <p:spPr>
          <a:xfrm>
            <a:off x="2142490" y="4890135"/>
            <a:ext cx="2492375" cy="0"/>
          </a:xfrm>
          <a:prstGeom prst="line">
            <a:avLst/>
          </a:prstGeom>
          <a:solidFill>
            <a:srgbClr val="B1A286"/>
          </a:solidFill>
          <a:ln w="254000">
            <a:solidFill>
              <a:srgbClr val="F3D388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1210"/>
          <p:cNvSpPr/>
          <p:nvPr/>
        </p:nvSpPr>
        <p:spPr>
          <a:xfrm>
            <a:off x="7508240" y="1570990"/>
            <a:ext cx="288290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14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Verdana" panose="020B0604030504040204" charset="0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33" name="TextBox 1210"/>
          <p:cNvSpPr/>
          <p:nvPr/>
        </p:nvSpPr>
        <p:spPr>
          <a:xfrm>
            <a:off x="7508240" y="1837690"/>
            <a:ext cx="3725545" cy="4603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600"/>
              </a:spcAft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TextBox 1210"/>
          <p:cNvSpPr/>
          <p:nvPr/>
        </p:nvSpPr>
        <p:spPr>
          <a:xfrm>
            <a:off x="7508240" y="2475865"/>
            <a:ext cx="288290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14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Verdana" panose="020B0604030504040204" charset="0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5" name="TextBox 1210"/>
          <p:cNvSpPr/>
          <p:nvPr/>
        </p:nvSpPr>
        <p:spPr>
          <a:xfrm>
            <a:off x="7508240" y="2742565"/>
            <a:ext cx="3725545" cy="4603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600"/>
              </a:spcAft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TextBox 1210"/>
          <p:cNvSpPr/>
          <p:nvPr/>
        </p:nvSpPr>
        <p:spPr>
          <a:xfrm>
            <a:off x="7508240" y="3423920"/>
            <a:ext cx="288290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14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Verdana" panose="020B0604030504040204" charset="0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22" name="TextBox 1210"/>
          <p:cNvSpPr/>
          <p:nvPr/>
        </p:nvSpPr>
        <p:spPr>
          <a:xfrm>
            <a:off x="7508240" y="3690620"/>
            <a:ext cx="3725545" cy="4603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600"/>
              </a:spcAft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TextBox 1210"/>
          <p:cNvSpPr/>
          <p:nvPr/>
        </p:nvSpPr>
        <p:spPr>
          <a:xfrm>
            <a:off x="7508240" y="4478020"/>
            <a:ext cx="288290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14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Verdana" panose="020B0604030504040204" charset="0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24" name="TextBox 1210"/>
          <p:cNvSpPr/>
          <p:nvPr/>
        </p:nvSpPr>
        <p:spPr>
          <a:xfrm>
            <a:off x="7508240" y="4744720"/>
            <a:ext cx="3725545" cy="4603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600"/>
              </a:spcAft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504" y="4148484"/>
            <a:ext cx="1155022" cy="270951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195705" y="5799455"/>
            <a:ext cx="242697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3622675" y="729615"/>
            <a:ext cx="4506595" cy="506984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8129270" y="729615"/>
            <a:ext cx="242697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7442835" y="935990"/>
            <a:ext cx="573405" cy="573405"/>
          </a:xfrm>
          <a:prstGeom prst="ellipse">
            <a:avLst/>
          </a:prstGeom>
          <a:solidFill>
            <a:srgbClr val="F3D3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248400" y="2220595"/>
            <a:ext cx="573405" cy="573405"/>
          </a:xfrm>
          <a:prstGeom prst="ellipse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890770" y="3729355"/>
            <a:ext cx="573405" cy="573405"/>
          </a:xfrm>
          <a:prstGeom prst="ellipse">
            <a:avLst/>
          </a:prstGeom>
          <a:solidFill>
            <a:srgbClr val="EA9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3963035" y="4785360"/>
            <a:ext cx="572770" cy="572770"/>
            <a:chOff x="5353" y="8444"/>
            <a:chExt cx="902" cy="902"/>
          </a:xfrm>
        </p:grpSpPr>
        <p:sp>
          <p:nvSpPr>
            <p:cNvPr id="8" name="椭圆 7"/>
            <p:cNvSpPr/>
            <p:nvPr/>
          </p:nvSpPr>
          <p:spPr>
            <a:xfrm>
              <a:off x="5353" y="8444"/>
              <a:ext cx="903" cy="903"/>
            </a:xfrm>
            <a:prstGeom prst="ellipse">
              <a:avLst/>
            </a:prstGeom>
            <a:solidFill>
              <a:srgbClr val="359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7" name="组合 226"/>
            <p:cNvGrpSpPr/>
            <p:nvPr/>
          </p:nvGrpSpPr>
          <p:grpSpPr>
            <a:xfrm>
              <a:off x="5566" y="8669"/>
              <a:ext cx="463" cy="463"/>
              <a:chOff x="4301" y="9591"/>
              <a:chExt cx="463" cy="463"/>
            </a:xfrm>
            <a:solidFill>
              <a:schemeClr val="bg1"/>
            </a:solidFill>
          </p:grpSpPr>
          <p:sp>
            <p:nvSpPr>
              <p:cNvPr id="15" name="Rectangle 12"/>
              <p:cNvSpPr>
                <a:spLocks noChangeArrowheads="1"/>
              </p:cNvSpPr>
              <p:nvPr/>
            </p:nvSpPr>
            <p:spPr bwMode="auto">
              <a:xfrm>
                <a:off x="4552" y="9881"/>
                <a:ext cx="19" cy="5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3"/>
              <p:cNvSpPr/>
              <p:nvPr/>
            </p:nvSpPr>
            <p:spPr bwMode="auto">
              <a:xfrm>
                <a:off x="4320" y="9591"/>
                <a:ext cx="425" cy="271"/>
              </a:xfrm>
              <a:custGeom>
                <a:avLst/>
                <a:gdLst>
                  <a:gd name="T0" fmla="*/ 172 w 176"/>
                  <a:gd name="T1" fmla="*/ 80 h 112"/>
                  <a:gd name="T2" fmla="*/ 176 w 176"/>
                  <a:gd name="T3" fmla="*/ 80 h 112"/>
                  <a:gd name="T4" fmla="*/ 176 w 176"/>
                  <a:gd name="T5" fmla="*/ 12 h 112"/>
                  <a:gd name="T6" fmla="*/ 164 w 176"/>
                  <a:gd name="T7" fmla="*/ 0 h 112"/>
                  <a:gd name="T8" fmla="*/ 12 w 176"/>
                  <a:gd name="T9" fmla="*/ 0 h 112"/>
                  <a:gd name="T10" fmla="*/ 0 w 176"/>
                  <a:gd name="T11" fmla="*/ 12 h 112"/>
                  <a:gd name="T12" fmla="*/ 0 w 176"/>
                  <a:gd name="T13" fmla="*/ 48 h 112"/>
                  <a:gd name="T14" fmla="*/ 4 w 176"/>
                  <a:gd name="T15" fmla="*/ 48 h 112"/>
                  <a:gd name="T16" fmla="*/ 76 w 176"/>
                  <a:gd name="T17" fmla="*/ 48 h 112"/>
                  <a:gd name="T18" fmla="*/ 96 w 176"/>
                  <a:gd name="T19" fmla="*/ 68 h 112"/>
                  <a:gd name="T20" fmla="*/ 96 w 176"/>
                  <a:gd name="T21" fmla="*/ 112 h 112"/>
                  <a:gd name="T22" fmla="*/ 104 w 176"/>
                  <a:gd name="T23" fmla="*/ 112 h 112"/>
                  <a:gd name="T24" fmla="*/ 104 w 176"/>
                  <a:gd name="T25" fmla="*/ 100 h 112"/>
                  <a:gd name="T26" fmla="*/ 124 w 176"/>
                  <a:gd name="T27" fmla="*/ 80 h 112"/>
                  <a:gd name="T28" fmla="*/ 172 w 176"/>
                  <a:gd name="T29" fmla="*/ 8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6" h="112">
                    <a:moveTo>
                      <a:pt x="172" y="80"/>
                    </a:moveTo>
                    <a:cubicBezTo>
                      <a:pt x="174" y="80"/>
                      <a:pt x="175" y="80"/>
                      <a:pt x="176" y="80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5"/>
                      <a:pt x="171" y="0"/>
                      <a:pt x="16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" y="48"/>
                      <a:pt x="3" y="48"/>
                      <a:pt x="4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87" y="48"/>
                      <a:pt x="96" y="57"/>
                      <a:pt x="96" y="68"/>
                    </a:cubicBezTo>
                    <a:cubicBezTo>
                      <a:pt x="96" y="112"/>
                      <a:pt x="96" y="112"/>
                      <a:pt x="96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4" y="100"/>
                      <a:pt x="104" y="100"/>
                      <a:pt x="104" y="100"/>
                    </a:cubicBezTo>
                    <a:cubicBezTo>
                      <a:pt x="104" y="89"/>
                      <a:pt x="113" y="80"/>
                      <a:pt x="124" y="80"/>
                    </a:cubicBezTo>
                    <a:lnTo>
                      <a:pt x="172" y="8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4"/>
              <p:cNvSpPr>
                <a:spLocks noEditPoints="1"/>
              </p:cNvSpPr>
              <p:nvPr/>
            </p:nvSpPr>
            <p:spPr bwMode="auto">
              <a:xfrm>
                <a:off x="4301" y="9726"/>
                <a:ext cx="232" cy="329"/>
              </a:xfrm>
              <a:custGeom>
                <a:avLst/>
                <a:gdLst>
                  <a:gd name="T0" fmla="*/ 84 w 96"/>
                  <a:gd name="T1" fmla="*/ 0 h 136"/>
                  <a:gd name="T2" fmla="*/ 12 w 96"/>
                  <a:gd name="T3" fmla="*/ 0 h 136"/>
                  <a:gd name="T4" fmla="*/ 0 w 96"/>
                  <a:gd name="T5" fmla="*/ 12 h 136"/>
                  <a:gd name="T6" fmla="*/ 0 w 96"/>
                  <a:gd name="T7" fmla="*/ 56 h 136"/>
                  <a:gd name="T8" fmla="*/ 0 w 96"/>
                  <a:gd name="T9" fmla="*/ 64 h 136"/>
                  <a:gd name="T10" fmla="*/ 0 w 96"/>
                  <a:gd name="T11" fmla="*/ 124 h 136"/>
                  <a:gd name="T12" fmla="*/ 12 w 96"/>
                  <a:gd name="T13" fmla="*/ 136 h 136"/>
                  <a:gd name="T14" fmla="*/ 84 w 96"/>
                  <a:gd name="T15" fmla="*/ 136 h 136"/>
                  <a:gd name="T16" fmla="*/ 96 w 96"/>
                  <a:gd name="T17" fmla="*/ 124 h 136"/>
                  <a:gd name="T18" fmla="*/ 96 w 96"/>
                  <a:gd name="T19" fmla="*/ 12 h 136"/>
                  <a:gd name="T20" fmla="*/ 84 w 96"/>
                  <a:gd name="T21" fmla="*/ 0 h 136"/>
                  <a:gd name="T22" fmla="*/ 51 w 96"/>
                  <a:gd name="T23" fmla="*/ 119 h 136"/>
                  <a:gd name="T24" fmla="*/ 48 w 96"/>
                  <a:gd name="T25" fmla="*/ 120 h 136"/>
                  <a:gd name="T26" fmla="*/ 45 w 96"/>
                  <a:gd name="T27" fmla="*/ 119 h 136"/>
                  <a:gd name="T28" fmla="*/ 44 w 96"/>
                  <a:gd name="T29" fmla="*/ 116 h 136"/>
                  <a:gd name="T30" fmla="*/ 45 w 96"/>
                  <a:gd name="T31" fmla="*/ 113 h 136"/>
                  <a:gd name="T32" fmla="*/ 51 w 96"/>
                  <a:gd name="T33" fmla="*/ 113 h 136"/>
                  <a:gd name="T34" fmla="*/ 52 w 96"/>
                  <a:gd name="T35" fmla="*/ 116 h 136"/>
                  <a:gd name="T36" fmla="*/ 51 w 96"/>
                  <a:gd name="T37" fmla="*/ 119 h 136"/>
                  <a:gd name="T38" fmla="*/ 80 w 96"/>
                  <a:gd name="T39" fmla="*/ 100 h 136"/>
                  <a:gd name="T40" fmla="*/ 76 w 96"/>
                  <a:gd name="T41" fmla="*/ 104 h 136"/>
                  <a:gd name="T42" fmla="*/ 20 w 96"/>
                  <a:gd name="T43" fmla="*/ 104 h 136"/>
                  <a:gd name="T44" fmla="*/ 16 w 96"/>
                  <a:gd name="T45" fmla="*/ 100 h 136"/>
                  <a:gd name="T46" fmla="*/ 16 w 96"/>
                  <a:gd name="T47" fmla="*/ 20 h 136"/>
                  <a:gd name="T48" fmla="*/ 20 w 96"/>
                  <a:gd name="T49" fmla="*/ 16 h 136"/>
                  <a:gd name="T50" fmla="*/ 76 w 96"/>
                  <a:gd name="T51" fmla="*/ 16 h 136"/>
                  <a:gd name="T52" fmla="*/ 80 w 96"/>
                  <a:gd name="T53" fmla="*/ 20 h 136"/>
                  <a:gd name="T54" fmla="*/ 80 w 96"/>
                  <a:gd name="T55" fmla="*/ 10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6" h="136">
                    <a:moveTo>
                      <a:pt x="84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30"/>
                      <a:pt x="6" y="136"/>
                      <a:pt x="12" y="136"/>
                    </a:cubicBezTo>
                    <a:cubicBezTo>
                      <a:pt x="84" y="136"/>
                      <a:pt x="84" y="136"/>
                      <a:pt x="84" y="136"/>
                    </a:cubicBezTo>
                    <a:cubicBezTo>
                      <a:pt x="91" y="136"/>
                      <a:pt x="96" y="130"/>
                      <a:pt x="96" y="124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6" y="5"/>
                      <a:pt x="91" y="0"/>
                      <a:pt x="84" y="0"/>
                    </a:cubicBezTo>
                    <a:close/>
                    <a:moveTo>
                      <a:pt x="51" y="119"/>
                    </a:moveTo>
                    <a:cubicBezTo>
                      <a:pt x="50" y="119"/>
                      <a:pt x="49" y="120"/>
                      <a:pt x="48" y="120"/>
                    </a:cubicBezTo>
                    <a:cubicBezTo>
                      <a:pt x="47" y="120"/>
                      <a:pt x="46" y="119"/>
                      <a:pt x="45" y="119"/>
                    </a:cubicBezTo>
                    <a:cubicBezTo>
                      <a:pt x="45" y="118"/>
                      <a:pt x="44" y="117"/>
                      <a:pt x="44" y="116"/>
                    </a:cubicBezTo>
                    <a:cubicBezTo>
                      <a:pt x="44" y="115"/>
                      <a:pt x="45" y="114"/>
                      <a:pt x="45" y="113"/>
                    </a:cubicBezTo>
                    <a:cubicBezTo>
                      <a:pt x="47" y="112"/>
                      <a:pt x="49" y="112"/>
                      <a:pt x="51" y="113"/>
                    </a:cubicBezTo>
                    <a:cubicBezTo>
                      <a:pt x="52" y="114"/>
                      <a:pt x="52" y="115"/>
                      <a:pt x="52" y="116"/>
                    </a:cubicBezTo>
                    <a:cubicBezTo>
                      <a:pt x="52" y="117"/>
                      <a:pt x="52" y="118"/>
                      <a:pt x="51" y="119"/>
                    </a:cubicBezTo>
                    <a:close/>
                    <a:moveTo>
                      <a:pt x="80" y="100"/>
                    </a:moveTo>
                    <a:cubicBezTo>
                      <a:pt x="80" y="102"/>
                      <a:pt x="78" y="104"/>
                      <a:pt x="76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18" y="104"/>
                      <a:pt x="16" y="102"/>
                      <a:pt x="16" y="10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8"/>
                      <a:pt x="18" y="16"/>
                      <a:pt x="20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8" y="16"/>
                      <a:pt x="80" y="18"/>
                      <a:pt x="80" y="20"/>
                    </a:cubicBezTo>
                    <a:lnTo>
                      <a:pt x="80" y="1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5"/>
              <p:cNvSpPr>
                <a:spLocks noEditPoints="1"/>
              </p:cNvSpPr>
              <p:nvPr/>
            </p:nvSpPr>
            <p:spPr bwMode="auto">
              <a:xfrm>
                <a:off x="4592" y="9804"/>
                <a:ext cx="173" cy="251"/>
              </a:xfrm>
              <a:custGeom>
                <a:avLst/>
                <a:gdLst>
                  <a:gd name="T0" fmla="*/ 60 w 72"/>
                  <a:gd name="T1" fmla="*/ 0 h 104"/>
                  <a:gd name="T2" fmla="*/ 12 w 72"/>
                  <a:gd name="T3" fmla="*/ 0 h 104"/>
                  <a:gd name="T4" fmla="*/ 0 w 72"/>
                  <a:gd name="T5" fmla="*/ 12 h 104"/>
                  <a:gd name="T6" fmla="*/ 0 w 72"/>
                  <a:gd name="T7" fmla="*/ 92 h 104"/>
                  <a:gd name="T8" fmla="*/ 12 w 72"/>
                  <a:gd name="T9" fmla="*/ 104 h 104"/>
                  <a:gd name="T10" fmla="*/ 60 w 72"/>
                  <a:gd name="T11" fmla="*/ 104 h 104"/>
                  <a:gd name="T12" fmla="*/ 72 w 72"/>
                  <a:gd name="T13" fmla="*/ 92 h 104"/>
                  <a:gd name="T14" fmla="*/ 72 w 72"/>
                  <a:gd name="T15" fmla="*/ 12 h 104"/>
                  <a:gd name="T16" fmla="*/ 60 w 72"/>
                  <a:gd name="T17" fmla="*/ 0 h 104"/>
                  <a:gd name="T18" fmla="*/ 39 w 72"/>
                  <a:gd name="T19" fmla="*/ 87 h 104"/>
                  <a:gd name="T20" fmla="*/ 36 w 72"/>
                  <a:gd name="T21" fmla="*/ 88 h 104"/>
                  <a:gd name="T22" fmla="*/ 33 w 72"/>
                  <a:gd name="T23" fmla="*/ 87 h 104"/>
                  <a:gd name="T24" fmla="*/ 32 w 72"/>
                  <a:gd name="T25" fmla="*/ 84 h 104"/>
                  <a:gd name="T26" fmla="*/ 33 w 72"/>
                  <a:gd name="T27" fmla="*/ 81 h 104"/>
                  <a:gd name="T28" fmla="*/ 39 w 72"/>
                  <a:gd name="T29" fmla="*/ 81 h 104"/>
                  <a:gd name="T30" fmla="*/ 40 w 72"/>
                  <a:gd name="T31" fmla="*/ 84 h 104"/>
                  <a:gd name="T32" fmla="*/ 39 w 72"/>
                  <a:gd name="T33" fmla="*/ 87 h 104"/>
                  <a:gd name="T34" fmla="*/ 56 w 72"/>
                  <a:gd name="T35" fmla="*/ 68 h 104"/>
                  <a:gd name="T36" fmla="*/ 52 w 72"/>
                  <a:gd name="T37" fmla="*/ 72 h 104"/>
                  <a:gd name="T38" fmla="*/ 20 w 72"/>
                  <a:gd name="T39" fmla="*/ 72 h 104"/>
                  <a:gd name="T40" fmla="*/ 16 w 72"/>
                  <a:gd name="T41" fmla="*/ 68 h 104"/>
                  <a:gd name="T42" fmla="*/ 16 w 72"/>
                  <a:gd name="T43" fmla="*/ 20 h 104"/>
                  <a:gd name="T44" fmla="*/ 20 w 72"/>
                  <a:gd name="T45" fmla="*/ 16 h 104"/>
                  <a:gd name="T46" fmla="*/ 52 w 72"/>
                  <a:gd name="T47" fmla="*/ 16 h 104"/>
                  <a:gd name="T48" fmla="*/ 56 w 72"/>
                  <a:gd name="T49" fmla="*/ 20 h 104"/>
                  <a:gd name="T50" fmla="*/ 56 w 72"/>
                  <a:gd name="T51" fmla="*/ 6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2" h="104">
                    <a:moveTo>
                      <a:pt x="6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8"/>
                      <a:pt x="6" y="104"/>
                      <a:pt x="12" y="104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7" y="104"/>
                      <a:pt x="72" y="98"/>
                      <a:pt x="72" y="9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5"/>
                      <a:pt x="67" y="0"/>
                      <a:pt x="60" y="0"/>
                    </a:cubicBezTo>
                    <a:close/>
                    <a:moveTo>
                      <a:pt x="39" y="87"/>
                    </a:moveTo>
                    <a:cubicBezTo>
                      <a:pt x="38" y="87"/>
                      <a:pt x="37" y="88"/>
                      <a:pt x="36" y="88"/>
                    </a:cubicBezTo>
                    <a:cubicBezTo>
                      <a:pt x="35" y="88"/>
                      <a:pt x="34" y="87"/>
                      <a:pt x="33" y="87"/>
                    </a:cubicBezTo>
                    <a:cubicBezTo>
                      <a:pt x="33" y="86"/>
                      <a:pt x="32" y="85"/>
                      <a:pt x="32" y="84"/>
                    </a:cubicBezTo>
                    <a:cubicBezTo>
                      <a:pt x="32" y="83"/>
                      <a:pt x="33" y="82"/>
                      <a:pt x="33" y="81"/>
                    </a:cubicBezTo>
                    <a:cubicBezTo>
                      <a:pt x="35" y="80"/>
                      <a:pt x="38" y="80"/>
                      <a:pt x="39" y="81"/>
                    </a:cubicBezTo>
                    <a:cubicBezTo>
                      <a:pt x="40" y="82"/>
                      <a:pt x="40" y="83"/>
                      <a:pt x="40" y="84"/>
                    </a:cubicBezTo>
                    <a:cubicBezTo>
                      <a:pt x="40" y="85"/>
                      <a:pt x="40" y="86"/>
                      <a:pt x="39" y="87"/>
                    </a:cubicBezTo>
                    <a:close/>
                    <a:moveTo>
                      <a:pt x="56" y="68"/>
                    </a:moveTo>
                    <a:cubicBezTo>
                      <a:pt x="56" y="70"/>
                      <a:pt x="54" y="72"/>
                      <a:pt x="52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18" y="72"/>
                      <a:pt x="16" y="70"/>
                      <a:pt x="16" y="68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8"/>
                      <a:pt x="18" y="16"/>
                      <a:pt x="20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4" y="16"/>
                      <a:pt x="56" y="18"/>
                      <a:pt x="56" y="20"/>
                    </a:cubicBezTo>
                    <a:lnTo>
                      <a:pt x="56" y="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28" name="组合 227"/>
          <p:cNvGrpSpPr/>
          <p:nvPr/>
        </p:nvGrpSpPr>
        <p:grpSpPr>
          <a:xfrm>
            <a:off x="5029835" y="3876040"/>
            <a:ext cx="294640" cy="294640"/>
            <a:chOff x="5393" y="9595"/>
            <a:chExt cx="464" cy="464"/>
          </a:xfrm>
          <a:solidFill>
            <a:schemeClr val="bg1"/>
          </a:solidFill>
        </p:grpSpPr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5433" y="9595"/>
              <a:ext cx="386" cy="308"/>
            </a:xfrm>
            <a:custGeom>
              <a:avLst/>
              <a:gdLst>
                <a:gd name="T0" fmla="*/ 66 w 160"/>
                <a:gd name="T1" fmla="*/ 101 h 127"/>
                <a:gd name="T2" fmla="*/ 80 w 160"/>
                <a:gd name="T3" fmla="*/ 96 h 127"/>
                <a:gd name="T4" fmla="*/ 94 w 160"/>
                <a:gd name="T5" fmla="*/ 102 h 127"/>
                <a:gd name="T6" fmla="*/ 123 w 160"/>
                <a:gd name="T7" fmla="*/ 127 h 127"/>
                <a:gd name="T8" fmla="*/ 160 w 160"/>
                <a:gd name="T9" fmla="*/ 79 h 127"/>
                <a:gd name="T10" fmla="*/ 160 w 160"/>
                <a:gd name="T11" fmla="*/ 4 h 127"/>
                <a:gd name="T12" fmla="*/ 156 w 160"/>
                <a:gd name="T13" fmla="*/ 0 h 127"/>
                <a:gd name="T14" fmla="*/ 4 w 160"/>
                <a:gd name="T15" fmla="*/ 0 h 127"/>
                <a:gd name="T16" fmla="*/ 0 w 160"/>
                <a:gd name="T17" fmla="*/ 4 h 127"/>
                <a:gd name="T18" fmla="*/ 0 w 160"/>
                <a:gd name="T19" fmla="*/ 79 h 127"/>
                <a:gd name="T20" fmla="*/ 38 w 160"/>
                <a:gd name="T21" fmla="*/ 127 h 127"/>
                <a:gd name="T22" fmla="*/ 66 w 160"/>
                <a:gd name="T23" fmla="*/ 101 h 127"/>
                <a:gd name="T24" fmla="*/ 32 w 160"/>
                <a:gd name="T25" fmla="*/ 20 h 127"/>
                <a:gd name="T26" fmla="*/ 36 w 160"/>
                <a:gd name="T27" fmla="*/ 16 h 127"/>
                <a:gd name="T28" fmla="*/ 60 w 160"/>
                <a:gd name="T29" fmla="*/ 16 h 127"/>
                <a:gd name="T30" fmla="*/ 64 w 160"/>
                <a:gd name="T31" fmla="*/ 20 h 127"/>
                <a:gd name="T32" fmla="*/ 64 w 160"/>
                <a:gd name="T33" fmla="*/ 44 h 127"/>
                <a:gd name="T34" fmla="*/ 60 w 160"/>
                <a:gd name="T35" fmla="*/ 48 h 127"/>
                <a:gd name="T36" fmla="*/ 36 w 160"/>
                <a:gd name="T37" fmla="*/ 48 h 127"/>
                <a:gd name="T38" fmla="*/ 32 w 160"/>
                <a:gd name="T39" fmla="*/ 44 h 127"/>
                <a:gd name="T40" fmla="*/ 32 w 160"/>
                <a:gd name="T41" fmla="*/ 20 h 127"/>
                <a:gd name="T42" fmla="*/ 36 w 160"/>
                <a:gd name="T43" fmla="*/ 56 h 127"/>
                <a:gd name="T44" fmla="*/ 124 w 160"/>
                <a:gd name="T45" fmla="*/ 56 h 127"/>
                <a:gd name="T46" fmla="*/ 128 w 160"/>
                <a:gd name="T47" fmla="*/ 60 h 127"/>
                <a:gd name="T48" fmla="*/ 124 w 160"/>
                <a:gd name="T49" fmla="*/ 64 h 127"/>
                <a:gd name="T50" fmla="*/ 36 w 160"/>
                <a:gd name="T51" fmla="*/ 64 h 127"/>
                <a:gd name="T52" fmla="*/ 32 w 160"/>
                <a:gd name="T53" fmla="*/ 60 h 127"/>
                <a:gd name="T54" fmla="*/ 36 w 160"/>
                <a:gd name="T55" fmla="*/ 56 h 127"/>
                <a:gd name="T56" fmla="*/ 32 w 160"/>
                <a:gd name="T57" fmla="*/ 76 h 127"/>
                <a:gd name="T58" fmla="*/ 36 w 160"/>
                <a:gd name="T59" fmla="*/ 72 h 127"/>
                <a:gd name="T60" fmla="*/ 124 w 160"/>
                <a:gd name="T61" fmla="*/ 72 h 127"/>
                <a:gd name="T62" fmla="*/ 128 w 160"/>
                <a:gd name="T63" fmla="*/ 76 h 127"/>
                <a:gd name="T64" fmla="*/ 124 w 160"/>
                <a:gd name="T65" fmla="*/ 80 h 127"/>
                <a:gd name="T66" fmla="*/ 36 w 160"/>
                <a:gd name="T67" fmla="*/ 80 h 127"/>
                <a:gd name="T68" fmla="*/ 32 w 160"/>
                <a:gd name="T69" fmla="*/ 7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0" h="127">
                  <a:moveTo>
                    <a:pt x="66" y="101"/>
                  </a:moveTo>
                  <a:cubicBezTo>
                    <a:pt x="70" y="98"/>
                    <a:pt x="75" y="96"/>
                    <a:pt x="80" y="96"/>
                  </a:cubicBezTo>
                  <a:cubicBezTo>
                    <a:pt x="86" y="96"/>
                    <a:pt x="91" y="98"/>
                    <a:pt x="94" y="102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2"/>
                    <a:pt x="158" y="0"/>
                    <a:pt x="15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38" y="127"/>
                    <a:pt x="38" y="127"/>
                    <a:pt x="38" y="127"/>
                  </a:cubicBezTo>
                  <a:lnTo>
                    <a:pt x="66" y="101"/>
                  </a:lnTo>
                  <a:close/>
                  <a:moveTo>
                    <a:pt x="32" y="20"/>
                  </a:moveTo>
                  <a:cubicBezTo>
                    <a:pt x="32" y="18"/>
                    <a:pt x="34" y="16"/>
                    <a:pt x="36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2" y="16"/>
                    <a:pt x="64" y="18"/>
                    <a:pt x="64" y="20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6"/>
                    <a:pt x="62" y="48"/>
                    <a:pt x="60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8"/>
                    <a:pt x="32" y="46"/>
                    <a:pt x="32" y="44"/>
                  </a:cubicBezTo>
                  <a:lnTo>
                    <a:pt x="32" y="20"/>
                  </a:lnTo>
                  <a:close/>
                  <a:moveTo>
                    <a:pt x="36" y="56"/>
                  </a:moveTo>
                  <a:cubicBezTo>
                    <a:pt x="124" y="56"/>
                    <a:pt x="124" y="56"/>
                    <a:pt x="124" y="56"/>
                  </a:cubicBezTo>
                  <a:cubicBezTo>
                    <a:pt x="126" y="56"/>
                    <a:pt x="128" y="58"/>
                    <a:pt x="128" y="60"/>
                  </a:cubicBezTo>
                  <a:cubicBezTo>
                    <a:pt x="128" y="62"/>
                    <a:pt x="126" y="64"/>
                    <a:pt x="124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4" y="64"/>
                    <a:pt x="32" y="62"/>
                    <a:pt x="32" y="60"/>
                  </a:cubicBezTo>
                  <a:cubicBezTo>
                    <a:pt x="32" y="58"/>
                    <a:pt x="34" y="56"/>
                    <a:pt x="36" y="56"/>
                  </a:cubicBezTo>
                  <a:close/>
                  <a:moveTo>
                    <a:pt x="32" y="76"/>
                  </a:moveTo>
                  <a:cubicBezTo>
                    <a:pt x="32" y="74"/>
                    <a:pt x="34" y="72"/>
                    <a:pt x="36" y="7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6" y="72"/>
                    <a:pt x="128" y="74"/>
                    <a:pt x="128" y="76"/>
                  </a:cubicBezTo>
                  <a:cubicBezTo>
                    <a:pt x="128" y="78"/>
                    <a:pt x="126" y="80"/>
                    <a:pt x="124" y="80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4" y="80"/>
                    <a:pt x="32" y="78"/>
                    <a:pt x="32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5528" y="9654"/>
              <a:ext cx="40" cy="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3"/>
            <p:cNvSpPr/>
            <p:nvPr/>
          </p:nvSpPr>
          <p:spPr bwMode="auto">
            <a:xfrm>
              <a:off x="5393" y="9711"/>
              <a:ext cx="465" cy="349"/>
            </a:xfrm>
            <a:custGeom>
              <a:avLst/>
              <a:gdLst>
                <a:gd name="T0" fmla="*/ 188 w 192"/>
                <a:gd name="T1" fmla="*/ 0 h 144"/>
                <a:gd name="T2" fmla="*/ 184 w 192"/>
                <a:gd name="T3" fmla="*/ 0 h 144"/>
                <a:gd name="T4" fmla="*/ 184 w 192"/>
                <a:gd name="T5" fmla="*/ 34 h 144"/>
                <a:gd name="T6" fmla="*/ 145 w 192"/>
                <a:gd name="T7" fmla="*/ 85 h 144"/>
                <a:gd name="T8" fmla="*/ 167 w 192"/>
                <a:gd name="T9" fmla="*/ 105 h 144"/>
                <a:gd name="T10" fmla="*/ 167 w 192"/>
                <a:gd name="T11" fmla="*/ 111 h 144"/>
                <a:gd name="T12" fmla="*/ 161 w 192"/>
                <a:gd name="T13" fmla="*/ 111 h 144"/>
                <a:gd name="T14" fmla="*/ 105 w 192"/>
                <a:gd name="T15" fmla="*/ 60 h 144"/>
                <a:gd name="T16" fmla="*/ 88 w 192"/>
                <a:gd name="T17" fmla="*/ 59 h 144"/>
                <a:gd name="T18" fmla="*/ 31 w 192"/>
                <a:gd name="T19" fmla="*/ 111 h 144"/>
                <a:gd name="T20" fmla="*/ 28 w 192"/>
                <a:gd name="T21" fmla="*/ 112 h 144"/>
                <a:gd name="T22" fmla="*/ 25 w 192"/>
                <a:gd name="T23" fmla="*/ 111 h 144"/>
                <a:gd name="T24" fmla="*/ 25 w 192"/>
                <a:gd name="T25" fmla="*/ 105 h 144"/>
                <a:gd name="T26" fmla="*/ 48 w 192"/>
                <a:gd name="T27" fmla="*/ 85 h 144"/>
                <a:gd name="T28" fmla="*/ 8 w 192"/>
                <a:gd name="T29" fmla="*/ 34 h 144"/>
                <a:gd name="T30" fmla="*/ 8 w 192"/>
                <a:gd name="T31" fmla="*/ 0 h 144"/>
                <a:gd name="T32" fmla="*/ 4 w 192"/>
                <a:gd name="T33" fmla="*/ 0 h 144"/>
                <a:gd name="T34" fmla="*/ 0 w 192"/>
                <a:gd name="T35" fmla="*/ 4 h 144"/>
                <a:gd name="T36" fmla="*/ 0 w 192"/>
                <a:gd name="T37" fmla="*/ 24 h 144"/>
                <a:gd name="T38" fmla="*/ 0 w 192"/>
                <a:gd name="T39" fmla="*/ 124 h 144"/>
                <a:gd name="T40" fmla="*/ 20 w 192"/>
                <a:gd name="T41" fmla="*/ 144 h 144"/>
                <a:gd name="T42" fmla="*/ 172 w 192"/>
                <a:gd name="T43" fmla="*/ 144 h 144"/>
                <a:gd name="T44" fmla="*/ 192 w 192"/>
                <a:gd name="T45" fmla="*/ 124 h 144"/>
                <a:gd name="T46" fmla="*/ 192 w 192"/>
                <a:gd name="T47" fmla="*/ 24 h 144"/>
                <a:gd name="T48" fmla="*/ 192 w 192"/>
                <a:gd name="T49" fmla="*/ 4 h 144"/>
                <a:gd name="T50" fmla="*/ 188 w 192"/>
                <a:gd name="T5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2" h="144">
                  <a:moveTo>
                    <a:pt x="188" y="0"/>
                  </a:moveTo>
                  <a:cubicBezTo>
                    <a:pt x="184" y="0"/>
                    <a:pt x="184" y="0"/>
                    <a:pt x="184" y="0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67" y="105"/>
                    <a:pt x="167" y="105"/>
                    <a:pt x="167" y="105"/>
                  </a:cubicBezTo>
                  <a:cubicBezTo>
                    <a:pt x="168" y="106"/>
                    <a:pt x="169" y="109"/>
                    <a:pt x="167" y="111"/>
                  </a:cubicBezTo>
                  <a:cubicBezTo>
                    <a:pt x="166" y="112"/>
                    <a:pt x="163" y="112"/>
                    <a:pt x="161" y="111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00" y="55"/>
                    <a:pt x="92" y="55"/>
                    <a:pt x="88" y="59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0" y="112"/>
                    <a:pt x="29" y="112"/>
                    <a:pt x="28" y="112"/>
                  </a:cubicBezTo>
                  <a:cubicBezTo>
                    <a:pt x="27" y="112"/>
                    <a:pt x="26" y="111"/>
                    <a:pt x="25" y="111"/>
                  </a:cubicBezTo>
                  <a:cubicBezTo>
                    <a:pt x="24" y="109"/>
                    <a:pt x="24" y="106"/>
                    <a:pt x="25" y="10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5"/>
                    <a:pt x="9" y="144"/>
                    <a:pt x="20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83" y="144"/>
                    <a:pt x="192" y="135"/>
                    <a:pt x="192" y="124"/>
                  </a:cubicBezTo>
                  <a:cubicBezTo>
                    <a:pt x="192" y="24"/>
                    <a:pt x="192" y="24"/>
                    <a:pt x="192" y="24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2" y="2"/>
                    <a:pt x="190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6418580" y="2370455"/>
            <a:ext cx="269240" cy="294640"/>
            <a:chOff x="7696" y="9595"/>
            <a:chExt cx="424" cy="464"/>
          </a:xfrm>
          <a:solidFill>
            <a:schemeClr val="bg1"/>
          </a:solidFill>
        </p:grpSpPr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7696" y="9595"/>
              <a:ext cx="425" cy="465"/>
            </a:xfrm>
            <a:custGeom>
              <a:avLst/>
              <a:gdLst>
                <a:gd name="T0" fmla="*/ 164 w 176"/>
                <a:gd name="T1" fmla="*/ 48 h 192"/>
                <a:gd name="T2" fmla="*/ 160 w 176"/>
                <a:gd name="T3" fmla="*/ 20 h 192"/>
                <a:gd name="T4" fmla="*/ 140 w 176"/>
                <a:gd name="T5" fmla="*/ 0 h 192"/>
                <a:gd name="T6" fmla="*/ 0 w 176"/>
                <a:gd name="T7" fmla="*/ 20 h 192"/>
                <a:gd name="T8" fmla="*/ 24 w 176"/>
                <a:gd name="T9" fmla="*/ 192 h 192"/>
                <a:gd name="T10" fmla="*/ 160 w 176"/>
                <a:gd name="T11" fmla="*/ 176 h 192"/>
                <a:gd name="T12" fmla="*/ 176 w 176"/>
                <a:gd name="T13" fmla="*/ 164 h 192"/>
                <a:gd name="T14" fmla="*/ 173 w 176"/>
                <a:gd name="T15" fmla="*/ 132 h 192"/>
                <a:gd name="T16" fmla="*/ 176 w 176"/>
                <a:gd name="T17" fmla="*/ 100 h 192"/>
                <a:gd name="T18" fmla="*/ 176 w 176"/>
                <a:gd name="T19" fmla="*/ 84 h 192"/>
                <a:gd name="T20" fmla="*/ 164 w 176"/>
                <a:gd name="T21" fmla="*/ 56 h 192"/>
                <a:gd name="T22" fmla="*/ 168 w 176"/>
                <a:gd name="T23" fmla="*/ 84 h 192"/>
                <a:gd name="T24" fmla="*/ 160 w 176"/>
                <a:gd name="T25" fmla="*/ 88 h 192"/>
                <a:gd name="T26" fmla="*/ 164 w 176"/>
                <a:gd name="T27" fmla="*/ 56 h 192"/>
                <a:gd name="T28" fmla="*/ 168 w 176"/>
                <a:gd name="T29" fmla="*/ 124 h 192"/>
                <a:gd name="T30" fmla="*/ 160 w 176"/>
                <a:gd name="T31" fmla="*/ 128 h 192"/>
                <a:gd name="T32" fmla="*/ 164 w 176"/>
                <a:gd name="T33" fmla="*/ 96 h 192"/>
                <a:gd name="T34" fmla="*/ 20 w 176"/>
                <a:gd name="T35" fmla="*/ 8 h 192"/>
                <a:gd name="T36" fmla="*/ 140 w 176"/>
                <a:gd name="T37" fmla="*/ 8 h 192"/>
                <a:gd name="T38" fmla="*/ 152 w 176"/>
                <a:gd name="T39" fmla="*/ 36 h 192"/>
                <a:gd name="T40" fmla="*/ 144 w 176"/>
                <a:gd name="T41" fmla="*/ 28 h 192"/>
                <a:gd name="T42" fmla="*/ 9 w 176"/>
                <a:gd name="T43" fmla="*/ 16 h 192"/>
                <a:gd name="T44" fmla="*/ 20 w 176"/>
                <a:gd name="T45" fmla="*/ 32 h 192"/>
                <a:gd name="T46" fmla="*/ 132 w 176"/>
                <a:gd name="T47" fmla="*/ 24 h 192"/>
                <a:gd name="T48" fmla="*/ 136 w 176"/>
                <a:gd name="T49" fmla="*/ 32 h 192"/>
                <a:gd name="T50" fmla="*/ 120 w 176"/>
                <a:gd name="T51" fmla="*/ 120 h 192"/>
                <a:gd name="T52" fmla="*/ 100 w 176"/>
                <a:gd name="T53" fmla="*/ 132 h 192"/>
                <a:gd name="T54" fmla="*/ 76 w 176"/>
                <a:gd name="T55" fmla="*/ 132 h 192"/>
                <a:gd name="T56" fmla="*/ 76 w 176"/>
                <a:gd name="T57" fmla="*/ 92 h 192"/>
                <a:gd name="T58" fmla="*/ 92 w 176"/>
                <a:gd name="T59" fmla="*/ 92 h 192"/>
                <a:gd name="T60" fmla="*/ 96 w 176"/>
                <a:gd name="T61" fmla="*/ 112 h 192"/>
                <a:gd name="T62" fmla="*/ 100 w 176"/>
                <a:gd name="T63" fmla="*/ 124 h 192"/>
                <a:gd name="T64" fmla="*/ 112 w 176"/>
                <a:gd name="T65" fmla="*/ 120 h 192"/>
                <a:gd name="T66" fmla="*/ 80 w 176"/>
                <a:gd name="T67" fmla="*/ 80 h 192"/>
                <a:gd name="T68" fmla="*/ 80 w 176"/>
                <a:gd name="T69" fmla="*/ 144 h 192"/>
                <a:gd name="T70" fmla="*/ 80 w 176"/>
                <a:gd name="T71" fmla="*/ 152 h 192"/>
                <a:gd name="T72" fmla="*/ 80 w 176"/>
                <a:gd name="T73" fmla="*/ 72 h 192"/>
                <a:gd name="T74" fmla="*/ 120 w 176"/>
                <a:gd name="T75" fmla="*/ 120 h 192"/>
                <a:gd name="T76" fmla="*/ 164 w 176"/>
                <a:gd name="T77" fmla="*/ 168 h 192"/>
                <a:gd name="T78" fmla="*/ 160 w 176"/>
                <a:gd name="T79" fmla="*/ 136 h 192"/>
                <a:gd name="T80" fmla="*/ 168 w 176"/>
                <a:gd name="T81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192">
                  <a:moveTo>
                    <a:pt x="176" y="60"/>
                  </a:moveTo>
                  <a:cubicBezTo>
                    <a:pt x="176" y="53"/>
                    <a:pt x="171" y="48"/>
                    <a:pt x="164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0" y="20"/>
                    <a:pt x="160" y="20"/>
                    <a:pt x="160" y="20"/>
                  </a:cubicBezTo>
                  <a:cubicBezTo>
                    <a:pt x="160" y="9"/>
                    <a:pt x="151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1"/>
                    <a:pt x="11" y="192"/>
                    <a:pt x="24" y="192"/>
                  </a:cubicBezTo>
                  <a:cubicBezTo>
                    <a:pt x="140" y="192"/>
                    <a:pt x="140" y="192"/>
                    <a:pt x="140" y="192"/>
                  </a:cubicBezTo>
                  <a:cubicBezTo>
                    <a:pt x="150" y="192"/>
                    <a:pt x="158" y="185"/>
                    <a:pt x="160" y="176"/>
                  </a:cubicBezTo>
                  <a:cubicBezTo>
                    <a:pt x="164" y="176"/>
                    <a:pt x="164" y="176"/>
                    <a:pt x="164" y="176"/>
                  </a:cubicBezTo>
                  <a:cubicBezTo>
                    <a:pt x="171" y="176"/>
                    <a:pt x="176" y="170"/>
                    <a:pt x="176" y="164"/>
                  </a:cubicBezTo>
                  <a:cubicBezTo>
                    <a:pt x="176" y="140"/>
                    <a:pt x="176" y="140"/>
                    <a:pt x="176" y="140"/>
                  </a:cubicBezTo>
                  <a:cubicBezTo>
                    <a:pt x="176" y="137"/>
                    <a:pt x="175" y="134"/>
                    <a:pt x="173" y="132"/>
                  </a:cubicBezTo>
                  <a:cubicBezTo>
                    <a:pt x="175" y="130"/>
                    <a:pt x="176" y="127"/>
                    <a:pt x="176" y="124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7"/>
                    <a:pt x="175" y="94"/>
                    <a:pt x="173" y="92"/>
                  </a:cubicBezTo>
                  <a:cubicBezTo>
                    <a:pt x="175" y="90"/>
                    <a:pt x="176" y="87"/>
                    <a:pt x="176" y="84"/>
                  </a:cubicBezTo>
                  <a:lnTo>
                    <a:pt x="176" y="60"/>
                  </a:lnTo>
                  <a:close/>
                  <a:moveTo>
                    <a:pt x="164" y="56"/>
                  </a:moveTo>
                  <a:cubicBezTo>
                    <a:pt x="166" y="56"/>
                    <a:pt x="168" y="58"/>
                    <a:pt x="168" y="60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68" y="86"/>
                    <a:pt x="166" y="88"/>
                    <a:pt x="164" y="88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56"/>
                    <a:pt x="160" y="56"/>
                    <a:pt x="160" y="56"/>
                  </a:cubicBezTo>
                  <a:lnTo>
                    <a:pt x="164" y="56"/>
                  </a:lnTo>
                  <a:close/>
                  <a:moveTo>
                    <a:pt x="168" y="100"/>
                  </a:moveTo>
                  <a:cubicBezTo>
                    <a:pt x="168" y="124"/>
                    <a:pt x="168" y="124"/>
                    <a:pt x="168" y="124"/>
                  </a:cubicBezTo>
                  <a:cubicBezTo>
                    <a:pt x="168" y="126"/>
                    <a:pt x="166" y="128"/>
                    <a:pt x="164" y="128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6" y="96"/>
                    <a:pt x="168" y="98"/>
                    <a:pt x="168" y="100"/>
                  </a:cubicBezTo>
                  <a:close/>
                  <a:moveTo>
                    <a:pt x="20" y="8"/>
                  </a:moveTo>
                  <a:cubicBezTo>
                    <a:pt x="140" y="8"/>
                    <a:pt x="140" y="8"/>
                    <a:pt x="140" y="8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7" y="8"/>
                    <a:pt x="152" y="13"/>
                    <a:pt x="152" y="20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50" y="34"/>
                    <a:pt x="147" y="33"/>
                    <a:pt x="144" y="32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1"/>
                    <a:pt x="139" y="16"/>
                    <a:pt x="132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1"/>
                    <a:pt x="15" y="8"/>
                    <a:pt x="20" y="8"/>
                  </a:cubicBezTo>
                  <a:close/>
                  <a:moveTo>
                    <a:pt x="20" y="32"/>
                  </a:moveTo>
                  <a:cubicBezTo>
                    <a:pt x="15" y="32"/>
                    <a:pt x="11" y="29"/>
                    <a:pt x="9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4" y="24"/>
                    <a:pt x="136" y="26"/>
                    <a:pt x="136" y="28"/>
                  </a:cubicBezTo>
                  <a:cubicBezTo>
                    <a:pt x="136" y="32"/>
                    <a:pt x="136" y="32"/>
                    <a:pt x="136" y="32"/>
                  </a:cubicBezTo>
                  <a:lnTo>
                    <a:pt x="20" y="32"/>
                  </a:lnTo>
                  <a:close/>
                  <a:moveTo>
                    <a:pt x="120" y="120"/>
                  </a:moveTo>
                  <a:cubicBezTo>
                    <a:pt x="120" y="126"/>
                    <a:pt x="115" y="132"/>
                    <a:pt x="108" y="132"/>
                  </a:cubicBezTo>
                  <a:cubicBezTo>
                    <a:pt x="100" y="132"/>
                    <a:pt x="100" y="132"/>
                    <a:pt x="100" y="132"/>
                  </a:cubicBezTo>
                  <a:cubicBezTo>
                    <a:pt x="96" y="132"/>
                    <a:pt x="92" y="130"/>
                    <a:pt x="90" y="126"/>
                  </a:cubicBezTo>
                  <a:cubicBezTo>
                    <a:pt x="86" y="130"/>
                    <a:pt x="82" y="132"/>
                    <a:pt x="76" y="132"/>
                  </a:cubicBezTo>
                  <a:cubicBezTo>
                    <a:pt x="65" y="132"/>
                    <a:pt x="56" y="123"/>
                    <a:pt x="56" y="112"/>
                  </a:cubicBezTo>
                  <a:cubicBezTo>
                    <a:pt x="56" y="101"/>
                    <a:pt x="65" y="92"/>
                    <a:pt x="76" y="92"/>
                  </a:cubicBezTo>
                  <a:cubicBezTo>
                    <a:pt x="81" y="92"/>
                    <a:pt x="85" y="93"/>
                    <a:pt x="88" y="96"/>
                  </a:cubicBezTo>
                  <a:cubicBezTo>
                    <a:pt x="88" y="94"/>
                    <a:pt x="90" y="92"/>
                    <a:pt x="92" y="92"/>
                  </a:cubicBezTo>
                  <a:cubicBezTo>
                    <a:pt x="94" y="92"/>
                    <a:pt x="96" y="94"/>
                    <a:pt x="96" y="96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2"/>
                    <a:pt x="98" y="124"/>
                    <a:pt x="100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4"/>
                    <a:pt x="112" y="122"/>
                    <a:pt x="112" y="120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12" y="94"/>
                    <a:pt x="98" y="80"/>
                    <a:pt x="80" y="80"/>
                  </a:cubicBezTo>
                  <a:cubicBezTo>
                    <a:pt x="63" y="80"/>
                    <a:pt x="48" y="94"/>
                    <a:pt x="48" y="112"/>
                  </a:cubicBezTo>
                  <a:cubicBezTo>
                    <a:pt x="48" y="130"/>
                    <a:pt x="63" y="144"/>
                    <a:pt x="80" y="144"/>
                  </a:cubicBezTo>
                  <a:cubicBezTo>
                    <a:pt x="82" y="144"/>
                    <a:pt x="84" y="146"/>
                    <a:pt x="84" y="148"/>
                  </a:cubicBezTo>
                  <a:cubicBezTo>
                    <a:pt x="84" y="150"/>
                    <a:pt x="82" y="152"/>
                    <a:pt x="80" y="152"/>
                  </a:cubicBezTo>
                  <a:cubicBezTo>
                    <a:pt x="58" y="152"/>
                    <a:pt x="40" y="134"/>
                    <a:pt x="40" y="112"/>
                  </a:cubicBezTo>
                  <a:cubicBezTo>
                    <a:pt x="40" y="90"/>
                    <a:pt x="58" y="72"/>
                    <a:pt x="80" y="72"/>
                  </a:cubicBezTo>
                  <a:cubicBezTo>
                    <a:pt x="102" y="72"/>
                    <a:pt x="120" y="90"/>
                    <a:pt x="120" y="112"/>
                  </a:cubicBezTo>
                  <a:lnTo>
                    <a:pt x="120" y="120"/>
                  </a:lnTo>
                  <a:close/>
                  <a:moveTo>
                    <a:pt x="168" y="164"/>
                  </a:moveTo>
                  <a:cubicBezTo>
                    <a:pt x="168" y="166"/>
                    <a:pt x="166" y="168"/>
                    <a:pt x="164" y="168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166" y="136"/>
                    <a:pt x="168" y="138"/>
                    <a:pt x="168" y="140"/>
                  </a:cubicBezTo>
                  <a:lnTo>
                    <a:pt x="168" y="1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Oval 68"/>
            <p:cNvSpPr>
              <a:spLocks noChangeArrowheads="1"/>
            </p:cNvSpPr>
            <p:nvPr/>
          </p:nvSpPr>
          <p:spPr bwMode="auto">
            <a:xfrm>
              <a:off x="7850" y="9838"/>
              <a:ext cx="59" cy="5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7604125" y="1081088"/>
            <a:ext cx="248920" cy="294005"/>
            <a:chOff x="10006" y="8455"/>
            <a:chExt cx="392" cy="463"/>
          </a:xfrm>
          <a:solidFill>
            <a:schemeClr val="bg1"/>
          </a:solidFill>
        </p:grpSpPr>
        <p:sp>
          <p:nvSpPr>
            <p:cNvPr id="111" name="Freeform 109"/>
            <p:cNvSpPr/>
            <p:nvPr/>
          </p:nvSpPr>
          <p:spPr bwMode="auto">
            <a:xfrm>
              <a:off x="10006" y="8455"/>
              <a:ext cx="393" cy="116"/>
            </a:xfrm>
            <a:custGeom>
              <a:avLst/>
              <a:gdLst>
                <a:gd name="T0" fmla="*/ 157 w 160"/>
                <a:gd name="T1" fmla="*/ 24 h 48"/>
                <a:gd name="T2" fmla="*/ 111 w 160"/>
                <a:gd name="T3" fmla="*/ 16 h 48"/>
                <a:gd name="T4" fmla="*/ 108 w 160"/>
                <a:gd name="T5" fmla="*/ 3 h 48"/>
                <a:gd name="T6" fmla="*/ 104 w 160"/>
                <a:gd name="T7" fmla="*/ 0 h 48"/>
                <a:gd name="T8" fmla="*/ 56 w 160"/>
                <a:gd name="T9" fmla="*/ 0 h 48"/>
                <a:gd name="T10" fmla="*/ 52 w 160"/>
                <a:gd name="T11" fmla="*/ 3 h 48"/>
                <a:gd name="T12" fmla="*/ 49 w 160"/>
                <a:gd name="T13" fmla="*/ 16 h 48"/>
                <a:gd name="T14" fmla="*/ 4 w 160"/>
                <a:gd name="T15" fmla="*/ 24 h 48"/>
                <a:gd name="T16" fmla="*/ 0 w 160"/>
                <a:gd name="T17" fmla="*/ 28 h 48"/>
                <a:gd name="T18" fmla="*/ 0 w 160"/>
                <a:gd name="T19" fmla="*/ 44 h 48"/>
                <a:gd name="T20" fmla="*/ 4 w 160"/>
                <a:gd name="T21" fmla="*/ 48 h 48"/>
                <a:gd name="T22" fmla="*/ 156 w 160"/>
                <a:gd name="T23" fmla="*/ 48 h 48"/>
                <a:gd name="T24" fmla="*/ 160 w 160"/>
                <a:gd name="T25" fmla="*/ 44 h 48"/>
                <a:gd name="T26" fmla="*/ 160 w 160"/>
                <a:gd name="T27" fmla="*/ 28 h 48"/>
                <a:gd name="T28" fmla="*/ 157 w 160"/>
                <a:gd name="T2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48">
                  <a:moveTo>
                    <a:pt x="157" y="24"/>
                  </a:moveTo>
                  <a:cubicBezTo>
                    <a:pt x="111" y="16"/>
                    <a:pt x="111" y="16"/>
                    <a:pt x="111" y="16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1"/>
                    <a:pt x="106" y="0"/>
                    <a:pt x="10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4" y="0"/>
                    <a:pt x="53" y="1"/>
                    <a:pt x="52" y="3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8"/>
                    <a:pt x="4" y="48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8" y="48"/>
                    <a:pt x="160" y="46"/>
                    <a:pt x="160" y="44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26"/>
                    <a:pt x="159" y="24"/>
                    <a:pt x="157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0"/>
            <p:cNvSpPr>
              <a:spLocks noEditPoints="1"/>
            </p:cNvSpPr>
            <p:nvPr/>
          </p:nvSpPr>
          <p:spPr bwMode="auto">
            <a:xfrm>
              <a:off x="10048" y="8590"/>
              <a:ext cx="312" cy="329"/>
            </a:xfrm>
            <a:custGeom>
              <a:avLst/>
              <a:gdLst>
                <a:gd name="T0" fmla="*/ 7 w 127"/>
                <a:gd name="T1" fmla="*/ 132 h 136"/>
                <a:gd name="T2" fmla="*/ 11 w 127"/>
                <a:gd name="T3" fmla="*/ 136 h 136"/>
                <a:gd name="T4" fmla="*/ 115 w 127"/>
                <a:gd name="T5" fmla="*/ 136 h 136"/>
                <a:gd name="T6" fmla="*/ 119 w 127"/>
                <a:gd name="T7" fmla="*/ 132 h 136"/>
                <a:gd name="T8" fmla="*/ 127 w 127"/>
                <a:gd name="T9" fmla="*/ 0 h 136"/>
                <a:gd name="T10" fmla="*/ 0 w 127"/>
                <a:gd name="T11" fmla="*/ 0 h 136"/>
                <a:gd name="T12" fmla="*/ 7 w 127"/>
                <a:gd name="T13" fmla="*/ 132 h 136"/>
                <a:gd name="T14" fmla="*/ 87 w 127"/>
                <a:gd name="T15" fmla="*/ 12 h 136"/>
                <a:gd name="T16" fmla="*/ 91 w 127"/>
                <a:gd name="T17" fmla="*/ 8 h 136"/>
                <a:gd name="T18" fmla="*/ 95 w 127"/>
                <a:gd name="T19" fmla="*/ 12 h 136"/>
                <a:gd name="T20" fmla="*/ 91 w 127"/>
                <a:gd name="T21" fmla="*/ 108 h 136"/>
                <a:gd name="T22" fmla="*/ 87 w 127"/>
                <a:gd name="T23" fmla="*/ 112 h 136"/>
                <a:gd name="T24" fmla="*/ 87 w 127"/>
                <a:gd name="T25" fmla="*/ 112 h 136"/>
                <a:gd name="T26" fmla="*/ 83 w 127"/>
                <a:gd name="T27" fmla="*/ 108 h 136"/>
                <a:gd name="T28" fmla="*/ 87 w 127"/>
                <a:gd name="T29" fmla="*/ 12 h 136"/>
                <a:gd name="T30" fmla="*/ 59 w 127"/>
                <a:gd name="T31" fmla="*/ 12 h 136"/>
                <a:gd name="T32" fmla="*/ 63 w 127"/>
                <a:gd name="T33" fmla="*/ 8 h 136"/>
                <a:gd name="T34" fmla="*/ 67 w 127"/>
                <a:gd name="T35" fmla="*/ 12 h 136"/>
                <a:gd name="T36" fmla="*/ 67 w 127"/>
                <a:gd name="T37" fmla="*/ 108 h 136"/>
                <a:gd name="T38" fmla="*/ 63 w 127"/>
                <a:gd name="T39" fmla="*/ 112 h 136"/>
                <a:gd name="T40" fmla="*/ 59 w 127"/>
                <a:gd name="T41" fmla="*/ 108 h 136"/>
                <a:gd name="T42" fmla="*/ 59 w 127"/>
                <a:gd name="T43" fmla="*/ 12 h 136"/>
                <a:gd name="T44" fmla="*/ 35 w 127"/>
                <a:gd name="T45" fmla="*/ 8 h 136"/>
                <a:gd name="T46" fmla="*/ 39 w 127"/>
                <a:gd name="T47" fmla="*/ 12 h 136"/>
                <a:gd name="T48" fmla="*/ 43 w 127"/>
                <a:gd name="T49" fmla="*/ 108 h 136"/>
                <a:gd name="T50" fmla="*/ 39 w 127"/>
                <a:gd name="T51" fmla="*/ 112 h 136"/>
                <a:gd name="T52" fmla="*/ 39 w 127"/>
                <a:gd name="T53" fmla="*/ 112 h 136"/>
                <a:gd name="T54" fmla="*/ 35 w 127"/>
                <a:gd name="T55" fmla="*/ 108 h 136"/>
                <a:gd name="T56" fmla="*/ 31 w 127"/>
                <a:gd name="T57" fmla="*/ 12 h 136"/>
                <a:gd name="T58" fmla="*/ 35 w 127"/>
                <a:gd name="T59" fmla="*/ 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136">
                  <a:moveTo>
                    <a:pt x="7" y="132"/>
                  </a:moveTo>
                  <a:cubicBezTo>
                    <a:pt x="7" y="134"/>
                    <a:pt x="9" y="136"/>
                    <a:pt x="11" y="136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7" y="136"/>
                    <a:pt x="119" y="134"/>
                    <a:pt x="119" y="132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" y="132"/>
                  </a:lnTo>
                  <a:close/>
                  <a:moveTo>
                    <a:pt x="87" y="12"/>
                  </a:moveTo>
                  <a:cubicBezTo>
                    <a:pt x="87" y="10"/>
                    <a:pt x="89" y="8"/>
                    <a:pt x="91" y="8"/>
                  </a:cubicBezTo>
                  <a:cubicBezTo>
                    <a:pt x="94" y="8"/>
                    <a:pt x="95" y="10"/>
                    <a:pt x="95" y="12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91" y="110"/>
                    <a:pt x="89" y="112"/>
                    <a:pt x="87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5" y="112"/>
                    <a:pt x="83" y="110"/>
                    <a:pt x="83" y="108"/>
                  </a:cubicBezTo>
                  <a:lnTo>
                    <a:pt x="87" y="12"/>
                  </a:lnTo>
                  <a:close/>
                  <a:moveTo>
                    <a:pt x="59" y="12"/>
                  </a:moveTo>
                  <a:cubicBezTo>
                    <a:pt x="59" y="10"/>
                    <a:pt x="61" y="8"/>
                    <a:pt x="63" y="8"/>
                  </a:cubicBezTo>
                  <a:cubicBezTo>
                    <a:pt x="66" y="8"/>
                    <a:pt x="67" y="10"/>
                    <a:pt x="67" y="12"/>
                  </a:cubicBezTo>
                  <a:cubicBezTo>
                    <a:pt x="67" y="108"/>
                    <a:pt x="67" y="108"/>
                    <a:pt x="67" y="108"/>
                  </a:cubicBezTo>
                  <a:cubicBezTo>
                    <a:pt x="67" y="110"/>
                    <a:pt x="66" y="112"/>
                    <a:pt x="63" y="112"/>
                  </a:cubicBezTo>
                  <a:cubicBezTo>
                    <a:pt x="61" y="112"/>
                    <a:pt x="59" y="110"/>
                    <a:pt x="59" y="108"/>
                  </a:cubicBezTo>
                  <a:lnTo>
                    <a:pt x="59" y="12"/>
                  </a:lnTo>
                  <a:close/>
                  <a:moveTo>
                    <a:pt x="35" y="8"/>
                  </a:moveTo>
                  <a:cubicBezTo>
                    <a:pt x="37" y="8"/>
                    <a:pt x="39" y="10"/>
                    <a:pt x="39" y="12"/>
                  </a:cubicBezTo>
                  <a:cubicBezTo>
                    <a:pt x="43" y="108"/>
                    <a:pt x="43" y="108"/>
                    <a:pt x="43" y="108"/>
                  </a:cubicBezTo>
                  <a:cubicBezTo>
                    <a:pt x="43" y="110"/>
                    <a:pt x="42" y="112"/>
                    <a:pt x="39" y="112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37" y="112"/>
                    <a:pt x="35" y="110"/>
                    <a:pt x="35" y="108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0"/>
                    <a:pt x="33" y="8"/>
                    <a:pt x="35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8129270" y="1722755"/>
            <a:ext cx="3506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129270" y="1426210"/>
            <a:ext cx="27965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55940" y="1028065"/>
            <a:ext cx="809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F3D388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01</a:t>
            </a:r>
            <a:endParaRPr lang="en-US" altLang="zh-CN" sz="2800" noProof="0" dirty="0">
              <a:ln>
                <a:noFill/>
              </a:ln>
              <a:solidFill>
                <a:srgbClr val="F3D388"/>
              </a:solidFill>
              <a:uLnTx/>
              <a:uFillTx/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52440" y="4467860"/>
            <a:ext cx="3506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52440" y="4171315"/>
            <a:ext cx="27965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79110" y="3773170"/>
            <a:ext cx="809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EA994A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03</a:t>
            </a:r>
            <a:endParaRPr lang="en-US" altLang="zh-CN" sz="2800" noProof="0" dirty="0">
              <a:ln>
                <a:noFill/>
              </a:ln>
              <a:solidFill>
                <a:srgbClr val="EA994A"/>
              </a:solidFill>
              <a:uLnTx/>
              <a:uFillTx/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10460" y="2503170"/>
            <a:ext cx="3506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120390" y="2206625"/>
            <a:ext cx="27965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07305" y="1808480"/>
            <a:ext cx="809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02</a:t>
            </a:r>
            <a:endParaRPr lang="en-US" altLang="zh-CN" sz="2800" noProof="0" dirty="0">
              <a:ln>
                <a:noFill/>
              </a:ln>
              <a:solidFill>
                <a:srgbClr val="3590A6"/>
              </a:solidFill>
              <a:uLnTx/>
              <a:uFillTx/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8915" y="5180965"/>
            <a:ext cx="3506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18845" y="4884420"/>
            <a:ext cx="27965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905760" y="4486275"/>
            <a:ext cx="809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04</a:t>
            </a:r>
            <a:endParaRPr lang="en-US" altLang="zh-CN" sz="2800" noProof="0" dirty="0">
              <a:ln>
                <a:noFill/>
              </a:ln>
              <a:solidFill>
                <a:srgbClr val="3590A6"/>
              </a:solidFill>
              <a:uLnTx/>
              <a:uFillTx/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8223" y="1953347"/>
            <a:ext cx="3253795" cy="3099435"/>
            <a:chOff x="-15" y="3076"/>
            <a:chExt cx="4508" cy="4294"/>
          </a:xfrm>
          <a:solidFill>
            <a:srgbClr val="4C5C70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-15" y="3076"/>
              <a:ext cx="4508" cy="4294"/>
              <a:chOff x="-15" y="3076"/>
              <a:chExt cx="4508" cy="4294"/>
            </a:xfrm>
            <a:grpFill/>
          </p:grpSpPr>
          <p:sp>
            <p:nvSpPr>
              <p:cNvPr id="8197" name="Freeform 5"/>
              <p:cNvSpPr>
                <a:spLocks noEditPoints="1"/>
              </p:cNvSpPr>
              <p:nvPr/>
            </p:nvSpPr>
            <p:spPr bwMode="auto">
              <a:xfrm>
                <a:off x="484" y="6149"/>
                <a:ext cx="206" cy="3"/>
              </a:xfrm>
              <a:custGeom>
                <a:avLst/>
                <a:gdLst/>
                <a:ahLst/>
                <a:cxnLst>
                  <a:cxn ang="0">
                    <a:pos x="80" y="0"/>
                  </a:cxn>
                  <a:cxn ang="0">
                    <a:pos x="78" y="0"/>
                  </a:cxn>
                  <a:cxn ang="0">
                    <a:pos x="80" y="0"/>
                  </a:cxn>
                  <a:cxn ang="0">
                    <a:pos x="8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80">
                    <a:moveTo>
                      <a:pt x="80" y="0"/>
                    </a:moveTo>
                    <a:lnTo>
                      <a:pt x="78" y="0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98" name="Freeform 6"/>
              <p:cNvSpPr/>
              <p:nvPr/>
            </p:nvSpPr>
            <p:spPr bwMode="auto">
              <a:xfrm>
                <a:off x="2193" y="3076"/>
                <a:ext cx="920" cy="1301"/>
              </a:xfrm>
              <a:custGeom>
                <a:avLst/>
                <a:gdLst/>
                <a:ahLst/>
                <a:cxnLst>
                  <a:cxn ang="0">
                    <a:pos x="183" y="260"/>
                  </a:cxn>
                  <a:cxn ang="0">
                    <a:pos x="119" y="260"/>
                  </a:cxn>
                  <a:cxn ang="0">
                    <a:pos x="124" y="244"/>
                  </a:cxn>
                  <a:cxn ang="0">
                    <a:pos x="115" y="223"/>
                  </a:cxn>
                  <a:cxn ang="0">
                    <a:pos x="95" y="215"/>
                  </a:cxn>
                  <a:cxn ang="0">
                    <a:pos x="76" y="222"/>
                  </a:cxn>
                  <a:cxn ang="0">
                    <a:pos x="74" y="223"/>
                  </a:cxn>
                  <a:cxn ang="0">
                    <a:pos x="66" y="244"/>
                  </a:cxn>
                  <a:cxn ang="0">
                    <a:pos x="71" y="260"/>
                  </a:cxn>
                  <a:cxn ang="0">
                    <a:pos x="0" y="260"/>
                  </a:cxn>
                  <a:cxn ang="0">
                    <a:pos x="11" y="226"/>
                  </a:cxn>
                  <a:cxn ang="0">
                    <a:pos x="31" y="92"/>
                  </a:cxn>
                  <a:cxn ang="0">
                    <a:pos x="63" y="0"/>
                  </a:cxn>
                  <a:cxn ang="0">
                    <a:pos x="167" y="92"/>
                  </a:cxn>
                  <a:cxn ang="0">
                    <a:pos x="184" y="226"/>
                  </a:cxn>
                  <a:cxn ang="0">
                    <a:pos x="183" y="260"/>
                  </a:cxn>
                </a:cxnLst>
                <a:rect l="0" t="0" r="r" b="b"/>
                <a:pathLst>
                  <a:path w="184" h="260">
                    <a:moveTo>
                      <a:pt x="183" y="260"/>
                    </a:moveTo>
                    <a:cubicBezTo>
                      <a:pt x="119" y="260"/>
                      <a:pt x="119" y="260"/>
                      <a:pt x="119" y="260"/>
                    </a:cubicBezTo>
                    <a:cubicBezTo>
                      <a:pt x="122" y="255"/>
                      <a:pt x="124" y="250"/>
                      <a:pt x="124" y="244"/>
                    </a:cubicBezTo>
                    <a:cubicBezTo>
                      <a:pt x="124" y="236"/>
                      <a:pt x="121" y="229"/>
                      <a:pt x="115" y="223"/>
                    </a:cubicBezTo>
                    <a:cubicBezTo>
                      <a:pt x="110" y="218"/>
                      <a:pt x="103" y="215"/>
                      <a:pt x="95" y="215"/>
                    </a:cubicBezTo>
                    <a:cubicBezTo>
                      <a:pt x="87" y="215"/>
                      <a:pt x="81" y="217"/>
                      <a:pt x="76" y="222"/>
                    </a:cubicBezTo>
                    <a:cubicBezTo>
                      <a:pt x="75" y="222"/>
                      <a:pt x="75" y="223"/>
                      <a:pt x="74" y="223"/>
                    </a:cubicBezTo>
                    <a:cubicBezTo>
                      <a:pt x="69" y="229"/>
                      <a:pt x="66" y="236"/>
                      <a:pt x="66" y="244"/>
                    </a:cubicBezTo>
                    <a:cubicBezTo>
                      <a:pt x="66" y="250"/>
                      <a:pt x="67" y="255"/>
                      <a:pt x="71" y="260"/>
                    </a:cubicBezTo>
                    <a:cubicBezTo>
                      <a:pt x="0" y="260"/>
                      <a:pt x="0" y="260"/>
                      <a:pt x="0" y="260"/>
                    </a:cubicBezTo>
                    <a:cubicBezTo>
                      <a:pt x="4" y="249"/>
                      <a:pt x="8" y="237"/>
                      <a:pt x="11" y="226"/>
                    </a:cubicBezTo>
                    <a:cubicBezTo>
                      <a:pt x="25" y="181"/>
                      <a:pt x="31" y="136"/>
                      <a:pt x="31" y="92"/>
                    </a:cubicBezTo>
                    <a:cubicBezTo>
                      <a:pt x="24" y="32"/>
                      <a:pt x="35" y="1"/>
                      <a:pt x="63" y="0"/>
                    </a:cubicBezTo>
                    <a:cubicBezTo>
                      <a:pt x="114" y="6"/>
                      <a:pt x="148" y="37"/>
                      <a:pt x="167" y="92"/>
                    </a:cubicBezTo>
                    <a:cubicBezTo>
                      <a:pt x="179" y="128"/>
                      <a:pt x="184" y="173"/>
                      <a:pt x="184" y="226"/>
                    </a:cubicBezTo>
                    <a:cubicBezTo>
                      <a:pt x="184" y="237"/>
                      <a:pt x="184" y="248"/>
                      <a:pt x="183" y="260"/>
                    </a:cubicBezTo>
                    <a:close/>
                  </a:path>
                </a:pathLst>
              </a:custGeom>
              <a:solidFill>
                <a:srgbClr val="3590A6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99" name="Freeform 7"/>
              <p:cNvSpPr>
                <a:spLocks noEditPoints="1"/>
              </p:cNvSpPr>
              <p:nvPr/>
            </p:nvSpPr>
            <p:spPr bwMode="auto">
              <a:xfrm>
                <a:off x="1198" y="4150"/>
                <a:ext cx="1909" cy="1450"/>
              </a:xfrm>
              <a:custGeom>
                <a:avLst/>
                <a:gdLst/>
                <a:ahLst/>
                <a:cxnLst>
                  <a:cxn ang="0">
                    <a:pos x="372" y="145"/>
                  </a:cxn>
                  <a:cxn ang="0">
                    <a:pos x="372" y="184"/>
                  </a:cxn>
                  <a:cxn ang="0">
                    <a:pos x="353" y="191"/>
                  </a:cxn>
                  <a:cxn ang="0">
                    <a:pos x="351" y="193"/>
                  </a:cxn>
                  <a:cxn ang="0">
                    <a:pos x="343" y="213"/>
                  </a:cxn>
                  <a:cxn ang="0">
                    <a:pos x="351" y="234"/>
                  </a:cxn>
                  <a:cxn ang="0">
                    <a:pos x="353" y="235"/>
                  </a:cxn>
                  <a:cxn ang="0">
                    <a:pos x="372" y="242"/>
                  </a:cxn>
                  <a:cxn ang="0">
                    <a:pos x="372" y="273"/>
                  </a:cxn>
                  <a:cxn ang="0">
                    <a:pos x="372" y="290"/>
                  </a:cxn>
                  <a:cxn ang="0">
                    <a:pos x="353" y="290"/>
                  </a:cxn>
                  <a:cxn ang="0">
                    <a:pos x="280" y="290"/>
                  </a:cxn>
                  <a:cxn ang="0">
                    <a:pos x="284" y="287"/>
                  </a:cxn>
                  <a:cxn ang="0">
                    <a:pos x="293" y="266"/>
                  </a:cxn>
                  <a:cxn ang="0">
                    <a:pos x="284" y="246"/>
                  </a:cxn>
                  <a:cxn ang="0">
                    <a:pos x="264" y="237"/>
                  </a:cxn>
                  <a:cxn ang="0">
                    <a:pos x="243" y="246"/>
                  </a:cxn>
                  <a:cxn ang="0">
                    <a:pos x="235" y="266"/>
                  </a:cxn>
                  <a:cxn ang="0">
                    <a:pos x="243" y="287"/>
                  </a:cxn>
                  <a:cxn ang="0">
                    <a:pos x="247" y="290"/>
                  </a:cxn>
                  <a:cxn ang="0">
                    <a:pos x="162" y="290"/>
                  </a:cxn>
                  <a:cxn ang="0">
                    <a:pos x="100" y="290"/>
                  </a:cxn>
                  <a:cxn ang="0">
                    <a:pos x="104" y="287"/>
                  </a:cxn>
                  <a:cxn ang="0">
                    <a:pos x="112" y="266"/>
                  </a:cxn>
                  <a:cxn ang="0">
                    <a:pos x="104" y="246"/>
                  </a:cxn>
                  <a:cxn ang="0">
                    <a:pos x="83" y="237"/>
                  </a:cxn>
                  <a:cxn ang="0">
                    <a:pos x="63" y="246"/>
                  </a:cxn>
                  <a:cxn ang="0">
                    <a:pos x="54" y="266"/>
                  </a:cxn>
                  <a:cxn ang="0">
                    <a:pos x="63" y="287"/>
                  </a:cxn>
                  <a:cxn ang="0">
                    <a:pos x="67" y="290"/>
                  </a:cxn>
                  <a:cxn ang="0">
                    <a:pos x="0" y="290"/>
                  </a:cxn>
                  <a:cxn ang="0">
                    <a:pos x="0" y="225"/>
                  </a:cxn>
                  <a:cxn ang="0">
                    <a:pos x="157" y="134"/>
                  </a:cxn>
                  <a:cxn ang="0">
                    <a:pos x="199" y="45"/>
                  </a:cxn>
                  <a:cxn ang="0">
                    <a:pos x="270" y="45"/>
                  </a:cxn>
                  <a:cxn ang="0">
                    <a:pos x="265" y="29"/>
                  </a:cxn>
                  <a:cxn ang="0">
                    <a:pos x="273" y="8"/>
                  </a:cxn>
                  <a:cxn ang="0">
                    <a:pos x="275" y="7"/>
                  </a:cxn>
                  <a:cxn ang="0">
                    <a:pos x="294" y="0"/>
                  </a:cxn>
                  <a:cxn ang="0">
                    <a:pos x="314" y="8"/>
                  </a:cxn>
                  <a:cxn ang="0">
                    <a:pos x="323" y="29"/>
                  </a:cxn>
                  <a:cxn ang="0">
                    <a:pos x="318" y="45"/>
                  </a:cxn>
                  <a:cxn ang="0">
                    <a:pos x="382" y="45"/>
                  </a:cxn>
                  <a:cxn ang="0">
                    <a:pos x="372" y="145"/>
                  </a:cxn>
                  <a:cxn ang="0">
                    <a:pos x="353" y="278"/>
                  </a:cxn>
                  <a:cxn ang="0">
                    <a:pos x="353" y="277"/>
                  </a:cxn>
                  <a:cxn ang="0">
                    <a:pos x="352" y="278"/>
                  </a:cxn>
                  <a:cxn ang="0">
                    <a:pos x="353" y="278"/>
                  </a:cxn>
                </a:cxnLst>
                <a:rect l="0" t="0" r="r" b="b"/>
                <a:pathLst>
                  <a:path w="382" h="290">
                    <a:moveTo>
                      <a:pt x="372" y="145"/>
                    </a:moveTo>
                    <a:cubicBezTo>
                      <a:pt x="372" y="184"/>
                      <a:pt x="372" y="184"/>
                      <a:pt x="372" y="184"/>
                    </a:cubicBezTo>
                    <a:cubicBezTo>
                      <a:pt x="365" y="184"/>
                      <a:pt x="358" y="187"/>
                      <a:pt x="353" y="191"/>
                    </a:cubicBezTo>
                    <a:cubicBezTo>
                      <a:pt x="352" y="192"/>
                      <a:pt x="352" y="192"/>
                      <a:pt x="351" y="193"/>
                    </a:cubicBezTo>
                    <a:cubicBezTo>
                      <a:pt x="346" y="198"/>
                      <a:pt x="343" y="205"/>
                      <a:pt x="343" y="213"/>
                    </a:cubicBezTo>
                    <a:cubicBezTo>
                      <a:pt x="343" y="221"/>
                      <a:pt x="346" y="228"/>
                      <a:pt x="351" y="234"/>
                    </a:cubicBezTo>
                    <a:cubicBezTo>
                      <a:pt x="352" y="234"/>
                      <a:pt x="352" y="235"/>
                      <a:pt x="353" y="235"/>
                    </a:cubicBezTo>
                    <a:cubicBezTo>
                      <a:pt x="358" y="240"/>
                      <a:pt x="365" y="242"/>
                      <a:pt x="372" y="242"/>
                    </a:cubicBezTo>
                    <a:cubicBezTo>
                      <a:pt x="372" y="273"/>
                      <a:pt x="372" y="273"/>
                      <a:pt x="372" y="273"/>
                    </a:cubicBezTo>
                    <a:cubicBezTo>
                      <a:pt x="372" y="290"/>
                      <a:pt x="372" y="290"/>
                      <a:pt x="372" y="290"/>
                    </a:cubicBezTo>
                    <a:cubicBezTo>
                      <a:pt x="353" y="290"/>
                      <a:pt x="353" y="290"/>
                      <a:pt x="353" y="290"/>
                    </a:cubicBezTo>
                    <a:cubicBezTo>
                      <a:pt x="280" y="290"/>
                      <a:pt x="280" y="290"/>
                      <a:pt x="280" y="290"/>
                    </a:cubicBezTo>
                    <a:cubicBezTo>
                      <a:pt x="281" y="289"/>
                      <a:pt x="283" y="288"/>
                      <a:pt x="284" y="287"/>
                    </a:cubicBezTo>
                    <a:cubicBezTo>
                      <a:pt x="290" y="281"/>
                      <a:pt x="293" y="274"/>
                      <a:pt x="293" y="266"/>
                    </a:cubicBezTo>
                    <a:cubicBezTo>
                      <a:pt x="293" y="258"/>
                      <a:pt x="290" y="252"/>
                      <a:pt x="284" y="246"/>
                    </a:cubicBezTo>
                    <a:cubicBezTo>
                      <a:pt x="278" y="240"/>
                      <a:pt x="272" y="237"/>
                      <a:pt x="264" y="237"/>
                    </a:cubicBezTo>
                    <a:cubicBezTo>
                      <a:pt x="256" y="237"/>
                      <a:pt x="249" y="240"/>
                      <a:pt x="243" y="246"/>
                    </a:cubicBezTo>
                    <a:cubicBezTo>
                      <a:pt x="237" y="252"/>
                      <a:pt x="235" y="258"/>
                      <a:pt x="235" y="266"/>
                    </a:cubicBezTo>
                    <a:cubicBezTo>
                      <a:pt x="235" y="274"/>
                      <a:pt x="237" y="281"/>
                      <a:pt x="243" y="287"/>
                    </a:cubicBezTo>
                    <a:cubicBezTo>
                      <a:pt x="244" y="288"/>
                      <a:pt x="246" y="289"/>
                      <a:pt x="247" y="290"/>
                    </a:cubicBezTo>
                    <a:cubicBezTo>
                      <a:pt x="162" y="290"/>
                      <a:pt x="162" y="290"/>
                      <a:pt x="162" y="290"/>
                    </a:cubicBezTo>
                    <a:cubicBezTo>
                      <a:pt x="100" y="290"/>
                      <a:pt x="100" y="290"/>
                      <a:pt x="100" y="290"/>
                    </a:cubicBezTo>
                    <a:cubicBezTo>
                      <a:pt x="101" y="289"/>
                      <a:pt x="103" y="288"/>
                      <a:pt x="104" y="287"/>
                    </a:cubicBezTo>
                    <a:cubicBezTo>
                      <a:pt x="110" y="281"/>
                      <a:pt x="112" y="274"/>
                      <a:pt x="112" y="266"/>
                    </a:cubicBezTo>
                    <a:cubicBezTo>
                      <a:pt x="112" y="258"/>
                      <a:pt x="110" y="252"/>
                      <a:pt x="104" y="246"/>
                    </a:cubicBezTo>
                    <a:cubicBezTo>
                      <a:pt x="98" y="240"/>
                      <a:pt x="91" y="237"/>
                      <a:pt x="83" y="237"/>
                    </a:cubicBezTo>
                    <a:cubicBezTo>
                      <a:pt x="75" y="237"/>
                      <a:pt x="69" y="240"/>
                      <a:pt x="63" y="246"/>
                    </a:cubicBezTo>
                    <a:cubicBezTo>
                      <a:pt x="57" y="252"/>
                      <a:pt x="54" y="258"/>
                      <a:pt x="54" y="266"/>
                    </a:cubicBezTo>
                    <a:cubicBezTo>
                      <a:pt x="54" y="274"/>
                      <a:pt x="57" y="281"/>
                      <a:pt x="63" y="287"/>
                    </a:cubicBezTo>
                    <a:cubicBezTo>
                      <a:pt x="64" y="288"/>
                      <a:pt x="65" y="289"/>
                      <a:pt x="67" y="290"/>
                    </a:cubicBezTo>
                    <a:cubicBezTo>
                      <a:pt x="0" y="290"/>
                      <a:pt x="0" y="290"/>
                      <a:pt x="0" y="290"/>
                    </a:cubicBezTo>
                    <a:cubicBezTo>
                      <a:pt x="0" y="225"/>
                      <a:pt x="0" y="225"/>
                      <a:pt x="0" y="225"/>
                    </a:cubicBezTo>
                    <a:cubicBezTo>
                      <a:pt x="77" y="219"/>
                      <a:pt x="129" y="188"/>
                      <a:pt x="157" y="134"/>
                    </a:cubicBezTo>
                    <a:cubicBezTo>
                      <a:pt x="174" y="104"/>
                      <a:pt x="188" y="74"/>
                      <a:pt x="199" y="45"/>
                    </a:cubicBezTo>
                    <a:cubicBezTo>
                      <a:pt x="270" y="45"/>
                      <a:pt x="270" y="45"/>
                      <a:pt x="270" y="45"/>
                    </a:cubicBezTo>
                    <a:cubicBezTo>
                      <a:pt x="266" y="40"/>
                      <a:pt x="265" y="35"/>
                      <a:pt x="265" y="29"/>
                    </a:cubicBezTo>
                    <a:cubicBezTo>
                      <a:pt x="265" y="21"/>
                      <a:pt x="268" y="14"/>
                      <a:pt x="273" y="8"/>
                    </a:cubicBezTo>
                    <a:cubicBezTo>
                      <a:pt x="274" y="8"/>
                      <a:pt x="274" y="7"/>
                      <a:pt x="275" y="7"/>
                    </a:cubicBezTo>
                    <a:cubicBezTo>
                      <a:pt x="280" y="2"/>
                      <a:pt x="286" y="0"/>
                      <a:pt x="294" y="0"/>
                    </a:cubicBezTo>
                    <a:cubicBezTo>
                      <a:pt x="302" y="0"/>
                      <a:pt x="309" y="3"/>
                      <a:pt x="314" y="8"/>
                    </a:cubicBezTo>
                    <a:cubicBezTo>
                      <a:pt x="320" y="14"/>
                      <a:pt x="323" y="21"/>
                      <a:pt x="323" y="29"/>
                    </a:cubicBezTo>
                    <a:cubicBezTo>
                      <a:pt x="323" y="35"/>
                      <a:pt x="321" y="40"/>
                      <a:pt x="318" y="45"/>
                    </a:cubicBezTo>
                    <a:cubicBezTo>
                      <a:pt x="382" y="45"/>
                      <a:pt x="382" y="45"/>
                      <a:pt x="382" y="45"/>
                    </a:cubicBezTo>
                    <a:cubicBezTo>
                      <a:pt x="380" y="76"/>
                      <a:pt x="377" y="109"/>
                      <a:pt x="372" y="145"/>
                    </a:cubicBezTo>
                    <a:close/>
                    <a:moveTo>
                      <a:pt x="353" y="278"/>
                    </a:moveTo>
                    <a:cubicBezTo>
                      <a:pt x="353" y="277"/>
                      <a:pt x="353" y="277"/>
                      <a:pt x="353" y="277"/>
                    </a:cubicBezTo>
                    <a:cubicBezTo>
                      <a:pt x="353" y="277"/>
                      <a:pt x="352" y="277"/>
                      <a:pt x="352" y="278"/>
                    </a:cubicBezTo>
                    <a:lnTo>
                      <a:pt x="353" y="278"/>
                    </a:lnTo>
                    <a:close/>
                  </a:path>
                </a:pathLst>
              </a:custGeom>
              <a:solidFill>
                <a:srgbClr val="3590A6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00" name="Freeform 8"/>
              <p:cNvSpPr/>
              <p:nvPr/>
            </p:nvSpPr>
            <p:spPr bwMode="auto">
              <a:xfrm>
                <a:off x="-15" y="4735"/>
                <a:ext cx="1480" cy="1660"/>
              </a:xfrm>
              <a:custGeom>
                <a:avLst/>
                <a:gdLst/>
                <a:ahLst/>
                <a:cxnLst>
                  <a:cxn ang="0">
                    <a:pos x="246" y="108"/>
                  </a:cxn>
                  <a:cxn ang="0">
                    <a:pos x="246" y="173"/>
                  </a:cxn>
                  <a:cxn ang="0">
                    <a:pos x="246" y="219"/>
                  </a:cxn>
                  <a:cxn ang="0">
                    <a:pos x="247" y="219"/>
                  </a:cxn>
                  <a:cxn ang="0">
                    <a:pos x="267" y="211"/>
                  </a:cxn>
                  <a:cxn ang="0">
                    <a:pos x="288" y="219"/>
                  </a:cxn>
                  <a:cxn ang="0">
                    <a:pos x="296" y="240"/>
                  </a:cxn>
                  <a:cxn ang="0">
                    <a:pos x="288" y="260"/>
                  </a:cxn>
                  <a:cxn ang="0">
                    <a:pos x="284" y="263"/>
                  </a:cxn>
                  <a:cxn ang="0">
                    <a:pos x="267" y="269"/>
                  </a:cxn>
                  <a:cxn ang="0">
                    <a:pos x="251" y="263"/>
                  </a:cxn>
                  <a:cxn ang="0">
                    <a:pos x="247" y="260"/>
                  </a:cxn>
                  <a:cxn ang="0">
                    <a:pos x="246" y="260"/>
                  </a:cxn>
                  <a:cxn ang="0">
                    <a:pos x="246" y="283"/>
                  </a:cxn>
                  <a:cxn ang="0">
                    <a:pos x="144" y="283"/>
                  </a:cxn>
                  <a:cxn ang="0">
                    <a:pos x="143" y="283"/>
                  </a:cxn>
                  <a:cxn ang="0">
                    <a:pos x="144" y="283"/>
                  </a:cxn>
                  <a:cxn ang="0">
                    <a:pos x="152" y="303"/>
                  </a:cxn>
                  <a:cxn ang="0">
                    <a:pos x="144" y="324"/>
                  </a:cxn>
                  <a:cxn ang="0">
                    <a:pos x="123" y="332"/>
                  </a:cxn>
                  <a:cxn ang="0">
                    <a:pos x="103" y="324"/>
                  </a:cxn>
                  <a:cxn ang="0">
                    <a:pos x="94" y="303"/>
                  </a:cxn>
                  <a:cxn ang="0">
                    <a:pos x="103" y="283"/>
                  </a:cxn>
                  <a:cxn ang="0">
                    <a:pos x="103" y="283"/>
                  </a:cxn>
                  <a:cxn ang="0">
                    <a:pos x="103" y="283"/>
                  </a:cxn>
                  <a:cxn ang="0">
                    <a:pos x="0" y="283"/>
                  </a:cxn>
                  <a:cxn ang="0">
                    <a:pos x="0" y="48"/>
                  </a:cxn>
                  <a:cxn ang="0">
                    <a:pos x="48" y="0"/>
                  </a:cxn>
                  <a:cxn ang="0">
                    <a:pos x="198" y="0"/>
                  </a:cxn>
                  <a:cxn ang="0">
                    <a:pos x="246" y="48"/>
                  </a:cxn>
                  <a:cxn ang="0">
                    <a:pos x="246" y="108"/>
                  </a:cxn>
                </a:cxnLst>
                <a:rect l="0" t="0" r="r" b="b"/>
                <a:pathLst>
                  <a:path w="296" h="332">
                    <a:moveTo>
                      <a:pt x="246" y="108"/>
                    </a:moveTo>
                    <a:cubicBezTo>
                      <a:pt x="246" y="173"/>
                      <a:pt x="246" y="173"/>
                      <a:pt x="246" y="173"/>
                    </a:cubicBezTo>
                    <a:cubicBezTo>
                      <a:pt x="246" y="219"/>
                      <a:pt x="246" y="219"/>
                      <a:pt x="246" y="219"/>
                    </a:cubicBezTo>
                    <a:cubicBezTo>
                      <a:pt x="246" y="219"/>
                      <a:pt x="247" y="219"/>
                      <a:pt x="247" y="219"/>
                    </a:cubicBezTo>
                    <a:cubicBezTo>
                      <a:pt x="252" y="213"/>
                      <a:pt x="259" y="211"/>
                      <a:pt x="267" y="211"/>
                    </a:cubicBezTo>
                    <a:cubicBezTo>
                      <a:pt x="275" y="211"/>
                      <a:pt x="282" y="213"/>
                      <a:pt x="288" y="219"/>
                    </a:cubicBezTo>
                    <a:cubicBezTo>
                      <a:pt x="293" y="225"/>
                      <a:pt x="296" y="232"/>
                      <a:pt x="296" y="240"/>
                    </a:cubicBezTo>
                    <a:cubicBezTo>
                      <a:pt x="296" y="248"/>
                      <a:pt x="293" y="254"/>
                      <a:pt x="288" y="260"/>
                    </a:cubicBezTo>
                    <a:cubicBezTo>
                      <a:pt x="286" y="261"/>
                      <a:pt x="285" y="262"/>
                      <a:pt x="284" y="263"/>
                    </a:cubicBezTo>
                    <a:cubicBezTo>
                      <a:pt x="279" y="267"/>
                      <a:pt x="273" y="269"/>
                      <a:pt x="267" y="269"/>
                    </a:cubicBezTo>
                    <a:cubicBezTo>
                      <a:pt x="261" y="269"/>
                      <a:pt x="255" y="267"/>
                      <a:pt x="251" y="263"/>
                    </a:cubicBezTo>
                    <a:cubicBezTo>
                      <a:pt x="249" y="262"/>
                      <a:pt x="248" y="261"/>
                      <a:pt x="247" y="260"/>
                    </a:cubicBezTo>
                    <a:cubicBezTo>
                      <a:pt x="247" y="260"/>
                      <a:pt x="246" y="260"/>
                      <a:pt x="246" y="260"/>
                    </a:cubicBezTo>
                    <a:cubicBezTo>
                      <a:pt x="246" y="283"/>
                      <a:pt x="246" y="283"/>
                      <a:pt x="246" y="283"/>
                    </a:cubicBezTo>
                    <a:cubicBezTo>
                      <a:pt x="144" y="283"/>
                      <a:pt x="144" y="283"/>
                      <a:pt x="144" y="283"/>
                    </a:cubicBezTo>
                    <a:cubicBezTo>
                      <a:pt x="143" y="283"/>
                      <a:pt x="143" y="283"/>
                      <a:pt x="143" y="283"/>
                    </a:cubicBezTo>
                    <a:cubicBezTo>
                      <a:pt x="144" y="283"/>
                      <a:pt x="144" y="283"/>
                      <a:pt x="144" y="283"/>
                    </a:cubicBezTo>
                    <a:cubicBezTo>
                      <a:pt x="149" y="289"/>
                      <a:pt x="152" y="295"/>
                      <a:pt x="152" y="303"/>
                    </a:cubicBezTo>
                    <a:cubicBezTo>
                      <a:pt x="152" y="311"/>
                      <a:pt x="149" y="318"/>
                      <a:pt x="144" y="324"/>
                    </a:cubicBezTo>
                    <a:cubicBezTo>
                      <a:pt x="138" y="330"/>
                      <a:pt x="131" y="332"/>
                      <a:pt x="123" y="332"/>
                    </a:cubicBezTo>
                    <a:cubicBezTo>
                      <a:pt x="115" y="332"/>
                      <a:pt x="108" y="330"/>
                      <a:pt x="103" y="324"/>
                    </a:cubicBezTo>
                    <a:cubicBezTo>
                      <a:pt x="97" y="318"/>
                      <a:pt x="94" y="311"/>
                      <a:pt x="94" y="303"/>
                    </a:cubicBezTo>
                    <a:cubicBezTo>
                      <a:pt x="94" y="295"/>
                      <a:pt x="97" y="289"/>
                      <a:pt x="103" y="283"/>
                    </a:cubicBezTo>
                    <a:cubicBezTo>
                      <a:pt x="103" y="283"/>
                      <a:pt x="103" y="283"/>
                      <a:pt x="103" y="283"/>
                    </a:cubicBezTo>
                    <a:cubicBezTo>
                      <a:pt x="103" y="283"/>
                      <a:pt x="103" y="283"/>
                      <a:pt x="103" y="283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6"/>
                      <a:pt x="16" y="0"/>
                      <a:pt x="48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230" y="0"/>
                      <a:pt x="246" y="16"/>
                      <a:pt x="246" y="48"/>
                    </a:cubicBezTo>
                    <a:lnTo>
                      <a:pt x="246" y="108"/>
                    </a:lnTo>
                    <a:close/>
                  </a:path>
                </a:pathLst>
              </a:custGeom>
              <a:solidFill>
                <a:srgbClr val="EA994A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01" name="Freeform 9"/>
              <p:cNvSpPr/>
              <p:nvPr/>
            </p:nvSpPr>
            <p:spPr bwMode="auto">
              <a:xfrm>
                <a:off x="-15" y="6149"/>
                <a:ext cx="1480" cy="1221"/>
              </a:xfrm>
              <a:custGeom>
                <a:avLst/>
                <a:gdLst/>
                <a:ahLst/>
                <a:cxnLst>
                  <a:cxn ang="0">
                    <a:pos x="103" y="0"/>
                  </a:cxn>
                  <a:cxn ang="0">
                    <a:pos x="103" y="0"/>
                  </a:cxn>
                  <a:cxn ang="0">
                    <a:pos x="94" y="20"/>
                  </a:cxn>
                  <a:cxn ang="0">
                    <a:pos x="103" y="41"/>
                  </a:cxn>
                  <a:cxn ang="0">
                    <a:pos x="123" y="49"/>
                  </a:cxn>
                  <a:cxn ang="0">
                    <a:pos x="144" y="41"/>
                  </a:cxn>
                  <a:cxn ang="0">
                    <a:pos x="152" y="20"/>
                  </a:cxn>
                  <a:cxn ang="0">
                    <a:pos x="144" y="0"/>
                  </a:cxn>
                  <a:cxn ang="0">
                    <a:pos x="144" y="0"/>
                  </a:cxn>
                  <a:cxn ang="0">
                    <a:pos x="246" y="0"/>
                  </a:cxn>
                  <a:cxn ang="0">
                    <a:pos x="246" y="58"/>
                  </a:cxn>
                  <a:cxn ang="0">
                    <a:pos x="247" y="58"/>
                  </a:cxn>
                  <a:cxn ang="0">
                    <a:pos x="267" y="50"/>
                  </a:cxn>
                  <a:cxn ang="0">
                    <a:pos x="288" y="58"/>
                  </a:cxn>
                  <a:cxn ang="0">
                    <a:pos x="296" y="79"/>
                  </a:cxn>
                  <a:cxn ang="0">
                    <a:pos x="288" y="99"/>
                  </a:cxn>
                  <a:cxn ang="0">
                    <a:pos x="284" y="103"/>
                  </a:cxn>
                  <a:cxn ang="0">
                    <a:pos x="267" y="108"/>
                  </a:cxn>
                  <a:cxn ang="0">
                    <a:pos x="251" y="103"/>
                  </a:cxn>
                  <a:cxn ang="0">
                    <a:pos x="247" y="99"/>
                  </a:cxn>
                  <a:cxn ang="0">
                    <a:pos x="246" y="99"/>
                  </a:cxn>
                  <a:cxn ang="0">
                    <a:pos x="246" y="103"/>
                  </a:cxn>
                  <a:cxn ang="0">
                    <a:pos x="246" y="155"/>
                  </a:cxn>
                  <a:cxn ang="0">
                    <a:pos x="246" y="196"/>
                  </a:cxn>
                  <a:cxn ang="0">
                    <a:pos x="198" y="244"/>
                  </a:cxn>
                  <a:cxn ang="0">
                    <a:pos x="48" y="244"/>
                  </a:cxn>
                  <a:cxn ang="0">
                    <a:pos x="0" y="196"/>
                  </a:cxn>
                  <a:cxn ang="0">
                    <a:pos x="0" y="0"/>
                  </a:cxn>
                  <a:cxn ang="0">
                    <a:pos x="103" y="0"/>
                  </a:cxn>
                </a:cxnLst>
                <a:rect l="0" t="0" r="r" b="b"/>
                <a:pathLst>
                  <a:path w="296" h="244">
                    <a:moveTo>
                      <a:pt x="103" y="0"/>
                    </a:moveTo>
                    <a:cubicBezTo>
                      <a:pt x="103" y="0"/>
                      <a:pt x="103" y="0"/>
                      <a:pt x="103" y="0"/>
                    </a:cubicBezTo>
                    <a:cubicBezTo>
                      <a:pt x="97" y="6"/>
                      <a:pt x="94" y="12"/>
                      <a:pt x="94" y="20"/>
                    </a:cubicBezTo>
                    <a:cubicBezTo>
                      <a:pt x="94" y="28"/>
                      <a:pt x="97" y="35"/>
                      <a:pt x="103" y="41"/>
                    </a:cubicBezTo>
                    <a:cubicBezTo>
                      <a:pt x="108" y="47"/>
                      <a:pt x="115" y="49"/>
                      <a:pt x="123" y="49"/>
                    </a:cubicBezTo>
                    <a:cubicBezTo>
                      <a:pt x="131" y="49"/>
                      <a:pt x="138" y="47"/>
                      <a:pt x="144" y="41"/>
                    </a:cubicBezTo>
                    <a:cubicBezTo>
                      <a:pt x="149" y="35"/>
                      <a:pt x="152" y="28"/>
                      <a:pt x="152" y="20"/>
                    </a:cubicBezTo>
                    <a:cubicBezTo>
                      <a:pt x="152" y="12"/>
                      <a:pt x="149" y="6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6" y="58"/>
                      <a:pt x="247" y="58"/>
                      <a:pt x="247" y="58"/>
                    </a:cubicBezTo>
                    <a:cubicBezTo>
                      <a:pt x="252" y="53"/>
                      <a:pt x="259" y="50"/>
                      <a:pt x="267" y="50"/>
                    </a:cubicBezTo>
                    <a:cubicBezTo>
                      <a:pt x="275" y="50"/>
                      <a:pt x="282" y="53"/>
                      <a:pt x="288" y="58"/>
                    </a:cubicBezTo>
                    <a:cubicBezTo>
                      <a:pt x="293" y="64"/>
                      <a:pt x="296" y="71"/>
                      <a:pt x="296" y="79"/>
                    </a:cubicBezTo>
                    <a:cubicBezTo>
                      <a:pt x="296" y="87"/>
                      <a:pt x="293" y="94"/>
                      <a:pt x="288" y="99"/>
                    </a:cubicBezTo>
                    <a:cubicBezTo>
                      <a:pt x="286" y="101"/>
                      <a:pt x="285" y="102"/>
                      <a:pt x="284" y="103"/>
                    </a:cubicBezTo>
                    <a:cubicBezTo>
                      <a:pt x="279" y="106"/>
                      <a:pt x="273" y="108"/>
                      <a:pt x="267" y="108"/>
                    </a:cubicBezTo>
                    <a:cubicBezTo>
                      <a:pt x="261" y="108"/>
                      <a:pt x="255" y="106"/>
                      <a:pt x="251" y="103"/>
                    </a:cubicBezTo>
                    <a:cubicBezTo>
                      <a:pt x="249" y="102"/>
                      <a:pt x="248" y="101"/>
                      <a:pt x="247" y="99"/>
                    </a:cubicBezTo>
                    <a:cubicBezTo>
                      <a:pt x="247" y="99"/>
                      <a:pt x="246" y="99"/>
                      <a:pt x="246" y="99"/>
                    </a:cubicBezTo>
                    <a:cubicBezTo>
                      <a:pt x="246" y="103"/>
                      <a:pt x="246" y="103"/>
                      <a:pt x="246" y="103"/>
                    </a:cubicBezTo>
                    <a:cubicBezTo>
                      <a:pt x="246" y="155"/>
                      <a:pt x="246" y="155"/>
                      <a:pt x="246" y="155"/>
                    </a:cubicBezTo>
                    <a:cubicBezTo>
                      <a:pt x="246" y="196"/>
                      <a:pt x="246" y="196"/>
                      <a:pt x="246" y="196"/>
                    </a:cubicBezTo>
                    <a:cubicBezTo>
                      <a:pt x="246" y="228"/>
                      <a:pt x="230" y="244"/>
                      <a:pt x="198" y="244"/>
                    </a:cubicBezTo>
                    <a:cubicBezTo>
                      <a:pt x="48" y="244"/>
                      <a:pt x="48" y="244"/>
                      <a:pt x="48" y="244"/>
                    </a:cubicBezTo>
                    <a:cubicBezTo>
                      <a:pt x="16" y="244"/>
                      <a:pt x="0" y="228"/>
                      <a:pt x="0" y="19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EA994A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02" name="Freeform 10"/>
              <p:cNvSpPr/>
              <p:nvPr/>
            </p:nvSpPr>
            <p:spPr bwMode="auto">
              <a:xfrm>
                <a:off x="1198" y="5334"/>
                <a:ext cx="810" cy="2000"/>
              </a:xfrm>
              <a:custGeom>
                <a:avLst/>
                <a:gdLst/>
                <a:ahLst/>
                <a:cxnLst>
                  <a:cxn ang="0">
                    <a:pos x="162" y="400"/>
                  </a:cxn>
                  <a:cxn ang="0">
                    <a:pos x="78" y="324"/>
                  </a:cxn>
                  <a:cxn ang="0">
                    <a:pos x="3" y="318"/>
                  </a:cxn>
                  <a:cxn ang="0">
                    <a:pos x="0" y="318"/>
                  </a:cxn>
                  <a:cxn ang="0">
                    <a:pos x="0" y="266"/>
                  </a:cxn>
                  <a:cxn ang="0">
                    <a:pos x="5" y="266"/>
                  </a:cxn>
                  <a:cxn ang="0">
                    <a:pos x="21" y="271"/>
                  </a:cxn>
                  <a:cxn ang="0">
                    <a:pos x="38" y="266"/>
                  </a:cxn>
                  <a:cxn ang="0">
                    <a:pos x="42" y="262"/>
                  </a:cxn>
                  <a:cxn ang="0">
                    <a:pos x="50" y="242"/>
                  </a:cxn>
                  <a:cxn ang="0">
                    <a:pos x="42" y="221"/>
                  </a:cxn>
                  <a:cxn ang="0">
                    <a:pos x="21" y="213"/>
                  </a:cxn>
                  <a:cxn ang="0">
                    <a:pos x="1" y="221"/>
                  </a:cxn>
                  <a:cxn ang="0">
                    <a:pos x="0" y="221"/>
                  </a:cxn>
                  <a:cxn ang="0">
                    <a:pos x="0" y="163"/>
                  </a:cxn>
                  <a:cxn ang="0">
                    <a:pos x="0" y="140"/>
                  </a:cxn>
                  <a:cxn ang="0">
                    <a:pos x="1" y="140"/>
                  </a:cxn>
                  <a:cxn ang="0">
                    <a:pos x="5" y="143"/>
                  </a:cxn>
                  <a:cxn ang="0">
                    <a:pos x="21" y="149"/>
                  </a:cxn>
                  <a:cxn ang="0">
                    <a:pos x="38" y="143"/>
                  </a:cxn>
                  <a:cxn ang="0">
                    <a:pos x="42" y="140"/>
                  </a:cxn>
                  <a:cxn ang="0">
                    <a:pos x="50" y="120"/>
                  </a:cxn>
                  <a:cxn ang="0">
                    <a:pos x="42" y="99"/>
                  </a:cxn>
                  <a:cxn ang="0">
                    <a:pos x="21" y="91"/>
                  </a:cxn>
                  <a:cxn ang="0">
                    <a:pos x="1" y="99"/>
                  </a:cxn>
                  <a:cxn ang="0">
                    <a:pos x="0" y="99"/>
                  </a:cxn>
                  <a:cxn ang="0">
                    <a:pos x="0" y="53"/>
                  </a:cxn>
                  <a:cxn ang="0">
                    <a:pos x="67" y="53"/>
                  </a:cxn>
                  <a:cxn ang="0">
                    <a:pos x="63" y="50"/>
                  </a:cxn>
                  <a:cxn ang="0">
                    <a:pos x="54" y="29"/>
                  </a:cxn>
                  <a:cxn ang="0">
                    <a:pos x="63" y="9"/>
                  </a:cxn>
                  <a:cxn ang="0">
                    <a:pos x="83" y="0"/>
                  </a:cxn>
                  <a:cxn ang="0">
                    <a:pos x="104" y="9"/>
                  </a:cxn>
                  <a:cxn ang="0">
                    <a:pos x="112" y="29"/>
                  </a:cxn>
                  <a:cxn ang="0">
                    <a:pos x="104" y="50"/>
                  </a:cxn>
                  <a:cxn ang="0">
                    <a:pos x="100" y="53"/>
                  </a:cxn>
                  <a:cxn ang="0">
                    <a:pos x="162" y="53"/>
                  </a:cxn>
                  <a:cxn ang="0">
                    <a:pos x="162" y="195"/>
                  </a:cxn>
                  <a:cxn ang="0">
                    <a:pos x="147" y="190"/>
                  </a:cxn>
                  <a:cxn ang="0">
                    <a:pos x="127" y="199"/>
                  </a:cxn>
                  <a:cxn ang="0">
                    <a:pos x="127" y="199"/>
                  </a:cxn>
                  <a:cxn ang="0">
                    <a:pos x="118" y="219"/>
                  </a:cxn>
                  <a:cxn ang="0">
                    <a:pos x="127" y="240"/>
                  </a:cxn>
                  <a:cxn ang="0">
                    <a:pos x="127" y="240"/>
                  </a:cxn>
                  <a:cxn ang="0">
                    <a:pos x="131" y="243"/>
                  </a:cxn>
                  <a:cxn ang="0">
                    <a:pos x="147" y="248"/>
                  </a:cxn>
                  <a:cxn ang="0">
                    <a:pos x="162" y="244"/>
                  </a:cxn>
                  <a:cxn ang="0">
                    <a:pos x="162" y="400"/>
                  </a:cxn>
                </a:cxnLst>
                <a:rect l="0" t="0" r="r" b="b"/>
                <a:pathLst>
                  <a:path w="162" h="400">
                    <a:moveTo>
                      <a:pt x="162" y="400"/>
                    </a:moveTo>
                    <a:cubicBezTo>
                      <a:pt x="142" y="371"/>
                      <a:pt x="114" y="346"/>
                      <a:pt x="78" y="324"/>
                    </a:cubicBezTo>
                    <a:cubicBezTo>
                      <a:pt x="53" y="314"/>
                      <a:pt x="28" y="312"/>
                      <a:pt x="3" y="318"/>
                    </a:cubicBezTo>
                    <a:cubicBezTo>
                      <a:pt x="0" y="318"/>
                      <a:pt x="0" y="318"/>
                      <a:pt x="0" y="318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5" y="266"/>
                      <a:pt x="5" y="266"/>
                      <a:pt x="5" y="266"/>
                    </a:cubicBezTo>
                    <a:cubicBezTo>
                      <a:pt x="9" y="269"/>
                      <a:pt x="15" y="271"/>
                      <a:pt x="21" y="271"/>
                    </a:cubicBezTo>
                    <a:cubicBezTo>
                      <a:pt x="27" y="271"/>
                      <a:pt x="33" y="269"/>
                      <a:pt x="38" y="266"/>
                    </a:cubicBezTo>
                    <a:cubicBezTo>
                      <a:pt x="39" y="265"/>
                      <a:pt x="40" y="264"/>
                      <a:pt x="42" y="262"/>
                    </a:cubicBezTo>
                    <a:cubicBezTo>
                      <a:pt x="47" y="257"/>
                      <a:pt x="50" y="250"/>
                      <a:pt x="50" y="242"/>
                    </a:cubicBezTo>
                    <a:cubicBezTo>
                      <a:pt x="50" y="234"/>
                      <a:pt x="47" y="227"/>
                      <a:pt x="42" y="221"/>
                    </a:cubicBezTo>
                    <a:cubicBezTo>
                      <a:pt x="36" y="216"/>
                      <a:pt x="29" y="213"/>
                      <a:pt x="21" y="213"/>
                    </a:cubicBezTo>
                    <a:cubicBezTo>
                      <a:pt x="13" y="213"/>
                      <a:pt x="6" y="216"/>
                      <a:pt x="1" y="221"/>
                    </a:cubicBezTo>
                    <a:cubicBezTo>
                      <a:pt x="1" y="221"/>
                      <a:pt x="0" y="221"/>
                      <a:pt x="0" y="221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0"/>
                      <a:pt x="1" y="140"/>
                      <a:pt x="1" y="140"/>
                    </a:cubicBezTo>
                    <a:cubicBezTo>
                      <a:pt x="2" y="141"/>
                      <a:pt x="3" y="142"/>
                      <a:pt x="5" y="143"/>
                    </a:cubicBezTo>
                    <a:cubicBezTo>
                      <a:pt x="9" y="147"/>
                      <a:pt x="15" y="149"/>
                      <a:pt x="21" y="149"/>
                    </a:cubicBezTo>
                    <a:cubicBezTo>
                      <a:pt x="27" y="149"/>
                      <a:pt x="33" y="147"/>
                      <a:pt x="38" y="143"/>
                    </a:cubicBezTo>
                    <a:cubicBezTo>
                      <a:pt x="39" y="142"/>
                      <a:pt x="40" y="141"/>
                      <a:pt x="42" y="140"/>
                    </a:cubicBezTo>
                    <a:cubicBezTo>
                      <a:pt x="47" y="134"/>
                      <a:pt x="50" y="128"/>
                      <a:pt x="50" y="120"/>
                    </a:cubicBezTo>
                    <a:cubicBezTo>
                      <a:pt x="50" y="112"/>
                      <a:pt x="47" y="105"/>
                      <a:pt x="42" y="99"/>
                    </a:cubicBezTo>
                    <a:cubicBezTo>
                      <a:pt x="36" y="93"/>
                      <a:pt x="29" y="91"/>
                      <a:pt x="21" y="91"/>
                    </a:cubicBezTo>
                    <a:cubicBezTo>
                      <a:pt x="13" y="91"/>
                      <a:pt x="6" y="93"/>
                      <a:pt x="1" y="99"/>
                    </a:cubicBezTo>
                    <a:cubicBezTo>
                      <a:pt x="1" y="99"/>
                      <a:pt x="0" y="99"/>
                      <a:pt x="0" y="9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5" y="52"/>
                      <a:pt x="64" y="51"/>
                      <a:pt x="63" y="50"/>
                    </a:cubicBezTo>
                    <a:cubicBezTo>
                      <a:pt x="57" y="44"/>
                      <a:pt x="54" y="37"/>
                      <a:pt x="54" y="29"/>
                    </a:cubicBezTo>
                    <a:cubicBezTo>
                      <a:pt x="54" y="21"/>
                      <a:pt x="57" y="15"/>
                      <a:pt x="63" y="9"/>
                    </a:cubicBezTo>
                    <a:cubicBezTo>
                      <a:pt x="69" y="3"/>
                      <a:pt x="75" y="0"/>
                      <a:pt x="83" y="0"/>
                    </a:cubicBezTo>
                    <a:cubicBezTo>
                      <a:pt x="91" y="0"/>
                      <a:pt x="98" y="3"/>
                      <a:pt x="104" y="9"/>
                    </a:cubicBezTo>
                    <a:cubicBezTo>
                      <a:pt x="110" y="15"/>
                      <a:pt x="112" y="21"/>
                      <a:pt x="112" y="29"/>
                    </a:cubicBezTo>
                    <a:cubicBezTo>
                      <a:pt x="112" y="37"/>
                      <a:pt x="110" y="44"/>
                      <a:pt x="104" y="50"/>
                    </a:cubicBezTo>
                    <a:cubicBezTo>
                      <a:pt x="103" y="51"/>
                      <a:pt x="101" y="52"/>
                      <a:pt x="100" y="53"/>
                    </a:cubicBezTo>
                    <a:cubicBezTo>
                      <a:pt x="162" y="53"/>
                      <a:pt x="162" y="53"/>
                      <a:pt x="162" y="53"/>
                    </a:cubicBezTo>
                    <a:cubicBezTo>
                      <a:pt x="162" y="195"/>
                      <a:pt x="162" y="195"/>
                      <a:pt x="162" y="195"/>
                    </a:cubicBezTo>
                    <a:cubicBezTo>
                      <a:pt x="158" y="192"/>
                      <a:pt x="153" y="190"/>
                      <a:pt x="147" y="190"/>
                    </a:cubicBezTo>
                    <a:cubicBezTo>
                      <a:pt x="139" y="190"/>
                      <a:pt x="133" y="193"/>
                      <a:pt x="127" y="199"/>
                    </a:cubicBezTo>
                    <a:cubicBezTo>
                      <a:pt x="127" y="199"/>
                      <a:pt x="127" y="199"/>
                      <a:pt x="127" y="199"/>
                    </a:cubicBezTo>
                    <a:cubicBezTo>
                      <a:pt x="121" y="205"/>
                      <a:pt x="118" y="212"/>
                      <a:pt x="118" y="219"/>
                    </a:cubicBezTo>
                    <a:cubicBezTo>
                      <a:pt x="118" y="227"/>
                      <a:pt x="121" y="234"/>
                      <a:pt x="127" y="240"/>
                    </a:cubicBezTo>
                    <a:cubicBezTo>
                      <a:pt x="127" y="240"/>
                      <a:pt x="127" y="240"/>
                      <a:pt x="127" y="240"/>
                    </a:cubicBezTo>
                    <a:cubicBezTo>
                      <a:pt x="128" y="241"/>
                      <a:pt x="129" y="242"/>
                      <a:pt x="131" y="243"/>
                    </a:cubicBezTo>
                    <a:cubicBezTo>
                      <a:pt x="136" y="247"/>
                      <a:pt x="141" y="248"/>
                      <a:pt x="147" y="248"/>
                    </a:cubicBezTo>
                    <a:cubicBezTo>
                      <a:pt x="153" y="248"/>
                      <a:pt x="158" y="247"/>
                      <a:pt x="162" y="244"/>
                    </a:cubicBezTo>
                    <a:lnTo>
                      <a:pt x="162" y="400"/>
                    </a:lnTo>
                    <a:close/>
                  </a:path>
                </a:pathLst>
              </a:custGeom>
              <a:solidFill>
                <a:srgbClr val="3590A6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03" name="Freeform 11"/>
              <p:cNvSpPr/>
              <p:nvPr/>
            </p:nvSpPr>
            <p:spPr bwMode="auto">
              <a:xfrm>
                <a:off x="1789" y="5335"/>
                <a:ext cx="1413" cy="2000"/>
              </a:xfrm>
              <a:custGeom>
                <a:avLst/>
                <a:gdLst/>
                <a:ahLst/>
                <a:cxnLst>
                  <a:cxn ang="0">
                    <a:pos x="235" y="400"/>
                  </a:cxn>
                  <a:cxn ang="0">
                    <a:pos x="44" y="400"/>
                  </a:cxn>
                  <a:cxn ang="0">
                    <a:pos x="44" y="244"/>
                  </a:cxn>
                  <a:cxn ang="0">
                    <a:pos x="29" y="248"/>
                  </a:cxn>
                  <a:cxn ang="0">
                    <a:pos x="13" y="243"/>
                  </a:cxn>
                  <a:cxn ang="0">
                    <a:pos x="9" y="240"/>
                  </a:cxn>
                  <a:cxn ang="0">
                    <a:pos x="9" y="240"/>
                  </a:cxn>
                  <a:cxn ang="0">
                    <a:pos x="0" y="219"/>
                  </a:cxn>
                  <a:cxn ang="0">
                    <a:pos x="9" y="199"/>
                  </a:cxn>
                  <a:cxn ang="0">
                    <a:pos x="9" y="199"/>
                  </a:cxn>
                  <a:cxn ang="0">
                    <a:pos x="29" y="190"/>
                  </a:cxn>
                  <a:cxn ang="0">
                    <a:pos x="44" y="195"/>
                  </a:cxn>
                  <a:cxn ang="0">
                    <a:pos x="44" y="53"/>
                  </a:cxn>
                  <a:cxn ang="0">
                    <a:pos x="129" y="53"/>
                  </a:cxn>
                  <a:cxn ang="0">
                    <a:pos x="125" y="50"/>
                  </a:cxn>
                  <a:cxn ang="0">
                    <a:pos x="117" y="29"/>
                  </a:cxn>
                  <a:cxn ang="0">
                    <a:pos x="125" y="9"/>
                  </a:cxn>
                  <a:cxn ang="0">
                    <a:pos x="146" y="0"/>
                  </a:cxn>
                  <a:cxn ang="0">
                    <a:pos x="166" y="9"/>
                  </a:cxn>
                  <a:cxn ang="0">
                    <a:pos x="175" y="29"/>
                  </a:cxn>
                  <a:cxn ang="0">
                    <a:pos x="166" y="50"/>
                  </a:cxn>
                  <a:cxn ang="0">
                    <a:pos x="162" y="53"/>
                  </a:cxn>
                  <a:cxn ang="0">
                    <a:pos x="235" y="53"/>
                  </a:cxn>
                  <a:cxn ang="0">
                    <a:pos x="235" y="82"/>
                  </a:cxn>
                  <a:cxn ang="0">
                    <a:pos x="254" y="75"/>
                  </a:cxn>
                  <a:cxn ang="0">
                    <a:pos x="274" y="83"/>
                  </a:cxn>
                  <a:cxn ang="0">
                    <a:pos x="283" y="104"/>
                  </a:cxn>
                  <a:cxn ang="0">
                    <a:pos x="274" y="124"/>
                  </a:cxn>
                  <a:cxn ang="0">
                    <a:pos x="254" y="133"/>
                  </a:cxn>
                  <a:cxn ang="0">
                    <a:pos x="235" y="126"/>
                  </a:cxn>
                  <a:cxn ang="0">
                    <a:pos x="235" y="154"/>
                  </a:cxn>
                  <a:cxn ang="0">
                    <a:pos x="235" y="196"/>
                  </a:cxn>
                  <a:cxn ang="0">
                    <a:pos x="218" y="190"/>
                  </a:cxn>
                  <a:cxn ang="0">
                    <a:pos x="197" y="199"/>
                  </a:cxn>
                  <a:cxn ang="0">
                    <a:pos x="191" y="207"/>
                  </a:cxn>
                  <a:cxn ang="0">
                    <a:pos x="189" y="219"/>
                  </a:cxn>
                  <a:cxn ang="0">
                    <a:pos x="194" y="236"/>
                  </a:cxn>
                  <a:cxn ang="0">
                    <a:pos x="197" y="240"/>
                  </a:cxn>
                  <a:cxn ang="0">
                    <a:pos x="218" y="248"/>
                  </a:cxn>
                  <a:cxn ang="0">
                    <a:pos x="235" y="243"/>
                  </a:cxn>
                  <a:cxn ang="0">
                    <a:pos x="235" y="274"/>
                  </a:cxn>
                  <a:cxn ang="0">
                    <a:pos x="235" y="317"/>
                  </a:cxn>
                  <a:cxn ang="0">
                    <a:pos x="218" y="312"/>
                  </a:cxn>
                  <a:cxn ang="0">
                    <a:pos x="210" y="313"/>
                  </a:cxn>
                  <a:cxn ang="0">
                    <a:pos x="197" y="320"/>
                  </a:cxn>
                  <a:cxn ang="0">
                    <a:pos x="189" y="341"/>
                  </a:cxn>
                  <a:cxn ang="0">
                    <a:pos x="197" y="361"/>
                  </a:cxn>
                  <a:cxn ang="0">
                    <a:pos x="215" y="370"/>
                  </a:cxn>
                  <a:cxn ang="0">
                    <a:pos x="218" y="370"/>
                  </a:cxn>
                  <a:cxn ang="0">
                    <a:pos x="235" y="364"/>
                  </a:cxn>
                  <a:cxn ang="0">
                    <a:pos x="235" y="400"/>
                  </a:cxn>
                </a:cxnLst>
                <a:rect l="0" t="0" r="r" b="b"/>
                <a:pathLst>
                  <a:path w="283" h="400">
                    <a:moveTo>
                      <a:pt x="235" y="400"/>
                    </a:moveTo>
                    <a:cubicBezTo>
                      <a:pt x="44" y="400"/>
                      <a:pt x="44" y="400"/>
                      <a:pt x="44" y="400"/>
                    </a:cubicBezTo>
                    <a:cubicBezTo>
                      <a:pt x="44" y="244"/>
                      <a:pt x="44" y="244"/>
                      <a:pt x="44" y="244"/>
                    </a:cubicBezTo>
                    <a:cubicBezTo>
                      <a:pt x="40" y="247"/>
                      <a:pt x="35" y="248"/>
                      <a:pt x="29" y="248"/>
                    </a:cubicBezTo>
                    <a:cubicBezTo>
                      <a:pt x="23" y="248"/>
                      <a:pt x="18" y="247"/>
                      <a:pt x="13" y="243"/>
                    </a:cubicBezTo>
                    <a:cubicBezTo>
                      <a:pt x="11" y="242"/>
                      <a:pt x="10" y="241"/>
                      <a:pt x="9" y="240"/>
                    </a:cubicBezTo>
                    <a:cubicBezTo>
                      <a:pt x="9" y="240"/>
                      <a:pt x="9" y="240"/>
                      <a:pt x="9" y="240"/>
                    </a:cubicBezTo>
                    <a:cubicBezTo>
                      <a:pt x="3" y="234"/>
                      <a:pt x="0" y="227"/>
                      <a:pt x="0" y="219"/>
                    </a:cubicBezTo>
                    <a:cubicBezTo>
                      <a:pt x="0" y="212"/>
                      <a:pt x="3" y="205"/>
                      <a:pt x="9" y="199"/>
                    </a:cubicBezTo>
                    <a:cubicBezTo>
                      <a:pt x="9" y="199"/>
                      <a:pt x="9" y="199"/>
                      <a:pt x="9" y="199"/>
                    </a:cubicBezTo>
                    <a:cubicBezTo>
                      <a:pt x="15" y="193"/>
                      <a:pt x="21" y="190"/>
                      <a:pt x="29" y="190"/>
                    </a:cubicBezTo>
                    <a:cubicBezTo>
                      <a:pt x="35" y="190"/>
                      <a:pt x="40" y="192"/>
                      <a:pt x="44" y="195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129" y="53"/>
                      <a:pt x="129" y="53"/>
                      <a:pt x="129" y="53"/>
                    </a:cubicBezTo>
                    <a:cubicBezTo>
                      <a:pt x="128" y="52"/>
                      <a:pt x="126" y="51"/>
                      <a:pt x="125" y="50"/>
                    </a:cubicBezTo>
                    <a:cubicBezTo>
                      <a:pt x="119" y="44"/>
                      <a:pt x="117" y="37"/>
                      <a:pt x="117" y="29"/>
                    </a:cubicBezTo>
                    <a:cubicBezTo>
                      <a:pt x="117" y="21"/>
                      <a:pt x="119" y="15"/>
                      <a:pt x="125" y="9"/>
                    </a:cubicBezTo>
                    <a:cubicBezTo>
                      <a:pt x="131" y="3"/>
                      <a:pt x="138" y="0"/>
                      <a:pt x="146" y="0"/>
                    </a:cubicBezTo>
                    <a:cubicBezTo>
                      <a:pt x="154" y="0"/>
                      <a:pt x="160" y="3"/>
                      <a:pt x="166" y="9"/>
                    </a:cubicBezTo>
                    <a:cubicBezTo>
                      <a:pt x="172" y="15"/>
                      <a:pt x="175" y="21"/>
                      <a:pt x="175" y="29"/>
                    </a:cubicBezTo>
                    <a:cubicBezTo>
                      <a:pt x="175" y="37"/>
                      <a:pt x="172" y="44"/>
                      <a:pt x="166" y="50"/>
                    </a:cubicBezTo>
                    <a:cubicBezTo>
                      <a:pt x="165" y="51"/>
                      <a:pt x="163" y="52"/>
                      <a:pt x="162" y="53"/>
                    </a:cubicBezTo>
                    <a:cubicBezTo>
                      <a:pt x="235" y="53"/>
                      <a:pt x="235" y="53"/>
                      <a:pt x="235" y="53"/>
                    </a:cubicBezTo>
                    <a:cubicBezTo>
                      <a:pt x="235" y="82"/>
                      <a:pt x="235" y="82"/>
                      <a:pt x="235" y="82"/>
                    </a:cubicBezTo>
                    <a:cubicBezTo>
                      <a:pt x="240" y="77"/>
                      <a:pt x="247" y="75"/>
                      <a:pt x="254" y="75"/>
                    </a:cubicBezTo>
                    <a:cubicBezTo>
                      <a:pt x="262" y="75"/>
                      <a:pt x="269" y="78"/>
                      <a:pt x="274" y="83"/>
                    </a:cubicBezTo>
                    <a:cubicBezTo>
                      <a:pt x="280" y="89"/>
                      <a:pt x="283" y="96"/>
                      <a:pt x="283" y="104"/>
                    </a:cubicBezTo>
                    <a:cubicBezTo>
                      <a:pt x="283" y="112"/>
                      <a:pt x="280" y="119"/>
                      <a:pt x="274" y="124"/>
                    </a:cubicBezTo>
                    <a:cubicBezTo>
                      <a:pt x="269" y="130"/>
                      <a:pt x="262" y="133"/>
                      <a:pt x="254" y="133"/>
                    </a:cubicBezTo>
                    <a:cubicBezTo>
                      <a:pt x="247" y="133"/>
                      <a:pt x="240" y="130"/>
                      <a:pt x="235" y="126"/>
                    </a:cubicBezTo>
                    <a:cubicBezTo>
                      <a:pt x="235" y="154"/>
                      <a:pt x="235" y="154"/>
                      <a:pt x="235" y="154"/>
                    </a:cubicBezTo>
                    <a:cubicBezTo>
                      <a:pt x="235" y="196"/>
                      <a:pt x="235" y="196"/>
                      <a:pt x="235" y="196"/>
                    </a:cubicBezTo>
                    <a:cubicBezTo>
                      <a:pt x="230" y="192"/>
                      <a:pt x="224" y="190"/>
                      <a:pt x="218" y="190"/>
                    </a:cubicBezTo>
                    <a:cubicBezTo>
                      <a:pt x="210" y="190"/>
                      <a:pt x="203" y="193"/>
                      <a:pt x="197" y="199"/>
                    </a:cubicBezTo>
                    <a:cubicBezTo>
                      <a:pt x="195" y="201"/>
                      <a:pt x="193" y="204"/>
                      <a:pt x="191" y="207"/>
                    </a:cubicBezTo>
                    <a:cubicBezTo>
                      <a:pt x="190" y="211"/>
                      <a:pt x="189" y="215"/>
                      <a:pt x="189" y="219"/>
                    </a:cubicBezTo>
                    <a:cubicBezTo>
                      <a:pt x="189" y="226"/>
                      <a:pt x="191" y="231"/>
                      <a:pt x="194" y="236"/>
                    </a:cubicBezTo>
                    <a:cubicBezTo>
                      <a:pt x="195" y="237"/>
                      <a:pt x="196" y="239"/>
                      <a:pt x="197" y="240"/>
                    </a:cubicBezTo>
                    <a:cubicBezTo>
                      <a:pt x="203" y="246"/>
                      <a:pt x="210" y="248"/>
                      <a:pt x="218" y="248"/>
                    </a:cubicBezTo>
                    <a:cubicBezTo>
                      <a:pt x="224" y="248"/>
                      <a:pt x="230" y="247"/>
                      <a:pt x="235" y="243"/>
                    </a:cubicBezTo>
                    <a:cubicBezTo>
                      <a:pt x="235" y="274"/>
                      <a:pt x="235" y="274"/>
                      <a:pt x="235" y="274"/>
                    </a:cubicBezTo>
                    <a:cubicBezTo>
                      <a:pt x="235" y="317"/>
                      <a:pt x="235" y="317"/>
                      <a:pt x="235" y="317"/>
                    </a:cubicBezTo>
                    <a:cubicBezTo>
                      <a:pt x="230" y="313"/>
                      <a:pt x="224" y="312"/>
                      <a:pt x="218" y="312"/>
                    </a:cubicBezTo>
                    <a:cubicBezTo>
                      <a:pt x="215" y="312"/>
                      <a:pt x="213" y="312"/>
                      <a:pt x="210" y="313"/>
                    </a:cubicBezTo>
                    <a:cubicBezTo>
                      <a:pt x="205" y="314"/>
                      <a:pt x="201" y="316"/>
                      <a:pt x="197" y="320"/>
                    </a:cubicBezTo>
                    <a:cubicBezTo>
                      <a:pt x="192" y="326"/>
                      <a:pt x="189" y="333"/>
                      <a:pt x="189" y="341"/>
                    </a:cubicBezTo>
                    <a:cubicBezTo>
                      <a:pt x="189" y="349"/>
                      <a:pt x="192" y="355"/>
                      <a:pt x="197" y="361"/>
                    </a:cubicBezTo>
                    <a:cubicBezTo>
                      <a:pt x="202" y="366"/>
                      <a:pt x="208" y="369"/>
                      <a:pt x="215" y="370"/>
                    </a:cubicBezTo>
                    <a:cubicBezTo>
                      <a:pt x="216" y="370"/>
                      <a:pt x="217" y="370"/>
                      <a:pt x="218" y="370"/>
                    </a:cubicBezTo>
                    <a:cubicBezTo>
                      <a:pt x="224" y="370"/>
                      <a:pt x="230" y="368"/>
                      <a:pt x="235" y="364"/>
                    </a:cubicBezTo>
                    <a:lnTo>
                      <a:pt x="235" y="400"/>
                    </a:lnTo>
                    <a:close/>
                  </a:path>
                </a:pathLst>
              </a:custGeom>
              <a:solidFill>
                <a:srgbClr val="3590A6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04" name="Freeform 12"/>
              <p:cNvSpPr/>
              <p:nvPr/>
            </p:nvSpPr>
            <p:spPr bwMode="auto">
              <a:xfrm>
                <a:off x="2732" y="6105"/>
                <a:ext cx="1686" cy="619"/>
              </a:xfrm>
              <a:custGeom>
                <a:avLst/>
                <a:gdLst/>
                <a:ahLst/>
                <a:cxnLst>
                  <a:cxn ang="0">
                    <a:pos x="292" y="2"/>
                  </a:cxn>
                  <a:cxn ang="0">
                    <a:pos x="319" y="18"/>
                  </a:cxn>
                  <a:cxn ang="0">
                    <a:pos x="337" y="62"/>
                  </a:cxn>
                  <a:cxn ang="0">
                    <a:pos x="319" y="105"/>
                  </a:cxn>
                  <a:cxn ang="0">
                    <a:pos x="276" y="124"/>
                  </a:cxn>
                  <a:cxn ang="0">
                    <a:pos x="260" y="124"/>
                  </a:cxn>
                  <a:cxn ang="0">
                    <a:pos x="237" y="120"/>
                  </a:cxn>
                  <a:cxn ang="0">
                    <a:pos x="145" y="120"/>
                  </a:cxn>
                  <a:cxn ang="0">
                    <a:pos x="150" y="103"/>
                  </a:cxn>
                  <a:cxn ang="0">
                    <a:pos x="141" y="83"/>
                  </a:cxn>
                  <a:cxn ang="0">
                    <a:pos x="121" y="74"/>
                  </a:cxn>
                  <a:cxn ang="0">
                    <a:pos x="100" y="83"/>
                  </a:cxn>
                  <a:cxn ang="0">
                    <a:pos x="92" y="103"/>
                  </a:cxn>
                  <a:cxn ang="0">
                    <a:pos x="97" y="120"/>
                  </a:cxn>
                  <a:cxn ang="0">
                    <a:pos x="46" y="120"/>
                  </a:cxn>
                  <a:cxn ang="0">
                    <a:pos x="46" y="89"/>
                  </a:cxn>
                  <a:cxn ang="0">
                    <a:pos x="29" y="94"/>
                  </a:cxn>
                  <a:cxn ang="0">
                    <a:pos x="8" y="86"/>
                  </a:cxn>
                  <a:cxn ang="0">
                    <a:pos x="5" y="82"/>
                  </a:cxn>
                  <a:cxn ang="0">
                    <a:pos x="0" y="65"/>
                  </a:cxn>
                  <a:cxn ang="0">
                    <a:pos x="2" y="53"/>
                  </a:cxn>
                  <a:cxn ang="0">
                    <a:pos x="8" y="45"/>
                  </a:cxn>
                  <a:cxn ang="0">
                    <a:pos x="29" y="36"/>
                  </a:cxn>
                  <a:cxn ang="0">
                    <a:pos x="46" y="42"/>
                  </a:cxn>
                  <a:cxn ang="0">
                    <a:pos x="46" y="0"/>
                  </a:cxn>
                  <a:cxn ang="0">
                    <a:pos x="52" y="0"/>
                  </a:cxn>
                  <a:cxn ang="0">
                    <a:pos x="52" y="1"/>
                  </a:cxn>
                  <a:cxn ang="0">
                    <a:pos x="54" y="1"/>
                  </a:cxn>
                  <a:cxn ang="0">
                    <a:pos x="62" y="0"/>
                  </a:cxn>
                  <a:cxn ang="0">
                    <a:pos x="189" y="0"/>
                  </a:cxn>
                  <a:cxn ang="0">
                    <a:pos x="181" y="20"/>
                  </a:cxn>
                  <a:cxn ang="0">
                    <a:pos x="189" y="40"/>
                  </a:cxn>
                  <a:cxn ang="0">
                    <a:pos x="210" y="49"/>
                  </a:cxn>
                  <a:cxn ang="0">
                    <a:pos x="230" y="40"/>
                  </a:cxn>
                  <a:cxn ang="0">
                    <a:pos x="239" y="20"/>
                  </a:cxn>
                  <a:cxn ang="0">
                    <a:pos x="231" y="0"/>
                  </a:cxn>
                  <a:cxn ang="0">
                    <a:pos x="276" y="0"/>
                  </a:cxn>
                  <a:cxn ang="0">
                    <a:pos x="292" y="2"/>
                  </a:cxn>
                </a:cxnLst>
                <a:rect l="0" t="0" r="r" b="b"/>
                <a:pathLst>
                  <a:path w="337" h="124">
                    <a:moveTo>
                      <a:pt x="292" y="2"/>
                    </a:moveTo>
                    <a:cubicBezTo>
                      <a:pt x="302" y="5"/>
                      <a:pt x="311" y="10"/>
                      <a:pt x="319" y="18"/>
                    </a:cubicBezTo>
                    <a:cubicBezTo>
                      <a:pt x="331" y="31"/>
                      <a:pt x="337" y="45"/>
                      <a:pt x="337" y="62"/>
                    </a:cubicBezTo>
                    <a:cubicBezTo>
                      <a:pt x="337" y="79"/>
                      <a:pt x="331" y="93"/>
                      <a:pt x="319" y="105"/>
                    </a:cubicBezTo>
                    <a:cubicBezTo>
                      <a:pt x="307" y="118"/>
                      <a:pt x="293" y="124"/>
                      <a:pt x="276" y="124"/>
                    </a:cubicBezTo>
                    <a:cubicBezTo>
                      <a:pt x="260" y="124"/>
                      <a:pt x="260" y="124"/>
                      <a:pt x="260" y="124"/>
                    </a:cubicBezTo>
                    <a:cubicBezTo>
                      <a:pt x="253" y="121"/>
                      <a:pt x="245" y="120"/>
                      <a:pt x="237" y="120"/>
                    </a:cubicBezTo>
                    <a:cubicBezTo>
                      <a:pt x="145" y="120"/>
                      <a:pt x="145" y="120"/>
                      <a:pt x="145" y="120"/>
                    </a:cubicBezTo>
                    <a:cubicBezTo>
                      <a:pt x="148" y="115"/>
                      <a:pt x="150" y="109"/>
                      <a:pt x="150" y="103"/>
                    </a:cubicBezTo>
                    <a:cubicBezTo>
                      <a:pt x="150" y="95"/>
                      <a:pt x="147" y="89"/>
                      <a:pt x="141" y="83"/>
                    </a:cubicBezTo>
                    <a:cubicBezTo>
                      <a:pt x="136" y="77"/>
                      <a:pt x="129" y="74"/>
                      <a:pt x="121" y="74"/>
                    </a:cubicBezTo>
                    <a:cubicBezTo>
                      <a:pt x="113" y="74"/>
                      <a:pt x="106" y="77"/>
                      <a:pt x="100" y="83"/>
                    </a:cubicBezTo>
                    <a:cubicBezTo>
                      <a:pt x="95" y="89"/>
                      <a:pt x="92" y="95"/>
                      <a:pt x="92" y="103"/>
                    </a:cubicBezTo>
                    <a:cubicBezTo>
                      <a:pt x="92" y="109"/>
                      <a:pt x="94" y="115"/>
                      <a:pt x="97" y="120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1" y="93"/>
                      <a:pt x="35" y="94"/>
                      <a:pt x="29" y="94"/>
                    </a:cubicBezTo>
                    <a:cubicBezTo>
                      <a:pt x="21" y="94"/>
                      <a:pt x="14" y="92"/>
                      <a:pt x="8" y="86"/>
                    </a:cubicBezTo>
                    <a:cubicBezTo>
                      <a:pt x="7" y="85"/>
                      <a:pt x="6" y="83"/>
                      <a:pt x="5" y="82"/>
                    </a:cubicBezTo>
                    <a:cubicBezTo>
                      <a:pt x="2" y="77"/>
                      <a:pt x="0" y="72"/>
                      <a:pt x="0" y="65"/>
                    </a:cubicBezTo>
                    <a:cubicBezTo>
                      <a:pt x="0" y="61"/>
                      <a:pt x="1" y="57"/>
                      <a:pt x="2" y="53"/>
                    </a:cubicBezTo>
                    <a:cubicBezTo>
                      <a:pt x="4" y="50"/>
                      <a:pt x="6" y="47"/>
                      <a:pt x="8" y="45"/>
                    </a:cubicBezTo>
                    <a:cubicBezTo>
                      <a:pt x="14" y="39"/>
                      <a:pt x="21" y="36"/>
                      <a:pt x="29" y="36"/>
                    </a:cubicBezTo>
                    <a:cubicBezTo>
                      <a:pt x="35" y="36"/>
                      <a:pt x="41" y="38"/>
                      <a:pt x="46" y="42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3" y="1"/>
                      <a:pt x="54" y="1"/>
                      <a:pt x="54" y="1"/>
                    </a:cubicBezTo>
                    <a:cubicBezTo>
                      <a:pt x="57" y="1"/>
                      <a:pt x="60" y="0"/>
                      <a:pt x="62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84" y="6"/>
                      <a:pt x="181" y="12"/>
                      <a:pt x="181" y="20"/>
                    </a:cubicBezTo>
                    <a:cubicBezTo>
                      <a:pt x="181" y="28"/>
                      <a:pt x="184" y="35"/>
                      <a:pt x="189" y="40"/>
                    </a:cubicBezTo>
                    <a:cubicBezTo>
                      <a:pt x="195" y="46"/>
                      <a:pt x="202" y="49"/>
                      <a:pt x="210" y="49"/>
                    </a:cubicBezTo>
                    <a:cubicBezTo>
                      <a:pt x="218" y="49"/>
                      <a:pt x="225" y="46"/>
                      <a:pt x="230" y="40"/>
                    </a:cubicBezTo>
                    <a:cubicBezTo>
                      <a:pt x="236" y="35"/>
                      <a:pt x="239" y="28"/>
                      <a:pt x="239" y="20"/>
                    </a:cubicBezTo>
                    <a:cubicBezTo>
                      <a:pt x="239" y="12"/>
                      <a:pt x="236" y="6"/>
                      <a:pt x="231" y="0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81" y="0"/>
                      <a:pt x="287" y="1"/>
                      <a:pt x="292" y="2"/>
                    </a:cubicBezTo>
                    <a:close/>
                  </a:path>
                </a:pathLst>
              </a:custGeom>
              <a:solidFill>
                <a:srgbClr val="3590A6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05" name="Freeform 13"/>
              <p:cNvSpPr/>
              <p:nvPr/>
            </p:nvSpPr>
            <p:spPr bwMode="auto">
              <a:xfrm>
                <a:off x="2964" y="5276"/>
                <a:ext cx="1529" cy="1074"/>
              </a:xfrm>
              <a:custGeom>
                <a:avLst/>
                <a:gdLst/>
                <a:ahLst/>
                <a:cxnLst>
                  <a:cxn ang="0">
                    <a:pos x="0" y="166"/>
                  </a:cxn>
                  <a:cxn ang="0">
                    <a:pos x="0" y="138"/>
                  </a:cxn>
                  <a:cxn ang="0">
                    <a:pos x="19" y="145"/>
                  </a:cxn>
                  <a:cxn ang="0">
                    <a:pos x="39" y="136"/>
                  </a:cxn>
                  <a:cxn ang="0">
                    <a:pos x="48" y="116"/>
                  </a:cxn>
                  <a:cxn ang="0">
                    <a:pos x="39" y="95"/>
                  </a:cxn>
                  <a:cxn ang="0">
                    <a:pos x="19" y="87"/>
                  </a:cxn>
                  <a:cxn ang="0">
                    <a:pos x="0" y="94"/>
                  </a:cxn>
                  <a:cxn ang="0">
                    <a:pos x="0" y="65"/>
                  </a:cxn>
                  <a:cxn ang="0">
                    <a:pos x="19" y="65"/>
                  </a:cxn>
                  <a:cxn ang="0">
                    <a:pos x="19" y="48"/>
                  </a:cxn>
                  <a:cxn ang="0">
                    <a:pos x="22" y="48"/>
                  </a:cxn>
                  <a:cxn ang="0">
                    <a:pos x="182" y="48"/>
                  </a:cxn>
                  <a:cxn ang="0">
                    <a:pos x="175" y="29"/>
                  </a:cxn>
                  <a:cxn ang="0">
                    <a:pos x="184" y="9"/>
                  </a:cxn>
                  <a:cxn ang="0">
                    <a:pos x="204" y="0"/>
                  </a:cxn>
                  <a:cxn ang="0">
                    <a:pos x="225" y="9"/>
                  </a:cxn>
                  <a:cxn ang="0">
                    <a:pos x="233" y="29"/>
                  </a:cxn>
                  <a:cxn ang="0">
                    <a:pos x="226" y="48"/>
                  </a:cxn>
                  <a:cxn ang="0">
                    <a:pos x="246" y="48"/>
                  </a:cxn>
                  <a:cxn ang="0">
                    <a:pos x="262" y="50"/>
                  </a:cxn>
                  <a:cxn ang="0">
                    <a:pos x="288" y="65"/>
                  </a:cxn>
                  <a:cxn ang="0">
                    <a:pos x="289" y="66"/>
                  </a:cxn>
                  <a:cxn ang="0">
                    <a:pos x="306" y="108"/>
                  </a:cxn>
                  <a:cxn ang="0">
                    <a:pos x="306" y="108"/>
                  </a:cxn>
                  <a:cxn ang="0">
                    <a:pos x="289" y="151"/>
                  </a:cxn>
                  <a:cxn ang="0">
                    <a:pos x="246" y="168"/>
                  </a:cxn>
                  <a:cxn ang="0">
                    <a:pos x="246" y="168"/>
                  </a:cxn>
                  <a:cxn ang="0">
                    <a:pos x="230" y="166"/>
                  </a:cxn>
                  <a:cxn ang="0">
                    <a:pos x="185" y="166"/>
                  </a:cxn>
                  <a:cxn ang="0">
                    <a:pos x="193" y="186"/>
                  </a:cxn>
                  <a:cxn ang="0">
                    <a:pos x="184" y="206"/>
                  </a:cxn>
                  <a:cxn ang="0">
                    <a:pos x="164" y="215"/>
                  </a:cxn>
                  <a:cxn ang="0">
                    <a:pos x="143" y="206"/>
                  </a:cxn>
                  <a:cxn ang="0">
                    <a:pos x="135" y="186"/>
                  </a:cxn>
                  <a:cxn ang="0">
                    <a:pos x="143" y="166"/>
                  </a:cxn>
                  <a:cxn ang="0">
                    <a:pos x="16" y="166"/>
                  </a:cxn>
                  <a:cxn ang="0">
                    <a:pos x="8" y="167"/>
                  </a:cxn>
                  <a:cxn ang="0">
                    <a:pos x="6" y="167"/>
                  </a:cxn>
                  <a:cxn ang="0">
                    <a:pos x="6" y="166"/>
                  </a:cxn>
                  <a:cxn ang="0">
                    <a:pos x="0" y="166"/>
                  </a:cxn>
                </a:cxnLst>
                <a:rect l="0" t="0" r="r" b="b"/>
                <a:pathLst>
                  <a:path w="306" h="215">
                    <a:moveTo>
                      <a:pt x="0" y="166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5" y="142"/>
                      <a:pt x="12" y="145"/>
                      <a:pt x="19" y="145"/>
                    </a:cubicBezTo>
                    <a:cubicBezTo>
                      <a:pt x="27" y="145"/>
                      <a:pt x="34" y="142"/>
                      <a:pt x="39" y="136"/>
                    </a:cubicBezTo>
                    <a:cubicBezTo>
                      <a:pt x="45" y="131"/>
                      <a:pt x="48" y="124"/>
                      <a:pt x="48" y="116"/>
                    </a:cubicBezTo>
                    <a:cubicBezTo>
                      <a:pt x="48" y="108"/>
                      <a:pt x="45" y="101"/>
                      <a:pt x="39" y="95"/>
                    </a:cubicBezTo>
                    <a:cubicBezTo>
                      <a:pt x="34" y="90"/>
                      <a:pt x="27" y="87"/>
                      <a:pt x="19" y="87"/>
                    </a:cubicBezTo>
                    <a:cubicBezTo>
                      <a:pt x="12" y="87"/>
                      <a:pt x="5" y="89"/>
                      <a:pt x="0" y="94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20" y="48"/>
                      <a:pt x="21" y="48"/>
                      <a:pt x="22" y="48"/>
                    </a:cubicBezTo>
                    <a:cubicBezTo>
                      <a:pt x="182" y="48"/>
                      <a:pt x="182" y="48"/>
                      <a:pt x="182" y="48"/>
                    </a:cubicBezTo>
                    <a:cubicBezTo>
                      <a:pt x="178" y="43"/>
                      <a:pt x="175" y="37"/>
                      <a:pt x="175" y="29"/>
                    </a:cubicBezTo>
                    <a:cubicBezTo>
                      <a:pt x="175" y="21"/>
                      <a:pt x="178" y="15"/>
                      <a:pt x="184" y="9"/>
                    </a:cubicBezTo>
                    <a:cubicBezTo>
                      <a:pt x="189" y="3"/>
                      <a:pt x="196" y="0"/>
                      <a:pt x="204" y="0"/>
                    </a:cubicBezTo>
                    <a:cubicBezTo>
                      <a:pt x="212" y="0"/>
                      <a:pt x="219" y="3"/>
                      <a:pt x="225" y="9"/>
                    </a:cubicBezTo>
                    <a:cubicBezTo>
                      <a:pt x="230" y="15"/>
                      <a:pt x="233" y="21"/>
                      <a:pt x="233" y="29"/>
                    </a:cubicBezTo>
                    <a:cubicBezTo>
                      <a:pt x="233" y="37"/>
                      <a:pt x="231" y="43"/>
                      <a:pt x="226" y="48"/>
                    </a:cubicBezTo>
                    <a:cubicBezTo>
                      <a:pt x="246" y="48"/>
                      <a:pt x="246" y="48"/>
                      <a:pt x="246" y="48"/>
                    </a:cubicBezTo>
                    <a:cubicBezTo>
                      <a:pt x="252" y="48"/>
                      <a:pt x="257" y="49"/>
                      <a:pt x="262" y="50"/>
                    </a:cubicBezTo>
                    <a:cubicBezTo>
                      <a:pt x="272" y="53"/>
                      <a:pt x="280" y="58"/>
                      <a:pt x="288" y="65"/>
                    </a:cubicBezTo>
                    <a:cubicBezTo>
                      <a:pt x="288" y="65"/>
                      <a:pt x="289" y="66"/>
                      <a:pt x="289" y="66"/>
                    </a:cubicBezTo>
                    <a:cubicBezTo>
                      <a:pt x="301" y="78"/>
                      <a:pt x="306" y="92"/>
                      <a:pt x="306" y="108"/>
                    </a:cubicBezTo>
                    <a:cubicBezTo>
                      <a:pt x="306" y="108"/>
                      <a:pt x="306" y="108"/>
                      <a:pt x="306" y="108"/>
                    </a:cubicBezTo>
                    <a:cubicBezTo>
                      <a:pt x="306" y="125"/>
                      <a:pt x="301" y="139"/>
                      <a:pt x="289" y="151"/>
                    </a:cubicBezTo>
                    <a:cubicBezTo>
                      <a:pt x="277" y="163"/>
                      <a:pt x="263" y="168"/>
                      <a:pt x="246" y="168"/>
                    </a:cubicBezTo>
                    <a:cubicBezTo>
                      <a:pt x="246" y="168"/>
                      <a:pt x="246" y="168"/>
                      <a:pt x="246" y="168"/>
                    </a:cubicBezTo>
                    <a:cubicBezTo>
                      <a:pt x="241" y="167"/>
                      <a:pt x="235" y="166"/>
                      <a:pt x="230" y="166"/>
                    </a:cubicBezTo>
                    <a:cubicBezTo>
                      <a:pt x="185" y="166"/>
                      <a:pt x="185" y="166"/>
                      <a:pt x="185" y="166"/>
                    </a:cubicBezTo>
                    <a:cubicBezTo>
                      <a:pt x="190" y="172"/>
                      <a:pt x="193" y="178"/>
                      <a:pt x="193" y="186"/>
                    </a:cubicBezTo>
                    <a:cubicBezTo>
                      <a:pt x="193" y="194"/>
                      <a:pt x="190" y="201"/>
                      <a:pt x="184" y="206"/>
                    </a:cubicBezTo>
                    <a:cubicBezTo>
                      <a:pt x="179" y="212"/>
                      <a:pt x="172" y="215"/>
                      <a:pt x="164" y="215"/>
                    </a:cubicBezTo>
                    <a:cubicBezTo>
                      <a:pt x="156" y="215"/>
                      <a:pt x="149" y="212"/>
                      <a:pt x="143" y="206"/>
                    </a:cubicBezTo>
                    <a:cubicBezTo>
                      <a:pt x="138" y="201"/>
                      <a:pt x="135" y="194"/>
                      <a:pt x="135" y="186"/>
                    </a:cubicBezTo>
                    <a:cubicBezTo>
                      <a:pt x="135" y="178"/>
                      <a:pt x="138" y="172"/>
                      <a:pt x="143" y="166"/>
                    </a:cubicBezTo>
                    <a:cubicBezTo>
                      <a:pt x="16" y="166"/>
                      <a:pt x="16" y="166"/>
                      <a:pt x="16" y="166"/>
                    </a:cubicBezTo>
                    <a:cubicBezTo>
                      <a:pt x="14" y="166"/>
                      <a:pt x="11" y="167"/>
                      <a:pt x="8" y="167"/>
                    </a:cubicBezTo>
                    <a:cubicBezTo>
                      <a:pt x="8" y="167"/>
                      <a:pt x="7" y="167"/>
                      <a:pt x="6" y="167"/>
                    </a:cubicBezTo>
                    <a:cubicBezTo>
                      <a:pt x="6" y="166"/>
                      <a:pt x="6" y="166"/>
                      <a:pt x="6" y="166"/>
                    </a:cubicBezTo>
                    <a:lnTo>
                      <a:pt x="0" y="166"/>
                    </a:lnTo>
                    <a:close/>
                  </a:path>
                </a:pathLst>
              </a:custGeom>
              <a:solidFill>
                <a:srgbClr val="3590A6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06" name="Freeform 14"/>
              <p:cNvSpPr/>
              <p:nvPr/>
            </p:nvSpPr>
            <p:spPr bwMode="auto">
              <a:xfrm>
                <a:off x="2912" y="4875"/>
                <a:ext cx="1575" cy="650"/>
              </a:xfrm>
              <a:custGeom>
                <a:avLst/>
                <a:gdLst/>
                <a:ahLst/>
                <a:cxnLst>
                  <a:cxn ang="0">
                    <a:pos x="272" y="130"/>
                  </a:cxn>
                  <a:cxn ang="0">
                    <a:pos x="256" y="128"/>
                  </a:cxn>
                  <a:cxn ang="0">
                    <a:pos x="236" y="128"/>
                  </a:cxn>
                  <a:cxn ang="0">
                    <a:pos x="243" y="109"/>
                  </a:cxn>
                  <a:cxn ang="0">
                    <a:pos x="235" y="89"/>
                  </a:cxn>
                  <a:cxn ang="0">
                    <a:pos x="214" y="80"/>
                  </a:cxn>
                  <a:cxn ang="0">
                    <a:pos x="194" y="89"/>
                  </a:cxn>
                  <a:cxn ang="0">
                    <a:pos x="185" y="109"/>
                  </a:cxn>
                  <a:cxn ang="0">
                    <a:pos x="192" y="128"/>
                  </a:cxn>
                  <a:cxn ang="0">
                    <a:pos x="32" y="128"/>
                  </a:cxn>
                  <a:cxn ang="0">
                    <a:pos x="29" y="128"/>
                  </a:cxn>
                  <a:cxn ang="0">
                    <a:pos x="29" y="97"/>
                  </a:cxn>
                  <a:cxn ang="0">
                    <a:pos x="10" y="90"/>
                  </a:cxn>
                  <a:cxn ang="0">
                    <a:pos x="8" y="89"/>
                  </a:cxn>
                  <a:cxn ang="0">
                    <a:pos x="0" y="68"/>
                  </a:cxn>
                  <a:cxn ang="0">
                    <a:pos x="8" y="48"/>
                  </a:cxn>
                  <a:cxn ang="0">
                    <a:pos x="10" y="46"/>
                  </a:cxn>
                  <a:cxn ang="0">
                    <a:pos x="29" y="39"/>
                  </a:cxn>
                  <a:cxn ang="0">
                    <a:pos x="29" y="0"/>
                  </a:cxn>
                  <a:cxn ang="0">
                    <a:pos x="248" y="0"/>
                  </a:cxn>
                  <a:cxn ang="0">
                    <a:pos x="296" y="20"/>
                  </a:cxn>
                  <a:cxn ang="0">
                    <a:pos x="315" y="67"/>
                  </a:cxn>
                  <a:cxn ang="0">
                    <a:pos x="315" y="67"/>
                  </a:cxn>
                  <a:cxn ang="0">
                    <a:pos x="296" y="115"/>
                  </a:cxn>
                  <a:cxn ang="0">
                    <a:pos x="272" y="130"/>
                  </a:cxn>
                </a:cxnLst>
                <a:rect l="0" t="0" r="r" b="b"/>
                <a:pathLst>
                  <a:path w="315" h="130">
                    <a:moveTo>
                      <a:pt x="272" y="130"/>
                    </a:moveTo>
                    <a:cubicBezTo>
                      <a:pt x="267" y="129"/>
                      <a:pt x="262" y="128"/>
                      <a:pt x="256" y="128"/>
                    </a:cubicBezTo>
                    <a:cubicBezTo>
                      <a:pt x="236" y="128"/>
                      <a:pt x="236" y="128"/>
                      <a:pt x="236" y="128"/>
                    </a:cubicBezTo>
                    <a:cubicBezTo>
                      <a:pt x="241" y="123"/>
                      <a:pt x="243" y="117"/>
                      <a:pt x="243" y="109"/>
                    </a:cubicBezTo>
                    <a:cubicBezTo>
                      <a:pt x="243" y="101"/>
                      <a:pt x="240" y="95"/>
                      <a:pt x="235" y="89"/>
                    </a:cubicBezTo>
                    <a:cubicBezTo>
                      <a:pt x="229" y="83"/>
                      <a:pt x="222" y="80"/>
                      <a:pt x="214" y="80"/>
                    </a:cubicBezTo>
                    <a:cubicBezTo>
                      <a:pt x="206" y="80"/>
                      <a:pt x="199" y="83"/>
                      <a:pt x="194" y="89"/>
                    </a:cubicBezTo>
                    <a:cubicBezTo>
                      <a:pt x="188" y="95"/>
                      <a:pt x="185" y="101"/>
                      <a:pt x="185" y="109"/>
                    </a:cubicBezTo>
                    <a:cubicBezTo>
                      <a:pt x="185" y="117"/>
                      <a:pt x="188" y="123"/>
                      <a:pt x="19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1" y="128"/>
                      <a:pt x="30" y="128"/>
                      <a:pt x="29" y="128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2" y="97"/>
                      <a:pt x="15" y="95"/>
                      <a:pt x="10" y="90"/>
                    </a:cubicBezTo>
                    <a:cubicBezTo>
                      <a:pt x="9" y="90"/>
                      <a:pt x="9" y="89"/>
                      <a:pt x="8" y="89"/>
                    </a:cubicBezTo>
                    <a:cubicBezTo>
                      <a:pt x="3" y="83"/>
                      <a:pt x="0" y="76"/>
                      <a:pt x="0" y="68"/>
                    </a:cubicBezTo>
                    <a:cubicBezTo>
                      <a:pt x="0" y="60"/>
                      <a:pt x="3" y="53"/>
                      <a:pt x="8" y="48"/>
                    </a:cubicBezTo>
                    <a:cubicBezTo>
                      <a:pt x="9" y="47"/>
                      <a:pt x="9" y="47"/>
                      <a:pt x="10" y="46"/>
                    </a:cubicBezTo>
                    <a:cubicBezTo>
                      <a:pt x="15" y="42"/>
                      <a:pt x="22" y="39"/>
                      <a:pt x="29" y="39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48" y="0"/>
                      <a:pt x="248" y="0"/>
                      <a:pt x="248" y="0"/>
                    </a:cubicBezTo>
                    <a:cubicBezTo>
                      <a:pt x="267" y="0"/>
                      <a:pt x="283" y="7"/>
                      <a:pt x="296" y="20"/>
                    </a:cubicBezTo>
                    <a:cubicBezTo>
                      <a:pt x="309" y="33"/>
                      <a:pt x="315" y="48"/>
                      <a:pt x="315" y="67"/>
                    </a:cubicBezTo>
                    <a:cubicBezTo>
                      <a:pt x="315" y="67"/>
                      <a:pt x="315" y="67"/>
                      <a:pt x="315" y="67"/>
                    </a:cubicBezTo>
                    <a:cubicBezTo>
                      <a:pt x="315" y="86"/>
                      <a:pt x="309" y="102"/>
                      <a:pt x="296" y="115"/>
                    </a:cubicBezTo>
                    <a:cubicBezTo>
                      <a:pt x="289" y="122"/>
                      <a:pt x="281" y="127"/>
                      <a:pt x="272" y="130"/>
                    </a:cubicBezTo>
                    <a:close/>
                  </a:path>
                </a:pathLst>
              </a:custGeom>
              <a:solidFill>
                <a:srgbClr val="3590A6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8207" name="Freeform 15"/>
            <p:cNvSpPr/>
            <p:nvPr/>
          </p:nvSpPr>
          <p:spPr bwMode="auto">
            <a:xfrm>
              <a:off x="2732" y="6476"/>
              <a:ext cx="1501" cy="858"/>
            </a:xfrm>
            <a:custGeom>
              <a:avLst/>
              <a:gdLst/>
              <a:ahLst/>
              <a:cxnLst>
                <a:cxn ang="0">
                  <a:pos x="46" y="172"/>
                </a:cxn>
                <a:cxn ang="0">
                  <a:pos x="46" y="136"/>
                </a:cxn>
                <a:cxn ang="0">
                  <a:pos x="29" y="142"/>
                </a:cxn>
                <a:cxn ang="0">
                  <a:pos x="26" y="142"/>
                </a:cxn>
                <a:cxn ang="0">
                  <a:pos x="8" y="133"/>
                </a:cxn>
                <a:cxn ang="0">
                  <a:pos x="0" y="113"/>
                </a:cxn>
                <a:cxn ang="0">
                  <a:pos x="8" y="92"/>
                </a:cxn>
                <a:cxn ang="0">
                  <a:pos x="21" y="85"/>
                </a:cxn>
                <a:cxn ang="0">
                  <a:pos x="29" y="84"/>
                </a:cxn>
                <a:cxn ang="0">
                  <a:pos x="46" y="89"/>
                </a:cxn>
                <a:cxn ang="0">
                  <a:pos x="46" y="46"/>
                </a:cxn>
                <a:cxn ang="0">
                  <a:pos x="97" y="46"/>
                </a:cxn>
                <a:cxn ang="0">
                  <a:pos x="92" y="29"/>
                </a:cxn>
                <a:cxn ang="0">
                  <a:pos x="100" y="9"/>
                </a:cxn>
                <a:cxn ang="0">
                  <a:pos x="121" y="0"/>
                </a:cxn>
                <a:cxn ang="0">
                  <a:pos x="141" y="9"/>
                </a:cxn>
                <a:cxn ang="0">
                  <a:pos x="150" y="29"/>
                </a:cxn>
                <a:cxn ang="0">
                  <a:pos x="145" y="46"/>
                </a:cxn>
                <a:cxn ang="0">
                  <a:pos x="237" y="46"/>
                </a:cxn>
                <a:cxn ang="0">
                  <a:pos x="260" y="50"/>
                </a:cxn>
                <a:cxn ang="0">
                  <a:pos x="282" y="64"/>
                </a:cxn>
                <a:cxn ang="0">
                  <a:pos x="300" y="109"/>
                </a:cxn>
                <a:cxn ang="0">
                  <a:pos x="300" y="109"/>
                </a:cxn>
                <a:cxn ang="0">
                  <a:pos x="282" y="153"/>
                </a:cxn>
                <a:cxn ang="0">
                  <a:pos x="239" y="172"/>
                </a:cxn>
                <a:cxn ang="0">
                  <a:pos x="46" y="172"/>
                </a:cxn>
              </a:cxnLst>
              <a:rect l="0" t="0" r="r" b="b"/>
              <a:pathLst>
                <a:path w="300" h="172">
                  <a:moveTo>
                    <a:pt x="46" y="172"/>
                  </a:moveTo>
                  <a:cubicBezTo>
                    <a:pt x="46" y="136"/>
                    <a:pt x="46" y="136"/>
                    <a:pt x="46" y="136"/>
                  </a:cubicBezTo>
                  <a:cubicBezTo>
                    <a:pt x="41" y="140"/>
                    <a:pt x="35" y="142"/>
                    <a:pt x="29" y="142"/>
                  </a:cubicBezTo>
                  <a:cubicBezTo>
                    <a:pt x="28" y="142"/>
                    <a:pt x="27" y="142"/>
                    <a:pt x="26" y="142"/>
                  </a:cubicBezTo>
                  <a:cubicBezTo>
                    <a:pt x="19" y="141"/>
                    <a:pt x="13" y="138"/>
                    <a:pt x="8" y="133"/>
                  </a:cubicBezTo>
                  <a:cubicBezTo>
                    <a:pt x="3" y="127"/>
                    <a:pt x="0" y="121"/>
                    <a:pt x="0" y="113"/>
                  </a:cubicBezTo>
                  <a:cubicBezTo>
                    <a:pt x="0" y="105"/>
                    <a:pt x="3" y="98"/>
                    <a:pt x="8" y="92"/>
                  </a:cubicBezTo>
                  <a:cubicBezTo>
                    <a:pt x="12" y="88"/>
                    <a:pt x="16" y="86"/>
                    <a:pt x="21" y="85"/>
                  </a:cubicBezTo>
                  <a:cubicBezTo>
                    <a:pt x="24" y="84"/>
                    <a:pt x="26" y="84"/>
                    <a:pt x="29" y="84"/>
                  </a:cubicBezTo>
                  <a:cubicBezTo>
                    <a:pt x="35" y="84"/>
                    <a:pt x="41" y="85"/>
                    <a:pt x="46" y="89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4" y="41"/>
                    <a:pt x="92" y="35"/>
                    <a:pt x="92" y="29"/>
                  </a:cubicBezTo>
                  <a:cubicBezTo>
                    <a:pt x="92" y="21"/>
                    <a:pt x="95" y="15"/>
                    <a:pt x="100" y="9"/>
                  </a:cubicBezTo>
                  <a:cubicBezTo>
                    <a:pt x="106" y="3"/>
                    <a:pt x="113" y="0"/>
                    <a:pt x="121" y="0"/>
                  </a:cubicBezTo>
                  <a:cubicBezTo>
                    <a:pt x="129" y="0"/>
                    <a:pt x="136" y="3"/>
                    <a:pt x="141" y="9"/>
                  </a:cubicBezTo>
                  <a:cubicBezTo>
                    <a:pt x="147" y="15"/>
                    <a:pt x="150" y="21"/>
                    <a:pt x="150" y="29"/>
                  </a:cubicBezTo>
                  <a:cubicBezTo>
                    <a:pt x="150" y="35"/>
                    <a:pt x="148" y="41"/>
                    <a:pt x="145" y="46"/>
                  </a:cubicBezTo>
                  <a:cubicBezTo>
                    <a:pt x="237" y="46"/>
                    <a:pt x="237" y="46"/>
                    <a:pt x="237" y="46"/>
                  </a:cubicBezTo>
                  <a:cubicBezTo>
                    <a:pt x="245" y="46"/>
                    <a:pt x="253" y="47"/>
                    <a:pt x="260" y="50"/>
                  </a:cubicBezTo>
                  <a:cubicBezTo>
                    <a:pt x="268" y="53"/>
                    <a:pt x="275" y="57"/>
                    <a:pt x="282" y="64"/>
                  </a:cubicBezTo>
                  <a:cubicBezTo>
                    <a:pt x="294" y="76"/>
                    <a:pt x="300" y="91"/>
                    <a:pt x="300" y="109"/>
                  </a:cubicBezTo>
                  <a:cubicBezTo>
                    <a:pt x="300" y="109"/>
                    <a:pt x="300" y="109"/>
                    <a:pt x="300" y="109"/>
                  </a:cubicBezTo>
                  <a:cubicBezTo>
                    <a:pt x="300" y="126"/>
                    <a:pt x="294" y="141"/>
                    <a:pt x="282" y="153"/>
                  </a:cubicBezTo>
                  <a:cubicBezTo>
                    <a:pt x="270" y="165"/>
                    <a:pt x="255" y="171"/>
                    <a:pt x="239" y="172"/>
                  </a:cubicBezTo>
                  <a:lnTo>
                    <a:pt x="46" y="172"/>
                  </a:lnTo>
                  <a:close/>
                </a:path>
              </a:pathLst>
            </a:custGeom>
            <a:solidFill>
              <a:srgbClr val="3590A6"/>
            </a:solidFill>
            <a:ln w="19050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5" name="TextBox 1210"/>
          <p:cNvSpPr/>
          <p:nvPr/>
        </p:nvSpPr>
        <p:spPr>
          <a:xfrm>
            <a:off x="4290695" y="1257300"/>
            <a:ext cx="3275965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000" b="1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2000" b="1" noProof="0" dirty="0">
              <a:ln>
                <a:noFill/>
              </a:ln>
              <a:solidFill>
                <a:srgbClr val="3590A6"/>
              </a:solidFill>
              <a:uLnTx/>
              <a:uFillTx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8" name="TextBox 1210"/>
          <p:cNvSpPr/>
          <p:nvPr/>
        </p:nvSpPr>
        <p:spPr>
          <a:xfrm>
            <a:off x="4290695" y="1564005"/>
            <a:ext cx="6771640" cy="1153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endParaRPr lang="en-US" altLang="zh-CN" sz="10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753610" y="2994025"/>
            <a:ext cx="1017270" cy="1017270"/>
            <a:chOff x="1275" y="3150"/>
            <a:chExt cx="1696" cy="1696"/>
          </a:xfrm>
        </p:grpSpPr>
        <p:sp>
          <p:nvSpPr>
            <p:cNvPr id="9" name="Oval 8"/>
            <p:cNvSpPr/>
            <p:nvPr/>
          </p:nvSpPr>
          <p:spPr>
            <a:xfrm>
              <a:off x="1275" y="3150"/>
              <a:ext cx="1696" cy="1696"/>
            </a:xfrm>
            <a:prstGeom prst="ellipse">
              <a:avLst/>
            </a:prstGeom>
            <a:solidFill>
              <a:srgbClr val="3590A6"/>
            </a:solidFill>
            <a:ln w="28575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" name="AutoShape 688"/>
            <p:cNvSpPr/>
            <p:nvPr/>
          </p:nvSpPr>
          <p:spPr bwMode="auto">
            <a:xfrm>
              <a:off x="1811" y="3654"/>
              <a:ext cx="664" cy="669"/>
            </a:xfrm>
            <a:custGeom>
              <a:avLst/>
              <a:gdLst>
                <a:gd name="T0" fmla="*/ 26686541 w 21600"/>
                <a:gd name="T1" fmla="*/ 4552396 h 21600"/>
                <a:gd name="T2" fmla="*/ 22220269 w 21600"/>
                <a:gd name="T3" fmla="*/ 0 h 21600"/>
                <a:gd name="T4" fmla="*/ 17753986 w 21600"/>
                <a:gd name="T5" fmla="*/ 4552396 h 21600"/>
                <a:gd name="T6" fmla="*/ 21110775 w 21600"/>
                <a:gd name="T7" fmla="*/ 8959696 h 21600"/>
                <a:gd name="T8" fmla="*/ 21110775 w 21600"/>
                <a:gd name="T9" fmla="*/ 12495671 h 21600"/>
                <a:gd name="T10" fmla="*/ 17667522 w 21600"/>
                <a:gd name="T11" fmla="*/ 12495671 h 21600"/>
                <a:gd name="T12" fmla="*/ 13318575 w 21600"/>
                <a:gd name="T13" fmla="*/ 9047942 h 21600"/>
                <a:gd name="T14" fmla="*/ 8968362 w 21600"/>
                <a:gd name="T15" fmla="*/ 12495671 h 21600"/>
                <a:gd name="T16" fmla="*/ 3291387 w 21600"/>
                <a:gd name="T17" fmla="*/ 12495671 h 21600"/>
                <a:gd name="T18" fmla="*/ 3291387 w 21600"/>
                <a:gd name="T19" fmla="*/ 18345667 h 21600"/>
                <a:gd name="T20" fmla="*/ 0 w 21600"/>
                <a:gd name="T21" fmla="*/ 22712583 h 21600"/>
                <a:gd name="T22" fmla="*/ 4439103 w 21600"/>
                <a:gd name="T23" fmla="*/ 27238488 h 21600"/>
                <a:gd name="T24" fmla="*/ 8878206 w 21600"/>
                <a:gd name="T25" fmla="*/ 22712583 h 21600"/>
                <a:gd name="T26" fmla="*/ 5518885 w 21600"/>
                <a:gd name="T27" fmla="*/ 18327927 h 21600"/>
                <a:gd name="T28" fmla="*/ 5518885 w 21600"/>
                <a:gd name="T29" fmla="*/ 14766737 h 21600"/>
                <a:gd name="T30" fmla="*/ 8969628 w 21600"/>
                <a:gd name="T31" fmla="*/ 14766737 h 21600"/>
                <a:gd name="T32" fmla="*/ 13318575 w 21600"/>
                <a:gd name="T33" fmla="*/ 18210739 h 21600"/>
                <a:gd name="T34" fmla="*/ 17666255 w 21600"/>
                <a:gd name="T35" fmla="*/ 14766737 h 21600"/>
                <a:gd name="T36" fmla="*/ 23338390 w 21600"/>
                <a:gd name="T37" fmla="*/ 14766737 h 21600"/>
                <a:gd name="T38" fmla="*/ 23338390 w 21600"/>
                <a:gd name="T39" fmla="*/ 8957136 h 21600"/>
                <a:gd name="T40" fmla="*/ 26686541 w 21600"/>
                <a:gd name="T41" fmla="*/ 4552396 h 21600"/>
                <a:gd name="T42" fmla="*/ 6649442 w 21600"/>
                <a:gd name="T43" fmla="*/ 22712583 h 21600"/>
                <a:gd name="T44" fmla="*/ 4437837 w 21600"/>
                <a:gd name="T45" fmla="*/ 24968589 h 21600"/>
                <a:gd name="T46" fmla="*/ 2226349 w 21600"/>
                <a:gd name="T47" fmla="*/ 22712583 h 21600"/>
                <a:gd name="T48" fmla="*/ 4437837 w 21600"/>
                <a:gd name="T49" fmla="*/ 20457863 h 21600"/>
                <a:gd name="T50" fmla="*/ 6649442 w 21600"/>
                <a:gd name="T51" fmla="*/ 22712583 h 21600"/>
                <a:gd name="T52" fmla="*/ 5518885 w 21600"/>
                <a:gd name="T53" fmla="*/ 19449037 h 21600"/>
                <a:gd name="T54" fmla="*/ 5518885 w 21600"/>
                <a:gd name="T55" fmla="*/ 19449037 h 21600"/>
                <a:gd name="T56" fmla="*/ 13317309 w 21600"/>
                <a:gd name="T57" fmla="*/ 15940839 h 21600"/>
                <a:gd name="T58" fmla="*/ 11051472 w 21600"/>
                <a:gd name="T59" fmla="*/ 13630566 h 21600"/>
                <a:gd name="T60" fmla="*/ 13317309 w 21600"/>
                <a:gd name="T61" fmla="*/ 11319116 h 21600"/>
                <a:gd name="T62" fmla="*/ 15583263 w 21600"/>
                <a:gd name="T63" fmla="*/ 13630566 h 21600"/>
                <a:gd name="T64" fmla="*/ 13317309 w 21600"/>
                <a:gd name="T65" fmla="*/ 15940839 h 21600"/>
                <a:gd name="T66" fmla="*/ 22220269 w 21600"/>
                <a:gd name="T67" fmla="*/ 6836059 h 21600"/>
                <a:gd name="T68" fmla="*/ 19981602 w 21600"/>
                <a:gd name="T69" fmla="*/ 4552396 h 21600"/>
                <a:gd name="T70" fmla="*/ 22220269 w 21600"/>
                <a:gd name="T71" fmla="*/ 2269888 h 21600"/>
                <a:gd name="T72" fmla="*/ 24460192 w 21600"/>
                <a:gd name="T73" fmla="*/ 4552396 h 21600"/>
                <a:gd name="T74" fmla="*/ 22220269 w 21600"/>
                <a:gd name="T75" fmla="*/ 6836059 h 21600"/>
                <a:gd name="T76" fmla="*/ 22220269 w 21600"/>
                <a:gd name="T77" fmla="*/ 6836059 h 2160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1600" h="21600">
                  <a:moveTo>
                    <a:pt x="21600" y="3610"/>
                  </a:moveTo>
                  <a:cubicBezTo>
                    <a:pt x="21600" y="1616"/>
                    <a:pt x="19981" y="0"/>
                    <a:pt x="17985" y="0"/>
                  </a:cubicBezTo>
                  <a:cubicBezTo>
                    <a:pt x="15988" y="0"/>
                    <a:pt x="14370" y="1616"/>
                    <a:pt x="14370" y="3610"/>
                  </a:cubicBezTo>
                  <a:cubicBezTo>
                    <a:pt x="14370" y="5294"/>
                    <a:pt x="15526" y="6705"/>
                    <a:pt x="17087" y="7105"/>
                  </a:cubicBezTo>
                  <a:lnTo>
                    <a:pt x="17087" y="9909"/>
                  </a:lnTo>
                  <a:lnTo>
                    <a:pt x="14300" y="9909"/>
                  </a:lnTo>
                  <a:cubicBezTo>
                    <a:pt x="13898" y="8338"/>
                    <a:pt x="12477" y="7175"/>
                    <a:pt x="10780" y="7175"/>
                  </a:cubicBezTo>
                  <a:cubicBezTo>
                    <a:pt x="9082" y="7175"/>
                    <a:pt x="7660" y="8338"/>
                    <a:pt x="7259" y="9909"/>
                  </a:cubicBezTo>
                  <a:lnTo>
                    <a:pt x="2664" y="9909"/>
                  </a:lnTo>
                  <a:lnTo>
                    <a:pt x="2664" y="14548"/>
                  </a:lnTo>
                  <a:cubicBezTo>
                    <a:pt x="1131" y="14957"/>
                    <a:pt x="0" y="16351"/>
                    <a:pt x="0" y="18011"/>
                  </a:cubicBezTo>
                  <a:cubicBezTo>
                    <a:pt x="0" y="19993"/>
                    <a:pt x="1609" y="21600"/>
                    <a:pt x="3593" y="21600"/>
                  </a:cubicBezTo>
                  <a:cubicBezTo>
                    <a:pt x="5577" y="21600"/>
                    <a:pt x="7186" y="19994"/>
                    <a:pt x="7186" y="18011"/>
                  </a:cubicBezTo>
                  <a:cubicBezTo>
                    <a:pt x="7186" y="16331"/>
                    <a:pt x="6028" y="14925"/>
                    <a:pt x="4467" y="14534"/>
                  </a:cubicBezTo>
                  <a:lnTo>
                    <a:pt x="4467" y="11710"/>
                  </a:lnTo>
                  <a:lnTo>
                    <a:pt x="7260" y="11710"/>
                  </a:lnTo>
                  <a:cubicBezTo>
                    <a:pt x="7662" y="13279"/>
                    <a:pt x="9083" y="14441"/>
                    <a:pt x="10780" y="14441"/>
                  </a:cubicBezTo>
                  <a:cubicBezTo>
                    <a:pt x="12476" y="14441"/>
                    <a:pt x="13897" y="13279"/>
                    <a:pt x="14299" y="11710"/>
                  </a:cubicBezTo>
                  <a:lnTo>
                    <a:pt x="18890" y="11710"/>
                  </a:lnTo>
                  <a:lnTo>
                    <a:pt x="18890" y="7103"/>
                  </a:lnTo>
                  <a:cubicBezTo>
                    <a:pt x="20447" y="6701"/>
                    <a:pt x="21600" y="5293"/>
                    <a:pt x="21600" y="3610"/>
                  </a:cubicBezTo>
                  <a:close/>
                  <a:moveTo>
                    <a:pt x="5382" y="18011"/>
                  </a:moveTo>
                  <a:cubicBezTo>
                    <a:pt x="5382" y="18997"/>
                    <a:pt x="4580" y="19800"/>
                    <a:pt x="3592" y="19800"/>
                  </a:cubicBezTo>
                  <a:cubicBezTo>
                    <a:pt x="2605" y="19800"/>
                    <a:pt x="1802" y="18997"/>
                    <a:pt x="1802" y="18011"/>
                  </a:cubicBezTo>
                  <a:cubicBezTo>
                    <a:pt x="1802" y="17025"/>
                    <a:pt x="2605" y="16223"/>
                    <a:pt x="3592" y="16223"/>
                  </a:cubicBezTo>
                  <a:cubicBezTo>
                    <a:pt x="4580" y="16223"/>
                    <a:pt x="5382" y="17025"/>
                    <a:pt x="5382" y="18011"/>
                  </a:cubicBezTo>
                  <a:close/>
                  <a:moveTo>
                    <a:pt x="4467" y="15423"/>
                  </a:moveTo>
                  <a:lnTo>
                    <a:pt x="4467" y="15423"/>
                  </a:lnTo>
                  <a:close/>
                  <a:moveTo>
                    <a:pt x="10779" y="12641"/>
                  </a:moveTo>
                  <a:cubicBezTo>
                    <a:pt x="9768" y="12641"/>
                    <a:pt x="8945" y="11819"/>
                    <a:pt x="8945" y="10809"/>
                  </a:cubicBezTo>
                  <a:cubicBezTo>
                    <a:pt x="8945" y="9798"/>
                    <a:pt x="9768" y="8976"/>
                    <a:pt x="10779" y="8976"/>
                  </a:cubicBezTo>
                  <a:cubicBezTo>
                    <a:pt x="11791" y="8976"/>
                    <a:pt x="12613" y="9798"/>
                    <a:pt x="12613" y="10809"/>
                  </a:cubicBezTo>
                  <a:cubicBezTo>
                    <a:pt x="12614" y="11819"/>
                    <a:pt x="11791" y="12641"/>
                    <a:pt x="10779" y="12641"/>
                  </a:cubicBezTo>
                  <a:close/>
                  <a:moveTo>
                    <a:pt x="17985" y="5421"/>
                  </a:moveTo>
                  <a:cubicBezTo>
                    <a:pt x="16986" y="5421"/>
                    <a:pt x="16173" y="4609"/>
                    <a:pt x="16173" y="3610"/>
                  </a:cubicBezTo>
                  <a:cubicBezTo>
                    <a:pt x="16173" y="2613"/>
                    <a:pt x="16986" y="1800"/>
                    <a:pt x="17985" y="1800"/>
                  </a:cubicBezTo>
                  <a:cubicBezTo>
                    <a:pt x="18984" y="1800"/>
                    <a:pt x="19798" y="2613"/>
                    <a:pt x="19798" y="3610"/>
                  </a:cubicBezTo>
                  <a:cubicBezTo>
                    <a:pt x="19798" y="4609"/>
                    <a:pt x="18984" y="5421"/>
                    <a:pt x="17985" y="5421"/>
                  </a:cubicBezTo>
                  <a:close/>
                  <a:moveTo>
                    <a:pt x="17985" y="5421"/>
                  </a:moveTo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0" tIns="0" rIns="0" bIns="0"/>
            <a:lstStyle/>
            <a:p>
              <a:pPr algn="ctr"/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03110" y="2994025"/>
            <a:ext cx="1017270" cy="1017270"/>
            <a:chOff x="5008" y="3150"/>
            <a:chExt cx="1696" cy="1696"/>
          </a:xfrm>
          <a:solidFill>
            <a:srgbClr val="91A05C"/>
          </a:solidFill>
        </p:grpSpPr>
        <p:sp>
          <p:nvSpPr>
            <p:cNvPr id="2" name="Oval 14"/>
            <p:cNvSpPr/>
            <p:nvPr/>
          </p:nvSpPr>
          <p:spPr>
            <a:xfrm>
              <a:off x="5008" y="3150"/>
              <a:ext cx="1696" cy="1696"/>
            </a:xfrm>
            <a:prstGeom prst="ellipse">
              <a:avLst/>
            </a:prstGeom>
            <a:solidFill>
              <a:srgbClr val="EA994A"/>
            </a:solidFill>
            <a:ln w="28575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6" name="Group 425"/>
            <p:cNvGrpSpPr/>
            <p:nvPr/>
          </p:nvGrpSpPr>
          <p:grpSpPr bwMode="auto">
            <a:xfrm>
              <a:off x="5547" y="3741"/>
              <a:ext cx="660" cy="510"/>
              <a:chOff x="0" y="0"/>
              <a:chExt cx="572" cy="440"/>
            </a:xfrm>
            <a:grpFill/>
          </p:grpSpPr>
          <p:sp>
            <p:nvSpPr>
              <p:cNvPr id="11" name="AutoShape 422"/>
              <p:cNvSpPr/>
              <p:nvPr/>
            </p:nvSpPr>
            <p:spPr bwMode="auto">
              <a:xfrm>
                <a:off x="56" y="0"/>
                <a:ext cx="450" cy="29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21600" y="1905"/>
                    </a:moveTo>
                    <a:cubicBezTo>
                      <a:pt x="21600" y="610"/>
                      <a:pt x="21195" y="0"/>
                      <a:pt x="20336" y="0"/>
                    </a:cubicBezTo>
                    <a:lnTo>
                      <a:pt x="1264" y="0"/>
                    </a:lnTo>
                    <a:cubicBezTo>
                      <a:pt x="405" y="0"/>
                      <a:pt x="0" y="610"/>
                      <a:pt x="0" y="1905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905"/>
                    </a:lnTo>
                    <a:close/>
                    <a:moveTo>
                      <a:pt x="19849" y="18962"/>
                    </a:moveTo>
                    <a:lnTo>
                      <a:pt x="1751" y="18962"/>
                    </a:lnTo>
                    <a:lnTo>
                      <a:pt x="1751" y="2638"/>
                    </a:lnTo>
                    <a:lnTo>
                      <a:pt x="19849" y="2638"/>
                    </a:lnTo>
                    <a:lnTo>
                      <a:pt x="19849" y="18962"/>
                    </a:lnTo>
                    <a:close/>
                    <a:moveTo>
                      <a:pt x="19849" y="18962"/>
                    </a:move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lIns="0" tIns="0" rIns="0" bIns="0"/>
              <a:lstStyle/>
              <a:p>
                <a:endParaRPr lang="en-US" sz="28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2" name="AutoShape 423"/>
              <p:cNvSpPr/>
              <p:nvPr/>
            </p:nvSpPr>
            <p:spPr bwMode="auto">
              <a:xfrm>
                <a:off x="0" y="328"/>
                <a:ext cx="572" cy="6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19302" y="0"/>
                    </a:moveTo>
                    <a:lnTo>
                      <a:pt x="2298" y="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19302" y="0"/>
                    </a:lnTo>
                    <a:close/>
                    <a:moveTo>
                      <a:pt x="8272" y="14893"/>
                    </a:moveTo>
                    <a:lnTo>
                      <a:pt x="9191" y="7037"/>
                    </a:lnTo>
                    <a:lnTo>
                      <a:pt x="12408" y="7037"/>
                    </a:lnTo>
                    <a:lnTo>
                      <a:pt x="13328" y="14893"/>
                    </a:lnTo>
                    <a:lnTo>
                      <a:pt x="8272" y="14893"/>
                    </a:lnTo>
                    <a:close/>
                    <a:moveTo>
                      <a:pt x="8272" y="14893"/>
                    </a:move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lIns="0" tIns="0" rIns="0" bIns="0"/>
              <a:lstStyle/>
              <a:p>
                <a:endParaRPr lang="en-US" sz="28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3" name="AutoShape 424"/>
              <p:cNvSpPr/>
              <p:nvPr/>
            </p:nvSpPr>
            <p:spPr bwMode="auto">
              <a:xfrm>
                <a:off x="0" y="416"/>
                <a:ext cx="572" cy="2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690" y="21600"/>
                    </a:moveTo>
                    <a:cubicBezTo>
                      <a:pt x="1465" y="21600"/>
                      <a:pt x="20318" y="21600"/>
                      <a:pt x="20911" y="21600"/>
                    </a:cubicBezTo>
                    <a:cubicBezTo>
                      <a:pt x="21552" y="21600"/>
                      <a:pt x="21600" y="0"/>
                      <a:pt x="21600" y="0"/>
                    </a:cubicBezTo>
                    <a:lnTo>
                      <a:pt x="0" y="0"/>
                    </a:lnTo>
                    <a:cubicBezTo>
                      <a:pt x="0" y="0"/>
                      <a:pt x="18" y="21600"/>
                      <a:pt x="690" y="21600"/>
                    </a:cubicBezTo>
                    <a:close/>
                    <a:moveTo>
                      <a:pt x="690" y="21600"/>
                    </a:moveTo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lIns="0" tIns="0" rIns="0" bIns="0"/>
              <a:lstStyle/>
              <a:p>
                <a:endParaRPr lang="en-US" sz="28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9523730" y="2994025"/>
            <a:ext cx="1017270" cy="1017270"/>
            <a:chOff x="8742" y="3150"/>
            <a:chExt cx="1696" cy="1696"/>
          </a:xfrm>
        </p:grpSpPr>
        <p:sp>
          <p:nvSpPr>
            <p:cNvPr id="24" name="Oval 23"/>
            <p:cNvSpPr/>
            <p:nvPr/>
          </p:nvSpPr>
          <p:spPr>
            <a:xfrm>
              <a:off x="8742" y="3150"/>
              <a:ext cx="1696" cy="1696"/>
            </a:xfrm>
            <a:prstGeom prst="ellipse">
              <a:avLst/>
            </a:prstGeom>
            <a:solidFill>
              <a:srgbClr val="F3D388"/>
            </a:solidFill>
            <a:ln w="28575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23" name="Group 593"/>
            <p:cNvGrpSpPr/>
            <p:nvPr/>
          </p:nvGrpSpPr>
          <p:grpSpPr bwMode="auto">
            <a:xfrm>
              <a:off x="9259" y="3712"/>
              <a:ext cx="669" cy="555"/>
              <a:chOff x="0" y="0"/>
              <a:chExt cx="575" cy="480"/>
            </a:xfrm>
            <a:solidFill>
              <a:srgbClr val="90A613"/>
            </a:solidFill>
          </p:grpSpPr>
          <p:sp>
            <p:nvSpPr>
              <p:cNvPr id="25" name="AutoShape 590"/>
              <p:cNvSpPr/>
              <p:nvPr/>
            </p:nvSpPr>
            <p:spPr bwMode="auto">
              <a:xfrm>
                <a:off x="0" y="0"/>
                <a:ext cx="575" cy="4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7905" y="6300"/>
                    </a:moveTo>
                    <a:lnTo>
                      <a:pt x="15882" y="0"/>
                    </a:lnTo>
                    <a:lnTo>
                      <a:pt x="0" y="7315"/>
                    </a:lnTo>
                    <a:lnTo>
                      <a:pt x="4584" y="21593"/>
                    </a:lnTo>
                    <a:lnTo>
                      <a:pt x="4584" y="21600"/>
                    </a:lnTo>
                    <a:lnTo>
                      <a:pt x="21600" y="21600"/>
                    </a:lnTo>
                    <a:lnTo>
                      <a:pt x="21600" y="6301"/>
                    </a:lnTo>
                    <a:lnTo>
                      <a:pt x="17905" y="6301"/>
                    </a:lnTo>
                    <a:lnTo>
                      <a:pt x="17905" y="6300"/>
                    </a:lnTo>
                    <a:close/>
                    <a:moveTo>
                      <a:pt x="16384" y="6300"/>
                    </a:moveTo>
                    <a:lnTo>
                      <a:pt x="6158" y="6300"/>
                    </a:lnTo>
                    <a:lnTo>
                      <a:pt x="15067" y="2197"/>
                    </a:lnTo>
                    <a:lnTo>
                      <a:pt x="16384" y="6300"/>
                    </a:lnTo>
                    <a:close/>
                    <a:moveTo>
                      <a:pt x="1835" y="8292"/>
                    </a:moveTo>
                    <a:lnTo>
                      <a:pt x="4585" y="7025"/>
                    </a:lnTo>
                    <a:lnTo>
                      <a:pt x="4585" y="16856"/>
                    </a:lnTo>
                    <a:lnTo>
                      <a:pt x="1835" y="8292"/>
                    </a:lnTo>
                    <a:close/>
                    <a:moveTo>
                      <a:pt x="6004" y="19900"/>
                    </a:moveTo>
                    <a:lnTo>
                      <a:pt x="6004" y="8001"/>
                    </a:lnTo>
                    <a:lnTo>
                      <a:pt x="20180" y="8001"/>
                    </a:lnTo>
                    <a:lnTo>
                      <a:pt x="20180" y="19900"/>
                    </a:lnTo>
                    <a:lnTo>
                      <a:pt x="6004" y="19900"/>
                    </a:lnTo>
                    <a:close/>
                    <a:moveTo>
                      <a:pt x="6004" y="19900"/>
                    </a:move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lIns="0" tIns="0" rIns="0" bIns="0"/>
              <a:lstStyle/>
              <a:p>
                <a:endParaRPr lang="en-US" sz="28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6" name="AutoShape 591"/>
              <p:cNvSpPr/>
              <p:nvPr/>
            </p:nvSpPr>
            <p:spPr bwMode="auto">
              <a:xfrm>
                <a:off x="208" y="240"/>
                <a:ext cx="298" cy="17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8676" y="4990"/>
                    </a:moveTo>
                    <a:lnTo>
                      <a:pt x="16483" y="6268"/>
                    </a:lnTo>
                    <a:lnTo>
                      <a:pt x="14584" y="0"/>
                    </a:lnTo>
                    <a:lnTo>
                      <a:pt x="8443" y="15510"/>
                    </a:lnTo>
                    <a:lnTo>
                      <a:pt x="5154" y="11801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18676" y="4990"/>
                    </a:lnTo>
                    <a:close/>
                    <a:moveTo>
                      <a:pt x="18676" y="4990"/>
                    </a:move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lIns="0" tIns="0" rIns="0" bIns="0"/>
              <a:lstStyle/>
              <a:p>
                <a:endParaRPr lang="en-US" sz="28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7" name="AutoShape 592"/>
              <p:cNvSpPr/>
              <p:nvPr/>
            </p:nvSpPr>
            <p:spPr bwMode="auto">
              <a:xfrm>
                <a:off x="208" y="223"/>
                <a:ext cx="71" cy="72"/>
              </a:xfrm>
              <a:custGeom>
                <a:avLst/>
                <a:gdLst>
                  <a:gd name="T0" fmla="*/ 0 w 21598"/>
                  <a:gd name="T1" fmla="*/ 0 h 21598"/>
                  <a:gd name="T2" fmla="*/ 0 w 21598"/>
                  <a:gd name="T3" fmla="*/ 0 h 21598"/>
                  <a:gd name="T4" fmla="*/ 0 w 21598"/>
                  <a:gd name="T5" fmla="*/ 0 h 21598"/>
                  <a:gd name="T6" fmla="*/ 0 w 21598"/>
                  <a:gd name="T7" fmla="*/ 0 h 21598"/>
                  <a:gd name="T8" fmla="*/ 0 w 21598"/>
                  <a:gd name="T9" fmla="*/ 0 h 21598"/>
                  <a:gd name="T10" fmla="*/ 0 w 21598"/>
                  <a:gd name="T11" fmla="*/ 0 h 21598"/>
                  <a:gd name="T12" fmla="*/ 0 w 21598"/>
                  <a:gd name="T13" fmla="*/ 0 h 21598"/>
                  <a:gd name="T14" fmla="*/ 0 w 21598"/>
                  <a:gd name="T15" fmla="*/ 0 h 21598"/>
                  <a:gd name="T16" fmla="*/ 0 w 21598"/>
                  <a:gd name="T17" fmla="*/ 0 h 21598"/>
                  <a:gd name="T18" fmla="*/ 0 w 21598"/>
                  <a:gd name="T19" fmla="*/ 0 h 21598"/>
                  <a:gd name="T20" fmla="*/ 0 w 21598"/>
                  <a:gd name="T21" fmla="*/ 0 h 21598"/>
                  <a:gd name="T22" fmla="*/ 0 w 21598"/>
                  <a:gd name="T23" fmla="*/ 0 h 21598"/>
                  <a:gd name="T24" fmla="*/ 0 w 21598"/>
                  <a:gd name="T25" fmla="*/ 0 h 21598"/>
                  <a:gd name="T26" fmla="*/ 0 w 21598"/>
                  <a:gd name="T27" fmla="*/ 0 h 21598"/>
                  <a:gd name="T28" fmla="*/ 0 w 21598"/>
                  <a:gd name="T29" fmla="*/ 0 h 21598"/>
                  <a:gd name="T30" fmla="*/ 0 w 21598"/>
                  <a:gd name="T31" fmla="*/ 0 h 21598"/>
                  <a:gd name="T32" fmla="*/ 0 w 21598"/>
                  <a:gd name="T33" fmla="*/ 0 h 21598"/>
                  <a:gd name="T34" fmla="*/ 0 w 21598"/>
                  <a:gd name="T35" fmla="*/ 0 h 215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598" h="21598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  <a:moveTo>
                      <a:pt x="21598" y="10799"/>
                    </a:move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lIns="0" tIns="0" rIns="0" bIns="0"/>
              <a:lstStyle/>
              <a:p>
                <a:endParaRPr lang="en-US" sz="28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4272915" y="4121785"/>
            <a:ext cx="1978025" cy="112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21780" y="4121785"/>
            <a:ext cx="1978025" cy="112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084310" y="4121785"/>
            <a:ext cx="1978025" cy="112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5022850" y="2633395"/>
            <a:ext cx="2090420" cy="59817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zh-CN" altLang="en-US" sz="32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工作体会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90770" y="1372285"/>
            <a:ext cx="23545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  <a:sym typeface="+mn-ea"/>
              </a:rPr>
              <a:t>02</a:t>
            </a:r>
            <a:endParaRPr lang="en-US" altLang="zh-CN" sz="8800" noProof="0" dirty="0">
              <a:ln>
                <a:noFill/>
              </a:ln>
              <a:solidFill>
                <a:srgbClr val="3590A6"/>
              </a:solidFill>
              <a:uLnTx/>
              <a:uFillTx/>
              <a:latin typeface="华文彩云" panose="02010800040101010101" charset="-122"/>
              <a:ea typeface="华文彩云" panose="0201080004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28908" y="3231565"/>
            <a:ext cx="16783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dirty="0">
                <a:ea typeface="锐字工房云字库细圆GBK" panose="02010604000000000000" pitchFamily="2" charset="-122"/>
                <a:sym typeface="+mn-ea"/>
              </a:rPr>
              <a:t>Self-evaluation</a:t>
            </a:r>
            <a:endParaRPr lang="en-US" altLang="zh-CN" dirty="0">
              <a:ea typeface="锐字工房云字库细圆GBK" panose="02010604000000000000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43200" y="3702100"/>
            <a:ext cx="664972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sz="10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sz="1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-12643" y="2257425"/>
            <a:ext cx="12250643" cy="5582298"/>
            <a:chOff x="-12643" y="2257425"/>
            <a:chExt cx="12250643" cy="558229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3399" y="4933096"/>
              <a:ext cx="2869858" cy="290662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643" y="2865952"/>
              <a:ext cx="1701744" cy="399204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91750" y="2257425"/>
              <a:ext cx="1946250" cy="5253751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21588" y="3798062"/>
              <a:ext cx="4602474" cy="3059938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/>
          </p:nvGrpSpPr>
          <p:grpSpPr>
            <a:xfrm rot="1653379">
              <a:off x="1063974" y="3899194"/>
              <a:ext cx="2643862" cy="3757168"/>
              <a:chOff x="593761" y="3798062"/>
              <a:chExt cx="2643862" cy="3757168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761" y="4197985"/>
                <a:ext cx="2643862" cy="3357245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8949" y="3798062"/>
                <a:ext cx="1666367" cy="1922116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600835" y="1038225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F3D388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01</a:t>
            </a:r>
            <a:endParaRPr lang="en-US" altLang="zh-CN" sz="2800" noProof="0" dirty="0">
              <a:ln>
                <a:noFill/>
              </a:ln>
              <a:solidFill>
                <a:srgbClr val="F3D388"/>
              </a:solidFill>
              <a:uLnTx/>
              <a:uFillTx/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0835" y="1467485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205355" y="1130300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54165" y="1038225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EA994A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05</a:t>
            </a:r>
            <a:endParaRPr lang="en-US" altLang="zh-CN" sz="2800" noProof="0" dirty="0">
              <a:ln>
                <a:noFill/>
              </a:ln>
              <a:solidFill>
                <a:srgbClr val="EA994A"/>
              </a:solidFill>
              <a:uLnTx/>
              <a:uFillTx/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54165" y="1467485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58685" y="1130300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00835" y="2342515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02</a:t>
            </a:r>
            <a:endParaRPr lang="en-US" altLang="zh-CN" sz="2800" noProof="0" dirty="0">
              <a:ln>
                <a:noFill/>
              </a:ln>
              <a:solidFill>
                <a:srgbClr val="3590A6"/>
              </a:solidFill>
              <a:uLnTx/>
              <a:uFillTx/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00835" y="2771775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05355" y="2434590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54165" y="2342515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F3D388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06</a:t>
            </a:r>
            <a:endParaRPr lang="en-US" altLang="zh-CN" sz="2800" noProof="0" dirty="0">
              <a:ln>
                <a:noFill/>
              </a:ln>
              <a:solidFill>
                <a:srgbClr val="F3D388"/>
              </a:solidFill>
              <a:uLnTx/>
              <a:uFillTx/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54165" y="2771775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58685" y="2434590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00835" y="3500120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EA994A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03</a:t>
            </a:r>
            <a:endParaRPr lang="en-US" altLang="zh-CN" sz="2800" noProof="0" dirty="0">
              <a:ln>
                <a:noFill/>
              </a:ln>
              <a:solidFill>
                <a:srgbClr val="EA994A"/>
              </a:solidFill>
              <a:uLnTx/>
              <a:uFillTx/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00835" y="3929380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05355" y="3592195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54165" y="3500120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07</a:t>
            </a:r>
            <a:endParaRPr lang="en-US" altLang="zh-CN" sz="2800" noProof="0" dirty="0">
              <a:ln>
                <a:noFill/>
              </a:ln>
              <a:solidFill>
                <a:srgbClr val="3590A6"/>
              </a:solidFill>
              <a:uLnTx/>
              <a:uFillTx/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54165" y="3929380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258685" y="3592195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00835" y="4804410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04</a:t>
            </a:r>
            <a:endParaRPr lang="en-US" altLang="zh-CN" sz="2800" noProof="0" dirty="0">
              <a:ln>
                <a:noFill/>
              </a:ln>
              <a:solidFill>
                <a:srgbClr val="3590A6"/>
              </a:solidFill>
              <a:uLnTx/>
              <a:uFillTx/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00835" y="5233670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05355" y="4896485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54165" y="4804410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EA994A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08</a:t>
            </a:r>
            <a:endParaRPr lang="en-US" altLang="zh-CN" sz="2800" noProof="0" dirty="0">
              <a:ln>
                <a:noFill/>
              </a:ln>
              <a:solidFill>
                <a:srgbClr val="EA994A"/>
              </a:solidFill>
              <a:uLnTx/>
              <a:uFillTx/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654165" y="5233670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258685" y="4896485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ea typeface="方正舒体" panose="02010601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点击此处添加副标题</a:t>
            </a:r>
            <a:endParaRPr kumimoji="1"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19061</Words>
  <Application>WPS 演示</Application>
  <PresentationFormat>宽屏</PresentationFormat>
  <Paragraphs>449</Paragraphs>
  <Slides>23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50" baseType="lpstr">
      <vt:lpstr>Arial</vt:lpstr>
      <vt:lpstr>宋体</vt:lpstr>
      <vt:lpstr>Wingdings</vt:lpstr>
      <vt:lpstr>Kozuka Mincho Pro H</vt:lpstr>
      <vt:lpstr>Yu Gothic UI Semibold</vt:lpstr>
      <vt:lpstr>Times New Roman</vt:lpstr>
      <vt:lpstr>站酷庆科黄油体</vt:lpstr>
      <vt:lpstr>微软雅黑</vt:lpstr>
      <vt:lpstr>Arial Unicode MS</vt:lpstr>
      <vt:lpstr>华文彩云</vt:lpstr>
      <vt:lpstr>锐字工房云字库细圆GBK</vt:lpstr>
      <vt:lpstr>Calibri</vt:lpstr>
      <vt:lpstr>方正舒体</vt:lpstr>
      <vt:lpstr>微软雅黑 Light</vt:lpstr>
      <vt:lpstr>Open Sans</vt:lpstr>
      <vt:lpstr>Menk Amglang Tig</vt:lpstr>
      <vt:lpstr>Verdana</vt:lpstr>
      <vt:lpstr>Open Sans Light</vt:lpstr>
      <vt:lpstr>Arial Unicode MS</vt:lpstr>
      <vt:lpstr>Calibri Light</vt:lpstr>
      <vt:lpstr>Neris Thin</vt:lpstr>
      <vt:lpstr>Roboto Light</vt:lpstr>
      <vt:lpstr>Roboto Medium</vt:lpstr>
      <vt:lpstr>Roboto</vt:lpstr>
      <vt:lpstr>FontAwesome</vt:lpstr>
      <vt:lpstr>Bebas Neue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东方之P</dc:creator>
  <cp:keywords>51PPT模板网</cp:keywords>
  <dc:description>www.51pptmoban.com</dc:description>
  <cp:lastModifiedBy>铭</cp:lastModifiedBy>
  <cp:revision>22</cp:revision>
  <dcterms:created xsi:type="dcterms:W3CDTF">2015-05-05T08:02:00Z</dcterms:created>
  <dcterms:modified xsi:type="dcterms:W3CDTF">2022-03-07T05:42:11Z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2D658DDCA07547E1A6A688743ECF244D</vt:lpwstr>
  </property>
</Properties>
</file>