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404" r:id="rId3"/>
    <p:sldId id="405" r:id="rId5"/>
    <p:sldId id="406" r:id="rId6"/>
    <p:sldId id="408" r:id="rId7"/>
    <p:sldId id="392" r:id="rId8"/>
    <p:sldId id="394" r:id="rId9"/>
    <p:sldId id="393" r:id="rId10"/>
    <p:sldId id="395" r:id="rId11"/>
    <p:sldId id="396" r:id="rId12"/>
    <p:sldId id="397" r:id="rId13"/>
    <p:sldId id="398" r:id="rId14"/>
    <p:sldId id="399" r:id="rId15"/>
    <p:sldId id="400" r:id="rId16"/>
    <p:sldId id="401" r:id="rId17"/>
    <p:sldId id="402" r:id="rId18"/>
    <p:sldId id="409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C00000"/>
    <a:srgbClr val="F49E00"/>
    <a:srgbClr val="DF0012"/>
    <a:srgbClr val="C90017"/>
    <a:srgbClr val="FCF7DA"/>
    <a:srgbClr val="216F58"/>
    <a:srgbClr val="01527F"/>
    <a:srgbClr val="011C27"/>
    <a:srgbClr val="DF21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81"/>
    <p:restoredTop sz="96559" autoAdjust="0"/>
  </p:normalViewPr>
  <p:slideViewPr>
    <p:cSldViewPr snapToGrid="0" snapToObjects="1">
      <p:cViewPr>
        <p:scale>
          <a:sx n="66" d="100"/>
          <a:sy n="66" d="100"/>
        </p:scale>
        <p:origin x="2250" y="21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6" d="100"/>
        <a:sy n="19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5.wdp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矩形: 圆角 16"/>
          <p:cNvSpPr/>
          <p:nvPr userDrawn="1"/>
        </p:nvSpPr>
        <p:spPr>
          <a:xfrm>
            <a:off x="454266" y="6009023"/>
            <a:ext cx="11254581" cy="597974"/>
          </a:xfrm>
          <a:prstGeom prst="roundRect">
            <a:avLst>
              <a:gd name="adj" fmla="val 28762"/>
            </a:avLst>
          </a:prstGeom>
          <a:solidFill>
            <a:srgbClr val="DF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0167" y="4408096"/>
            <a:ext cx="1524003" cy="15240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7"/>
          <a:srcRect r="6341"/>
          <a:stretch>
            <a:fillRect/>
          </a:stretch>
        </p:blipFill>
        <p:spPr>
          <a:xfrm>
            <a:off x="1821242" y="347663"/>
            <a:ext cx="10370758" cy="6512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04170" y="5203537"/>
            <a:ext cx="2204411" cy="2056606"/>
          </a:xfrm>
          <a:prstGeom prst="rect">
            <a:avLst/>
          </a:prstGeom>
        </p:spPr>
      </p:pic>
      <p:sp>
        <p:nvSpPr>
          <p:cNvPr id="5" name="矩形: 圆角 4"/>
          <p:cNvSpPr/>
          <p:nvPr userDrawn="1"/>
        </p:nvSpPr>
        <p:spPr>
          <a:xfrm>
            <a:off x="454266" y="573302"/>
            <a:ext cx="11254581" cy="5862159"/>
          </a:xfrm>
          <a:prstGeom prst="roundRect">
            <a:avLst>
              <a:gd name="adj" fmla="val 201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44359" y="-2928"/>
            <a:ext cx="11905851" cy="1677888"/>
            <a:chOff x="-5897647" y="850"/>
            <a:chExt cx="22852011" cy="32205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0"/>
            <a:srcRect l="39670" t="38133"/>
            <a:stretch>
              <a:fillRect/>
            </a:stretch>
          </p:blipFill>
          <p:spPr>
            <a:xfrm>
              <a:off x="-5897647" y="850"/>
              <a:ext cx="4115886" cy="322052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0"/>
            <a:srcRect l="39670" t="38133"/>
            <a:stretch>
              <a:fillRect/>
            </a:stretch>
          </p:blipFill>
          <p:spPr>
            <a:xfrm flipH="1">
              <a:off x="12830968" y="850"/>
              <a:ext cx="4123396" cy="3220526"/>
            </a:xfrm>
            <a:prstGeom prst="rect">
              <a:avLst/>
            </a:prstGeom>
          </p:spPr>
        </p:pic>
      </p:grpSp>
      <p:sp>
        <p:nvSpPr>
          <p:cNvPr id="10" name="任意多边形: 形状 9"/>
          <p:cNvSpPr/>
          <p:nvPr userDrawn="1"/>
        </p:nvSpPr>
        <p:spPr>
          <a:xfrm flipV="1">
            <a:off x="4014458" y="119152"/>
            <a:ext cx="170055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noFill/>
          <a:ln w="9525" cap="flat">
            <a:gradFill>
              <a:gsLst>
                <a:gs pos="45000">
                  <a:srgbClr val="FFFF00">
                    <a:alpha val="0"/>
                  </a:srgbClr>
                </a:gs>
                <a:gs pos="100000">
                  <a:srgbClr val="F49E00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" name="任意多边形: 形状 10"/>
          <p:cNvSpPr/>
          <p:nvPr userDrawn="1"/>
        </p:nvSpPr>
        <p:spPr>
          <a:xfrm flipH="1" flipV="1">
            <a:off x="6520537" y="119152"/>
            <a:ext cx="167422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noFill/>
          <a:ln w="9525" cap="flat">
            <a:gradFill>
              <a:gsLst>
                <a:gs pos="45000">
                  <a:srgbClr val="FFFF00">
                    <a:alpha val="0"/>
                  </a:srgbClr>
                </a:gs>
                <a:gs pos="100000">
                  <a:srgbClr val="F49E00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5" name="任意多边形: 形状 14"/>
          <p:cNvSpPr/>
          <p:nvPr userDrawn="1"/>
        </p:nvSpPr>
        <p:spPr>
          <a:xfrm flipV="1">
            <a:off x="1821399" y="270739"/>
            <a:ext cx="170055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noFill/>
          <a:ln w="9525" cap="flat">
            <a:gradFill>
              <a:gsLst>
                <a:gs pos="45000">
                  <a:srgbClr val="FFFF00">
                    <a:alpha val="0"/>
                  </a:srgbClr>
                </a:gs>
                <a:gs pos="100000">
                  <a:srgbClr val="F49E00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任意多边形: 形状 15"/>
          <p:cNvSpPr/>
          <p:nvPr userDrawn="1"/>
        </p:nvSpPr>
        <p:spPr>
          <a:xfrm flipH="1" flipV="1">
            <a:off x="8696379" y="251003"/>
            <a:ext cx="167422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noFill/>
          <a:ln w="9525" cap="flat">
            <a:gradFill>
              <a:gsLst>
                <a:gs pos="45000">
                  <a:srgbClr val="FFFF00">
                    <a:alpha val="0"/>
                  </a:srgbClr>
                </a:gs>
                <a:gs pos="100000">
                  <a:srgbClr val="F49E00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.xml"/><Relationship Id="rId8" Type="http://schemas.openxmlformats.org/officeDocument/2006/relationships/image" Target="../media/image6.png"/><Relationship Id="rId7" Type="http://schemas.openxmlformats.org/officeDocument/2006/relationships/image" Target="../media/image2.png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image" Target="../media/image6.png"/><Relationship Id="rId7" Type="http://schemas.openxmlformats.org/officeDocument/2006/relationships/image" Target="../media/image2.png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6.png"/><Relationship Id="rId7" Type="http://schemas.openxmlformats.org/officeDocument/2006/relationships/image" Target="../media/image2.png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6.png"/><Relationship Id="rId7" Type="http://schemas.openxmlformats.org/officeDocument/2006/relationships/image" Target="../media/image2.png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图片 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9631" y="4791622"/>
            <a:ext cx="2204411" cy="2056606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 rotWithShape="1">
          <a:blip r:embed="rId4"/>
          <a:srcRect t="28713"/>
          <a:stretch>
            <a:fillRect/>
          </a:stretch>
        </p:blipFill>
        <p:spPr>
          <a:xfrm>
            <a:off x="152400" y="850"/>
            <a:ext cx="12192000" cy="19418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/>
          <a:srcRect b="4740"/>
          <a:stretch>
            <a:fillRect/>
          </a:stretch>
        </p:blipFill>
        <p:spPr>
          <a:xfrm>
            <a:off x="0" y="4549850"/>
            <a:ext cx="12192000" cy="2312334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169" y="347663"/>
            <a:ext cx="11072812" cy="6512429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4536" y="1142995"/>
            <a:ext cx="1524003" cy="1524003"/>
          </a:xfrm>
          <a:prstGeom prst="rect">
            <a:avLst/>
          </a:prstGeom>
        </p:spPr>
      </p:pic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7370813" y="3877340"/>
            <a:ext cx="4246563" cy="2667001"/>
            <a:chOff x="2502" y="2561"/>
            <a:chExt cx="2675" cy="1680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4" y="2562"/>
              <a:ext cx="2652" cy="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4260" y="3081"/>
              <a:ext cx="249" cy="435"/>
            </a:xfrm>
            <a:custGeom>
              <a:avLst/>
              <a:gdLst>
                <a:gd name="T0" fmla="*/ 0 w 161"/>
                <a:gd name="T1" fmla="*/ 244 h 282"/>
                <a:gd name="T2" fmla="*/ 32 w 161"/>
                <a:gd name="T3" fmla="*/ 155 h 282"/>
                <a:gd name="T4" fmla="*/ 78 w 161"/>
                <a:gd name="T5" fmla="*/ 20 h 282"/>
                <a:gd name="T6" fmla="*/ 153 w 161"/>
                <a:gd name="T7" fmla="*/ 34 h 282"/>
                <a:gd name="T8" fmla="*/ 126 w 161"/>
                <a:gd name="T9" fmla="*/ 78 h 282"/>
                <a:gd name="T10" fmla="*/ 90 w 161"/>
                <a:gd name="T11" fmla="*/ 150 h 282"/>
                <a:gd name="T12" fmla="*/ 57 w 161"/>
                <a:gd name="T13" fmla="*/ 282 h 282"/>
                <a:gd name="T14" fmla="*/ 0 w 161"/>
                <a:gd name="T15" fmla="*/ 24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282">
                  <a:moveTo>
                    <a:pt x="0" y="244"/>
                  </a:moveTo>
                  <a:cubicBezTo>
                    <a:pt x="0" y="244"/>
                    <a:pt x="34" y="204"/>
                    <a:pt x="32" y="155"/>
                  </a:cubicBezTo>
                  <a:cubicBezTo>
                    <a:pt x="30" y="106"/>
                    <a:pt x="47" y="39"/>
                    <a:pt x="78" y="20"/>
                  </a:cubicBezTo>
                  <a:cubicBezTo>
                    <a:pt x="108" y="0"/>
                    <a:pt x="146" y="9"/>
                    <a:pt x="153" y="34"/>
                  </a:cubicBezTo>
                  <a:cubicBezTo>
                    <a:pt x="161" y="59"/>
                    <a:pt x="147" y="73"/>
                    <a:pt x="126" y="78"/>
                  </a:cubicBezTo>
                  <a:cubicBezTo>
                    <a:pt x="106" y="84"/>
                    <a:pt x="92" y="109"/>
                    <a:pt x="90" y="150"/>
                  </a:cubicBezTo>
                  <a:cubicBezTo>
                    <a:pt x="88" y="191"/>
                    <a:pt x="93" y="239"/>
                    <a:pt x="57" y="282"/>
                  </a:cubicBezTo>
                  <a:lnTo>
                    <a:pt x="0" y="244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4321" y="3164"/>
              <a:ext cx="91" cy="82"/>
            </a:xfrm>
            <a:custGeom>
              <a:avLst/>
              <a:gdLst>
                <a:gd name="T0" fmla="*/ 29 w 59"/>
                <a:gd name="T1" fmla="*/ 11 h 53"/>
                <a:gd name="T2" fmla="*/ 12 w 59"/>
                <a:gd name="T3" fmla="*/ 0 h 53"/>
                <a:gd name="T4" fmla="*/ 0 w 59"/>
                <a:gd name="T5" fmla="*/ 35 h 53"/>
                <a:gd name="T6" fmla="*/ 7 w 59"/>
                <a:gd name="T7" fmla="*/ 39 h 53"/>
                <a:gd name="T8" fmla="*/ 53 w 59"/>
                <a:gd name="T9" fmla="*/ 46 h 53"/>
                <a:gd name="T10" fmla="*/ 57 w 59"/>
                <a:gd name="T11" fmla="*/ 30 h 53"/>
                <a:gd name="T12" fmla="*/ 29 w 59"/>
                <a:gd name="T13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3">
                  <a:moveTo>
                    <a:pt x="29" y="11"/>
                  </a:moveTo>
                  <a:cubicBezTo>
                    <a:pt x="23" y="8"/>
                    <a:pt x="17" y="4"/>
                    <a:pt x="12" y="0"/>
                  </a:cubicBezTo>
                  <a:cubicBezTo>
                    <a:pt x="7" y="10"/>
                    <a:pt x="3" y="22"/>
                    <a:pt x="0" y="35"/>
                  </a:cubicBezTo>
                  <a:cubicBezTo>
                    <a:pt x="3" y="36"/>
                    <a:pt x="5" y="38"/>
                    <a:pt x="7" y="39"/>
                  </a:cubicBezTo>
                  <a:cubicBezTo>
                    <a:pt x="21" y="47"/>
                    <a:pt x="38" y="53"/>
                    <a:pt x="53" y="46"/>
                  </a:cubicBezTo>
                  <a:cubicBezTo>
                    <a:pt x="59" y="43"/>
                    <a:pt x="59" y="35"/>
                    <a:pt x="57" y="30"/>
                  </a:cubicBezTo>
                  <a:cubicBezTo>
                    <a:pt x="52" y="19"/>
                    <a:pt x="39" y="15"/>
                    <a:pt x="29" y="11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4378" y="3081"/>
              <a:ext cx="129" cy="119"/>
            </a:xfrm>
            <a:custGeom>
              <a:avLst/>
              <a:gdLst>
                <a:gd name="T0" fmla="*/ 77 w 84"/>
                <a:gd name="T1" fmla="*/ 34 h 77"/>
                <a:gd name="T2" fmla="*/ 2 w 84"/>
                <a:gd name="T3" fmla="*/ 20 h 77"/>
                <a:gd name="T4" fmla="*/ 0 w 84"/>
                <a:gd name="T5" fmla="*/ 21 h 77"/>
                <a:gd name="T6" fmla="*/ 55 w 84"/>
                <a:gd name="T7" fmla="*/ 77 h 77"/>
                <a:gd name="T8" fmla="*/ 77 w 84"/>
                <a:gd name="T9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77">
                  <a:moveTo>
                    <a:pt x="77" y="34"/>
                  </a:moveTo>
                  <a:cubicBezTo>
                    <a:pt x="70" y="9"/>
                    <a:pt x="32" y="0"/>
                    <a:pt x="2" y="20"/>
                  </a:cubicBezTo>
                  <a:cubicBezTo>
                    <a:pt x="1" y="20"/>
                    <a:pt x="0" y="21"/>
                    <a:pt x="0" y="21"/>
                  </a:cubicBezTo>
                  <a:cubicBezTo>
                    <a:pt x="19" y="24"/>
                    <a:pt x="47" y="35"/>
                    <a:pt x="55" y="77"/>
                  </a:cubicBezTo>
                  <a:cubicBezTo>
                    <a:pt x="73" y="71"/>
                    <a:pt x="84" y="57"/>
                    <a:pt x="77" y="3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4310" y="3271"/>
              <a:ext cx="72" cy="71"/>
            </a:xfrm>
            <a:custGeom>
              <a:avLst/>
              <a:gdLst>
                <a:gd name="T0" fmla="*/ 14 w 47"/>
                <a:gd name="T1" fmla="*/ 6 h 46"/>
                <a:gd name="T2" fmla="*/ 1 w 47"/>
                <a:gd name="T3" fmla="*/ 0 h 46"/>
                <a:gd name="T4" fmla="*/ 0 w 47"/>
                <a:gd name="T5" fmla="*/ 32 h 46"/>
                <a:gd name="T6" fmla="*/ 0 w 47"/>
                <a:gd name="T7" fmla="*/ 38 h 46"/>
                <a:gd name="T8" fmla="*/ 41 w 47"/>
                <a:gd name="T9" fmla="*/ 38 h 46"/>
                <a:gd name="T10" fmla="*/ 44 w 47"/>
                <a:gd name="T11" fmla="*/ 22 h 46"/>
                <a:gd name="T12" fmla="*/ 14 w 47"/>
                <a:gd name="T1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6">
                  <a:moveTo>
                    <a:pt x="14" y="6"/>
                  </a:moveTo>
                  <a:cubicBezTo>
                    <a:pt x="10" y="5"/>
                    <a:pt x="5" y="2"/>
                    <a:pt x="1" y="0"/>
                  </a:cubicBezTo>
                  <a:cubicBezTo>
                    <a:pt x="0" y="11"/>
                    <a:pt x="0" y="22"/>
                    <a:pt x="0" y="32"/>
                  </a:cubicBezTo>
                  <a:cubicBezTo>
                    <a:pt x="0" y="34"/>
                    <a:pt x="0" y="36"/>
                    <a:pt x="0" y="38"/>
                  </a:cubicBezTo>
                  <a:cubicBezTo>
                    <a:pt x="13" y="44"/>
                    <a:pt x="29" y="46"/>
                    <a:pt x="41" y="38"/>
                  </a:cubicBezTo>
                  <a:cubicBezTo>
                    <a:pt x="47" y="35"/>
                    <a:pt x="47" y="27"/>
                    <a:pt x="44" y="22"/>
                  </a:cubicBezTo>
                  <a:cubicBezTo>
                    <a:pt x="38" y="12"/>
                    <a:pt x="25" y="9"/>
                    <a:pt x="14" y="6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4287" y="3365"/>
              <a:ext cx="81" cy="74"/>
            </a:xfrm>
            <a:custGeom>
              <a:avLst/>
              <a:gdLst>
                <a:gd name="T0" fmla="*/ 23 w 53"/>
                <a:gd name="T1" fmla="*/ 6 h 48"/>
                <a:gd name="T2" fmla="*/ 12 w 53"/>
                <a:gd name="T3" fmla="*/ 0 h 48"/>
                <a:gd name="T4" fmla="*/ 0 w 53"/>
                <a:gd name="T5" fmla="*/ 34 h 48"/>
                <a:gd name="T6" fmla="*/ 1 w 53"/>
                <a:gd name="T7" fmla="*/ 35 h 48"/>
                <a:gd name="T8" fmla="*/ 47 w 53"/>
                <a:gd name="T9" fmla="*/ 41 h 48"/>
                <a:gd name="T10" fmla="*/ 51 w 53"/>
                <a:gd name="T11" fmla="*/ 25 h 48"/>
                <a:gd name="T12" fmla="*/ 23 w 53"/>
                <a:gd name="T13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8">
                  <a:moveTo>
                    <a:pt x="23" y="6"/>
                  </a:moveTo>
                  <a:cubicBezTo>
                    <a:pt x="19" y="5"/>
                    <a:pt x="16" y="3"/>
                    <a:pt x="12" y="0"/>
                  </a:cubicBezTo>
                  <a:cubicBezTo>
                    <a:pt x="10" y="13"/>
                    <a:pt x="5" y="24"/>
                    <a:pt x="0" y="34"/>
                  </a:cubicBezTo>
                  <a:cubicBezTo>
                    <a:pt x="0" y="34"/>
                    <a:pt x="1" y="34"/>
                    <a:pt x="1" y="35"/>
                  </a:cubicBezTo>
                  <a:cubicBezTo>
                    <a:pt x="15" y="43"/>
                    <a:pt x="32" y="48"/>
                    <a:pt x="47" y="41"/>
                  </a:cubicBezTo>
                  <a:cubicBezTo>
                    <a:pt x="53" y="38"/>
                    <a:pt x="53" y="31"/>
                    <a:pt x="51" y="25"/>
                  </a:cubicBezTo>
                  <a:cubicBezTo>
                    <a:pt x="46" y="15"/>
                    <a:pt x="33" y="11"/>
                    <a:pt x="23" y="6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10"/>
            <p:cNvSpPr>
              <a:spLocks noChangeArrowheads="1"/>
            </p:cNvSpPr>
            <p:nvPr/>
          </p:nvSpPr>
          <p:spPr bwMode="auto">
            <a:xfrm>
              <a:off x="3241" y="4006"/>
              <a:ext cx="1215" cy="201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762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3349" y="3170"/>
              <a:ext cx="981" cy="388"/>
            </a:xfrm>
            <a:custGeom>
              <a:avLst/>
              <a:gdLst>
                <a:gd name="T0" fmla="*/ 603 w 636"/>
                <a:gd name="T1" fmla="*/ 96 h 251"/>
                <a:gd name="T2" fmla="*/ 458 w 636"/>
                <a:gd name="T3" fmla="*/ 4 h 251"/>
                <a:gd name="T4" fmla="*/ 318 w 636"/>
                <a:gd name="T5" fmla="*/ 0 h 251"/>
                <a:gd name="T6" fmla="*/ 178 w 636"/>
                <a:gd name="T7" fmla="*/ 4 h 251"/>
                <a:gd name="T8" fmla="*/ 33 w 636"/>
                <a:gd name="T9" fmla="*/ 96 h 251"/>
                <a:gd name="T10" fmla="*/ 0 w 636"/>
                <a:gd name="T11" fmla="*/ 251 h 251"/>
                <a:gd name="T12" fmla="*/ 636 w 636"/>
                <a:gd name="T13" fmla="*/ 251 h 251"/>
                <a:gd name="T14" fmla="*/ 603 w 636"/>
                <a:gd name="T15" fmla="*/ 9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6" h="251">
                  <a:moveTo>
                    <a:pt x="603" y="96"/>
                  </a:moveTo>
                  <a:cubicBezTo>
                    <a:pt x="574" y="41"/>
                    <a:pt x="513" y="0"/>
                    <a:pt x="458" y="4"/>
                  </a:cubicBezTo>
                  <a:cubicBezTo>
                    <a:pt x="426" y="6"/>
                    <a:pt x="347" y="0"/>
                    <a:pt x="318" y="0"/>
                  </a:cubicBezTo>
                  <a:cubicBezTo>
                    <a:pt x="289" y="0"/>
                    <a:pt x="210" y="6"/>
                    <a:pt x="178" y="4"/>
                  </a:cubicBezTo>
                  <a:cubicBezTo>
                    <a:pt x="123" y="0"/>
                    <a:pt x="62" y="41"/>
                    <a:pt x="33" y="96"/>
                  </a:cubicBezTo>
                  <a:cubicBezTo>
                    <a:pt x="3" y="151"/>
                    <a:pt x="0" y="251"/>
                    <a:pt x="0" y="251"/>
                  </a:cubicBezTo>
                  <a:cubicBezTo>
                    <a:pt x="636" y="251"/>
                    <a:pt x="636" y="251"/>
                    <a:pt x="636" y="251"/>
                  </a:cubicBezTo>
                  <a:cubicBezTo>
                    <a:pt x="636" y="251"/>
                    <a:pt x="633" y="151"/>
                    <a:pt x="603" y="96"/>
                  </a:cubicBezTo>
                  <a:close/>
                </a:path>
              </a:pathLst>
            </a:custGeom>
            <a:solidFill>
              <a:srgbClr val="FE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3736" y="3200"/>
              <a:ext cx="207" cy="357"/>
            </a:xfrm>
            <a:custGeom>
              <a:avLst/>
              <a:gdLst>
                <a:gd name="T0" fmla="*/ 119 w 134"/>
                <a:gd name="T1" fmla="*/ 139 h 231"/>
                <a:gd name="T2" fmla="*/ 105 w 134"/>
                <a:gd name="T3" fmla="*/ 148 h 231"/>
                <a:gd name="T4" fmla="*/ 72 w 134"/>
                <a:gd name="T5" fmla="*/ 148 h 231"/>
                <a:gd name="T6" fmla="*/ 72 w 134"/>
                <a:gd name="T7" fmla="*/ 115 h 231"/>
                <a:gd name="T8" fmla="*/ 107 w 134"/>
                <a:gd name="T9" fmla="*/ 115 h 231"/>
                <a:gd name="T10" fmla="*/ 119 w 134"/>
                <a:gd name="T11" fmla="*/ 121 h 231"/>
                <a:gd name="T12" fmla="*/ 134 w 134"/>
                <a:gd name="T13" fmla="*/ 107 h 231"/>
                <a:gd name="T14" fmla="*/ 119 w 134"/>
                <a:gd name="T15" fmla="*/ 92 h 231"/>
                <a:gd name="T16" fmla="*/ 105 w 134"/>
                <a:gd name="T17" fmla="*/ 101 h 231"/>
                <a:gd name="T18" fmla="*/ 72 w 134"/>
                <a:gd name="T19" fmla="*/ 101 h 231"/>
                <a:gd name="T20" fmla="*/ 72 w 134"/>
                <a:gd name="T21" fmla="*/ 0 h 231"/>
                <a:gd name="T22" fmla="*/ 62 w 134"/>
                <a:gd name="T23" fmla="*/ 0 h 231"/>
                <a:gd name="T24" fmla="*/ 62 w 134"/>
                <a:gd name="T25" fmla="*/ 101 h 231"/>
                <a:gd name="T26" fmla="*/ 29 w 134"/>
                <a:gd name="T27" fmla="*/ 101 h 231"/>
                <a:gd name="T28" fmla="*/ 15 w 134"/>
                <a:gd name="T29" fmla="*/ 92 h 231"/>
                <a:gd name="T30" fmla="*/ 0 w 134"/>
                <a:gd name="T31" fmla="*/ 107 h 231"/>
                <a:gd name="T32" fmla="*/ 15 w 134"/>
                <a:gd name="T33" fmla="*/ 121 h 231"/>
                <a:gd name="T34" fmla="*/ 27 w 134"/>
                <a:gd name="T35" fmla="*/ 115 h 231"/>
                <a:gd name="T36" fmla="*/ 62 w 134"/>
                <a:gd name="T37" fmla="*/ 115 h 231"/>
                <a:gd name="T38" fmla="*/ 62 w 134"/>
                <a:gd name="T39" fmla="*/ 148 h 231"/>
                <a:gd name="T40" fmla="*/ 29 w 134"/>
                <a:gd name="T41" fmla="*/ 148 h 231"/>
                <a:gd name="T42" fmla="*/ 15 w 134"/>
                <a:gd name="T43" fmla="*/ 139 h 231"/>
                <a:gd name="T44" fmla="*/ 0 w 134"/>
                <a:gd name="T45" fmla="*/ 153 h 231"/>
                <a:gd name="T46" fmla="*/ 15 w 134"/>
                <a:gd name="T47" fmla="*/ 168 h 231"/>
                <a:gd name="T48" fmla="*/ 27 w 134"/>
                <a:gd name="T49" fmla="*/ 161 h 231"/>
                <a:gd name="T50" fmla="*/ 62 w 134"/>
                <a:gd name="T51" fmla="*/ 161 h 231"/>
                <a:gd name="T52" fmla="*/ 62 w 134"/>
                <a:gd name="T53" fmla="*/ 231 h 231"/>
                <a:gd name="T54" fmla="*/ 72 w 134"/>
                <a:gd name="T55" fmla="*/ 231 h 231"/>
                <a:gd name="T56" fmla="*/ 72 w 134"/>
                <a:gd name="T57" fmla="*/ 161 h 231"/>
                <a:gd name="T58" fmla="*/ 107 w 134"/>
                <a:gd name="T59" fmla="*/ 161 h 231"/>
                <a:gd name="T60" fmla="*/ 119 w 134"/>
                <a:gd name="T61" fmla="*/ 168 h 231"/>
                <a:gd name="T62" fmla="*/ 134 w 134"/>
                <a:gd name="T63" fmla="*/ 153 h 231"/>
                <a:gd name="T64" fmla="*/ 119 w 134"/>
                <a:gd name="T65" fmla="*/ 13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231">
                  <a:moveTo>
                    <a:pt x="119" y="139"/>
                  </a:moveTo>
                  <a:cubicBezTo>
                    <a:pt x="113" y="139"/>
                    <a:pt x="108" y="143"/>
                    <a:pt x="105" y="14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9" y="119"/>
                    <a:pt x="114" y="121"/>
                    <a:pt x="119" y="121"/>
                  </a:cubicBezTo>
                  <a:cubicBezTo>
                    <a:pt x="127" y="121"/>
                    <a:pt x="134" y="115"/>
                    <a:pt x="134" y="107"/>
                  </a:cubicBezTo>
                  <a:cubicBezTo>
                    <a:pt x="134" y="99"/>
                    <a:pt x="127" y="92"/>
                    <a:pt x="119" y="92"/>
                  </a:cubicBezTo>
                  <a:cubicBezTo>
                    <a:pt x="113" y="92"/>
                    <a:pt x="108" y="96"/>
                    <a:pt x="105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6" y="96"/>
                    <a:pt x="21" y="92"/>
                    <a:pt x="15" y="92"/>
                  </a:cubicBezTo>
                  <a:cubicBezTo>
                    <a:pt x="7" y="92"/>
                    <a:pt x="0" y="99"/>
                    <a:pt x="0" y="107"/>
                  </a:cubicBezTo>
                  <a:cubicBezTo>
                    <a:pt x="0" y="115"/>
                    <a:pt x="7" y="121"/>
                    <a:pt x="15" y="121"/>
                  </a:cubicBezTo>
                  <a:cubicBezTo>
                    <a:pt x="20" y="121"/>
                    <a:pt x="25" y="119"/>
                    <a:pt x="27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6" y="143"/>
                    <a:pt x="21" y="139"/>
                    <a:pt x="15" y="139"/>
                  </a:cubicBezTo>
                  <a:cubicBezTo>
                    <a:pt x="7" y="139"/>
                    <a:pt x="0" y="145"/>
                    <a:pt x="0" y="153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20" y="168"/>
                    <a:pt x="25" y="165"/>
                    <a:pt x="27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231"/>
                    <a:pt x="62" y="231"/>
                    <a:pt x="62" y="231"/>
                  </a:cubicBezTo>
                  <a:cubicBezTo>
                    <a:pt x="72" y="231"/>
                    <a:pt x="72" y="231"/>
                    <a:pt x="72" y="231"/>
                  </a:cubicBezTo>
                  <a:cubicBezTo>
                    <a:pt x="72" y="161"/>
                    <a:pt x="72" y="161"/>
                    <a:pt x="72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9" y="165"/>
                    <a:pt x="114" y="168"/>
                    <a:pt x="119" y="168"/>
                  </a:cubicBezTo>
                  <a:cubicBezTo>
                    <a:pt x="127" y="168"/>
                    <a:pt x="134" y="161"/>
                    <a:pt x="134" y="153"/>
                  </a:cubicBezTo>
                  <a:cubicBezTo>
                    <a:pt x="134" y="145"/>
                    <a:pt x="127" y="139"/>
                    <a:pt x="119" y="139"/>
                  </a:cubicBezTo>
                  <a:close/>
                </a:path>
              </a:pathLst>
            </a:custGeom>
            <a:solidFill>
              <a:srgbClr val="812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506" y="2645"/>
              <a:ext cx="185" cy="212"/>
            </a:xfrm>
            <a:custGeom>
              <a:avLst/>
              <a:gdLst>
                <a:gd name="T0" fmla="*/ 120 w 120"/>
                <a:gd name="T1" fmla="*/ 81 h 137"/>
                <a:gd name="T2" fmla="*/ 58 w 120"/>
                <a:gd name="T3" fmla="*/ 5 h 137"/>
                <a:gd name="T4" fmla="*/ 18 w 120"/>
                <a:gd name="T5" fmla="*/ 104 h 137"/>
                <a:gd name="T6" fmla="*/ 93 w 120"/>
                <a:gd name="T7" fmla="*/ 137 h 137"/>
                <a:gd name="T8" fmla="*/ 120 w 120"/>
                <a:gd name="T9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37">
                  <a:moveTo>
                    <a:pt x="120" y="81"/>
                  </a:moveTo>
                  <a:cubicBezTo>
                    <a:pt x="120" y="81"/>
                    <a:pt x="106" y="0"/>
                    <a:pt x="58" y="5"/>
                  </a:cubicBezTo>
                  <a:cubicBezTo>
                    <a:pt x="10" y="9"/>
                    <a:pt x="0" y="75"/>
                    <a:pt x="18" y="104"/>
                  </a:cubicBezTo>
                  <a:cubicBezTo>
                    <a:pt x="37" y="133"/>
                    <a:pt x="93" y="137"/>
                    <a:pt x="93" y="137"/>
                  </a:cubicBezTo>
                  <a:lnTo>
                    <a:pt x="120" y="81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3514" y="2650"/>
              <a:ext cx="146" cy="125"/>
            </a:xfrm>
            <a:custGeom>
              <a:avLst/>
              <a:gdLst>
                <a:gd name="T0" fmla="*/ 95 w 95"/>
                <a:gd name="T1" fmla="*/ 27 h 81"/>
                <a:gd name="T2" fmla="*/ 53 w 95"/>
                <a:gd name="T3" fmla="*/ 2 h 81"/>
                <a:gd name="T4" fmla="*/ 6 w 95"/>
                <a:gd name="T5" fmla="*/ 81 h 81"/>
                <a:gd name="T6" fmla="*/ 95 w 95"/>
                <a:gd name="T7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95" y="27"/>
                  </a:moveTo>
                  <a:cubicBezTo>
                    <a:pt x="86" y="12"/>
                    <a:pt x="72" y="0"/>
                    <a:pt x="53" y="2"/>
                  </a:cubicBezTo>
                  <a:cubicBezTo>
                    <a:pt x="14" y="5"/>
                    <a:pt x="0" y="49"/>
                    <a:pt x="6" y="81"/>
                  </a:cubicBezTo>
                  <a:cubicBezTo>
                    <a:pt x="15" y="54"/>
                    <a:pt x="39" y="20"/>
                    <a:pt x="95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3566" y="2715"/>
              <a:ext cx="100" cy="103"/>
            </a:xfrm>
            <a:custGeom>
              <a:avLst/>
              <a:gdLst>
                <a:gd name="T0" fmla="*/ 44 w 65"/>
                <a:gd name="T1" fmla="*/ 67 h 67"/>
                <a:gd name="T2" fmla="*/ 4 w 65"/>
                <a:gd name="T3" fmla="*/ 30 h 67"/>
                <a:gd name="T4" fmla="*/ 36 w 65"/>
                <a:gd name="T5" fmla="*/ 2 h 67"/>
                <a:gd name="T6" fmla="*/ 64 w 65"/>
                <a:gd name="T7" fmla="*/ 49 h 67"/>
                <a:gd name="T8" fmla="*/ 44 w 65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7">
                  <a:moveTo>
                    <a:pt x="44" y="67"/>
                  </a:moveTo>
                  <a:cubicBezTo>
                    <a:pt x="44" y="67"/>
                    <a:pt x="0" y="57"/>
                    <a:pt x="4" y="30"/>
                  </a:cubicBezTo>
                  <a:cubicBezTo>
                    <a:pt x="8" y="2"/>
                    <a:pt x="22" y="3"/>
                    <a:pt x="36" y="2"/>
                  </a:cubicBezTo>
                  <a:cubicBezTo>
                    <a:pt x="50" y="0"/>
                    <a:pt x="65" y="32"/>
                    <a:pt x="64" y="49"/>
                  </a:cubicBezTo>
                  <a:lnTo>
                    <a:pt x="44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3987" y="2645"/>
              <a:ext cx="185" cy="212"/>
            </a:xfrm>
            <a:custGeom>
              <a:avLst/>
              <a:gdLst>
                <a:gd name="T0" fmla="*/ 0 w 120"/>
                <a:gd name="T1" fmla="*/ 81 h 137"/>
                <a:gd name="T2" fmla="*/ 62 w 120"/>
                <a:gd name="T3" fmla="*/ 5 h 137"/>
                <a:gd name="T4" fmla="*/ 102 w 120"/>
                <a:gd name="T5" fmla="*/ 104 h 137"/>
                <a:gd name="T6" fmla="*/ 27 w 120"/>
                <a:gd name="T7" fmla="*/ 137 h 137"/>
                <a:gd name="T8" fmla="*/ 0 w 120"/>
                <a:gd name="T9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37">
                  <a:moveTo>
                    <a:pt x="0" y="81"/>
                  </a:moveTo>
                  <a:cubicBezTo>
                    <a:pt x="0" y="81"/>
                    <a:pt x="14" y="0"/>
                    <a:pt x="62" y="5"/>
                  </a:cubicBezTo>
                  <a:cubicBezTo>
                    <a:pt x="110" y="9"/>
                    <a:pt x="120" y="75"/>
                    <a:pt x="102" y="104"/>
                  </a:cubicBezTo>
                  <a:cubicBezTo>
                    <a:pt x="83" y="133"/>
                    <a:pt x="27" y="137"/>
                    <a:pt x="27" y="137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4018" y="2650"/>
              <a:ext cx="147" cy="125"/>
            </a:xfrm>
            <a:custGeom>
              <a:avLst/>
              <a:gdLst>
                <a:gd name="T0" fmla="*/ 0 w 95"/>
                <a:gd name="T1" fmla="*/ 27 h 81"/>
                <a:gd name="T2" fmla="*/ 42 w 95"/>
                <a:gd name="T3" fmla="*/ 2 h 81"/>
                <a:gd name="T4" fmla="*/ 89 w 95"/>
                <a:gd name="T5" fmla="*/ 81 h 81"/>
                <a:gd name="T6" fmla="*/ 0 w 95"/>
                <a:gd name="T7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0" y="27"/>
                  </a:moveTo>
                  <a:cubicBezTo>
                    <a:pt x="9" y="12"/>
                    <a:pt x="23" y="0"/>
                    <a:pt x="42" y="2"/>
                  </a:cubicBezTo>
                  <a:cubicBezTo>
                    <a:pt x="81" y="5"/>
                    <a:pt x="95" y="49"/>
                    <a:pt x="89" y="81"/>
                  </a:cubicBezTo>
                  <a:cubicBezTo>
                    <a:pt x="80" y="54"/>
                    <a:pt x="56" y="20"/>
                    <a:pt x="0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4012" y="2715"/>
              <a:ext cx="100" cy="103"/>
            </a:xfrm>
            <a:custGeom>
              <a:avLst/>
              <a:gdLst>
                <a:gd name="T0" fmla="*/ 21 w 65"/>
                <a:gd name="T1" fmla="*/ 67 h 67"/>
                <a:gd name="T2" fmla="*/ 61 w 65"/>
                <a:gd name="T3" fmla="*/ 30 h 67"/>
                <a:gd name="T4" fmla="*/ 29 w 65"/>
                <a:gd name="T5" fmla="*/ 2 h 67"/>
                <a:gd name="T6" fmla="*/ 1 w 65"/>
                <a:gd name="T7" fmla="*/ 49 h 67"/>
                <a:gd name="T8" fmla="*/ 21 w 65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7">
                  <a:moveTo>
                    <a:pt x="21" y="67"/>
                  </a:moveTo>
                  <a:cubicBezTo>
                    <a:pt x="21" y="67"/>
                    <a:pt x="65" y="57"/>
                    <a:pt x="61" y="30"/>
                  </a:cubicBezTo>
                  <a:cubicBezTo>
                    <a:pt x="57" y="2"/>
                    <a:pt x="43" y="3"/>
                    <a:pt x="29" y="2"/>
                  </a:cubicBezTo>
                  <a:cubicBezTo>
                    <a:pt x="15" y="0"/>
                    <a:pt x="0" y="32"/>
                    <a:pt x="1" y="49"/>
                  </a:cubicBezTo>
                  <a:lnTo>
                    <a:pt x="21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3460" y="2717"/>
              <a:ext cx="759" cy="606"/>
            </a:xfrm>
            <a:custGeom>
              <a:avLst/>
              <a:gdLst>
                <a:gd name="T0" fmla="*/ 472 w 492"/>
                <a:gd name="T1" fmla="*/ 242 h 393"/>
                <a:gd name="T2" fmla="*/ 341 w 492"/>
                <a:gd name="T3" fmla="*/ 10 h 393"/>
                <a:gd name="T4" fmla="*/ 246 w 492"/>
                <a:gd name="T5" fmla="*/ 1 h 393"/>
                <a:gd name="T6" fmla="*/ 151 w 492"/>
                <a:gd name="T7" fmla="*/ 10 h 393"/>
                <a:gd name="T8" fmla="*/ 20 w 492"/>
                <a:gd name="T9" fmla="*/ 242 h 393"/>
                <a:gd name="T10" fmla="*/ 246 w 492"/>
                <a:gd name="T11" fmla="*/ 393 h 393"/>
                <a:gd name="T12" fmla="*/ 472 w 492"/>
                <a:gd name="T13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393">
                  <a:moveTo>
                    <a:pt x="472" y="242"/>
                  </a:moveTo>
                  <a:cubicBezTo>
                    <a:pt x="450" y="105"/>
                    <a:pt x="381" y="21"/>
                    <a:pt x="341" y="10"/>
                  </a:cubicBezTo>
                  <a:cubicBezTo>
                    <a:pt x="304" y="0"/>
                    <a:pt x="262" y="1"/>
                    <a:pt x="246" y="1"/>
                  </a:cubicBezTo>
                  <a:cubicBezTo>
                    <a:pt x="230" y="1"/>
                    <a:pt x="188" y="0"/>
                    <a:pt x="151" y="10"/>
                  </a:cubicBezTo>
                  <a:cubicBezTo>
                    <a:pt x="111" y="21"/>
                    <a:pt x="42" y="105"/>
                    <a:pt x="20" y="242"/>
                  </a:cubicBezTo>
                  <a:cubicBezTo>
                    <a:pt x="0" y="369"/>
                    <a:pt x="171" y="393"/>
                    <a:pt x="246" y="393"/>
                  </a:cubicBezTo>
                  <a:cubicBezTo>
                    <a:pt x="321" y="393"/>
                    <a:pt x="492" y="369"/>
                    <a:pt x="472" y="242"/>
                  </a:cubicBez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3535" y="2886"/>
              <a:ext cx="64" cy="54"/>
            </a:xfrm>
            <a:custGeom>
              <a:avLst/>
              <a:gdLst>
                <a:gd name="T0" fmla="*/ 40 w 41"/>
                <a:gd name="T1" fmla="*/ 27 h 35"/>
                <a:gd name="T2" fmla="*/ 12 w 41"/>
                <a:gd name="T3" fmla="*/ 0 h 35"/>
                <a:gd name="T4" fmla="*/ 0 w 41"/>
                <a:gd name="T5" fmla="*/ 26 h 35"/>
                <a:gd name="T6" fmla="*/ 40 w 41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40" y="27"/>
                  </a:moveTo>
                  <a:cubicBezTo>
                    <a:pt x="41" y="19"/>
                    <a:pt x="25" y="8"/>
                    <a:pt x="12" y="0"/>
                  </a:cubicBezTo>
                  <a:cubicBezTo>
                    <a:pt x="8" y="8"/>
                    <a:pt x="4" y="17"/>
                    <a:pt x="0" y="26"/>
                  </a:cubicBezTo>
                  <a:cubicBezTo>
                    <a:pt x="18" y="32"/>
                    <a:pt x="38" y="35"/>
                    <a:pt x="40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"/>
            <p:cNvSpPr/>
            <p:nvPr/>
          </p:nvSpPr>
          <p:spPr bwMode="auto">
            <a:xfrm>
              <a:off x="3512" y="2953"/>
              <a:ext cx="70" cy="45"/>
            </a:xfrm>
            <a:custGeom>
              <a:avLst/>
              <a:gdLst>
                <a:gd name="T0" fmla="*/ 42 w 45"/>
                <a:gd name="T1" fmla="*/ 14 h 29"/>
                <a:gd name="T2" fmla="*/ 9 w 45"/>
                <a:gd name="T3" fmla="*/ 0 h 29"/>
                <a:gd name="T4" fmla="*/ 0 w 45"/>
                <a:gd name="T5" fmla="*/ 29 h 29"/>
                <a:gd name="T6" fmla="*/ 42 w 45"/>
                <a:gd name="T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9">
                  <a:moveTo>
                    <a:pt x="42" y="14"/>
                  </a:moveTo>
                  <a:cubicBezTo>
                    <a:pt x="41" y="7"/>
                    <a:pt x="24" y="2"/>
                    <a:pt x="9" y="0"/>
                  </a:cubicBezTo>
                  <a:cubicBezTo>
                    <a:pt x="5" y="9"/>
                    <a:pt x="2" y="19"/>
                    <a:pt x="0" y="29"/>
                  </a:cubicBezTo>
                  <a:cubicBezTo>
                    <a:pt x="21" y="28"/>
                    <a:pt x="45" y="23"/>
                    <a:pt x="42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4080" y="2886"/>
              <a:ext cx="63" cy="54"/>
            </a:xfrm>
            <a:custGeom>
              <a:avLst/>
              <a:gdLst>
                <a:gd name="T0" fmla="*/ 1 w 41"/>
                <a:gd name="T1" fmla="*/ 27 h 35"/>
                <a:gd name="T2" fmla="*/ 41 w 41"/>
                <a:gd name="T3" fmla="*/ 26 h 35"/>
                <a:gd name="T4" fmla="*/ 29 w 41"/>
                <a:gd name="T5" fmla="*/ 0 h 35"/>
                <a:gd name="T6" fmla="*/ 1 w 41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1" y="27"/>
                  </a:moveTo>
                  <a:cubicBezTo>
                    <a:pt x="3" y="35"/>
                    <a:pt x="23" y="32"/>
                    <a:pt x="41" y="26"/>
                  </a:cubicBezTo>
                  <a:cubicBezTo>
                    <a:pt x="37" y="17"/>
                    <a:pt x="33" y="8"/>
                    <a:pt x="29" y="0"/>
                  </a:cubicBezTo>
                  <a:cubicBezTo>
                    <a:pt x="16" y="8"/>
                    <a:pt x="0" y="19"/>
                    <a:pt x="1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"/>
            <p:cNvSpPr/>
            <p:nvPr/>
          </p:nvSpPr>
          <p:spPr bwMode="auto">
            <a:xfrm>
              <a:off x="4097" y="2953"/>
              <a:ext cx="69" cy="45"/>
            </a:xfrm>
            <a:custGeom>
              <a:avLst/>
              <a:gdLst>
                <a:gd name="T0" fmla="*/ 3 w 45"/>
                <a:gd name="T1" fmla="*/ 14 h 29"/>
                <a:gd name="T2" fmla="*/ 45 w 45"/>
                <a:gd name="T3" fmla="*/ 29 h 29"/>
                <a:gd name="T4" fmla="*/ 36 w 45"/>
                <a:gd name="T5" fmla="*/ 0 h 29"/>
                <a:gd name="T6" fmla="*/ 3 w 45"/>
                <a:gd name="T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9">
                  <a:moveTo>
                    <a:pt x="3" y="14"/>
                  </a:moveTo>
                  <a:cubicBezTo>
                    <a:pt x="0" y="23"/>
                    <a:pt x="24" y="28"/>
                    <a:pt x="45" y="29"/>
                  </a:cubicBezTo>
                  <a:cubicBezTo>
                    <a:pt x="43" y="19"/>
                    <a:pt x="40" y="9"/>
                    <a:pt x="36" y="0"/>
                  </a:cubicBezTo>
                  <a:cubicBezTo>
                    <a:pt x="21" y="2"/>
                    <a:pt x="4" y="7"/>
                    <a:pt x="3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"/>
            <p:cNvSpPr/>
            <p:nvPr/>
          </p:nvSpPr>
          <p:spPr bwMode="auto">
            <a:xfrm>
              <a:off x="3725" y="2718"/>
              <a:ext cx="228" cy="158"/>
            </a:xfrm>
            <a:custGeom>
              <a:avLst/>
              <a:gdLst>
                <a:gd name="T0" fmla="*/ 20 w 148"/>
                <a:gd name="T1" fmla="*/ 31 h 102"/>
                <a:gd name="T2" fmla="*/ 26 w 148"/>
                <a:gd name="T3" fmla="*/ 46 h 102"/>
                <a:gd name="T4" fmla="*/ 58 w 148"/>
                <a:gd name="T5" fmla="*/ 39 h 102"/>
                <a:gd name="T6" fmla="*/ 60 w 148"/>
                <a:gd name="T7" fmla="*/ 56 h 102"/>
                <a:gd name="T8" fmla="*/ 35 w 148"/>
                <a:gd name="T9" fmla="*/ 66 h 102"/>
                <a:gd name="T10" fmla="*/ 40 w 148"/>
                <a:gd name="T11" fmla="*/ 78 h 102"/>
                <a:gd name="T12" fmla="*/ 62 w 148"/>
                <a:gd name="T13" fmla="*/ 73 h 102"/>
                <a:gd name="T14" fmla="*/ 63 w 148"/>
                <a:gd name="T15" fmla="*/ 76 h 102"/>
                <a:gd name="T16" fmla="*/ 74 w 148"/>
                <a:gd name="T17" fmla="*/ 102 h 102"/>
                <a:gd name="T18" fmla="*/ 85 w 148"/>
                <a:gd name="T19" fmla="*/ 76 h 102"/>
                <a:gd name="T20" fmla="*/ 86 w 148"/>
                <a:gd name="T21" fmla="*/ 73 h 102"/>
                <a:gd name="T22" fmla="*/ 108 w 148"/>
                <a:gd name="T23" fmla="*/ 78 h 102"/>
                <a:gd name="T24" fmla="*/ 113 w 148"/>
                <a:gd name="T25" fmla="*/ 66 h 102"/>
                <a:gd name="T26" fmla="*/ 88 w 148"/>
                <a:gd name="T27" fmla="*/ 56 h 102"/>
                <a:gd name="T28" fmla="*/ 90 w 148"/>
                <a:gd name="T29" fmla="*/ 39 h 102"/>
                <a:gd name="T30" fmla="*/ 122 w 148"/>
                <a:gd name="T31" fmla="*/ 46 h 102"/>
                <a:gd name="T32" fmla="*/ 128 w 148"/>
                <a:gd name="T33" fmla="*/ 31 h 102"/>
                <a:gd name="T34" fmla="*/ 92 w 148"/>
                <a:gd name="T35" fmla="*/ 18 h 102"/>
                <a:gd name="T36" fmla="*/ 94 w 148"/>
                <a:gd name="T37" fmla="*/ 1 h 102"/>
                <a:gd name="T38" fmla="*/ 74 w 148"/>
                <a:gd name="T39" fmla="*/ 0 h 102"/>
                <a:gd name="T40" fmla="*/ 54 w 148"/>
                <a:gd name="T41" fmla="*/ 1 h 102"/>
                <a:gd name="T42" fmla="*/ 56 w 148"/>
                <a:gd name="T43" fmla="*/ 18 h 102"/>
                <a:gd name="T44" fmla="*/ 20 w 148"/>
                <a:gd name="T45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8" h="102">
                  <a:moveTo>
                    <a:pt x="20" y="31"/>
                  </a:moveTo>
                  <a:cubicBezTo>
                    <a:pt x="0" y="41"/>
                    <a:pt x="6" y="52"/>
                    <a:pt x="26" y="46"/>
                  </a:cubicBezTo>
                  <a:cubicBezTo>
                    <a:pt x="38" y="42"/>
                    <a:pt x="50" y="40"/>
                    <a:pt x="58" y="39"/>
                  </a:cubicBezTo>
                  <a:cubicBezTo>
                    <a:pt x="58" y="45"/>
                    <a:pt x="59" y="50"/>
                    <a:pt x="60" y="56"/>
                  </a:cubicBezTo>
                  <a:cubicBezTo>
                    <a:pt x="52" y="58"/>
                    <a:pt x="42" y="62"/>
                    <a:pt x="35" y="66"/>
                  </a:cubicBezTo>
                  <a:cubicBezTo>
                    <a:pt x="19" y="74"/>
                    <a:pt x="24" y="84"/>
                    <a:pt x="40" y="78"/>
                  </a:cubicBezTo>
                  <a:cubicBezTo>
                    <a:pt x="48" y="76"/>
                    <a:pt x="56" y="74"/>
                    <a:pt x="62" y="73"/>
                  </a:cubicBezTo>
                  <a:cubicBezTo>
                    <a:pt x="62" y="74"/>
                    <a:pt x="62" y="75"/>
                    <a:pt x="63" y="76"/>
                  </a:cubicBezTo>
                  <a:cubicBezTo>
                    <a:pt x="65" y="90"/>
                    <a:pt x="71" y="102"/>
                    <a:pt x="74" y="102"/>
                  </a:cubicBezTo>
                  <a:cubicBezTo>
                    <a:pt x="77" y="102"/>
                    <a:pt x="83" y="90"/>
                    <a:pt x="85" y="76"/>
                  </a:cubicBezTo>
                  <a:cubicBezTo>
                    <a:pt x="86" y="75"/>
                    <a:pt x="86" y="74"/>
                    <a:pt x="86" y="73"/>
                  </a:cubicBezTo>
                  <a:cubicBezTo>
                    <a:pt x="92" y="74"/>
                    <a:pt x="100" y="76"/>
                    <a:pt x="108" y="78"/>
                  </a:cubicBezTo>
                  <a:cubicBezTo>
                    <a:pt x="124" y="84"/>
                    <a:pt x="129" y="74"/>
                    <a:pt x="113" y="66"/>
                  </a:cubicBezTo>
                  <a:cubicBezTo>
                    <a:pt x="106" y="62"/>
                    <a:pt x="96" y="58"/>
                    <a:pt x="88" y="56"/>
                  </a:cubicBezTo>
                  <a:cubicBezTo>
                    <a:pt x="89" y="50"/>
                    <a:pt x="90" y="45"/>
                    <a:pt x="90" y="39"/>
                  </a:cubicBezTo>
                  <a:cubicBezTo>
                    <a:pt x="98" y="40"/>
                    <a:pt x="110" y="42"/>
                    <a:pt x="122" y="46"/>
                  </a:cubicBezTo>
                  <a:cubicBezTo>
                    <a:pt x="142" y="52"/>
                    <a:pt x="148" y="41"/>
                    <a:pt x="128" y="31"/>
                  </a:cubicBezTo>
                  <a:cubicBezTo>
                    <a:pt x="117" y="25"/>
                    <a:pt x="102" y="21"/>
                    <a:pt x="92" y="18"/>
                  </a:cubicBezTo>
                  <a:cubicBezTo>
                    <a:pt x="93" y="12"/>
                    <a:pt x="93" y="6"/>
                    <a:pt x="94" y="1"/>
                  </a:cubicBezTo>
                  <a:cubicBezTo>
                    <a:pt x="86" y="0"/>
                    <a:pt x="79" y="0"/>
                    <a:pt x="74" y="0"/>
                  </a:cubicBezTo>
                  <a:cubicBezTo>
                    <a:pt x="69" y="0"/>
                    <a:pt x="62" y="0"/>
                    <a:pt x="54" y="1"/>
                  </a:cubicBezTo>
                  <a:cubicBezTo>
                    <a:pt x="55" y="6"/>
                    <a:pt x="55" y="12"/>
                    <a:pt x="56" y="18"/>
                  </a:cubicBezTo>
                  <a:cubicBezTo>
                    <a:pt x="46" y="21"/>
                    <a:pt x="31" y="25"/>
                    <a:pt x="20" y="31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3460" y="3025"/>
              <a:ext cx="759" cy="298"/>
            </a:xfrm>
            <a:custGeom>
              <a:avLst/>
              <a:gdLst>
                <a:gd name="T0" fmla="*/ 395 w 492"/>
                <a:gd name="T1" fmla="*/ 50 h 193"/>
                <a:gd name="T2" fmla="*/ 318 w 492"/>
                <a:gd name="T3" fmla="*/ 26 h 193"/>
                <a:gd name="T4" fmla="*/ 257 w 492"/>
                <a:gd name="T5" fmla="*/ 0 h 193"/>
                <a:gd name="T6" fmla="*/ 235 w 492"/>
                <a:gd name="T7" fmla="*/ 0 h 193"/>
                <a:gd name="T8" fmla="*/ 174 w 492"/>
                <a:gd name="T9" fmla="*/ 26 h 193"/>
                <a:gd name="T10" fmla="*/ 97 w 492"/>
                <a:gd name="T11" fmla="*/ 50 h 193"/>
                <a:gd name="T12" fmla="*/ 21 w 492"/>
                <a:gd name="T13" fmla="*/ 37 h 193"/>
                <a:gd name="T14" fmla="*/ 20 w 492"/>
                <a:gd name="T15" fmla="*/ 42 h 193"/>
                <a:gd name="T16" fmla="*/ 246 w 492"/>
                <a:gd name="T17" fmla="*/ 193 h 193"/>
                <a:gd name="T18" fmla="*/ 472 w 492"/>
                <a:gd name="T19" fmla="*/ 42 h 193"/>
                <a:gd name="T20" fmla="*/ 471 w 492"/>
                <a:gd name="T21" fmla="*/ 37 h 193"/>
                <a:gd name="T22" fmla="*/ 395 w 492"/>
                <a:gd name="T23" fmla="*/ 5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2" h="193">
                  <a:moveTo>
                    <a:pt x="395" y="50"/>
                  </a:moveTo>
                  <a:cubicBezTo>
                    <a:pt x="361" y="56"/>
                    <a:pt x="335" y="52"/>
                    <a:pt x="318" y="26"/>
                  </a:cubicBezTo>
                  <a:cubicBezTo>
                    <a:pt x="300" y="0"/>
                    <a:pt x="257" y="0"/>
                    <a:pt x="257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5" y="0"/>
                    <a:pt x="192" y="0"/>
                    <a:pt x="174" y="26"/>
                  </a:cubicBezTo>
                  <a:cubicBezTo>
                    <a:pt x="157" y="52"/>
                    <a:pt x="131" y="56"/>
                    <a:pt x="97" y="50"/>
                  </a:cubicBezTo>
                  <a:cubicBezTo>
                    <a:pt x="74" y="47"/>
                    <a:pt x="45" y="34"/>
                    <a:pt x="21" y="37"/>
                  </a:cubicBezTo>
                  <a:cubicBezTo>
                    <a:pt x="21" y="39"/>
                    <a:pt x="21" y="41"/>
                    <a:pt x="20" y="42"/>
                  </a:cubicBezTo>
                  <a:cubicBezTo>
                    <a:pt x="0" y="169"/>
                    <a:pt x="171" y="193"/>
                    <a:pt x="246" y="193"/>
                  </a:cubicBezTo>
                  <a:cubicBezTo>
                    <a:pt x="321" y="193"/>
                    <a:pt x="492" y="169"/>
                    <a:pt x="472" y="42"/>
                  </a:cubicBezTo>
                  <a:cubicBezTo>
                    <a:pt x="471" y="41"/>
                    <a:pt x="471" y="39"/>
                    <a:pt x="471" y="37"/>
                  </a:cubicBezTo>
                  <a:cubicBezTo>
                    <a:pt x="447" y="34"/>
                    <a:pt x="418" y="47"/>
                    <a:pt x="395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26"/>
            <p:cNvSpPr>
              <a:spLocks noChangeArrowheads="1"/>
            </p:cNvSpPr>
            <p:nvPr/>
          </p:nvSpPr>
          <p:spPr bwMode="auto">
            <a:xfrm>
              <a:off x="3637" y="2965"/>
              <a:ext cx="56" cy="56"/>
            </a:xfrm>
            <a:prstGeom prst="ellipse">
              <a:avLst/>
            </a:pr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27"/>
            <p:cNvSpPr>
              <a:spLocks noChangeArrowheads="1"/>
            </p:cNvSpPr>
            <p:nvPr/>
          </p:nvSpPr>
          <p:spPr bwMode="auto">
            <a:xfrm>
              <a:off x="3986" y="2965"/>
              <a:ext cx="55" cy="56"/>
            </a:xfrm>
            <a:prstGeom prst="ellipse">
              <a:avLst/>
            </a:pr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3771" y="2981"/>
              <a:ext cx="136" cy="88"/>
            </a:xfrm>
            <a:custGeom>
              <a:avLst/>
              <a:gdLst>
                <a:gd name="T0" fmla="*/ 44 w 88"/>
                <a:gd name="T1" fmla="*/ 0 h 57"/>
                <a:gd name="T2" fmla="*/ 1 w 88"/>
                <a:gd name="T3" fmla="*/ 21 h 57"/>
                <a:gd name="T4" fmla="*/ 44 w 88"/>
                <a:gd name="T5" fmla="*/ 57 h 57"/>
                <a:gd name="T6" fmla="*/ 87 w 88"/>
                <a:gd name="T7" fmla="*/ 21 h 57"/>
                <a:gd name="T8" fmla="*/ 44 w 88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7">
                  <a:moveTo>
                    <a:pt x="44" y="0"/>
                  </a:moveTo>
                  <a:cubicBezTo>
                    <a:pt x="32" y="0"/>
                    <a:pt x="0" y="8"/>
                    <a:pt x="1" y="21"/>
                  </a:cubicBezTo>
                  <a:cubicBezTo>
                    <a:pt x="4" y="42"/>
                    <a:pt x="34" y="57"/>
                    <a:pt x="44" y="57"/>
                  </a:cubicBezTo>
                  <a:cubicBezTo>
                    <a:pt x="54" y="57"/>
                    <a:pt x="84" y="42"/>
                    <a:pt x="87" y="21"/>
                  </a:cubicBezTo>
                  <a:cubicBezTo>
                    <a:pt x="88" y="8"/>
                    <a:pt x="56" y="0"/>
                    <a:pt x="44" y="0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3683" y="2681"/>
              <a:ext cx="312" cy="100"/>
            </a:xfrm>
            <a:custGeom>
              <a:avLst/>
              <a:gdLst>
                <a:gd name="T0" fmla="*/ 195 w 202"/>
                <a:gd name="T1" fmla="*/ 16 h 65"/>
                <a:gd name="T2" fmla="*/ 174 w 202"/>
                <a:gd name="T3" fmla="*/ 0 h 65"/>
                <a:gd name="T4" fmla="*/ 101 w 202"/>
                <a:gd name="T5" fmla="*/ 11 h 65"/>
                <a:gd name="T6" fmla="*/ 28 w 202"/>
                <a:gd name="T7" fmla="*/ 0 h 65"/>
                <a:gd name="T8" fmla="*/ 7 w 202"/>
                <a:gd name="T9" fmla="*/ 16 h 65"/>
                <a:gd name="T10" fmla="*/ 12 w 202"/>
                <a:gd name="T11" fmla="*/ 48 h 65"/>
                <a:gd name="T12" fmla="*/ 101 w 202"/>
                <a:gd name="T13" fmla="*/ 65 h 65"/>
                <a:gd name="T14" fmla="*/ 190 w 202"/>
                <a:gd name="T15" fmla="*/ 48 h 65"/>
                <a:gd name="T16" fmla="*/ 195 w 202"/>
                <a:gd name="T17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65">
                  <a:moveTo>
                    <a:pt x="195" y="16"/>
                  </a:moveTo>
                  <a:cubicBezTo>
                    <a:pt x="193" y="8"/>
                    <a:pt x="174" y="0"/>
                    <a:pt x="174" y="0"/>
                  </a:cubicBezTo>
                  <a:cubicBezTo>
                    <a:pt x="174" y="0"/>
                    <a:pt x="145" y="11"/>
                    <a:pt x="101" y="11"/>
                  </a:cubicBezTo>
                  <a:cubicBezTo>
                    <a:pt x="57" y="11"/>
                    <a:pt x="28" y="0"/>
                    <a:pt x="28" y="0"/>
                  </a:cubicBezTo>
                  <a:cubicBezTo>
                    <a:pt x="28" y="0"/>
                    <a:pt x="9" y="8"/>
                    <a:pt x="7" y="16"/>
                  </a:cubicBezTo>
                  <a:cubicBezTo>
                    <a:pt x="6" y="24"/>
                    <a:pt x="0" y="42"/>
                    <a:pt x="12" y="48"/>
                  </a:cubicBezTo>
                  <a:cubicBezTo>
                    <a:pt x="22" y="54"/>
                    <a:pt x="54" y="65"/>
                    <a:pt x="101" y="65"/>
                  </a:cubicBezTo>
                  <a:cubicBezTo>
                    <a:pt x="148" y="65"/>
                    <a:pt x="180" y="54"/>
                    <a:pt x="190" y="48"/>
                  </a:cubicBezTo>
                  <a:cubicBezTo>
                    <a:pt x="202" y="42"/>
                    <a:pt x="196" y="24"/>
                    <a:pt x="19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3702" y="2584"/>
              <a:ext cx="275" cy="146"/>
            </a:xfrm>
            <a:custGeom>
              <a:avLst/>
              <a:gdLst>
                <a:gd name="T0" fmla="*/ 178 w 178"/>
                <a:gd name="T1" fmla="*/ 75 h 95"/>
                <a:gd name="T2" fmla="*/ 89 w 178"/>
                <a:gd name="T3" fmla="*/ 0 h 95"/>
                <a:gd name="T4" fmla="*/ 0 w 178"/>
                <a:gd name="T5" fmla="*/ 75 h 95"/>
                <a:gd name="T6" fmla="*/ 89 w 178"/>
                <a:gd name="T7" fmla="*/ 95 h 95"/>
                <a:gd name="T8" fmla="*/ 178 w 178"/>
                <a:gd name="T9" fmla="*/ 7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95">
                  <a:moveTo>
                    <a:pt x="178" y="75"/>
                  </a:moveTo>
                  <a:cubicBezTo>
                    <a:pt x="178" y="75"/>
                    <a:pt x="167" y="0"/>
                    <a:pt x="89" y="0"/>
                  </a:cubicBezTo>
                  <a:cubicBezTo>
                    <a:pt x="11" y="0"/>
                    <a:pt x="0" y="75"/>
                    <a:pt x="0" y="75"/>
                  </a:cubicBezTo>
                  <a:cubicBezTo>
                    <a:pt x="0" y="75"/>
                    <a:pt x="26" y="95"/>
                    <a:pt x="89" y="95"/>
                  </a:cubicBezTo>
                  <a:cubicBezTo>
                    <a:pt x="152" y="95"/>
                    <a:pt x="178" y="75"/>
                    <a:pt x="178" y="75"/>
                  </a:cubicBezTo>
                  <a:close/>
                </a:path>
              </a:pathLst>
            </a:custGeom>
            <a:solidFill>
              <a:srgbClr val="FE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31"/>
            <p:cNvSpPr>
              <a:spLocks noChangeArrowheads="1"/>
            </p:cNvSpPr>
            <p:nvPr/>
          </p:nvSpPr>
          <p:spPr bwMode="auto">
            <a:xfrm>
              <a:off x="3816" y="2561"/>
              <a:ext cx="46" cy="46"/>
            </a:xfrm>
            <a:prstGeom prst="ellipse">
              <a:avLst/>
            </a:prstGeom>
            <a:solidFill>
              <a:srgbClr val="FF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3737" y="2605"/>
              <a:ext cx="76" cy="107"/>
            </a:xfrm>
            <a:custGeom>
              <a:avLst/>
              <a:gdLst>
                <a:gd name="T0" fmla="*/ 45 w 49"/>
                <a:gd name="T1" fmla="*/ 1 h 69"/>
                <a:gd name="T2" fmla="*/ 13 w 49"/>
                <a:gd name="T3" fmla="*/ 27 h 69"/>
                <a:gd name="T4" fmla="*/ 0 w 49"/>
                <a:gd name="T5" fmla="*/ 64 h 69"/>
                <a:gd name="T6" fmla="*/ 6 w 49"/>
                <a:gd name="T7" fmla="*/ 66 h 69"/>
                <a:gd name="T8" fmla="*/ 19 w 49"/>
                <a:gd name="T9" fmla="*/ 34 h 69"/>
                <a:gd name="T10" fmla="*/ 48 w 49"/>
                <a:gd name="T11" fmla="*/ 4 h 69"/>
                <a:gd name="T12" fmla="*/ 45 w 49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9">
                  <a:moveTo>
                    <a:pt x="45" y="1"/>
                  </a:moveTo>
                  <a:cubicBezTo>
                    <a:pt x="32" y="6"/>
                    <a:pt x="21" y="13"/>
                    <a:pt x="13" y="27"/>
                  </a:cubicBezTo>
                  <a:cubicBezTo>
                    <a:pt x="6" y="39"/>
                    <a:pt x="2" y="51"/>
                    <a:pt x="0" y="64"/>
                  </a:cubicBezTo>
                  <a:cubicBezTo>
                    <a:pt x="0" y="67"/>
                    <a:pt x="4" y="69"/>
                    <a:pt x="6" y="66"/>
                  </a:cubicBezTo>
                  <a:cubicBezTo>
                    <a:pt x="10" y="57"/>
                    <a:pt x="14" y="43"/>
                    <a:pt x="19" y="34"/>
                  </a:cubicBezTo>
                  <a:cubicBezTo>
                    <a:pt x="26" y="21"/>
                    <a:pt x="37" y="14"/>
                    <a:pt x="48" y="4"/>
                  </a:cubicBezTo>
                  <a:cubicBezTo>
                    <a:pt x="49" y="2"/>
                    <a:pt x="47" y="0"/>
                    <a:pt x="45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3"/>
            <p:cNvSpPr/>
            <p:nvPr/>
          </p:nvSpPr>
          <p:spPr bwMode="auto">
            <a:xfrm>
              <a:off x="3865" y="2605"/>
              <a:ext cx="76" cy="107"/>
            </a:xfrm>
            <a:custGeom>
              <a:avLst/>
              <a:gdLst>
                <a:gd name="T0" fmla="*/ 4 w 49"/>
                <a:gd name="T1" fmla="*/ 1 h 69"/>
                <a:gd name="T2" fmla="*/ 36 w 49"/>
                <a:gd name="T3" fmla="*/ 27 h 69"/>
                <a:gd name="T4" fmla="*/ 49 w 49"/>
                <a:gd name="T5" fmla="*/ 64 h 69"/>
                <a:gd name="T6" fmla="*/ 43 w 49"/>
                <a:gd name="T7" fmla="*/ 66 h 69"/>
                <a:gd name="T8" fmla="*/ 30 w 49"/>
                <a:gd name="T9" fmla="*/ 34 h 69"/>
                <a:gd name="T10" fmla="*/ 1 w 49"/>
                <a:gd name="T11" fmla="*/ 4 h 69"/>
                <a:gd name="T12" fmla="*/ 4 w 49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9">
                  <a:moveTo>
                    <a:pt x="4" y="1"/>
                  </a:moveTo>
                  <a:cubicBezTo>
                    <a:pt x="17" y="6"/>
                    <a:pt x="28" y="13"/>
                    <a:pt x="36" y="27"/>
                  </a:cubicBezTo>
                  <a:cubicBezTo>
                    <a:pt x="43" y="39"/>
                    <a:pt x="47" y="51"/>
                    <a:pt x="49" y="64"/>
                  </a:cubicBezTo>
                  <a:cubicBezTo>
                    <a:pt x="49" y="67"/>
                    <a:pt x="45" y="69"/>
                    <a:pt x="43" y="66"/>
                  </a:cubicBezTo>
                  <a:cubicBezTo>
                    <a:pt x="39" y="57"/>
                    <a:pt x="35" y="43"/>
                    <a:pt x="30" y="34"/>
                  </a:cubicBezTo>
                  <a:cubicBezTo>
                    <a:pt x="23" y="21"/>
                    <a:pt x="12" y="14"/>
                    <a:pt x="1" y="4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4"/>
            <p:cNvSpPr/>
            <p:nvPr/>
          </p:nvSpPr>
          <p:spPr bwMode="auto">
            <a:xfrm>
              <a:off x="3832" y="2615"/>
              <a:ext cx="15" cy="111"/>
            </a:xfrm>
            <a:custGeom>
              <a:avLst/>
              <a:gdLst>
                <a:gd name="T0" fmla="*/ 6 w 10"/>
                <a:gd name="T1" fmla="*/ 1 h 72"/>
                <a:gd name="T2" fmla="*/ 4 w 10"/>
                <a:gd name="T3" fmla="*/ 1 h 72"/>
                <a:gd name="T4" fmla="*/ 2 w 10"/>
                <a:gd name="T5" fmla="*/ 69 h 72"/>
                <a:gd name="T6" fmla="*/ 8 w 10"/>
                <a:gd name="T7" fmla="*/ 69 h 72"/>
                <a:gd name="T8" fmla="*/ 6 w 10"/>
                <a:gd name="T9" fmla="*/ 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2">
                  <a:moveTo>
                    <a:pt x="6" y="1"/>
                  </a:moveTo>
                  <a:cubicBezTo>
                    <a:pt x="6" y="0"/>
                    <a:pt x="4" y="0"/>
                    <a:pt x="4" y="1"/>
                  </a:cubicBezTo>
                  <a:cubicBezTo>
                    <a:pt x="0" y="23"/>
                    <a:pt x="0" y="47"/>
                    <a:pt x="2" y="69"/>
                  </a:cubicBezTo>
                  <a:cubicBezTo>
                    <a:pt x="3" y="72"/>
                    <a:pt x="7" y="72"/>
                    <a:pt x="8" y="69"/>
                  </a:cubicBezTo>
                  <a:cubicBezTo>
                    <a:pt x="10" y="47"/>
                    <a:pt x="10" y="23"/>
                    <a:pt x="6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"/>
            <p:cNvSpPr/>
            <p:nvPr/>
          </p:nvSpPr>
          <p:spPr bwMode="auto">
            <a:xfrm>
              <a:off x="3707" y="3115"/>
              <a:ext cx="143" cy="65"/>
            </a:xfrm>
            <a:custGeom>
              <a:avLst/>
              <a:gdLst>
                <a:gd name="T0" fmla="*/ 83 w 93"/>
                <a:gd name="T1" fmla="*/ 14 h 42"/>
                <a:gd name="T2" fmla="*/ 83 w 93"/>
                <a:gd name="T3" fmla="*/ 14 h 42"/>
                <a:gd name="T4" fmla="*/ 65 w 93"/>
                <a:gd name="T5" fmla="*/ 22 h 42"/>
                <a:gd name="T6" fmla="*/ 34 w 93"/>
                <a:gd name="T7" fmla="*/ 30 h 42"/>
                <a:gd name="T8" fmla="*/ 25 w 93"/>
                <a:gd name="T9" fmla="*/ 28 h 42"/>
                <a:gd name="T10" fmla="*/ 16 w 93"/>
                <a:gd name="T11" fmla="*/ 22 h 42"/>
                <a:gd name="T12" fmla="*/ 12 w 93"/>
                <a:gd name="T13" fmla="*/ 6 h 42"/>
                <a:gd name="T14" fmla="*/ 6 w 93"/>
                <a:gd name="T15" fmla="*/ 0 h 42"/>
                <a:gd name="T16" fmla="*/ 0 w 93"/>
                <a:gd name="T17" fmla="*/ 6 h 42"/>
                <a:gd name="T18" fmla="*/ 3 w 93"/>
                <a:gd name="T19" fmla="*/ 22 h 42"/>
                <a:gd name="T20" fmla="*/ 15 w 93"/>
                <a:gd name="T21" fmla="*/ 38 h 42"/>
                <a:gd name="T22" fmla="*/ 34 w 93"/>
                <a:gd name="T23" fmla="*/ 42 h 42"/>
                <a:gd name="T24" fmla="*/ 71 w 93"/>
                <a:gd name="T25" fmla="*/ 33 h 42"/>
                <a:gd name="T26" fmla="*/ 89 w 93"/>
                <a:gd name="T27" fmla="*/ 25 h 42"/>
                <a:gd name="T28" fmla="*/ 91 w 93"/>
                <a:gd name="T29" fmla="*/ 17 h 42"/>
                <a:gd name="T30" fmla="*/ 83 w 93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42">
                  <a:moveTo>
                    <a:pt x="83" y="14"/>
                  </a:move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75" y="19"/>
                    <a:pt x="65" y="22"/>
                  </a:cubicBezTo>
                  <a:cubicBezTo>
                    <a:pt x="56" y="26"/>
                    <a:pt x="44" y="30"/>
                    <a:pt x="34" y="30"/>
                  </a:cubicBezTo>
                  <a:cubicBezTo>
                    <a:pt x="30" y="30"/>
                    <a:pt x="27" y="29"/>
                    <a:pt x="25" y="28"/>
                  </a:cubicBezTo>
                  <a:cubicBezTo>
                    <a:pt x="21" y="27"/>
                    <a:pt x="18" y="25"/>
                    <a:pt x="16" y="22"/>
                  </a:cubicBezTo>
                  <a:cubicBezTo>
                    <a:pt x="14" y="19"/>
                    <a:pt x="12" y="14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"/>
                    <a:pt x="1" y="18"/>
                    <a:pt x="3" y="22"/>
                  </a:cubicBezTo>
                  <a:cubicBezTo>
                    <a:pt x="5" y="29"/>
                    <a:pt x="10" y="35"/>
                    <a:pt x="15" y="38"/>
                  </a:cubicBezTo>
                  <a:cubicBezTo>
                    <a:pt x="21" y="41"/>
                    <a:pt x="27" y="42"/>
                    <a:pt x="34" y="42"/>
                  </a:cubicBezTo>
                  <a:cubicBezTo>
                    <a:pt x="47" y="42"/>
                    <a:pt x="60" y="37"/>
                    <a:pt x="71" y="33"/>
                  </a:cubicBezTo>
                  <a:cubicBezTo>
                    <a:pt x="81" y="29"/>
                    <a:pt x="89" y="25"/>
                    <a:pt x="89" y="25"/>
                  </a:cubicBezTo>
                  <a:cubicBezTo>
                    <a:pt x="92" y="24"/>
                    <a:pt x="93" y="20"/>
                    <a:pt x="91" y="17"/>
                  </a:cubicBezTo>
                  <a:cubicBezTo>
                    <a:pt x="90" y="14"/>
                    <a:pt x="86" y="13"/>
                    <a:pt x="83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3828" y="3115"/>
              <a:ext cx="144" cy="65"/>
            </a:xfrm>
            <a:custGeom>
              <a:avLst/>
              <a:gdLst>
                <a:gd name="T0" fmla="*/ 4 w 93"/>
                <a:gd name="T1" fmla="*/ 25 h 42"/>
                <a:gd name="T2" fmla="*/ 22 w 93"/>
                <a:gd name="T3" fmla="*/ 33 h 42"/>
                <a:gd name="T4" fmla="*/ 59 w 93"/>
                <a:gd name="T5" fmla="*/ 42 h 42"/>
                <a:gd name="T6" fmla="*/ 72 w 93"/>
                <a:gd name="T7" fmla="*/ 40 h 42"/>
                <a:gd name="T8" fmla="*/ 87 w 93"/>
                <a:gd name="T9" fmla="*/ 29 h 42"/>
                <a:gd name="T10" fmla="*/ 93 w 93"/>
                <a:gd name="T11" fmla="*/ 6 h 42"/>
                <a:gd name="T12" fmla="*/ 87 w 93"/>
                <a:gd name="T13" fmla="*/ 0 h 42"/>
                <a:gd name="T14" fmla="*/ 81 w 93"/>
                <a:gd name="T15" fmla="*/ 6 h 42"/>
                <a:gd name="T16" fmla="*/ 79 w 93"/>
                <a:gd name="T17" fmla="*/ 18 h 42"/>
                <a:gd name="T18" fmla="*/ 72 w 93"/>
                <a:gd name="T19" fmla="*/ 27 h 42"/>
                <a:gd name="T20" fmla="*/ 59 w 93"/>
                <a:gd name="T21" fmla="*/ 30 h 42"/>
                <a:gd name="T22" fmla="*/ 27 w 93"/>
                <a:gd name="T23" fmla="*/ 22 h 42"/>
                <a:gd name="T24" fmla="*/ 15 w 93"/>
                <a:gd name="T25" fmla="*/ 17 h 42"/>
                <a:gd name="T26" fmla="*/ 11 w 93"/>
                <a:gd name="T27" fmla="*/ 15 h 42"/>
                <a:gd name="T28" fmla="*/ 10 w 93"/>
                <a:gd name="T29" fmla="*/ 15 h 42"/>
                <a:gd name="T30" fmla="*/ 10 w 93"/>
                <a:gd name="T31" fmla="*/ 14 h 42"/>
                <a:gd name="T32" fmla="*/ 10 w 93"/>
                <a:gd name="T33" fmla="*/ 14 h 42"/>
                <a:gd name="T34" fmla="*/ 2 w 93"/>
                <a:gd name="T35" fmla="*/ 17 h 42"/>
                <a:gd name="T36" fmla="*/ 4 w 93"/>
                <a:gd name="T3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42">
                  <a:moveTo>
                    <a:pt x="4" y="25"/>
                  </a:moveTo>
                  <a:cubicBezTo>
                    <a:pt x="4" y="25"/>
                    <a:pt x="12" y="29"/>
                    <a:pt x="22" y="33"/>
                  </a:cubicBezTo>
                  <a:cubicBezTo>
                    <a:pt x="33" y="37"/>
                    <a:pt x="46" y="42"/>
                    <a:pt x="59" y="42"/>
                  </a:cubicBezTo>
                  <a:cubicBezTo>
                    <a:pt x="63" y="42"/>
                    <a:pt x="68" y="41"/>
                    <a:pt x="72" y="40"/>
                  </a:cubicBezTo>
                  <a:cubicBezTo>
                    <a:pt x="78" y="38"/>
                    <a:pt x="83" y="35"/>
                    <a:pt x="87" y="29"/>
                  </a:cubicBezTo>
                  <a:cubicBezTo>
                    <a:pt x="91" y="23"/>
                    <a:pt x="93" y="16"/>
                    <a:pt x="93" y="6"/>
                  </a:cubicBezTo>
                  <a:cubicBezTo>
                    <a:pt x="93" y="3"/>
                    <a:pt x="90" y="0"/>
                    <a:pt x="87" y="0"/>
                  </a:cubicBezTo>
                  <a:cubicBezTo>
                    <a:pt x="84" y="0"/>
                    <a:pt x="81" y="3"/>
                    <a:pt x="81" y="6"/>
                  </a:cubicBezTo>
                  <a:cubicBezTo>
                    <a:pt x="81" y="11"/>
                    <a:pt x="80" y="15"/>
                    <a:pt x="79" y="18"/>
                  </a:cubicBezTo>
                  <a:cubicBezTo>
                    <a:pt x="77" y="23"/>
                    <a:pt x="75" y="25"/>
                    <a:pt x="72" y="27"/>
                  </a:cubicBezTo>
                  <a:cubicBezTo>
                    <a:pt x="69" y="29"/>
                    <a:pt x="64" y="30"/>
                    <a:pt x="59" y="30"/>
                  </a:cubicBezTo>
                  <a:cubicBezTo>
                    <a:pt x="49" y="30"/>
                    <a:pt x="36" y="26"/>
                    <a:pt x="27" y="22"/>
                  </a:cubicBezTo>
                  <a:cubicBezTo>
                    <a:pt x="22" y="20"/>
                    <a:pt x="18" y="18"/>
                    <a:pt x="15" y="17"/>
                  </a:cubicBezTo>
                  <a:cubicBezTo>
                    <a:pt x="13" y="16"/>
                    <a:pt x="12" y="15"/>
                    <a:pt x="11" y="15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3"/>
                    <a:pt x="3" y="14"/>
                    <a:pt x="2" y="17"/>
                  </a:cubicBezTo>
                  <a:cubicBezTo>
                    <a:pt x="0" y="20"/>
                    <a:pt x="1" y="24"/>
                    <a:pt x="4" y="25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7"/>
            <p:cNvSpPr/>
            <p:nvPr/>
          </p:nvSpPr>
          <p:spPr bwMode="auto">
            <a:xfrm>
              <a:off x="3830" y="3024"/>
              <a:ext cx="18" cy="131"/>
            </a:xfrm>
            <a:custGeom>
              <a:avLst/>
              <a:gdLst>
                <a:gd name="T0" fmla="*/ 0 w 12"/>
                <a:gd name="T1" fmla="*/ 6 h 85"/>
                <a:gd name="T2" fmla="*/ 0 w 12"/>
                <a:gd name="T3" fmla="*/ 79 h 85"/>
                <a:gd name="T4" fmla="*/ 6 w 12"/>
                <a:gd name="T5" fmla="*/ 85 h 85"/>
                <a:gd name="T6" fmla="*/ 12 w 12"/>
                <a:gd name="T7" fmla="*/ 79 h 85"/>
                <a:gd name="T8" fmla="*/ 12 w 12"/>
                <a:gd name="T9" fmla="*/ 6 h 85"/>
                <a:gd name="T10" fmla="*/ 6 w 12"/>
                <a:gd name="T11" fmla="*/ 0 h 85"/>
                <a:gd name="T12" fmla="*/ 0 w 12"/>
                <a:gd name="T13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5">
                  <a:moveTo>
                    <a:pt x="0" y="6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82"/>
                    <a:pt x="3" y="85"/>
                    <a:pt x="6" y="85"/>
                  </a:cubicBezTo>
                  <a:cubicBezTo>
                    <a:pt x="9" y="85"/>
                    <a:pt x="12" y="82"/>
                    <a:pt x="12" y="7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8"/>
            <p:cNvSpPr/>
            <p:nvPr/>
          </p:nvSpPr>
          <p:spPr bwMode="auto">
            <a:xfrm>
              <a:off x="3196" y="3418"/>
              <a:ext cx="1287" cy="432"/>
            </a:xfrm>
            <a:custGeom>
              <a:avLst/>
              <a:gdLst>
                <a:gd name="T0" fmla="*/ 417 w 834"/>
                <a:gd name="T1" fmla="*/ 79 h 280"/>
                <a:gd name="T2" fmla="*/ 3 w 834"/>
                <a:gd name="T3" fmla="*/ 53 h 280"/>
                <a:gd name="T4" fmla="*/ 417 w 834"/>
                <a:gd name="T5" fmla="*/ 280 h 280"/>
                <a:gd name="T6" fmla="*/ 831 w 834"/>
                <a:gd name="T7" fmla="*/ 53 h 280"/>
                <a:gd name="T8" fmla="*/ 417 w 834"/>
                <a:gd name="T9" fmla="*/ 7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" h="280">
                  <a:moveTo>
                    <a:pt x="417" y="79"/>
                  </a:moveTo>
                  <a:cubicBezTo>
                    <a:pt x="271" y="79"/>
                    <a:pt x="0" y="0"/>
                    <a:pt x="3" y="53"/>
                  </a:cubicBezTo>
                  <a:cubicBezTo>
                    <a:pt x="7" y="111"/>
                    <a:pt x="123" y="280"/>
                    <a:pt x="417" y="280"/>
                  </a:cubicBezTo>
                  <a:cubicBezTo>
                    <a:pt x="711" y="280"/>
                    <a:pt x="827" y="111"/>
                    <a:pt x="831" y="53"/>
                  </a:cubicBezTo>
                  <a:cubicBezTo>
                    <a:pt x="834" y="0"/>
                    <a:pt x="563" y="79"/>
                    <a:pt x="417" y="79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9"/>
            <p:cNvSpPr/>
            <p:nvPr/>
          </p:nvSpPr>
          <p:spPr bwMode="auto">
            <a:xfrm>
              <a:off x="3426" y="3476"/>
              <a:ext cx="827" cy="312"/>
            </a:xfrm>
            <a:custGeom>
              <a:avLst/>
              <a:gdLst>
                <a:gd name="T0" fmla="*/ 268 w 536"/>
                <a:gd name="T1" fmla="*/ 0 h 202"/>
                <a:gd name="T2" fmla="*/ 48 w 536"/>
                <a:gd name="T3" fmla="*/ 146 h 202"/>
                <a:gd name="T4" fmla="*/ 268 w 536"/>
                <a:gd name="T5" fmla="*/ 202 h 202"/>
                <a:gd name="T6" fmla="*/ 488 w 536"/>
                <a:gd name="T7" fmla="*/ 146 h 202"/>
                <a:gd name="T8" fmla="*/ 268 w 536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202">
                  <a:moveTo>
                    <a:pt x="268" y="0"/>
                  </a:moveTo>
                  <a:cubicBezTo>
                    <a:pt x="96" y="0"/>
                    <a:pt x="0" y="105"/>
                    <a:pt x="48" y="146"/>
                  </a:cubicBezTo>
                  <a:cubicBezTo>
                    <a:pt x="88" y="180"/>
                    <a:pt x="145" y="202"/>
                    <a:pt x="268" y="202"/>
                  </a:cubicBezTo>
                  <a:cubicBezTo>
                    <a:pt x="391" y="202"/>
                    <a:pt x="448" y="180"/>
                    <a:pt x="488" y="146"/>
                  </a:cubicBezTo>
                  <a:cubicBezTo>
                    <a:pt x="536" y="105"/>
                    <a:pt x="440" y="0"/>
                    <a:pt x="268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0"/>
            <p:cNvSpPr/>
            <p:nvPr/>
          </p:nvSpPr>
          <p:spPr bwMode="auto">
            <a:xfrm>
              <a:off x="3477" y="3638"/>
              <a:ext cx="725" cy="150"/>
            </a:xfrm>
            <a:custGeom>
              <a:avLst/>
              <a:gdLst>
                <a:gd name="T0" fmla="*/ 5 w 470"/>
                <a:gd name="T1" fmla="*/ 0 h 97"/>
                <a:gd name="T2" fmla="*/ 15 w 470"/>
                <a:gd name="T3" fmla="*/ 41 h 97"/>
                <a:gd name="T4" fmla="*/ 235 w 470"/>
                <a:gd name="T5" fmla="*/ 97 h 97"/>
                <a:gd name="T6" fmla="*/ 455 w 470"/>
                <a:gd name="T7" fmla="*/ 41 h 97"/>
                <a:gd name="T8" fmla="*/ 465 w 470"/>
                <a:gd name="T9" fmla="*/ 0 h 97"/>
                <a:gd name="T10" fmla="*/ 235 w 470"/>
                <a:gd name="T11" fmla="*/ 38 h 97"/>
                <a:gd name="T12" fmla="*/ 5 w 470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97">
                  <a:moveTo>
                    <a:pt x="5" y="0"/>
                  </a:moveTo>
                  <a:cubicBezTo>
                    <a:pt x="0" y="16"/>
                    <a:pt x="3" y="31"/>
                    <a:pt x="15" y="41"/>
                  </a:cubicBezTo>
                  <a:cubicBezTo>
                    <a:pt x="55" y="75"/>
                    <a:pt x="112" y="97"/>
                    <a:pt x="235" y="97"/>
                  </a:cubicBezTo>
                  <a:cubicBezTo>
                    <a:pt x="358" y="97"/>
                    <a:pt x="415" y="75"/>
                    <a:pt x="455" y="41"/>
                  </a:cubicBezTo>
                  <a:cubicBezTo>
                    <a:pt x="467" y="31"/>
                    <a:pt x="470" y="16"/>
                    <a:pt x="465" y="0"/>
                  </a:cubicBezTo>
                  <a:cubicBezTo>
                    <a:pt x="400" y="27"/>
                    <a:pt x="371" y="38"/>
                    <a:pt x="235" y="38"/>
                  </a:cubicBezTo>
                  <a:cubicBezTo>
                    <a:pt x="99" y="38"/>
                    <a:pt x="70" y="27"/>
                    <a:pt x="5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1"/>
            <p:cNvSpPr/>
            <p:nvPr/>
          </p:nvSpPr>
          <p:spPr bwMode="auto">
            <a:xfrm>
              <a:off x="3571" y="3476"/>
              <a:ext cx="330" cy="142"/>
            </a:xfrm>
            <a:custGeom>
              <a:avLst/>
              <a:gdLst>
                <a:gd name="T0" fmla="*/ 210 w 214"/>
                <a:gd name="T1" fmla="*/ 27 h 92"/>
                <a:gd name="T2" fmla="*/ 114 w 214"/>
                <a:gd name="T3" fmla="*/ 82 h 92"/>
                <a:gd name="T4" fmla="*/ 4 w 214"/>
                <a:gd name="T5" fmla="*/ 65 h 92"/>
                <a:gd name="T6" fmla="*/ 100 w 214"/>
                <a:gd name="T7" fmla="*/ 10 h 92"/>
                <a:gd name="T8" fmla="*/ 210 w 214"/>
                <a:gd name="T9" fmla="*/ 2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92">
                  <a:moveTo>
                    <a:pt x="210" y="27"/>
                  </a:moveTo>
                  <a:cubicBezTo>
                    <a:pt x="214" y="46"/>
                    <a:pt x="171" y="71"/>
                    <a:pt x="114" y="82"/>
                  </a:cubicBezTo>
                  <a:cubicBezTo>
                    <a:pt x="57" y="92"/>
                    <a:pt x="8" y="85"/>
                    <a:pt x="4" y="65"/>
                  </a:cubicBezTo>
                  <a:cubicBezTo>
                    <a:pt x="0" y="46"/>
                    <a:pt x="43" y="21"/>
                    <a:pt x="100" y="10"/>
                  </a:cubicBezTo>
                  <a:cubicBezTo>
                    <a:pt x="158" y="0"/>
                    <a:pt x="207" y="7"/>
                    <a:pt x="210" y="27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2"/>
            <p:cNvSpPr/>
            <p:nvPr/>
          </p:nvSpPr>
          <p:spPr bwMode="auto">
            <a:xfrm>
              <a:off x="3170" y="3478"/>
              <a:ext cx="1339" cy="681"/>
            </a:xfrm>
            <a:custGeom>
              <a:avLst/>
              <a:gdLst>
                <a:gd name="T0" fmla="*/ 848 w 868"/>
                <a:gd name="T1" fmla="*/ 4 h 441"/>
                <a:gd name="T2" fmla="*/ 754 w 868"/>
                <a:gd name="T3" fmla="*/ 83 h 441"/>
                <a:gd name="T4" fmla="*/ 434 w 868"/>
                <a:gd name="T5" fmla="*/ 159 h 441"/>
                <a:gd name="T6" fmla="*/ 114 w 868"/>
                <a:gd name="T7" fmla="*/ 83 h 441"/>
                <a:gd name="T8" fmla="*/ 20 w 868"/>
                <a:gd name="T9" fmla="*/ 4 h 441"/>
                <a:gd name="T10" fmla="*/ 46 w 868"/>
                <a:gd name="T11" fmla="*/ 220 h 441"/>
                <a:gd name="T12" fmla="*/ 184 w 868"/>
                <a:gd name="T13" fmla="*/ 403 h 441"/>
                <a:gd name="T14" fmla="*/ 434 w 868"/>
                <a:gd name="T15" fmla="*/ 441 h 441"/>
                <a:gd name="T16" fmla="*/ 684 w 868"/>
                <a:gd name="T17" fmla="*/ 403 h 441"/>
                <a:gd name="T18" fmla="*/ 822 w 868"/>
                <a:gd name="T19" fmla="*/ 220 h 441"/>
                <a:gd name="T20" fmla="*/ 848 w 868"/>
                <a:gd name="T21" fmla="*/ 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8" h="441">
                  <a:moveTo>
                    <a:pt x="848" y="4"/>
                  </a:moveTo>
                  <a:cubicBezTo>
                    <a:pt x="840" y="0"/>
                    <a:pt x="824" y="37"/>
                    <a:pt x="754" y="83"/>
                  </a:cubicBezTo>
                  <a:cubicBezTo>
                    <a:pt x="684" y="129"/>
                    <a:pt x="614" y="159"/>
                    <a:pt x="434" y="159"/>
                  </a:cubicBezTo>
                  <a:cubicBezTo>
                    <a:pt x="254" y="159"/>
                    <a:pt x="184" y="129"/>
                    <a:pt x="114" y="83"/>
                  </a:cubicBezTo>
                  <a:cubicBezTo>
                    <a:pt x="44" y="37"/>
                    <a:pt x="28" y="0"/>
                    <a:pt x="20" y="4"/>
                  </a:cubicBezTo>
                  <a:cubicBezTo>
                    <a:pt x="12" y="8"/>
                    <a:pt x="0" y="108"/>
                    <a:pt x="46" y="220"/>
                  </a:cubicBezTo>
                  <a:cubicBezTo>
                    <a:pt x="92" y="332"/>
                    <a:pt x="160" y="388"/>
                    <a:pt x="184" y="403"/>
                  </a:cubicBezTo>
                  <a:cubicBezTo>
                    <a:pt x="201" y="414"/>
                    <a:pt x="276" y="441"/>
                    <a:pt x="434" y="441"/>
                  </a:cubicBezTo>
                  <a:cubicBezTo>
                    <a:pt x="592" y="441"/>
                    <a:pt x="667" y="414"/>
                    <a:pt x="684" y="403"/>
                  </a:cubicBezTo>
                  <a:cubicBezTo>
                    <a:pt x="708" y="388"/>
                    <a:pt x="776" y="332"/>
                    <a:pt x="822" y="220"/>
                  </a:cubicBezTo>
                  <a:cubicBezTo>
                    <a:pt x="868" y="108"/>
                    <a:pt x="856" y="8"/>
                    <a:pt x="848" y="4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3"/>
            <p:cNvSpPr/>
            <p:nvPr/>
          </p:nvSpPr>
          <p:spPr bwMode="auto">
            <a:xfrm>
              <a:off x="3614" y="3750"/>
              <a:ext cx="450" cy="389"/>
            </a:xfrm>
            <a:custGeom>
              <a:avLst/>
              <a:gdLst>
                <a:gd name="T0" fmla="*/ 450 w 450"/>
                <a:gd name="T1" fmla="*/ 194 h 389"/>
                <a:gd name="T2" fmla="*/ 225 w 450"/>
                <a:gd name="T3" fmla="*/ 389 h 389"/>
                <a:gd name="T4" fmla="*/ 0 w 450"/>
                <a:gd name="T5" fmla="*/ 194 h 389"/>
                <a:gd name="T6" fmla="*/ 225 w 450"/>
                <a:gd name="T7" fmla="*/ 0 h 389"/>
                <a:gd name="T8" fmla="*/ 450 w 450"/>
                <a:gd name="T9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389">
                  <a:moveTo>
                    <a:pt x="450" y="194"/>
                  </a:moveTo>
                  <a:lnTo>
                    <a:pt x="225" y="389"/>
                  </a:lnTo>
                  <a:lnTo>
                    <a:pt x="0" y="194"/>
                  </a:lnTo>
                  <a:lnTo>
                    <a:pt x="225" y="0"/>
                  </a:lnTo>
                  <a:lnTo>
                    <a:pt x="450" y="194"/>
                  </a:lnTo>
                  <a:close/>
                </a:path>
              </a:pathLst>
            </a:custGeom>
            <a:solidFill>
              <a:srgbClr val="DE05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3614" y="3750"/>
              <a:ext cx="450" cy="389"/>
            </a:xfrm>
            <a:custGeom>
              <a:avLst/>
              <a:gdLst>
                <a:gd name="T0" fmla="*/ 450 w 450"/>
                <a:gd name="T1" fmla="*/ 194 h 389"/>
                <a:gd name="T2" fmla="*/ 225 w 450"/>
                <a:gd name="T3" fmla="*/ 389 h 389"/>
                <a:gd name="T4" fmla="*/ 0 w 450"/>
                <a:gd name="T5" fmla="*/ 194 h 389"/>
                <a:gd name="T6" fmla="*/ 225 w 450"/>
                <a:gd name="T7" fmla="*/ 0 h 389"/>
                <a:gd name="T8" fmla="*/ 450 w 450"/>
                <a:gd name="T9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389">
                  <a:moveTo>
                    <a:pt x="450" y="194"/>
                  </a:moveTo>
                  <a:lnTo>
                    <a:pt x="225" y="389"/>
                  </a:lnTo>
                  <a:lnTo>
                    <a:pt x="0" y="194"/>
                  </a:lnTo>
                  <a:lnTo>
                    <a:pt x="225" y="0"/>
                  </a:lnTo>
                  <a:lnTo>
                    <a:pt x="450" y="1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5"/>
            <p:cNvSpPr/>
            <p:nvPr/>
          </p:nvSpPr>
          <p:spPr bwMode="auto">
            <a:xfrm>
              <a:off x="3762" y="3856"/>
              <a:ext cx="153" cy="102"/>
            </a:xfrm>
            <a:custGeom>
              <a:avLst/>
              <a:gdLst>
                <a:gd name="T0" fmla="*/ 96 w 99"/>
                <a:gd name="T1" fmla="*/ 30 h 66"/>
                <a:gd name="T2" fmla="*/ 90 w 99"/>
                <a:gd name="T3" fmla="*/ 20 h 66"/>
                <a:gd name="T4" fmla="*/ 58 w 99"/>
                <a:gd name="T5" fmla="*/ 19 h 66"/>
                <a:gd name="T6" fmla="*/ 58 w 99"/>
                <a:gd name="T7" fmla="*/ 6 h 66"/>
                <a:gd name="T8" fmla="*/ 45 w 99"/>
                <a:gd name="T9" fmla="*/ 5 h 66"/>
                <a:gd name="T10" fmla="*/ 39 w 99"/>
                <a:gd name="T11" fmla="*/ 19 h 66"/>
                <a:gd name="T12" fmla="*/ 9 w 99"/>
                <a:gd name="T13" fmla="*/ 23 h 66"/>
                <a:gd name="T14" fmla="*/ 9 w 99"/>
                <a:gd name="T15" fmla="*/ 36 h 66"/>
                <a:gd name="T16" fmla="*/ 38 w 99"/>
                <a:gd name="T17" fmla="*/ 37 h 66"/>
                <a:gd name="T18" fmla="*/ 38 w 99"/>
                <a:gd name="T19" fmla="*/ 48 h 66"/>
                <a:gd name="T20" fmla="*/ 14 w 99"/>
                <a:gd name="T21" fmla="*/ 55 h 66"/>
                <a:gd name="T22" fmla="*/ 21 w 99"/>
                <a:gd name="T23" fmla="*/ 64 h 66"/>
                <a:gd name="T24" fmla="*/ 34 w 99"/>
                <a:gd name="T25" fmla="*/ 65 h 66"/>
                <a:gd name="T26" fmla="*/ 53 w 99"/>
                <a:gd name="T27" fmla="*/ 64 h 66"/>
                <a:gd name="T28" fmla="*/ 91 w 99"/>
                <a:gd name="T29" fmla="*/ 59 h 66"/>
                <a:gd name="T30" fmla="*/ 91 w 99"/>
                <a:gd name="T31" fmla="*/ 50 h 66"/>
                <a:gd name="T32" fmla="*/ 61 w 99"/>
                <a:gd name="T33" fmla="*/ 46 h 66"/>
                <a:gd name="T34" fmla="*/ 60 w 99"/>
                <a:gd name="T35" fmla="*/ 36 h 66"/>
                <a:gd name="T36" fmla="*/ 96 w 99"/>
                <a:gd name="T37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66">
                  <a:moveTo>
                    <a:pt x="96" y="30"/>
                  </a:moveTo>
                  <a:cubicBezTo>
                    <a:pt x="99" y="26"/>
                    <a:pt x="96" y="21"/>
                    <a:pt x="90" y="20"/>
                  </a:cubicBezTo>
                  <a:cubicBezTo>
                    <a:pt x="81" y="18"/>
                    <a:pt x="69" y="18"/>
                    <a:pt x="58" y="19"/>
                  </a:cubicBezTo>
                  <a:cubicBezTo>
                    <a:pt x="58" y="15"/>
                    <a:pt x="58" y="10"/>
                    <a:pt x="58" y="6"/>
                  </a:cubicBezTo>
                  <a:cubicBezTo>
                    <a:pt x="59" y="0"/>
                    <a:pt x="47" y="0"/>
                    <a:pt x="45" y="5"/>
                  </a:cubicBezTo>
                  <a:cubicBezTo>
                    <a:pt x="42" y="9"/>
                    <a:pt x="40" y="14"/>
                    <a:pt x="39" y="19"/>
                  </a:cubicBezTo>
                  <a:cubicBezTo>
                    <a:pt x="29" y="20"/>
                    <a:pt x="19" y="21"/>
                    <a:pt x="9" y="23"/>
                  </a:cubicBezTo>
                  <a:cubicBezTo>
                    <a:pt x="1" y="26"/>
                    <a:pt x="0" y="35"/>
                    <a:pt x="9" y="36"/>
                  </a:cubicBezTo>
                  <a:cubicBezTo>
                    <a:pt x="18" y="38"/>
                    <a:pt x="28" y="37"/>
                    <a:pt x="38" y="37"/>
                  </a:cubicBezTo>
                  <a:cubicBezTo>
                    <a:pt x="38" y="41"/>
                    <a:pt x="38" y="44"/>
                    <a:pt x="38" y="48"/>
                  </a:cubicBezTo>
                  <a:cubicBezTo>
                    <a:pt x="28" y="48"/>
                    <a:pt x="18" y="49"/>
                    <a:pt x="14" y="55"/>
                  </a:cubicBezTo>
                  <a:cubicBezTo>
                    <a:pt x="12" y="59"/>
                    <a:pt x="14" y="64"/>
                    <a:pt x="21" y="64"/>
                  </a:cubicBezTo>
                  <a:cubicBezTo>
                    <a:pt x="25" y="64"/>
                    <a:pt x="30" y="65"/>
                    <a:pt x="34" y="65"/>
                  </a:cubicBezTo>
                  <a:cubicBezTo>
                    <a:pt x="41" y="65"/>
                    <a:pt x="47" y="64"/>
                    <a:pt x="53" y="64"/>
                  </a:cubicBezTo>
                  <a:cubicBezTo>
                    <a:pt x="66" y="63"/>
                    <a:pt x="80" y="66"/>
                    <a:pt x="91" y="59"/>
                  </a:cubicBezTo>
                  <a:cubicBezTo>
                    <a:pt x="94" y="57"/>
                    <a:pt x="94" y="52"/>
                    <a:pt x="91" y="50"/>
                  </a:cubicBezTo>
                  <a:cubicBezTo>
                    <a:pt x="83" y="45"/>
                    <a:pt x="72" y="46"/>
                    <a:pt x="61" y="46"/>
                  </a:cubicBezTo>
                  <a:cubicBezTo>
                    <a:pt x="61" y="43"/>
                    <a:pt x="61" y="40"/>
                    <a:pt x="60" y="36"/>
                  </a:cubicBezTo>
                  <a:cubicBezTo>
                    <a:pt x="73" y="37"/>
                    <a:pt x="89" y="39"/>
                    <a:pt x="96" y="30"/>
                  </a:cubicBezTo>
                  <a:close/>
                </a:path>
              </a:pathLst>
            </a:custGeom>
            <a:solidFill>
              <a:srgbClr val="FFE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3770" y="3958"/>
              <a:ext cx="143" cy="73"/>
            </a:xfrm>
            <a:custGeom>
              <a:avLst/>
              <a:gdLst>
                <a:gd name="T0" fmla="*/ 92 w 93"/>
                <a:gd name="T1" fmla="*/ 16 h 47"/>
                <a:gd name="T2" fmla="*/ 83 w 93"/>
                <a:gd name="T3" fmla="*/ 7 h 47"/>
                <a:gd name="T4" fmla="*/ 28 w 93"/>
                <a:gd name="T5" fmla="*/ 7 h 47"/>
                <a:gd name="T6" fmla="*/ 21 w 93"/>
                <a:gd name="T7" fmla="*/ 2 h 47"/>
                <a:gd name="T8" fmla="*/ 9 w 93"/>
                <a:gd name="T9" fmla="*/ 7 h 47"/>
                <a:gd name="T10" fmla="*/ 25 w 93"/>
                <a:gd name="T11" fmla="*/ 45 h 47"/>
                <a:gd name="T12" fmla="*/ 30 w 93"/>
                <a:gd name="T13" fmla="*/ 43 h 47"/>
                <a:gd name="T14" fmla="*/ 33 w 93"/>
                <a:gd name="T15" fmla="*/ 42 h 47"/>
                <a:gd name="T16" fmla="*/ 34 w 93"/>
                <a:gd name="T17" fmla="*/ 42 h 47"/>
                <a:gd name="T18" fmla="*/ 37 w 93"/>
                <a:gd name="T19" fmla="*/ 43 h 47"/>
                <a:gd name="T20" fmla="*/ 50 w 93"/>
                <a:gd name="T21" fmla="*/ 44 h 47"/>
                <a:gd name="T22" fmla="*/ 73 w 93"/>
                <a:gd name="T23" fmla="*/ 47 h 47"/>
                <a:gd name="T24" fmla="*/ 83 w 93"/>
                <a:gd name="T25" fmla="*/ 42 h 47"/>
                <a:gd name="T26" fmla="*/ 89 w 93"/>
                <a:gd name="T27" fmla="*/ 29 h 47"/>
                <a:gd name="T28" fmla="*/ 92 w 93"/>
                <a:gd name="T29" fmla="*/ 16 h 47"/>
                <a:gd name="T30" fmla="*/ 45 w 93"/>
                <a:gd name="T31" fmla="*/ 28 h 47"/>
                <a:gd name="T32" fmla="*/ 31 w 93"/>
                <a:gd name="T33" fmla="*/ 30 h 47"/>
                <a:gd name="T34" fmla="*/ 30 w 93"/>
                <a:gd name="T35" fmla="*/ 24 h 47"/>
                <a:gd name="T36" fmla="*/ 29 w 93"/>
                <a:gd name="T37" fmla="*/ 17 h 47"/>
                <a:gd name="T38" fmla="*/ 66 w 93"/>
                <a:gd name="T39" fmla="*/ 18 h 47"/>
                <a:gd name="T40" fmla="*/ 66 w 93"/>
                <a:gd name="T41" fmla="*/ 18 h 47"/>
                <a:gd name="T42" fmla="*/ 63 w 93"/>
                <a:gd name="T43" fmla="*/ 26 h 47"/>
                <a:gd name="T44" fmla="*/ 63 w 93"/>
                <a:gd name="T45" fmla="*/ 29 h 47"/>
                <a:gd name="T46" fmla="*/ 62 w 93"/>
                <a:gd name="T47" fmla="*/ 29 h 47"/>
                <a:gd name="T48" fmla="*/ 45 w 93"/>
                <a:gd name="T4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" h="47">
                  <a:moveTo>
                    <a:pt x="92" y="16"/>
                  </a:moveTo>
                  <a:cubicBezTo>
                    <a:pt x="91" y="12"/>
                    <a:pt x="88" y="9"/>
                    <a:pt x="83" y="7"/>
                  </a:cubicBezTo>
                  <a:cubicBezTo>
                    <a:pt x="66" y="0"/>
                    <a:pt x="44" y="2"/>
                    <a:pt x="28" y="7"/>
                  </a:cubicBezTo>
                  <a:cubicBezTo>
                    <a:pt x="27" y="5"/>
                    <a:pt x="25" y="3"/>
                    <a:pt x="21" y="2"/>
                  </a:cubicBezTo>
                  <a:cubicBezTo>
                    <a:pt x="17" y="1"/>
                    <a:pt x="10" y="3"/>
                    <a:pt x="9" y="7"/>
                  </a:cubicBezTo>
                  <a:cubicBezTo>
                    <a:pt x="7" y="18"/>
                    <a:pt x="0" y="47"/>
                    <a:pt x="25" y="45"/>
                  </a:cubicBezTo>
                  <a:cubicBezTo>
                    <a:pt x="28" y="44"/>
                    <a:pt x="29" y="44"/>
                    <a:pt x="30" y="43"/>
                  </a:cubicBezTo>
                  <a:cubicBezTo>
                    <a:pt x="31" y="43"/>
                    <a:pt x="32" y="43"/>
                    <a:pt x="33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2"/>
                    <a:pt x="37" y="43"/>
                  </a:cubicBezTo>
                  <a:cubicBezTo>
                    <a:pt x="42" y="43"/>
                    <a:pt x="46" y="43"/>
                    <a:pt x="50" y="44"/>
                  </a:cubicBezTo>
                  <a:cubicBezTo>
                    <a:pt x="58" y="45"/>
                    <a:pt x="66" y="46"/>
                    <a:pt x="73" y="47"/>
                  </a:cubicBezTo>
                  <a:cubicBezTo>
                    <a:pt x="78" y="47"/>
                    <a:pt x="82" y="45"/>
                    <a:pt x="83" y="42"/>
                  </a:cubicBezTo>
                  <a:cubicBezTo>
                    <a:pt x="87" y="39"/>
                    <a:pt x="88" y="33"/>
                    <a:pt x="89" y="29"/>
                  </a:cubicBezTo>
                  <a:cubicBezTo>
                    <a:pt x="90" y="24"/>
                    <a:pt x="93" y="20"/>
                    <a:pt x="92" y="16"/>
                  </a:cubicBezTo>
                  <a:close/>
                  <a:moveTo>
                    <a:pt x="45" y="28"/>
                  </a:moveTo>
                  <a:cubicBezTo>
                    <a:pt x="41" y="28"/>
                    <a:pt x="35" y="29"/>
                    <a:pt x="31" y="30"/>
                  </a:cubicBezTo>
                  <a:cubicBezTo>
                    <a:pt x="30" y="28"/>
                    <a:pt x="30" y="26"/>
                    <a:pt x="30" y="24"/>
                  </a:cubicBezTo>
                  <a:cubicBezTo>
                    <a:pt x="30" y="22"/>
                    <a:pt x="29" y="19"/>
                    <a:pt x="29" y="17"/>
                  </a:cubicBezTo>
                  <a:cubicBezTo>
                    <a:pt x="41" y="16"/>
                    <a:pt x="55" y="17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21"/>
                    <a:pt x="64" y="24"/>
                    <a:pt x="63" y="26"/>
                  </a:cubicBezTo>
                  <a:cubicBezTo>
                    <a:pt x="63" y="27"/>
                    <a:pt x="63" y="28"/>
                    <a:pt x="63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56" y="29"/>
                    <a:pt x="50" y="28"/>
                    <a:pt x="45" y="28"/>
                  </a:cubicBezTo>
                  <a:close/>
                </a:path>
              </a:pathLst>
            </a:custGeom>
            <a:solidFill>
              <a:srgbClr val="FFE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7"/>
            <p:cNvSpPr/>
            <p:nvPr/>
          </p:nvSpPr>
          <p:spPr bwMode="auto">
            <a:xfrm>
              <a:off x="3633" y="3765"/>
              <a:ext cx="413" cy="358"/>
            </a:xfrm>
            <a:custGeom>
              <a:avLst/>
              <a:gdLst>
                <a:gd name="T0" fmla="*/ 410 w 413"/>
                <a:gd name="T1" fmla="*/ 179 h 358"/>
                <a:gd name="T2" fmla="*/ 408 w 413"/>
                <a:gd name="T3" fmla="*/ 178 h 358"/>
                <a:gd name="T4" fmla="*/ 206 w 413"/>
                <a:gd name="T5" fmla="*/ 352 h 358"/>
                <a:gd name="T6" fmla="*/ 6 w 413"/>
                <a:gd name="T7" fmla="*/ 179 h 358"/>
                <a:gd name="T8" fmla="*/ 206 w 413"/>
                <a:gd name="T9" fmla="*/ 6 h 358"/>
                <a:gd name="T10" fmla="*/ 408 w 413"/>
                <a:gd name="T11" fmla="*/ 181 h 358"/>
                <a:gd name="T12" fmla="*/ 410 w 413"/>
                <a:gd name="T13" fmla="*/ 179 h 358"/>
                <a:gd name="T14" fmla="*/ 408 w 413"/>
                <a:gd name="T15" fmla="*/ 178 h 358"/>
                <a:gd name="T16" fmla="*/ 410 w 413"/>
                <a:gd name="T17" fmla="*/ 179 h 358"/>
                <a:gd name="T18" fmla="*/ 411 w 413"/>
                <a:gd name="T19" fmla="*/ 178 h 358"/>
                <a:gd name="T20" fmla="*/ 206 w 413"/>
                <a:gd name="T21" fmla="*/ 0 h 358"/>
                <a:gd name="T22" fmla="*/ 0 w 413"/>
                <a:gd name="T23" fmla="*/ 179 h 358"/>
                <a:gd name="T24" fmla="*/ 206 w 413"/>
                <a:gd name="T25" fmla="*/ 358 h 358"/>
                <a:gd name="T26" fmla="*/ 413 w 413"/>
                <a:gd name="T27" fmla="*/ 179 h 358"/>
                <a:gd name="T28" fmla="*/ 411 w 413"/>
                <a:gd name="T29" fmla="*/ 178 h 358"/>
                <a:gd name="T30" fmla="*/ 410 w 413"/>
                <a:gd name="T31" fmla="*/ 17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58">
                  <a:moveTo>
                    <a:pt x="410" y="179"/>
                  </a:moveTo>
                  <a:lnTo>
                    <a:pt x="408" y="178"/>
                  </a:lnTo>
                  <a:lnTo>
                    <a:pt x="206" y="352"/>
                  </a:lnTo>
                  <a:lnTo>
                    <a:pt x="6" y="179"/>
                  </a:lnTo>
                  <a:lnTo>
                    <a:pt x="206" y="6"/>
                  </a:lnTo>
                  <a:lnTo>
                    <a:pt x="408" y="181"/>
                  </a:lnTo>
                  <a:lnTo>
                    <a:pt x="410" y="179"/>
                  </a:lnTo>
                  <a:lnTo>
                    <a:pt x="408" y="178"/>
                  </a:lnTo>
                  <a:lnTo>
                    <a:pt x="410" y="179"/>
                  </a:lnTo>
                  <a:lnTo>
                    <a:pt x="411" y="178"/>
                  </a:lnTo>
                  <a:lnTo>
                    <a:pt x="206" y="0"/>
                  </a:lnTo>
                  <a:lnTo>
                    <a:pt x="0" y="179"/>
                  </a:lnTo>
                  <a:lnTo>
                    <a:pt x="206" y="358"/>
                  </a:lnTo>
                  <a:lnTo>
                    <a:pt x="413" y="179"/>
                  </a:lnTo>
                  <a:lnTo>
                    <a:pt x="411" y="178"/>
                  </a:lnTo>
                  <a:lnTo>
                    <a:pt x="410" y="179"/>
                  </a:lnTo>
                  <a:close/>
                </a:path>
              </a:pathLst>
            </a:custGeom>
            <a:solidFill>
              <a:srgbClr val="FFC7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8"/>
            <p:cNvSpPr/>
            <p:nvPr/>
          </p:nvSpPr>
          <p:spPr bwMode="auto">
            <a:xfrm>
              <a:off x="3633" y="3765"/>
              <a:ext cx="413" cy="358"/>
            </a:xfrm>
            <a:custGeom>
              <a:avLst/>
              <a:gdLst>
                <a:gd name="T0" fmla="*/ 410 w 413"/>
                <a:gd name="T1" fmla="*/ 179 h 358"/>
                <a:gd name="T2" fmla="*/ 408 w 413"/>
                <a:gd name="T3" fmla="*/ 178 h 358"/>
                <a:gd name="T4" fmla="*/ 206 w 413"/>
                <a:gd name="T5" fmla="*/ 352 h 358"/>
                <a:gd name="T6" fmla="*/ 6 w 413"/>
                <a:gd name="T7" fmla="*/ 179 h 358"/>
                <a:gd name="T8" fmla="*/ 206 w 413"/>
                <a:gd name="T9" fmla="*/ 6 h 358"/>
                <a:gd name="T10" fmla="*/ 408 w 413"/>
                <a:gd name="T11" fmla="*/ 181 h 358"/>
                <a:gd name="T12" fmla="*/ 410 w 413"/>
                <a:gd name="T13" fmla="*/ 179 h 358"/>
                <a:gd name="T14" fmla="*/ 408 w 413"/>
                <a:gd name="T15" fmla="*/ 178 h 358"/>
                <a:gd name="T16" fmla="*/ 410 w 413"/>
                <a:gd name="T17" fmla="*/ 179 h 358"/>
                <a:gd name="T18" fmla="*/ 411 w 413"/>
                <a:gd name="T19" fmla="*/ 178 h 358"/>
                <a:gd name="T20" fmla="*/ 206 w 413"/>
                <a:gd name="T21" fmla="*/ 0 h 358"/>
                <a:gd name="T22" fmla="*/ 0 w 413"/>
                <a:gd name="T23" fmla="*/ 179 h 358"/>
                <a:gd name="T24" fmla="*/ 206 w 413"/>
                <a:gd name="T25" fmla="*/ 358 h 358"/>
                <a:gd name="T26" fmla="*/ 413 w 413"/>
                <a:gd name="T27" fmla="*/ 179 h 358"/>
                <a:gd name="T28" fmla="*/ 411 w 413"/>
                <a:gd name="T29" fmla="*/ 178 h 358"/>
                <a:gd name="T30" fmla="*/ 410 w 413"/>
                <a:gd name="T31" fmla="*/ 17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58">
                  <a:moveTo>
                    <a:pt x="410" y="179"/>
                  </a:moveTo>
                  <a:lnTo>
                    <a:pt x="408" y="178"/>
                  </a:lnTo>
                  <a:lnTo>
                    <a:pt x="206" y="352"/>
                  </a:lnTo>
                  <a:lnTo>
                    <a:pt x="6" y="179"/>
                  </a:lnTo>
                  <a:lnTo>
                    <a:pt x="206" y="6"/>
                  </a:lnTo>
                  <a:lnTo>
                    <a:pt x="408" y="181"/>
                  </a:lnTo>
                  <a:lnTo>
                    <a:pt x="410" y="179"/>
                  </a:lnTo>
                  <a:lnTo>
                    <a:pt x="408" y="178"/>
                  </a:lnTo>
                  <a:lnTo>
                    <a:pt x="410" y="179"/>
                  </a:lnTo>
                  <a:lnTo>
                    <a:pt x="411" y="178"/>
                  </a:lnTo>
                  <a:lnTo>
                    <a:pt x="206" y="0"/>
                  </a:lnTo>
                  <a:lnTo>
                    <a:pt x="0" y="179"/>
                  </a:lnTo>
                  <a:lnTo>
                    <a:pt x="206" y="358"/>
                  </a:lnTo>
                  <a:lnTo>
                    <a:pt x="413" y="179"/>
                  </a:lnTo>
                  <a:lnTo>
                    <a:pt x="411" y="178"/>
                  </a:lnTo>
                  <a:lnTo>
                    <a:pt x="410" y="1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438" y="3797"/>
              <a:ext cx="8" cy="20"/>
            </a:xfrm>
            <a:custGeom>
              <a:avLst/>
              <a:gdLst>
                <a:gd name="T0" fmla="*/ 0 w 5"/>
                <a:gd name="T1" fmla="*/ 13 h 13"/>
                <a:gd name="T2" fmla="*/ 0 w 5"/>
                <a:gd name="T3" fmla="*/ 13 h 13"/>
                <a:gd name="T4" fmla="*/ 0 w 5"/>
                <a:gd name="T5" fmla="*/ 13 h 13"/>
                <a:gd name="T6" fmla="*/ 0 w 5"/>
                <a:gd name="T7" fmla="*/ 12 h 13"/>
                <a:gd name="T8" fmla="*/ 0 w 5"/>
                <a:gd name="T9" fmla="*/ 13 h 13"/>
                <a:gd name="T10" fmla="*/ 0 w 5"/>
                <a:gd name="T11" fmla="*/ 12 h 13"/>
                <a:gd name="T12" fmla="*/ 5 w 5"/>
                <a:gd name="T13" fmla="*/ 0 h 13"/>
                <a:gd name="T14" fmla="*/ 0 w 5"/>
                <a:gd name="T15" fmla="*/ 12 h 13"/>
                <a:gd name="T16" fmla="*/ 5 w 5"/>
                <a:gd name="T17" fmla="*/ 0 h 13"/>
                <a:gd name="T18" fmla="*/ 5 w 5"/>
                <a:gd name="T19" fmla="*/ 0 h 13"/>
                <a:gd name="T20" fmla="*/ 5 w 5"/>
                <a:gd name="T21" fmla="*/ 0 h 13"/>
                <a:gd name="T22" fmla="*/ 5 w 5"/>
                <a:gd name="T23" fmla="*/ 0 h 13"/>
                <a:gd name="T24" fmla="*/ 5 w 5"/>
                <a:gd name="T25" fmla="*/ 0 h 13"/>
                <a:gd name="T26" fmla="*/ 5 w 5"/>
                <a:gd name="T27" fmla="*/ 0 h 13"/>
                <a:gd name="T28" fmla="*/ 5 w 5"/>
                <a:gd name="T29" fmla="*/ 0 h 13"/>
                <a:gd name="T30" fmla="*/ 5 w 5"/>
                <a:gd name="T31" fmla="*/ 0 h 13"/>
                <a:gd name="T32" fmla="*/ 5 w 5"/>
                <a:gd name="T33" fmla="*/ 0 h 13"/>
                <a:gd name="T34" fmla="*/ 5 w 5"/>
                <a:gd name="T3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moveTo>
                    <a:pt x="5" y="0"/>
                  </a:moveTo>
                  <a:cubicBezTo>
                    <a:pt x="3" y="4"/>
                    <a:pt x="2" y="8"/>
                    <a:pt x="0" y="12"/>
                  </a:cubicBezTo>
                  <a:cubicBezTo>
                    <a:pt x="2" y="8"/>
                    <a:pt x="3" y="4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3454" y="41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804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1"/>
            <p:cNvSpPr/>
            <p:nvPr/>
          </p:nvSpPr>
          <p:spPr bwMode="auto">
            <a:xfrm>
              <a:off x="3421" y="3634"/>
              <a:ext cx="1065" cy="525"/>
            </a:xfrm>
            <a:custGeom>
              <a:avLst/>
              <a:gdLst>
                <a:gd name="T0" fmla="*/ 690 w 690"/>
                <a:gd name="T1" fmla="*/ 0 h 340"/>
                <a:gd name="T2" fmla="*/ 420 w 690"/>
                <a:gd name="T3" fmla="*/ 282 h 340"/>
                <a:gd name="T4" fmla="*/ 294 w 690"/>
                <a:gd name="T5" fmla="*/ 307 h 340"/>
                <a:gd name="T6" fmla="*/ 271 w 690"/>
                <a:gd name="T7" fmla="*/ 327 h 340"/>
                <a:gd name="T8" fmla="*/ 251 w 690"/>
                <a:gd name="T9" fmla="*/ 309 h 340"/>
                <a:gd name="T10" fmla="*/ 233 w 690"/>
                <a:gd name="T11" fmla="*/ 310 h 340"/>
                <a:gd name="T12" fmla="*/ 0 w 690"/>
                <a:gd name="T13" fmla="*/ 287 h 340"/>
                <a:gd name="T14" fmla="*/ 21 w 690"/>
                <a:gd name="T15" fmla="*/ 302 h 340"/>
                <a:gd name="T16" fmla="*/ 21 w 690"/>
                <a:gd name="T17" fmla="*/ 302 h 340"/>
                <a:gd name="T18" fmla="*/ 21 w 690"/>
                <a:gd name="T19" fmla="*/ 302 h 340"/>
                <a:gd name="T20" fmla="*/ 21 w 690"/>
                <a:gd name="T21" fmla="*/ 302 h 340"/>
                <a:gd name="T22" fmla="*/ 21 w 690"/>
                <a:gd name="T23" fmla="*/ 302 h 340"/>
                <a:gd name="T24" fmla="*/ 21 w 690"/>
                <a:gd name="T25" fmla="*/ 302 h 340"/>
                <a:gd name="T26" fmla="*/ 21 w 690"/>
                <a:gd name="T27" fmla="*/ 302 h 340"/>
                <a:gd name="T28" fmla="*/ 21 w 690"/>
                <a:gd name="T29" fmla="*/ 302 h 340"/>
                <a:gd name="T30" fmla="*/ 21 w 690"/>
                <a:gd name="T31" fmla="*/ 302 h 340"/>
                <a:gd name="T32" fmla="*/ 21 w 690"/>
                <a:gd name="T33" fmla="*/ 302 h 340"/>
                <a:gd name="T34" fmla="*/ 21 w 690"/>
                <a:gd name="T35" fmla="*/ 302 h 340"/>
                <a:gd name="T36" fmla="*/ 271 w 690"/>
                <a:gd name="T37" fmla="*/ 340 h 340"/>
                <a:gd name="T38" fmla="*/ 521 w 690"/>
                <a:gd name="T39" fmla="*/ 302 h 340"/>
                <a:gd name="T40" fmla="*/ 645 w 690"/>
                <a:gd name="T41" fmla="*/ 149 h 340"/>
                <a:gd name="T42" fmla="*/ 650 w 690"/>
                <a:gd name="T43" fmla="*/ 118 h 340"/>
                <a:gd name="T44" fmla="*/ 650 w 690"/>
                <a:gd name="T45" fmla="*/ 118 h 340"/>
                <a:gd name="T46" fmla="*/ 657 w 690"/>
                <a:gd name="T47" fmla="*/ 124 h 340"/>
                <a:gd name="T48" fmla="*/ 659 w 690"/>
                <a:gd name="T49" fmla="*/ 119 h 340"/>
                <a:gd name="T50" fmla="*/ 659 w 690"/>
                <a:gd name="T51" fmla="*/ 119 h 340"/>
                <a:gd name="T52" fmla="*/ 659 w 690"/>
                <a:gd name="T53" fmla="*/ 119 h 340"/>
                <a:gd name="T54" fmla="*/ 659 w 690"/>
                <a:gd name="T55" fmla="*/ 119 h 340"/>
                <a:gd name="T56" fmla="*/ 659 w 690"/>
                <a:gd name="T57" fmla="*/ 118 h 340"/>
                <a:gd name="T58" fmla="*/ 659 w 690"/>
                <a:gd name="T59" fmla="*/ 118 h 340"/>
                <a:gd name="T60" fmla="*/ 664 w 690"/>
                <a:gd name="T61" fmla="*/ 106 h 340"/>
                <a:gd name="T62" fmla="*/ 664 w 690"/>
                <a:gd name="T63" fmla="*/ 106 h 340"/>
                <a:gd name="T64" fmla="*/ 664 w 690"/>
                <a:gd name="T65" fmla="*/ 106 h 340"/>
                <a:gd name="T66" fmla="*/ 664 w 690"/>
                <a:gd name="T67" fmla="*/ 106 h 340"/>
                <a:gd name="T68" fmla="*/ 664 w 690"/>
                <a:gd name="T69" fmla="*/ 106 h 340"/>
                <a:gd name="T70" fmla="*/ 664 w 690"/>
                <a:gd name="T71" fmla="*/ 106 h 340"/>
                <a:gd name="T72" fmla="*/ 664 w 690"/>
                <a:gd name="T73" fmla="*/ 106 h 340"/>
                <a:gd name="T74" fmla="*/ 690 w 690"/>
                <a:gd name="T7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0" h="340">
                  <a:moveTo>
                    <a:pt x="690" y="0"/>
                  </a:moveTo>
                  <a:cubicBezTo>
                    <a:pt x="648" y="106"/>
                    <a:pt x="558" y="229"/>
                    <a:pt x="420" y="282"/>
                  </a:cubicBezTo>
                  <a:cubicBezTo>
                    <a:pt x="383" y="296"/>
                    <a:pt x="339" y="304"/>
                    <a:pt x="294" y="307"/>
                  </a:cubicBezTo>
                  <a:cubicBezTo>
                    <a:pt x="271" y="327"/>
                    <a:pt x="271" y="327"/>
                    <a:pt x="271" y="327"/>
                  </a:cubicBezTo>
                  <a:cubicBezTo>
                    <a:pt x="251" y="309"/>
                    <a:pt x="251" y="309"/>
                    <a:pt x="251" y="309"/>
                  </a:cubicBezTo>
                  <a:cubicBezTo>
                    <a:pt x="245" y="310"/>
                    <a:pt x="239" y="310"/>
                    <a:pt x="233" y="310"/>
                  </a:cubicBezTo>
                  <a:cubicBezTo>
                    <a:pt x="145" y="310"/>
                    <a:pt x="58" y="297"/>
                    <a:pt x="0" y="287"/>
                  </a:cubicBezTo>
                  <a:cubicBezTo>
                    <a:pt x="9" y="294"/>
                    <a:pt x="16" y="299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38" y="313"/>
                    <a:pt x="113" y="340"/>
                    <a:pt x="271" y="340"/>
                  </a:cubicBezTo>
                  <a:cubicBezTo>
                    <a:pt x="429" y="340"/>
                    <a:pt x="504" y="313"/>
                    <a:pt x="521" y="302"/>
                  </a:cubicBezTo>
                  <a:cubicBezTo>
                    <a:pt x="543" y="288"/>
                    <a:pt x="600" y="241"/>
                    <a:pt x="645" y="149"/>
                  </a:cubicBezTo>
                  <a:cubicBezTo>
                    <a:pt x="645" y="131"/>
                    <a:pt x="648" y="119"/>
                    <a:pt x="650" y="118"/>
                  </a:cubicBezTo>
                  <a:cubicBezTo>
                    <a:pt x="650" y="118"/>
                    <a:pt x="650" y="118"/>
                    <a:pt x="650" y="118"/>
                  </a:cubicBezTo>
                  <a:cubicBezTo>
                    <a:pt x="652" y="118"/>
                    <a:pt x="654" y="120"/>
                    <a:pt x="657" y="124"/>
                  </a:cubicBezTo>
                  <a:cubicBezTo>
                    <a:pt x="658" y="122"/>
                    <a:pt x="658" y="121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8"/>
                  </a:cubicBezTo>
                  <a:cubicBezTo>
                    <a:pt x="659" y="118"/>
                    <a:pt x="659" y="118"/>
                    <a:pt x="659" y="118"/>
                  </a:cubicBezTo>
                  <a:cubicBezTo>
                    <a:pt x="661" y="114"/>
                    <a:pt x="662" y="110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78" y="68"/>
                    <a:pt x="686" y="31"/>
                    <a:pt x="690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3808" y="4108"/>
              <a:ext cx="67" cy="31"/>
            </a:xfrm>
            <a:custGeom>
              <a:avLst/>
              <a:gdLst>
                <a:gd name="T0" fmla="*/ 25 w 43"/>
                <a:gd name="T1" fmla="*/ 2 h 20"/>
                <a:gd name="T2" fmla="*/ 15 w 43"/>
                <a:gd name="T3" fmla="*/ 2 h 20"/>
                <a:gd name="T4" fmla="*/ 20 w 43"/>
                <a:gd name="T5" fmla="*/ 6 h 20"/>
                <a:gd name="T6" fmla="*/ 25 w 43"/>
                <a:gd name="T7" fmla="*/ 2 h 20"/>
                <a:gd name="T8" fmla="*/ 43 w 43"/>
                <a:gd name="T9" fmla="*/ 0 h 20"/>
                <a:gd name="T10" fmla="*/ 30 w 43"/>
                <a:gd name="T11" fmla="*/ 1 h 20"/>
                <a:gd name="T12" fmla="*/ 20 w 43"/>
                <a:gd name="T13" fmla="*/ 10 h 20"/>
                <a:gd name="T14" fmla="*/ 11 w 43"/>
                <a:gd name="T15" fmla="*/ 2 h 20"/>
                <a:gd name="T16" fmla="*/ 0 w 43"/>
                <a:gd name="T17" fmla="*/ 2 h 20"/>
                <a:gd name="T18" fmla="*/ 20 w 43"/>
                <a:gd name="T19" fmla="*/ 20 h 20"/>
                <a:gd name="T20" fmla="*/ 43 w 43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0">
                  <a:moveTo>
                    <a:pt x="25" y="2"/>
                  </a:moveTo>
                  <a:cubicBezTo>
                    <a:pt x="22" y="2"/>
                    <a:pt x="19" y="2"/>
                    <a:pt x="15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2"/>
                    <a:pt x="25" y="2"/>
                    <a:pt x="25" y="2"/>
                  </a:cubicBezTo>
                  <a:moveTo>
                    <a:pt x="43" y="0"/>
                  </a:moveTo>
                  <a:cubicBezTo>
                    <a:pt x="39" y="1"/>
                    <a:pt x="34" y="1"/>
                    <a:pt x="30" y="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7" y="2"/>
                    <a:pt x="3" y="2"/>
                    <a:pt x="0" y="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E04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3"/>
            <p:cNvSpPr/>
            <p:nvPr/>
          </p:nvSpPr>
          <p:spPr bwMode="auto">
            <a:xfrm>
              <a:off x="3825" y="4109"/>
              <a:ext cx="30" cy="14"/>
            </a:xfrm>
            <a:custGeom>
              <a:avLst/>
              <a:gdLst>
                <a:gd name="T0" fmla="*/ 19 w 19"/>
                <a:gd name="T1" fmla="*/ 0 h 9"/>
                <a:gd name="T2" fmla="*/ 14 w 19"/>
                <a:gd name="T3" fmla="*/ 1 h 9"/>
                <a:gd name="T4" fmla="*/ 9 w 19"/>
                <a:gd name="T5" fmla="*/ 5 h 9"/>
                <a:gd name="T6" fmla="*/ 4 w 19"/>
                <a:gd name="T7" fmla="*/ 1 h 9"/>
                <a:gd name="T8" fmla="*/ 0 w 19"/>
                <a:gd name="T9" fmla="*/ 1 h 9"/>
                <a:gd name="T10" fmla="*/ 9 w 19"/>
                <a:gd name="T11" fmla="*/ 9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8" y="0"/>
                    <a:pt x="16" y="0"/>
                    <a:pt x="14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FF9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4"/>
            <p:cNvSpPr/>
            <p:nvPr/>
          </p:nvSpPr>
          <p:spPr bwMode="auto">
            <a:xfrm>
              <a:off x="3347" y="3377"/>
              <a:ext cx="275" cy="201"/>
            </a:xfrm>
            <a:custGeom>
              <a:avLst/>
              <a:gdLst>
                <a:gd name="T0" fmla="*/ 147 w 178"/>
                <a:gd name="T1" fmla="*/ 13 h 130"/>
                <a:gd name="T2" fmla="*/ 111 w 178"/>
                <a:gd name="T3" fmla="*/ 21 h 130"/>
                <a:gd name="T4" fmla="*/ 87 w 178"/>
                <a:gd name="T5" fmla="*/ 16 h 130"/>
                <a:gd name="T6" fmla="*/ 53 w 178"/>
                <a:gd name="T7" fmla="*/ 32 h 130"/>
                <a:gd name="T8" fmla="*/ 10 w 178"/>
                <a:gd name="T9" fmla="*/ 41 h 130"/>
                <a:gd name="T10" fmla="*/ 9 w 178"/>
                <a:gd name="T11" fmla="*/ 100 h 130"/>
                <a:gd name="T12" fmla="*/ 59 w 178"/>
                <a:gd name="T13" fmla="*/ 118 h 130"/>
                <a:gd name="T14" fmla="*/ 71 w 178"/>
                <a:gd name="T15" fmla="*/ 105 h 130"/>
                <a:gd name="T16" fmla="*/ 116 w 178"/>
                <a:gd name="T17" fmla="*/ 107 h 130"/>
                <a:gd name="T18" fmla="*/ 124 w 178"/>
                <a:gd name="T19" fmla="*/ 99 h 130"/>
                <a:gd name="T20" fmla="*/ 159 w 178"/>
                <a:gd name="T21" fmla="*/ 99 h 130"/>
                <a:gd name="T22" fmla="*/ 169 w 178"/>
                <a:gd name="T23" fmla="*/ 44 h 130"/>
                <a:gd name="T24" fmla="*/ 147 w 178"/>
                <a:gd name="T25" fmla="*/ 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30">
                  <a:moveTo>
                    <a:pt x="147" y="13"/>
                  </a:moveTo>
                  <a:cubicBezTo>
                    <a:pt x="125" y="0"/>
                    <a:pt x="111" y="21"/>
                    <a:pt x="111" y="21"/>
                  </a:cubicBezTo>
                  <a:cubicBezTo>
                    <a:pt x="111" y="21"/>
                    <a:pt x="104" y="12"/>
                    <a:pt x="87" y="16"/>
                  </a:cubicBezTo>
                  <a:cubicBezTo>
                    <a:pt x="65" y="21"/>
                    <a:pt x="53" y="32"/>
                    <a:pt x="53" y="32"/>
                  </a:cubicBezTo>
                  <a:cubicBezTo>
                    <a:pt x="53" y="32"/>
                    <a:pt x="20" y="21"/>
                    <a:pt x="10" y="41"/>
                  </a:cubicBezTo>
                  <a:cubicBezTo>
                    <a:pt x="3" y="55"/>
                    <a:pt x="0" y="82"/>
                    <a:pt x="9" y="100"/>
                  </a:cubicBezTo>
                  <a:cubicBezTo>
                    <a:pt x="14" y="113"/>
                    <a:pt x="30" y="130"/>
                    <a:pt x="59" y="118"/>
                  </a:cubicBezTo>
                  <a:cubicBezTo>
                    <a:pt x="65" y="116"/>
                    <a:pt x="69" y="111"/>
                    <a:pt x="71" y="105"/>
                  </a:cubicBezTo>
                  <a:cubicBezTo>
                    <a:pt x="80" y="113"/>
                    <a:pt x="96" y="118"/>
                    <a:pt x="116" y="107"/>
                  </a:cubicBezTo>
                  <a:cubicBezTo>
                    <a:pt x="120" y="105"/>
                    <a:pt x="123" y="103"/>
                    <a:pt x="124" y="99"/>
                  </a:cubicBezTo>
                  <a:cubicBezTo>
                    <a:pt x="133" y="104"/>
                    <a:pt x="144" y="105"/>
                    <a:pt x="159" y="99"/>
                  </a:cubicBezTo>
                  <a:cubicBezTo>
                    <a:pt x="177" y="92"/>
                    <a:pt x="178" y="66"/>
                    <a:pt x="169" y="44"/>
                  </a:cubicBezTo>
                  <a:cubicBezTo>
                    <a:pt x="164" y="29"/>
                    <a:pt x="155" y="18"/>
                    <a:pt x="14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5"/>
            <p:cNvSpPr/>
            <p:nvPr/>
          </p:nvSpPr>
          <p:spPr bwMode="auto">
            <a:xfrm>
              <a:off x="3517" y="3414"/>
              <a:ext cx="41" cy="107"/>
            </a:xfrm>
            <a:custGeom>
              <a:avLst/>
              <a:gdLst>
                <a:gd name="T0" fmla="*/ 21 w 27"/>
                <a:gd name="T1" fmla="*/ 36 h 69"/>
                <a:gd name="T2" fmla="*/ 6 w 27"/>
                <a:gd name="T3" fmla="*/ 2 h 69"/>
                <a:gd name="T4" fmla="*/ 1 w 27"/>
                <a:gd name="T5" fmla="*/ 4 h 69"/>
                <a:gd name="T6" fmla="*/ 9 w 27"/>
                <a:gd name="T7" fmla="*/ 35 h 69"/>
                <a:gd name="T8" fmla="*/ 15 w 27"/>
                <a:gd name="T9" fmla="*/ 67 h 69"/>
                <a:gd name="T10" fmla="*/ 21 w 27"/>
                <a:gd name="T11" fmla="*/ 67 h 69"/>
                <a:gd name="T12" fmla="*/ 21 w 27"/>
                <a:gd name="T13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9">
                  <a:moveTo>
                    <a:pt x="21" y="36"/>
                  </a:moveTo>
                  <a:cubicBezTo>
                    <a:pt x="18" y="23"/>
                    <a:pt x="12" y="13"/>
                    <a:pt x="6" y="2"/>
                  </a:cubicBezTo>
                  <a:cubicBezTo>
                    <a:pt x="4" y="0"/>
                    <a:pt x="0" y="1"/>
                    <a:pt x="1" y="4"/>
                  </a:cubicBezTo>
                  <a:cubicBezTo>
                    <a:pt x="3" y="14"/>
                    <a:pt x="7" y="24"/>
                    <a:pt x="9" y="35"/>
                  </a:cubicBezTo>
                  <a:cubicBezTo>
                    <a:pt x="10" y="45"/>
                    <a:pt x="9" y="58"/>
                    <a:pt x="15" y="67"/>
                  </a:cubicBezTo>
                  <a:cubicBezTo>
                    <a:pt x="16" y="69"/>
                    <a:pt x="20" y="69"/>
                    <a:pt x="21" y="67"/>
                  </a:cubicBezTo>
                  <a:cubicBezTo>
                    <a:pt x="27" y="58"/>
                    <a:pt x="24" y="46"/>
                    <a:pt x="21" y="36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6"/>
            <p:cNvSpPr/>
            <p:nvPr/>
          </p:nvSpPr>
          <p:spPr bwMode="auto">
            <a:xfrm>
              <a:off x="3429" y="3431"/>
              <a:ext cx="55" cy="107"/>
            </a:xfrm>
            <a:custGeom>
              <a:avLst/>
              <a:gdLst>
                <a:gd name="T0" fmla="*/ 8 w 36"/>
                <a:gd name="T1" fmla="*/ 4 h 69"/>
                <a:gd name="T2" fmla="*/ 1 w 36"/>
                <a:gd name="T3" fmla="*/ 5 h 69"/>
                <a:gd name="T4" fmla="*/ 8 w 36"/>
                <a:gd name="T5" fmla="*/ 47 h 69"/>
                <a:gd name="T6" fmla="*/ 14 w 36"/>
                <a:gd name="T7" fmla="*/ 69 h 69"/>
                <a:gd name="T8" fmla="*/ 8 w 3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9">
                  <a:moveTo>
                    <a:pt x="8" y="4"/>
                  </a:moveTo>
                  <a:cubicBezTo>
                    <a:pt x="6" y="0"/>
                    <a:pt x="0" y="0"/>
                    <a:pt x="1" y="5"/>
                  </a:cubicBezTo>
                  <a:cubicBezTo>
                    <a:pt x="2" y="19"/>
                    <a:pt x="7" y="33"/>
                    <a:pt x="8" y="47"/>
                  </a:cubicBezTo>
                  <a:cubicBezTo>
                    <a:pt x="8" y="51"/>
                    <a:pt x="7" y="69"/>
                    <a:pt x="14" y="69"/>
                  </a:cubicBezTo>
                  <a:cubicBezTo>
                    <a:pt x="36" y="69"/>
                    <a:pt x="11" y="11"/>
                    <a:pt x="8" y="4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7"/>
            <p:cNvSpPr/>
            <p:nvPr/>
          </p:nvSpPr>
          <p:spPr bwMode="auto">
            <a:xfrm>
              <a:off x="4057" y="3377"/>
              <a:ext cx="274" cy="201"/>
            </a:xfrm>
            <a:custGeom>
              <a:avLst/>
              <a:gdLst>
                <a:gd name="T0" fmla="*/ 31 w 178"/>
                <a:gd name="T1" fmla="*/ 13 h 130"/>
                <a:gd name="T2" fmla="*/ 67 w 178"/>
                <a:gd name="T3" fmla="*/ 21 h 130"/>
                <a:gd name="T4" fmla="*/ 91 w 178"/>
                <a:gd name="T5" fmla="*/ 16 h 130"/>
                <a:gd name="T6" fmla="*/ 125 w 178"/>
                <a:gd name="T7" fmla="*/ 32 h 130"/>
                <a:gd name="T8" fmla="*/ 168 w 178"/>
                <a:gd name="T9" fmla="*/ 41 h 130"/>
                <a:gd name="T10" fmla="*/ 169 w 178"/>
                <a:gd name="T11" fmla="*/ 100 h 130"/>
                <a:gd name="T12" fmla="*/ 119 w 178"/>
                <a:gd name="T13" fmla="*/ 118 h 130"/>
                <a:gd name="T14" fmla="*/ 107 w 178"/>
                <a:gd name="T15" fmla="*/ 105 h 130"/>
                <a:gd name="T16" fmla="*/ 62 w 178"/>
                <a:gd name="T17" fmla="*/ 107 h 130"/>
                <a:gd name="T18" fmla="*/ 54 w 178"/>
                <a:gd name="T19" fmla="*/ 99 h 130"/>
                <a:gd name="T20" fmla="*/ 19 w 178"/>
                <a:gd name="T21" fmla="*/ 99 h 130"/>
                <a:gd name="T22" fmla="*/ 9 w 178"/>
                <a:gd name="T23" fmla="*/ 44 h 130"/>
                <a:gd name="T24" fmla="*/ 31 w 178"/>
                <a:gd name="T25" fmla="*/ 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30">
                  <a:moveTo>
                    <a:pt x="31" y="13"/>
                  </a:moveTo>
                  <a:cubicBezTo>
                    <a:pt x="53" y="0"/>
                    <a:pt x="67" y="21"/>
                    <a:pt x="67" y="21"/>
                  </a:cubicBezTo>
                  <a:cubicBezTo>
                    <a:pt x="67" y="21"/>
                    <a:pt x="74" y="12"/>
                    <a:pt x="91" y="16"/>
                  </a:cubicBezTo>
                  <a:cubicBezTo>
                    <a:pt x="113" y="21"/>
                    <a:pt x="125" y="32"/>
                    <a:pt x="125" y="32"/>
                  </a:cubicBezTo>
                  <a:cubicBezTo>
                    <a:pt x="125" y="32"/>
                    <a:pt x="158" y="21"/>
                    <a:pt x="168" y="41"/>
                  </a:cubicBezTo>
                  <a:cubicBezTo>
                    <a:pt x="175" y="55"/>
                    <a:pt x="178" y="82"/>
                    <a:pt x="169" y="100"/>
                  </a:cubicBezTo>
                  <a:cubicBezTo>
                    <a:pt x="164" y="113"/>
                    <a:pt x="148" y="130"/>
                    <a:pt x="119" y="118"/>
                  </a:cubicBezTo>
                  <a:cubicBezTo>
                    <a:pt x="113" y="116"/>
                    <a:pt x="109" y="111"/>
                    <a:pt x="107" y="105"/>
                  </a:cubicBezTo>
                  <a:cubicBezTo>
                    <a:pt x="98" y="113"/>
                    <a:pt x="82" y="118"/>
                    <a:pt x="62" y="107"/>
                  </a:cubicBezTo>
                  <a:cubicBezTo>
                    <a:pt x="58" y="105"/>
                    <a:pt x="55" y="103"/>
                    <a:pt x="54" y="99"/>
                  </a:cubicBezTo>
                  <a:cubicBezTo>
                    <a:pt x="45" y="104"/>
                    <a:pt x="34" y="105"/>
                    <a:pt x="19" y="99"/>
                  </a:cubicBezTo>
                  <a:cubicBezTo>
                    <a:pt x="1" y="92"/>
                    <a:pt x="0" y="66"/>
                    <a:pt x="9" y="44"/>
                  </a:cubicBezTo>
                  <a:cubicBezTo>
                    <a:pt x="14" y="29"/>
                    <a:pt x="23" y="18"/>
                    <a:pt x="3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8"/>
            <p:cNvSpPr/>
            <p:nvPr/>
          </p:nvSpPr>
          <p:spPr bwMode="auto">
            <a:xfrm>
              <a:off x="4120" y="3414"/>
              <a:ext cx="42" cy="107"/>
            </a:xfrm>
            <a:custGeom>
              <a:avLst/>
              <a:gdLst>
                <a:gd name="T0" fmla="*/ 6 w 27"/>
                <a:gd name="T1" fmla="*/ 36 h 69"/>
                <a:gd name="T2" fmla="*/ 21 w 27"/>
                <a:gd name="T3" fmla="*/ 2 h 69"/>
                <a:gd name="T4" fmla="*/ 26 w 27"/>
                <a:gd name="T5" fmla="*/ 4 h 69"/>
                <a:gd name="T6" fmla="*/ 18 w 27"/>
                <a:gd name="T7" fmla="*/ 35 h 69"/>
                <a:gd name="T8" fmla="*/ 12 w 27"/>
                <a:gd name="T9" fmla="*/ 67 h 69"/>
                <a:gd name="T10" fmla="*/ 6 w 27"/>
                <a:gd name="T11" fmla="*/ 67 h 69"/>
                <a:gd name="T12" fmla="*/ 6 w 27"/>
                <a:gd name="T13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9">
                  <a:moveTo>
                    <a:pt x="6" y="36"/>
                  </a:moveTo>
                  <a:cubicBezTo>
                    <a:pt x="9" y="23"/>
                    <a:pt x="15" y="13"/>
                    <a:pt x="21" y="2"/>
                  </a:cubicBezTo>
                  <a:cubicBezTo>
                    <a:pt x="23" y="0"/>
                    <a:pt x="27" y="1"/>
                    <a:pt x="26" y="4"/>
                  </a:cubicBezTo>
                  <a:cubicBezTo>
                    <a:pt x="24" y="14"/>
                    <a:pt x="20" y="24"/>
                    <a:pt x="18" y="35"/>
                  </a:cubicBezTo>
                  <a:cubicBezTo>
                    <a:pt x="17" y="45"/>
                    <a:pt x="18" y="58"/>
                    <a:pt x="12" y="67"/>
                  </a:cubicBezTo>
                  <a:cubicBezTo>
                    <a:pt x="10" y="69"/>
                    <a:pt x="7" y="69"/>
                    <a:pt x="6" y="67"/>
                  </a:cubicBezTo>
                  <a:cubicBezTo>
                    <a:pt x="0" y="58"/>
                    <a:pt x="3" y="46"/>
                    <a:pt x="6" y="36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9"/>
            <p:cNvSpPr/>
            <p:nvPr/>
          </p:nvSpPr>
          <p:spPr bwMode="auto">
            <a:xfrm>
              <a:off x="4194" y="3431"/>
              <a:ext cx="56" cy="107"/>
            </a:xfrm>
            <a:custGeom>
              <a:avLst/>
              <a:gdLst>
                <a:gd name="T0" fmla="*/ 28 w 36"/>
                <a:gd name="T1" fmla="*/ 4 h 69"/>
                <a:gd name="T2" fmla="*/ 35 w 36"/>
                <a:gd name="T3" fmla="*/ 5 h 69"/>
                <a:gd name="T4" fmla="*/ 28 w 36"/>
                <a:gd name="T5" fmla="*/ 47 h 69"/>
                <a:gd name="T6" fmla="*/ 22 w 36"/>
                <a:gd name="T7" fmla="*/ 69 h 69"/>
                <a:gd name="T8" fmla="*/ 28 w 3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9">
                  <a:moveTo>
                    <a:pt x="28" y="4"/>
                  </a:moveTo>
                  <a:cubicBezTo>
                    <a:pt x="30" y="0"/>
                    <a:pt x="36" y="0"/>
                    <a:pt x="35" y="5"/>
                  </a:cubicBezTo>
                  <a:cubicBezTo>
                    <a:pt x="34" y="19"/>
                    <a:pt x="29" y="33"/>
                    <a:pt x="28" y="47"/>
                  </a:cubicBezTo>
                  <a:cubicBezTo>
                    <a:pt x="28" y="51"/>
                    <a:pt x="29" y="69"/>
                    <a:pt x="22" y="69"/>
                  </a:cubicBezTo>
                  <a:cubicBezTo>
                    <a:pt x="0" y="69"/>
                    <a:pt x="25" y="11"/>
                    <a:pt x="28" y="4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Oval 60"/>
            <p:cNvSpPr>
              <a:spLocks noChangeArrowheads="1"/>
            </p:cNvSpPr>
            <p:nvPr/>
          </p:nvSpPr>
          <p:spPr bwMode="auto">
            <a:xfrm>
              <a:off x="2549" y="4114"/>
              <a:ext cx="676" cy="127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508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1"/>
            <p:cNvSpPr/>
            <p:nvPr/>
          </p:nvSpPr>
          <p:spPr bwMode="auto">
            <a:xfrm>
              <a:off x="2517" y="3779"/>
              <a:ext cx="741" cy="248"/>
            </a:xfrm>
            <a:custGeom>
              <a:avLst/>
              <a:gdLst>
                <a:gd name="T0" fmla="*/ 240 w 480"/>
                <a:gd name="T1" fmla="*/ 45 h 161"/>
                <a:gd name="T2" fmla="*/ 2 w 480"/>
                <a:gd name="T3" fmla="*/ 30 h 161"/>
                <a:gd name="T4" fmla="*/ 240 w 480"/>
                <a:gd name="T5" fmla="*/ 161 h 161"/>
                <a:gd name="T6" fmla="*/ 478 w 480"/>
                <a:gd name="T7" fmla="*/ 30 h 161"/>
                <a:gd name="T8" fmla="*/ 240 w 480"/>
                <a:gd name="T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61">
                  <a:moveTo>
                    <a:pt x="240" y="45"/>
                  </a:moveTo>
                  <a:cubicBezTo>
                    <a:pt x="156" y="45"/>
                    <a:pt x="0" y="0"/>
                    <a:pt x="2" y="30"/>
                  </a:cubicBezTo>
                  <a:cubicBezTo>
                    <a:pt x="4" y="64"/>
                    <a:pt x="71" y="161"/>
                    <a:pt x="240" y="161"/>
                  </a:cubicBezTo>
                  <a:cubicBezTo>
                    <a:pt x="409" y="161"/>
                    <a:pt x="476" y="64"/>
                    <a:pt x="478" y="30"/>
                  </a:cubicBezTo>
                  <a:cubicBezTo>
                    <a:pt x="480" y="0"/>
                    <a:pt x="324" y="45"/>
                    <a:pt x="240" y="45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2"/>
            <p:cNvSpPr/>
            <p:nvPr/>
          </p:nvSpPr>
          <p:spPr bwMode="auto">
            <a:xfrm>
              <a:off x="2648" y="3811"/>
              <a:ext cx="478" cy="181"/>
            </a:xfrm>
            <a:custGeom>
              <a:avLst/>
              <a:gdLst>
                <a:gd name="T0" fmla="*/ 155 w 310"/>
                <a:gd name="T1" fmla="*/ 0 h 117"/>
                <a:gd name="T2" fmla="*/ 28 w 310"/>
                <a:gd name="T3" fmla="*/ 85 h 117"/>
                <a:gd name="T4" fmla="*/ 155 w 310"/>
                <a:gd name="T5" fmla="*/ 117 h 117"/>
                <a:gd name="T6" fmla="*/ 282 w 310"/>
                <a:gd name="T7" fmla="*/ 85 h 117"/>
                <a:gd name="T8" fmla="*/ 155 w 310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17">
                  <a:moveTo>
                    <a:pt x="155" y="0"/>
                  </a:moveTo>
                  <a:cubicBezTo>
                    <a:pt x="56" y="0"/>
                    <a:pt x="0" y="61"/>
                    <a:pt x="28" y="85"/>
                  </a:cubicBezTo>
                  <a:cubicBezTo>
                    <a:pt x="51" y="104"/>
                    <a:pt x="84" y="117"/>
                    <a:pt x="155" y="117"/>
                  </a:cubicBezTo>
                  <a:cubicBezTo>
                    <a:pt x="226" y="117"/>
                    <a:pt x="259" y="104"/>
                    <a:pt x="282" y="85"/>
                  </a:cubicBezTo>
                  <a:cubicBezTo>
                    <a:pt x="310" y="61"/>
                    <a:pt x="254" y="0"/>
                    <a:pt x="155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3"/>
            <p:cNvSpPr/>
            <p:nvPr/>
          </p:nvSpPr>
          <p:spPr bwMode="auto">
            <a:xfrm>
              <a:off x="2679" y="3905"/>
              <a:ext cx="417" cy="87"/>
            </a:xfrm>
            <a:custGeom>
              <a:avLst/>
              <a:gdLst>
                <a:gd name="T0" fmla="*/ 3 w 270"/>
                <a:gd name="T1" fmla="*/ 0 h 56"/>
                <a:gd name="T2" fmla="*/ 8 w 270"/>
                <a:gd name="T3" fmla="*/ 24 h 56"/>
                <a:gd name="T4" fmla="*/ 135 w 270"/>
                <a:gd name="T5" fmla="*/ 56 h 56"/>
                <a:gd name="T6" fmla="*/ 262 w 270"/>
                <a:gd name="T7" fmla="*/ 24 h 56"/>
                <a:gd name="T8" fmla="*/ 267 w 270"/>
                <a:gd name="T9" fmla="*/ 0 h 56"/>
                <a:gd name="T10" fmla="*/ 135 w 270"/>
                <a:gd name="T11" fmla="*/ 22 h 56"/>
                <a:gd name="T12" fmla="*/ 3 w 27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56">
                  <a:moveTo>
                    <a:pt x="3" y="0"/>
                  </a:moveTo>
                  <a:cubicBezTo>
                    <a:pt x="0" y="9"/>
                    <a:pt x="1" y="18"/>
                    <a:pt x="8" y="24"/>
                  </a:cubicBezTo>
                  <a:cubicBezTo>
                    <a:pt x="31" y="43"/>
                    <a:pt x="64" y="56"/>
                    <a:pt x="135" y="56"/>
                  </a:cubicBezTo>
                  <a:cubicBezTo>
                    <a:pt x="206" y="56"/>
                    <a:pt x="239" y="43"/>
                    <a:pt x="262" y="24"/>
                  </a:cubicBezTo>
                  <a:cubicBezTo>
                    <a:pt x="269" y="18"/>
                    <a:pt x="270" y="9"/>
                    <a:pt x="267" y="0"/>
                  </a:cubicBezTo>
                  <a:cubicBezTo>
                    <a:pt x="230" y="15"/>
                    <a:pt x="213" y="22"/>
                    <a:pt x="135" y="22"/>
                  </a:cubicBezTo>
                  <a:cubicBezTo>
                    <a:pt x="57" y="22"/>
                    <a:pt x="40" y="15"/>
                    <a:pt x="3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4"/>
            <p:cNvSpPr/>
            <p:nvPr/>
          </p:nvSpPr>
          <p:spPr bwMode="auto">
            <a:xfrm>
              <a:off x="2733" y="3811"/>
              <a:ext cx="190" cy="84"/>
            </a:xfrm>
            <a:custGeom>
              <a:avLst/>
              <a:gdLst>
                <a:gd name="T0" fmla="*/ 121 w 123"/>
                <a:gd name="T1" fmla="*/ 16 h 54"/>
                <a:gd name="T2" fmla="*/ 65 w 123"/>
                <a:gd name="T3" fmla="*/ 48 h 54"/>
                <a:gd name="T4" fmla="*/ 2 w 123"/>
                <a:gd name="T5" fmla="*/ 38 h 54"/>
                <a:gd name="T6" fmla="*/ 58 w 123"/>
                <a:gd name="T7" fmla="*/ 7 h 54"/>
                <a:gd name="T8" fmla="*/ 121 w 123"/>
                <a:gd name="T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4">
                  <a:moveTo>
                    <a:pt x="121" y="16"/>
                  </a:moveTo>
                  <a:cubicBezTo>
                    <a:pt x="123" y="27"/>
                    <a:pt x="98" y="41"/>
                    <a:pt x="65" y="48"/>
                  </a:cubicBezTo>
                  <a:cubicBezTo>
                    <a:pt x="33" y="54"/>
                    <a:pt x="4" y="50"/>
                    <a:pt x="2" y="38"/>
                  </a:cubicBezTo>
                  <a:cubicBezTo>
                    <a:pt x="0" y="27"/>
                    <a:pt x="25" y="13"/>
                    <a:pt x="58" y="7"/>
                  </a:cubicBezTo>
                  <a:cubicBezTo>
                    <a:pt x="90" y="0"/>
                    <a:pt x="119" y="4"/>
                    <a:pt x="121" y="16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5"/>
            <p:cNvSpPr/>
            <p:nvPr/>
          </p:nvSpPr>
          <p:spPr bwMode="auto">
            <a:xfrm>
              <a:off x="2502" y="3813"/>
              <a:ext cx="771" cy="392"/>
            </a:xfrm>
            <a:custGeom>
              <a:avLst/>
              <a:gdLst>
                <a:gd name="T0" fmla="*/ 488 w 500"/>
                <a:gd name="T1" fmla="*/ 2 h 254"/>
                <a:gd name="T2" fmla="*/ 434 w 500"/>
                <a:gd name="T3" fmla="*/ 48 h 254"/>
                <a:gd name="T4" fmla="*/ 250 w 500"/>
                <a:gd name="T5" fmla="*/ 92 h 254"/>
                <a:gd name="T6" fmla="*/ 66 w 500"/>
                <a:gd name="T7" fmla="*/ 48 h 254"/>
                <a:gd name="T8" fmla="*/ 12 w 500"/>
                <a:gd name="T9" fmla="*/ 2 h 254"/>
                <a:gd name="T10" fmla="*/ 27 w 500"/>
                <a:gd name="T11" fmla="*/ 127 h 254"/>
                <a:gd name="T12" fmla="*/ 106 w 500"/>
                <a:gd name="T13" fmla="*/ 232 h 254"/>
                <a:gd name="T14" fmla="*/ 250 w 500"/>
                <a:gd name="T15" fmla="*/ 254 h 254"/>
                <a:gd name="T16" fmla="*/ 394 w 500"/>
                <a:gd name="T17" fmla="*/ 232 h 254"/>
                <a:gd name="T18" fmla="*/ 473 w 500"/>
                <a:gd name="T19" fmla="*/ 127 h 254"/>
                <a:gd name="T20" fmla="*/ 488 w 500"/>
                <a:gd name="T21" fmla="*/ 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0" h="254">
                  <a:moveTo>
                    <a:pt x="488" y="2"/>
                  </a:moveTo>
                  <a:cubicBezTo>
                    <a:pt x="484" y="0"/>
                    <a:pt x="474" y="21"/>
                    <a:pt x="434" y="48"/>
                  </a:cubicBezTo>
                  <a:cubicBezTo>
                    <a:pt x="394" y="75"/>
                    <a:pt x="354" y="92"/>
                    <a:pt x="250" y="92"/>
                  </a:cubicBezTo>
                  <a:cubicBezTo>
                    <a:pt x="146" y="92"/>
                    <a:pt x="106" y="75"/>
                    <a:pt x="66" y="48"/>
                  </a:cubicBezTo>
                  <a:cubicBezTo>
                    <a:pt x="25" y="21"/>
                    <a:pt x="16" y="0"/>
                    <a:pt x="12" y="2"/>
                  </a:cubicBezTo>
                  <a:cubicBezTo>
                    <a:pt x="7" y="5"/>
                    <a:pt x="0" y="62"/>
                    <a:pt x="27" y="127"/>
                  </a:cubicBezTo>
                  <a:cubicBezTo>
                    <a:pt x="53" y="191"/>
                    <a:pt x="92" y="224"/>
                    <a:pt x="106" y="232"/>
                  </a:cubicBezTo>
                  <a:cubicBezTo>
                    <a:pt x="116" y="239"/>
                    <a:pt x="159" y="254"/>
                    <a:pt x="250" y="254"/>
                  </a:cubicBezTo>
                  <a:cubicBezTo>
                    <a:pt x="341" y="254"/>
                    <a:pt x="384" y="239"/>
                    <a:pt x="394" y="232"/>
                  </a:cubicBezTo>
                  <a:cubicBezTo>
                    <a:pt x="408" y="224"/>
                    <a:pt x="447" y="191"/>
                    <a:pt x="473" y="127"/>
                  </a:cubicBezTo>
                  <a:cubicBezTo>
                    <a:pt x="500" y="62"/>
                    <a:pt x="493" y="5"/>
                    <a:pt x="488" y="2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6"/>
            <p:cNvSpPr>
              <a:spLocks noEditPoints="1"/>
            </p:cNvSpPr>
            <p:nvPr/>
          </p:nvSpPr>
          <p:spPr bwMode="auto">
            <a:xfrm>
              <a:off x="3231" y="3981"/>
              <a:ext cx="11" cy="28"/>
            </a:xfrm>
            <a:custGeom>
              <a:avLst/>
              <a:gdLst>
                <a:gd name="T0" fmla="*/ 0 w 7"/>
                <a:gd name="T1" fmla="*/ 18 h 18"/>
                <a:gd name="T2" fmla="*/ 0 w 7"/>
                <a:gd name="T3" fmla="*/ 18 h 18"/>
                <a:gd name="T4" fmla="*/ 0 w 7"/>
                <a:gd name="T5" fmla="*/ 18 h 18"/>
                <a:gd name="T6" fmla="*/ 7 w 7"/>
                <a:gd name="T7" fmla="*/ 0 h 18"/>
                <a:gd name="T8" fmla="*/ 1 w 7"/>
                <a:gd name="T9" fmla="*/ 17 h 18"/>
                <a:gd name="T10" fmla="*/ 7 w 7"/>
                <a:gd name="T11" fmla="*/ 0 h 18"/>
                <a:gd name="T12" fmla="*/ 7 w 7"/>
                <a:gd name="T13" fmla="*/ 0 h 18"/>
                <a:gd name="T14" fmla="*/ 7 w 7"/>
                <a:gd name="T15" fmla="*/ 0 h 18"/>
                <a:gd name="T16" fmla="*/ 7 w 7"/>
                <a:gd name="T17" fmla="*/ 0 h 18"/>
                <a:gd name="T18" fmla="*/ 7 w 7"/>
                <a:gd name="T19" fmla="*/ 0 h 18"/>
                <a:gd name="T20" fmla="*/ 7 w 7"/>
                <a:gd name="T21" fmla="*/ 0 h 18"/>
                <a:gd name="T22" fmla="*/ 7 w 7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7" y="0"/>
                  </a:moveTo>
                  <a:cubicBezTo>
                    <a:pt x="5" y="6"/>
                    <a:pt x="3" y="12"/>
                    <a:pt x="1" y="17"/>
                  </a:cubicBezTo>
                  <a:cubicBezTo>
                    <a:pt x="3" y="12"/>
                    <a:pt x="5" y="6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7"/>
            <p:cNvSpPr/>
            <p:nvPr/>
          </p:nvSpPr>
          <p:spPr bwMode="auto">
            <a:xfrm>
              <a:off x="2647" y="3902"/>
              <a:ext cx="612" cy="303"/>
            </a:xfrm>
            <a:custGeom>
              <a:avLst/>
              <a:gdLst>
                <a:gd name="T0" fmla="*/ 397 w 397"/>
                <a:gd name="T1" fmla="*/ 0 h 196"/>
                <a:gd name="T2" fmla="*/ 242 w 397"/>
                <a:gd name="T3" fmla="*/ 163 h 196"/>
                <a:gd name="T4" fmla="*/ 134 w 397"/>
                <a:gd name="T5" fmla="*/ 179 h 196"/>
                <a:gd name="T6" fmla="*/ 0 w 397"/>
                <a:gd name="T7" fmla="*/ 165 h 196"/>
                <a:gd name="T8" fmla="*/ 12 w 397"/>
                <a:gd name="T9" fmla="*/ 174 h 196"/>
                <a:gd name="T10" fmla="*/ 156 w 397"/>
                <a:gd name="T11" fmla="*/ 196 h 196"/>
                <a:gd name="T12" fmla="*/ 300 w 397"/>
                <a:gd name="T13" fmla="*/ 174 h 196"/>
                <a:gd name="T14" fmla="*/ 379 w 397"/>
                <a:gd name="T15" fmla="*/ 69 h 196"/>
                <a:gd name="T16" fmla="*/ 379 w 397"/>
                <a:gd name="T17" fmla="*/ 69 h 196"/>
                <a:gd name="T18" fmla="*/ 379 w 397"/>
                <a:gd name="T19" fmla="*/ 69 h 196"/>
                <a:gd name="T20" fmla="*/ 380 w 397"/>
                <a:gd name="T21" fmla="*/ 68 h 196"/>
                <a:gd name="T22" fmla="*/ 386 w 397"/>
                <a:gd name="T23" fmla="*/ 51 h 196"/>
                <a:gd name="T24" fmla="*/ 386 w 397"/>
                <a:gd name="T25" fmla="*/ 51 h 196"/>
                <a:gd name="T26" fmla="*/ 386 w 397"/>
                <a:gd name="T27" fmla="*/ 51 h 196"/>
                <a:gd name="T28" fmla="*/ 386 w 397"/>
                <a:gd name="T29" fmla="*/ 51 h 196"/>
                <a:gd name="T30" fmla="*/ 386 w 397"/>
                <a:gd name="T31" fmla="*/ 51 h 196"/>
                <a:gd name="T32" fmla="*/ 397 w 397"/>
                <a:gd name="T3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7" h="196">
                  <a:moveTo>
                    <a:pt x="397" y="0"/>
                  </a:moveTo>
                  <a:cubicBezTo>
                    <a:pt x="373" y="61"/>
                    <a:pt x="321" y="132"/>
                    <a:pt x="242" y="163"/>
                  </a:cubicBezTo>
                  <a:cubicBezTo>
                    <a:pt x="211" y="174"/>
                    <a:pt x="172" y="179"/>
                    <a:pt x="134" y="179"/>
                  </a:cubicBezTo>
                  <a:cubicBezTo>
                    <a:pt x="84" y="179"/>
                    <a:pt x="33" y="171"/>
                    <a:pt x="0" y="165"/>
                  </a:cubicBezTo>
                  <a:cubicBezTo>
                    <a:pt x="5" y="170"/>
                    <a:pt x="9" y="173"/>
                    <a:pt x="12" y="174"/>
                  </a:cubicBezTo>
                  <a:cubicBezTo>
                    <a:pt x="22" y="181"/>
                    <a:pt x="65" y="196"/>
                    <a:pt x="156" y="196"/>
                  </a:cubicBezTo>
                  <a:cubicBezTo>
                    <a:pt x="247" y="196"/>
                    <a:pt x="290" y="181"/>
                    <a:pt x="300" y="174"/>
                  </a:cubicBezTo>
                  <a:cubicBezTo>
                    <a:pt x="314" y="166"/>
                    <a:pt x="353" y="133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79" y="69"/>
                    <a:pt x="380" y="68"/>
                    <a:pt x="380" y="68"/>
                  </a:cubicBezTo>
                  <a:cubicBezTo>
                    <a:pt x="382" y="63"/>
                    <a:pt x="384" y="57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92" y="32"/>
                    <a:pt x="395" y="15"/>
                    <a:pt x="397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68"/>
            <p:cNvSpPr>
              <a:spLocks noChangeArrowheads="1"/>
            </p:cNvSpPr>
            <p:nvPr/>
          </p:nvSpPr>
          <p:spPr bwMode="auto">
            <a:xfrm>
              <a:off x="4453" y="4114"/>
              <a:ext cx="676" cy="127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508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9"/>
            <p:cNvSpPr/>
            <p:nvPr/>
          </p:nvSpPr>
          <p:spPr bwMode="auto">
            <a:xfrm>
              <a:off x="4421" y="3779"/>
              <a:ext cx="740" cy="248"/>
            </a:xfrm>
            <a:custGeom>
              <a:avLst/>
              <a:gdLst>
                <a:gd name="T0" fmla="*/ 240 w 480"/>
                <a:gd name="T1" fmla="*/ 45 h 161"/>
                <a:gd name="T2" fmla="*/ 2 w 480"/>
                <a:gd name="T3" fmla="*/ 30 h 161"/>
                <a:gd name="T4" fmla="*/ 240 w 480"/>
                <a:gd name="T5" fmla="*/ 161 h 161"/>
                <a:gd name="T6" fmla="*/ 478 w 480"/>
                <a:gd name="T7" fmla="*/ 30 h 161"/>
                <a:gd name="T8" fmla="*/ 240 w 480"/>
                <a:gd name="T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61">
                  <a:moveTo>
                    <a:pt x="240" y="45"/>
                  </a:moveTo>
                  <a:cubicBezTo>
                    <a:pt x="156" y="45"/>
                    <a:pt x="0" y="0"/>
                    <a:pt x="2" y="30"/>
                  </a:cubicBezTo>
                  <a:cubicBezTo>
                    <a:pt x="4" y="64"/>
                    <a:pt x="71" y="161"/>
                    <a:pt x="240" y="161"/>
                  </a:cubicBezTo>
                  <a:cubicBezTo>
                    <a:pt x="409" y="161"/>
                    <a:pt x="476" y="64"/>
                    <a:pt x="478" y="30"/>
                  </a:cubicBezTo>
                  <a:cubicBezTo>
                    <a:pt x="480" y="0"/>
                    <a:pt x="324" y="45"/>
                    <a:pt x="240" y="45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0"/>
            <p:cNvSpPr/>
            <p:nvPr/>
          </p:nvSpPr>
          <p:spPr bwMode="auto">
            <a:xfrm>
              <a:off x="4552" y="3811"/>
              <a:ext cx="478" cy="181"/>
            </a:xfrm>
            <a:custGeom>
              <a:avLst/>
              <a:gdLst>
                <a:gd name="T0" fmla="*/ 155 w 310"/>
                <a:gd name="T1" fmla="*/ 0 h 117"/>
                <a:gd name="T2" fmla="*/ 28 w 310"/>
                <a:gd name="T3" fmla="*/ 85 h 117"/>
                <a:gd name="T4" fmla="*/ 155 w 310"/>
                <a:gd name="T5" fmla="*/ 117 h 117"/>
                <a:gd name="T6" fmla="*/ 282 w 310"/>
                <a:gd name="T7" fmla="*/ 85 h 117"/>
                <a:gd name="T8" fmla="*/ 155 w 310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17">
                  <a:moveTo>
                    <a:pt x="155" y="0"/>
                  </a:moveTo>
                  <a:cubicBezTo>
                    <a:pt x="56" y="0"/>
                    <a:pt x="0" y="61"/>
                    <a:pt x="28" y="85"/>
                  </a:cubicBezTo>
                  <a:cubicBezTo>
                    <a:pt x="51" y="104"/>
                    <a:pt x="84" y="117"/>
                    <a:pt x="155" y="117"/>
                  </a:cubicBezTo>
                  <a:cubicBezTo>
                    <a:pt x="226" y="117"/>
                    <a:pt x="259" y="104"/>
                    <a:pt x="282" y="85"/>
                  </a:cubicBezTo>
                  <a:cubicBezTo>
                    <a:pt x="310" y="61"/>
                    <a:pt x="254" y="0"/>
                    <a:pt x="155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1"/>
            <p:cNvSpPr/>
            <p:nvPr/>
          </p:nvSpPr>
          <p:spPr bwMode="auto">
            <a:xfrm>
              <a:off x="4583" y="3905"/>
              <a:ext cx="416" cy="87"/>
            </a:xfrm>
            <a:custGeom>
              <a:avLst/>
              <a:gdLst>
                <a:gd name="T0" fmla="*/ 3 w 270"/>
                <a:gd name="T1" fmla="*/ 0 h 56"/>
                <a:gd name="T2" fmla="*/ 8 w 270"/>
                <a:gd name="T3" fmla="*/ 24 h 56"/>
                <a:gd name="T4" fmla="*/ 135 w 270"/>
                <a:gd name="T5" fmla="*/ 56 h 56"/>
                <a:gd name="T6" fmla="*/ 262 w 270"/>
                <a:gd name="T7" fmla="*/ 24 h 56"/>
                <a:gd name="T8" fmla="*/ 267 w 270"/>
                <a:gd name="T9" fmla="*/ 0 h 56"/>
                <a:gd name="T10" fmla="*/ 135 w 270"/>
                <a:gd name="T11" fmla="*/ 22 h 56"/>
                <a:gd name="T12" fmla="*/ 3 w 27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56">
                  <a:moveTo>
                    <a:pt x="3" y="0"/>
                  </a:moveTo>
                  <a:cubicBezTo>
                    <a:pt x="0" y="9"/>
                    <a:pt x="1" y="18"/>
                    <a:pt x="8" y="24"/>
                  </a:cubicBezTo>
                  <a:cubicBezTo>
                    <a:pt x="31" y="43"/>
                    <a:pt x="64" y="56"/>
                    <a:pt x="135" y="56"/>
                  </a:cubicBezTo>
                  <a:cubicBezTo>
                    <a:pt x="206" y="56"/>
                    <a:pt x="239" y="43"/>
                    <a:pt x="262" y="24"/>
                  </a:cubicBezTo>
                  <a:cubicBezTo>
                    <a:pt x="269" y="18"/>
                    <a:pt x="270" y="9"/>
                    <a:pt x="267" y="0"/>
                  </a:cubicBezTo>
                  <a:cubicBezTo>
                    <a:pt x="230" y="15"/>
                    <a:pt x="213" y="22"/>
                    <a:pt x="135" y="22"/>
                  </a:cubicBezTo>
                  <a:cubicBezTo>
                    <a:pt x="57" y="22"/>
                    <a:pt x="40" y="15"/>
                    <a:pt x="3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2"/>
            <p:cNvSpPr/>
            <p:nvPr/>
          </p:nvSpPr>
          <p:spPr bwMode="auto">
            <a:xfrm>
              <a:off x="4637" y="3811"/>
              <a:ext cx="190" cy="84"/>
            </a:xfrm>
            <a:custGeom>
              <a:avLst/>
              <a:gdLst>
                <a:gd name="T0" fmla="*/ 121 w 123"/>
                <a:gd name="T1" fmla="*/ 16 h 54"/>
                <a:gd name="T2" fmla="*/ 65 w 123"/>
                <a:gd name="T3" fmla="*/ 48 h 54"/>
                <a:gd name="T4" fmla="*/ 2 w 123"/>
                <a:gd name="T5" fmla="*/ 38 h 54"/>
                <a:gd name="T6" fmla="*/ 58 w 123"/>
                <a:gd name="T7" fmla="*/ 7 h 54"/>
                <a:gd name="T8" fmla="*/ 121 w 123"/>
                <a:gd name="T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4">
                  <a:moveTo>
                    <a:pt x="121" y="16"/>
                  </a:moveTo>
                  <a:cubicBezTo>
                    <a:pt x="123" y="27"/>
                    <a:pt x="98" y="41"/>
                    <a:pt x="65" y="48"/>
                  </a:cubicBezTo>
                  <a:cubicBezTo>
                    <a:pt x="33" y="54"/>
                    <a:pt x="4" y="50"/>
                    <a:pt x="2" y="38"/>
                  </a:cubicBezTo>
                  <a:cubicBezTo>
                    <a:pt x="0" y="27"/>
                    <a:pt x="25" y="13"/>
                    <a:pt x="58" y="7"/>
                  </a:cubicBezTo>
                  <a:cubicBezTo>
                    <a:pt x="90" y="0"/>
                    <a:pt x="119" y="4"/>
                    <a:pt x="121" y="16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3"/>
            <p:cNvSpPr/>
            <p:nvPr/>
          </p:nvSpPr>
          <p:spPr bwMode="auto">
            <a:xfrm>
              <a:off x="4405" y="3813"/>
              <a:ext cx="772" cy="392"/>
            </a:xfrm>
            <a:custGeom>
              <a:avLst/>
              <a:gdLst>
                <a:gd name="T0" fmla="*/ 488 w 500"/>
                <a:gd name="T1" fmla="*/ 2 h 254"/>
                <a:gd name="T2" fmla="*/ 434 w 500"/>
                <a:gd name="T3" fmla="*/ 48 h 254"/>
                <a:gd name="T4" fmla="*/ 250 w 500"/>
                <a:gd name="T5" fmla="*/ 92 h 254"/>
                <a:gd name="T6" fmla="*/ 66 w 500"/>
                <a:gd name="T7" fmla="*/ 48 h 254"/>
                <a:gd name="T8" fmla="*/ 12 w 500"/>
                <a:gd name="T9" fmla="*/ 2 h 254"/>
                <a:gd name="T10" fmla="*/ 27 w 500"/>
                <a:gd name="T11" fmla="*/ 127 h 254"/>
                <a:gd name="T12" fmla="*/ 106 w 500"/>
                <a:gd name="T13" fmla="*/ 232 h 254"/>
                <a:gd name="T14" fmla="*/ 250 w 500"/>
                <a:gd name="T15" fmla="*/ 254 h 254"/>
                <a:gd name="T16" fmla="*/ 394 w 500"/>
                <a:gd name="T17" fmla="*/ 232 h 254"/>
                <a:gd name="T18" fmla="*/ 473 w 500"/>
                <a:gd name="T19" fmla="*/ 127 h 254"/>
                <a:gd name="T20" fmla="*/ 488 w 500"/>
                <a:gd name="T21" fmla="*/ 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0" h="254">
                  <a:moveTo>
                    <a:pt x="488" y="2"/>
                  </a:moveTo>
                  <a:cubicBezTo>
                    <a:pt x="484" y="0"/>
                    <a:pt x="474" y="21"/>
                    <a:pt x="434" y="48"/>
                  </a:cubicBezTo>
                  <a:cubicBezTo>
                    <a:pt x="394" y="75"/>
                    <a:pt x="354" y="92"/>
                    <a:pt x="250" y="92"/>
                  </a:cubicBezTo>
                  <a:cubicBezTo>
                    <a:pt x="146" y="92"/>
                    <a:pt x="106" y="75"/>
                    <a:pt x="66" y="48"/>
                  </a:cubicBezTo>
                  <a:cubicBezTo>
                    <a:pt x="25" y="21"/>
                    <a:pt x="16" y="0"/>
                    <a:pt x="12" y="2"/>
                  </a:cubicBezTo>
                  <a:cubicBezTo>
                    <a:pt x="7" y="5"/>
                    <a:pt x="0" y="62"/>
                    <a:pt x="27" y="127"/>
                  </a:cubicBezTo>
                  <a:cubicBezTo>
                    <a:pt x="53" y="191"/>
                    <a:pt x="92" y="224"/>
                    <a:pt x="106" y="232"/>
                  </a:cubicBezTo>
                  <a:cubicBezTo>
                    <a:pt x="116" y="239"/>
                    <a:pt x="159" y="254"/>
                    <a:pt x="250" y="254"/>
                  </a:cubicBezTo>
                  <a:cubicBezTo>
                    <a:pt x="341" y="254"/>
                    <a:pt x="384" y="239"/>
                    <a:pt x="394" y="232"/>
                  </a:cubicBezTo>
                  <a:cubicBezTo>
                    <a:pt x="408" y="224"/>
                    <a:pt x="447" y="191"/>
                    <a:pt x="473" y="127"/>
                  </a:cubicBezTo>
                  <a:cubicBezTo>
                    <a:pt x="500" y="62"/>
                    <a:pt x="493" y="5"/>
                    <a:pt x="488" y="2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4"/>
            <p:cNvSpPr>
              <a:spLocks noEditPoints="1"/>
            </p:cNvSpPr>
            <p:nvPr/>
          </p:nvSpPr>
          <p:spPr bwMode="auto">
            <a:xfrm>
              <a:off x="5135" y="3966"/>
              <a:ext cx="16" cy="43"/>
            </a:xfrm>
            <a:custGeom>
              <a:avLst/>
              <a:gdLst>
                <a:gd name="T0" fmla="*/ 10 w 10"/>
                <a:gd name="T1" fmla="*/ 1 h 28"/>
                <a:gd name="T2" fmla="*/ 0 w 10"/>
                <a:gd name="T3" fmla="*/ 28 h 28"/>
                <a:gd name="T4" fmla="*/ 10 w 10"/>
                <a:gd name="T5" fmla="*/ 1 h 28"/>
                <a:gd name="T6" fmla="*/ 10 w 10"/>
                <a:gd name="T7" fmla="*/ 0 h 28"/>
                <a:gd name="T8" fmla="*/ 10 w 10"/>
                <a:gd name="T9" fmla="*/ 0 h 28"/>
                <a:gd name="T10" fmla="*/ 10 w 10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8">
                  <a:moveTo>
                    <a:pt x="10" y="1"/>
                  </a:moveTo>
                  <a:cubicBezTo>
                    <a:pt x="7" y="9"/>
                    <a:pt x="4" y="18"/>
                    <a:pt x="0" y="28"/>
                  </a:cubicBezTo>
                  <a:cubicBezTo>
                    <a:pt x="4" y="18"/>
                    <a:pt x="7" y="9"/>
                    <a:pt x="10" y="1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5"/>
            <p:cNvSpPr/>
            <p:nvPr/>
          </p:nvSpPr>
          <p:spPr bwMode="auto">
            <a:xfrm>
              <a:off x="4550" y="3902"/>
              <a:ext cx="613" cy="303"/>
            </a:xfrm>
            <a:custGeom>
              <a:avLst/>
              <a:gdLst>
                <a:gd name="T0" fmla="*/ 397 w 397"/>
                <a:gd name="T1" fmla="*/ 0 h 196"/>
                <a:gd name="T2" fmla="*/ 242 w 397"/>
                <a:gd name="T3" fmla="*/ 163 h 196"/>
                <a:gd name="T4" fmla="*/ 134 w 397"/>
                <a:gd name="T5" fmla="*/ 179 h 196"/>
                <a:gd name="T6" fmla="*/ 0 w 397"/>
                <a:gd name="T7" fmla="*/ 165 h 196"/>
                <a:gd name="T8" fmla="*/ 12 w 397"/>
                <a:gd name="T9" fmla="*/ 174 h 196"/>
                <a:gd name="T10" fmla="*/ 156 w 397"/>
                <a:gd name="T11" fmla="*/ 196 h 196"/>
                <a:gd name="T12" fmla="*/ 300 w 397"/>
                <a:gd name="T13" fmla="*/ 174 h 196"/>
                <a:gd name="T14" fmla="*/ 379 w 397"/>
                <a:gd name="T15" fmla="*/ 69 h 196"/>
                <a:gd name="T16" fmla="*/ 379 w 397"/>
                <a:gd name="T17" fmla="*/ 69 h 196"/>
                <a:gd name="T18" fmla="*/ 389 w 397"/>
                <a:gd name="T19" fmla="*/ 42 h 196"/>
                <a:gd name="T20" fmla="*/ 389 w 397"/>
                <a:gd name="T21" fmla="*/ 41 h 196"/>
                <a:gd name="T22" fmla="*/ 389 w 397"/>
                <a:gd name="T23" fmla="*/ 41 h 196"/>
                <a:gd name="T24" fmla="*/ 397 w 397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196">
                  <a:moveTo>
                    <a:pt x="397" y="0"/>
                  </a:moveTo>
                  <a:cubicBezTo>
                    <a:pt x="373" y="61"/>
                    <a:pt x="321" y="132"/>
                    <a:pt x="242" y="163"/>
                  </a:cubicBezTo>
                  <a:cubicBezTo>
                    <a:pt x="211" y="174"/>
                    <a:pt x="172" y="179"/>
                    <a:pt x="134" y="179"/>
                  </a:cubicBezTo>
                  <a:cubicBezTo>
                    <a:pt x="84" y="179"/>
                    <a:pt x="33" y="171"/>
                    <a:pt x="0" y="165"/>
                  </a:cubicBezTo>
                  <a:cubicBezTo>
                    <a:pt x="5" y="170"/>
                    <a:pt x="9" y="173"/>
                    <a:pt x="12" y="174"/>
                  </a:cubicBezTo>
                  <a:cubicBezTo>
                    <a:pt x="22" y="181"/>
                    <a:pt x="65" y="196"/>
                    <a:pt x="156" y="196"/>
                  </a:cubicBezTo>
                  <a:cubicBezTo>
                    <a:pt x="247" y="196"/>
                    <a:pt x="290" y="181"/>
                    <a:pt x="300" y="174"/>
                  </a:cubicBezTo>
                  <a:cubicBezTo>
                    <a:pt x="314" y="166"/>
                    <a:pt x="353" y="133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83" y="59"/>
                    <a:pt x="386" y="50"/>
                    <a:pt x="389" y="42"/>
                  </a:cubicBezTo>
                  <a:cubicBezTo>
                    <a:pt x="389" y="41"/>
                    <a:pt x="389" y="41"/>
                    <a:pt x="389" y="41"/>
                  </a:cubicBezTo>
                  <a:cubicBezTo>
                    <a:pt x="389" y="41"/>
                    <a:pt x="389" y="41"/>
                    <a:pt x="389" y="41"/>
                  </a:cubicBezTo>
                  <a:cubicBezTo>
                    <a:pt x="393" y="27"/>
                    <a:pt x="396" y="13"/>
                    <a:pt x="397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10" name="图片 109"/>
          <p:cNvPicPr>
            <a:picLocks noChangeAspect="1"/>
          </p:cNvPicPr>
          <p:nvPr/>
        </p:nvPicPr>
        <p:blipFill rotWithShape="1">
          <a:blip r:embed="rId8"/>
          <a:srcRect l="39670" t="38133"/>
          <a:stretch>
            <a:fillRect/>
          </a:stretch>
        </p:blipFill>
        <p:spPr>
          <a:xfrm>
            <a:off x="-413" y="850"/>
            <a:ext cx="4115885" cy="3220526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 rotWithShape="1">
          <a:blip r:embed="rId8"/>
          <a:srcRect l="39670" t="38133"/>
          <a:stretch>
            <a:fillRect/>
          </a:stretch>
        </p:blipFill>
        <p:spPr>
          <a:xfrm flipH="1">
            <a:off x="8050715" y="850"/>
            <a:ext cx="4123396" cy="3220526"/>
          </a:xfrm>
          <a:prstGeom prst="rect">
            <a:avLst/>
          </a:prstGeom>
        </p:spPr>
      </p:pic>
      <p:sp>
        <p:nvSpPr>
          <p:cNvPr id="114" name="文本框 113"/>
          <p:cNvSpPr txBox="1"/>
          <p:nvPr/>
        </p:nvSpPr>
        <p:spPr>
          <a:xfrm>
            <a:off x="5202518" y="838402"/>
            <a:ext cx="16930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100000">
                      <a:srgbClr val="DCC269"/>
                    </a:gs>
                    <a:gs pos="55000">
                      <a:srgbClr val="FCF7DA"/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Berlin Sans FB Demi" panose="020E0802020502020306" pitchFamily="34" charset="0"/>
                <a:ea typeface="演示春风楷" panose="00000500000000000000" pitchFamily="2" charset="-122"/>
              </a:rPr>
              <a:t>2022</a:t>
            </a:r>
            <a:endParaRPr lang="zh-CN" altLang="en-US" sz="5400" dirty="0">
              <a:gradFill>
                <a:gsLst>
                  <a:gs pos="100000">
                    <a:srgbClr val="DCC269"/>
                  </a:gs>
                  <a:gs pos="55000">
                    <a:srgbClr val="FCF7DA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atin typeface="Berlin Sans FB Demi" panose="020E0802020502020306" pitchFamily="34" charset="0"/>
              <a:ea typeface="演示春风楷" panose="00000500000000000000" pitchFamily="2" charset="-122"/>
            </a:endParaRPr>
          </a:p>
        </p:txBody>
      </p:sp>
      <p:sp>
        <p:nvSpPr>
          <p:cNvPr id="125" name="任意多边形: 形状 124"/>
          <p:cNvSpPr/>
          <p:nvPr/>
        </p:nvSpPr>
        <p:spPr>
          <a:xfrm flipV="1">
            <a:off x="1437135" y="2422394"/>
            <a:ext cx="170055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FFFF00"/>
              </a:gs>
              <a:gs pos="0">
                <a:schemeClr val="accent4">
                  <a:lumMod val="75000"/>
                </a:schemeClr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28" name="文本框 127"/>
          <p:cNvSpPr txBox="1"/>
          <p:nvPr/>
        </p:nvSpPr>
        <p:spPr>
          <a:xfrm>
            <a:off x="2797184" y="4051139"/>
            <a:ext cx="6172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gradFill flip="none" rotWithShape="1">
                  <a:gsLst>
                    <a:gs pos="100000">
                      <a:srgbClr val="FCF7DA"/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16200000" scaled="1"/>
                  <a:tileRect/>
                </a:gra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1200" b="1" dirty="0">
              <a:gradFill flip="none" rotWithShape="1">
                <a:gsLst>
                  <a:gs pos="100000">
                    <a:srgbClr val="FCF7DA"/>
                  </a:gs>
                  <a:gs pos="0">
                    <a:schemeClr val="accent4">
                      <a:lumMod val="7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171" name="任意多边形: 形状 170"/>
          <p:cNvSpPr/>
          <p:nvPr/>
        </p:nvSpPr>
        <p:spPr>
          <a:xfrm flipH="1" flipV="1">
            <a:off x="9096369" y="2422394"/>
            <a:ext cx="1714500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FFFF00"/>
              </a:gs>
              <a:gs pos="0">
                <a:schemeClr val="accent4">
                  <a:lumMod val="75000"/>
                </a:schemeClr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431875" y="1622678"/>
            <a:ext cx="7329995" cy="2302287"/>
            <a:chOff x="2431875" y="1775606"/>
            <a:chExt cx="7329995" cy="2302287"/>
          </a:xfrm>
        </p:grpSpPr>
        <p:grpSp>
          <p:nvGrpSpPr>
            <p:cNvPr id="3" name="组合 2"/>
            <p:cNvGrpSpPr/>
            <p:nvPr/>
          </p:nvGrpSpPr>
          <p:grpSpPr>
            <a:xfrm>
              <a:off x="2431875" y="1775606"/>
              <a:ext cx="2302287" cy="2302287"/>
              <a:chOff x="2431875" y="1775606"/>
              <a:chExt cx="2302287" cy="2302287"/>
            </a:xfrm>
          </p:grpSpPr>
          <p:grpSp>
            <p:nvGrpSpPr>
              <p:cNvPr id="129" name="图形 6"/>
              <p:cNvGrpSpPr/>
              <p:nvPr/>
            </p:nvGrpSpPr>
            <p:grpSpPr>
              <a:xfrm>
                <a:off x="2431875" y="1775606"/>
                <a:ext cx="2302287" cy="2302287"/>
                <a:chOff x="5325617" y="990599"/>
                <a:chExt cx="2302287" cy="2302287"/>
              </a:xfrm>
            </p:grpSpPr>
            <p:sp>
              <p:nvSpPr>
                <p:cNvPr id="136" name="任意多边形: 形状 135"/>
                <p:cNvSpPr/>
                <p:nvPr/>
              </p:nvSpPr>
              <p:spPr>
                <a:xfrm>
                  <a:off x="5325617" y="990599"/>
                  <a:ext cx="2302287" cy="2302287"/>
                </a:xfrm>
                <a:custGeom>
                  <a:avLst/>
                  <a:gdLst>
                    <a:gd name="connsiteX0" fmla="*/ 2302288 w 2302287"/>
                    <a:gd name="connsiteY0" fmla="*/ 1151192 h 2302287"/>
                    <a:gd name="connsiteX1" fmla="*/ 1151192 w 2302287"/>
                    <a:gd name="connsiteY1" fmla="*/ 2302288 h 2302287"/>
                    <a:gd name="connsiteX2" fmla="*/ 0 w 2302287"/>
                    <a:gd name="connsiteY2" fmla="*/ 1151192 h 2302287"/>
                    <a:gd name="connsiteX3" fmla="*/ 1151192 w 2302287"/>
                    <a:gd name="connsiteY3" fmla="*/ 0 h 230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02287" h="2302287">
                      <a:moveTo>
                        <a:pt x="2302288" y="1151192"/>
                      </a:moveTo>
                      <a:lnTo>
                        <a:pt x="1151192" y="2302288"/>
                      </a:lnTo>
                      <a:lnTo>
                        <a:pt x="0" y="1151192"/>
                      </a:lnTo>
                      <a:lnTo>
                        <a:pt x="1151192" y="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5410104" y="1075085"/>
                  <a:ext cx="2133409" cy="2133314"/>
                </a:xfrm>
                <a:custGeom>
                  <a:avLst/>
                  <a:gdLst>
                    <a:gd name="connsiteX0" fmla="*/ 2133410 w 2133409"/>
                    <a:gd name="connsiteY0" fmla="*/ 1066705 h 2133314"/>
                    <a:gd name="connsiteX1" fmla="*/ 1066705 w 2133409"/>
                    <a:gd name="connsiteY1" fmla="*/ 2133314 h 2133314"/>
                    <a:gd name="connsiteX2" fmla="*/ 0 w 2133409"/>
                    <a:gd name="connsiteY2" fmla="*/ 1066705 h 2133314"/>
                    <a:gd name="connsiteX3" fmla="*/ 1066705 w 2133409"/>
                    <a:gd name="connsiteY3" fmla="*/ 0 h 213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3409" h="2133314">
                      <a:moveTo>
                        <a:pt x="2133410" y="1066705"/>
                      </a:moveTo>
                      <a:lnTo>
                        <a:pt x="1066705" y="2133314"/>
                      </a:lnTo>
                      <a:lnTo>
                        <a:pt x="0" y="1066705"/>
                      </a:lnTo>
                      <a:lnTo>
                        <a:pt x="1066705" y="0"/>
                      </a:lnTo>
                      <a:close/>
                    </a:path>
                  </a:pathLst>
                </a:custGeom>
                <a:solidFill>
                  <a:srgbClr val="D22C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" name="图形 6"/>
                <p:cNvGrpSpPr/>
                <p:nvPr/>
              </p:nvGrpSpPr>
              <p:grpSpPr>
                <a:xfrm>
                  <a:off x="5640514" y="1305495"/>
                  <a:ext cx="1672530" cy="1672506"/>
                  <a:chOff x="5640514" y="1305495"/>
                  <a:chExt cx="1672530" cy="1672506"/>
                </a:xfrm>
              </p:grpSpPr>
              <p:sp>
                <p:nvSpPr>
                  <p:cNvPr id="134" name="任意多边形: 形状 133"/>
                  <p:cNvSpPr/>
                  <p:nvPr/>
                </p:nvSpPr>
                <p:spPr>
                  <a:xfrm>
                    <a:off x="5640514" y="1305495"/>
                    <a:ext cx="1672494" cy="1672494"/>
                  </a:xfrm>
                  <a:custGeom>
                    <a:avLst/>
                    <a:gdLst>
                      <a:gd name="connsiteX0" fmla="*/ 1672495 w 1672494"/>
                      <a:gd name="connsiteY0" fmla="*/ 836295 h 1672494"/>
                      <a:gd name="connsiteX1" fmla="*/ 836295 w 1672494"/>
                      <a:gd name="connsiteY1" fmla="*/ 1672495 h 1672494"/>
                      <a:gd name="connsiteX2" fmla="*/ 0 w 1672494"/>
                      <a:gd name="connsiteY2" fmla="*/ 836295 h 1672494"/>
                      <a:gd name="connsiteX3" fmla="*/ 836295 w 1672494"/>
                      <a:gd name="connsiteY3" fmla="*/ 0 h 167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2494" h="1672494">
                        <a:moveTo>
                          <a:pt x="1672495" y="836295"/>
                        </a:moveTo>
                        <a:lnTo>
                          <a:pt x="836295" y="1672495"/>
                        </a:lnTo>
                        <a:lnTo>
                          <a:pt x="0" y="836295"/>
                        </a:lnTo>
                        <a:lnTo>
                          <a:pt x="836295" y="0"/>
                        </a:lnTo>
                        <a:close/>
                      </a:path>
                    </a:pathLst>
                  </a:custGeom>
                  <a:solidFill>
                    <a:srgbClr val="D22C3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任意多边形: 形状 134"/>
                  <p:cNvSpPr/>
                  <p:nvPr/>
                </p:nvSpPr>
                <p:spPr>
                  <a:xfrm rot="-2700000">
                    <a:off x="5885505" y="1550461"/>
                    <a:ext cx="1182612" cy="1182612"/>
                  </a:xfrm>
                  <a:custGeom>
                    <a:avLst/>
                    <a:gdLst>
                      <a:gd name="connsiteX0" fmla="*/ 0 w 1182612"/>
                      <a:gd name="connsiteY0" fmla="*/ 0 h 1182612"/>
                      <a:gd name="connsiteX1" fmla="*/ 1182613 w 1182612"/>
                      <a:gd name="connsiteY1" fmla="*/ 0 h 1182612"/>
                      <a:gd name="connsiteX2" fmla="*/ 1182613 w 1182612"/>
                      <a:gd name="connsiteY2" fmla="*/ 1182613 h 1182612"/>
                      <a:gd name="connsiteX3" fmla="*/ 0 w 1182612"/>
                      <a:gd name="connsiteY3" fmla="*/ 1182613 h 118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2612" h="1182612">
                        <a:moveTo>
                          <a:pt x="0" y="0"/>
                        </a:moveTo>
                        <a:lnTo>
                          <a:pt x="1182613" y="0"/>
                        </a:lnTo>
                        <a:lnTo>
                          <a:pt x="1182613" y="1182613"/>
                        </a:lnTo>
                        <a:lnTo>
                          <a:pt x="0" y="1182613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FF00"/>
                      </a:gs>
                      <a:gs pos="0">
                        <a:srgbClr val="FFC000"/>
                      </a:gs>
                    </a:gsLst>
                    <a:lin ang="162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3" name="任意多边形: 形状 132"/>
                <p:cNvSpPr/>
                <p:nvPr/>
              </p:nvSpPr>
              <p:spPr>
                <a:xfrm>
                  <a:off x="5448490" y="1113376"/>
                  <a:ext cx="2056638" cy="2056447"/>
                </a:xfrm>
                <a:custGeom>
                  <a:avLst/>
                  <a:gdLst>
                    <a:gd name="connsiteX0" fmla="*/ 2011299 w 2056638"/>
                    <a:gd name="connsiteY0" fmla="*/ 1073753 h 2056447"/>
                    <a:gd name="connsiteX1" fmla="*/ 2056638 w 2056638"/>
                    <a:gd name="connsiteY1" fmla="*/ 1028414 h 2056447"/>
                    <a:gd name="connsiteX2" fmla="*/ 2011299 w 2056638"/>
                    <a:gd name="connsiteY2" fmla="*/ 983075 h 2056447"/>
                    <a:gd name="connsiteX3" fmla="*/ 1972913 w 2056638"/>
                    <a:gd name="connsiteY3" fmla="*/ 1021461 h 2056447"/>
                    <a:gd name="connsiteX4" fmla="*/ 1941481 w 2056638"/>
                    <a:gd name="connsiteY4" fmla="*/ 990029 h 2056447"/>
                    <a:gd name="connsiteX5" fmla="*/ 1979867 w 2056638"/>
                    <a:gd name="connsiteY5" fmla="*/ 951738 h 2056447"/>
                    <a:gd name="connsiteX6" fmla="*/ 1949482 w 2056638"/>
                    <a:gd name="connsiteY6" fmla="*/ 921353 h 2056447"/>
                    <a:gd name="connsiteX7" fmla="*/ 1949482 w 2056638"/>
                    <a:gd name="connsiteY7" fmla="*/ 921353 h 2056447"/>
                    <a:gd name="connsiteX8" fmla="*/ 1146715 w 2056638"/>
                    <a:gd name="connsiteY8" fmla="*/ 118586 h 2056447"/>
                    <a:gd name="connsiteX9" fmla="*/ 1146715 w 2056638"/>
                    <a:gd name="connsiteY9" fmla="*/ 118586 h 2056447"/>
                    <a:gd name="connsiteX10" fmla="*/ 1104900 w 2056638"/>
                    <a:gd name="connsiteY10" fmla="*/ 76772 h 2056447"/>
                    <a:gd name="connsiteX11" fmla="*/ 1066610 w 2056638"/>
                    <a:gd name="connsiteY11" fmla="*/ 115157 h 2056447"/>
                    <a:gd name="connsiteX12" fmla="*/ 1035177 w 2056638"/>
                    <a:gd name="connsiteY12" fmla="*/ 83725 h 2056447"/>
                    <a:gd name="connsiteX13" fmla="*/ 1073563 w 2056638"/>
                    <a:gd name="connsiteY13" fmla="*/ 45339 h 2056447"/>
                    <a:gd name="connsiteX14" fmla="*/ 1028224 w 2056638"/>
                    <a:gd name="connsiteY14" fmla="*/ 0 h 2056447"/>
                    <a:gd name="connsiteX15" fmla="*/ 982885 w 2056638"/>
                    <a:gd name="connsiteY15" fmla="*/ 45339 h 2056447"/>
                    <a:gd name="connsiteX16" fmla="*/ 1021271 w 2056638"/>
                    <a:gd name="connsiteY16" fmla="*/ 83725 h 2056447"/>
                    <a:gd name="connsiteX17" fmla="*/ 989838 w 2056638"/>
                    <a:gd name="connsiteY17" fmla="*/ 115157 h 2056447"/>
                    <a:gd name="connsiteX18" fmla="*/ 951548 w 2056638"/>
                    <a:gd name="connsiteY18" fmla="*/ 76772 h 2056447"/>
                    <a:gd name="connsiteX19" fmla="*/ 909733 w 2056638"/>
                    <a:gd name="connsiteY19" fmla="*/ 118586 h 2056447"/>
                    <a:gd name="connsiteX20" fmla="*/ 909733 w 2056638"/>
                    <a:gd name="connsiteY20" fmla="*/ 118586 h 2056447"/>
                    <a:gd name="connsiteX21" fmla="*/ 118586 w 2056638"/>
                    <a:gd name="connsiteY21" fmla="*/ 909733 h 2056447"/>
                    <a:gd name="connsiteX22" fmla="*/ 76771 w 2056638"/>
                    <a:gd name="connsiteY22" fmla="*/ 951548 h 2056447"/>
                    <a:gd name="connsiteX23" fmla="*/ 115157 w 2056638"/>
                    <a:gd name="connsiteY23" fmla="*/ 989838 h 2056447"/>
                    <a:gd name="connsiteX24" fmla="*/ 83725 w 2056638"/>
                    <a:gd name="connsiteY24" fmla="*/ 1021271 h 2056447"/>
                    <a:gd name="connsiteX25" fmla="*/ 45339 w 2056638"/>
                    <a:gd name="connsiteY25" fmla="*/ 982885 h 2056447"/>
                    <a:gd name="connsiteX26" fmla="*/ 0 w 2056638"/>
                    <a:gd name="connsiteY26" fmla="*/ 1028224 h 2056447"/>
                    <a:gd name="connsiteX27" fmla="*/ 45339 w 2056638"/>
                    <a:gd name="connsiteY27" fmla="*/ 1073563 h 2056447"/>
                    <a:gd name="connsiteX28" fmla="*/ 83725 w 2056638"/>
                    <a:gd name="connsiteY28" fmla="*/ 1035177 h 2056447"/>
                    <a:gd name="connsiteX29" fmla="*/ 115157 w 2056638"/>
                    <a:gd name="connsiteY29" fmla="*/ 1066610 h 2056447"/>
                    <a:gd name="connsiteX30" fmla="*/ 76771 w 2056638"/>
                    <a:gd name="connsiteY30" fmla="*/ 1104900 h 2056447"/>
                    <a:gd name="connsiteX31" fmla="*/ 118586 w 2056638"/>
                    <a:gd name="connsiteY31" fmla="*/ 1146715 h 2056447"/>
                    <a:gd name="connsiteX32" fmla="*/ 118586 w 2056638"/>
                    <a:gd name="connsiteY32" fmla="*/ 1146715 h 2056447"/>
                    <a:gd name="connsiteX33" fmla="*/ 823627 w 2056638"/>
                    <a:gd name="connsiteY33" fmla="*/ 1851755 h 2056447"/>
                    <a:gd name="connsiteX34" fmla="*/ 823627 w 2056638"/>
                    <a:gd name="connsiteY34" fmla="*/ 1851755 h 2056447"/>
                    <a:gd name="connsiteX35" fmla="*/ 909733 w 2056638"/>
                    <a:gd name="connsiteY35" fmla="*/ 1937861 h 2056447"/>
                    <a:gd name="connsiteX36" fmla="*/ 909733 w 2056638"/>
                    <a:gd name="connsiteY36" fmla="*/ 1937861 h 2056447"/>
                    <a:gd name="connsiteX37" fmla="*/ 951548 w 2056638"/>
                    <a:gd name="connsiteY37" fmla="*/ 1979676 h 2056447"/>
                    <a:gd name="connsiteX38" fmla="*/ 989838 w 2056638"/>
                    <a:gd name="connsiteY38" fmla="*/ 1941290 h 2056447"/>
                    <a:gd name="connsiteX39" fmla="*/ 1021271 w 2056638"/>
                    <a:gd name="connsiteY39" fmla="*/ 1972723 h 2056447"/>
                    <a:gd name="connsiteX40" fmla="*/ 982885 w 2056638"/>
                    <a:gd name="connsiteY40" fmla="*/ 2011109 h 2056447"/>
                    <a:gd name="connsiteX41" fmla="*/ 1028224 w 2056638"/>
                    <a:gd name="connsiteY41" fmla="*/ 2056448 h 2056447"/>
                    <a:gd name="connsiteX42" fmla="*/ 1073563 w 2056638"/>
                    <a:gd name="connsiteY42" fmla="*/ 2011109 h 2056447"/>
                    <a:gd name="connsiteX43" fmla="*/ 1035177 w 2056638"/>
                    <a:gd name="connsiteY43" fmla="*/ 1972723 h 2056447"/>
                    <a:gd name="connsiteX44" fmla="*/ 1066610 w 2056638"/>
                    <a:gd name="connsiteY44" fmla="*/ 1941290 h 2056447"/>
                    <a:gd name="connsiteX45" fmla="*/ 1104900 w 2056638"/>
                    <a:gd name="connsiteY45" fmla="*/ 1979676 h 2056447"/>
                    <a:gd name="connsiteX46" fmla="*/ 1146715 w 2056638"/>
                    <a:gd name="connsiteY46" fmla="*/ 1937861 h 2056447"/>
                    <a:gd name="connsiteX47" fmla="*/ 1146715 w 2056638"/>
                    <a:gd name="connsiteY47" fmla="*/ 1937861 h 2056447"/>
                    <a:gd name="connsiteX48" fmla="*/ 1937957 w 2056638"/>
                    <a:gd name="connsiteY48" fmla="*/ 1146620 h 2056447"/>
                    <a:gd name="connsiteX49" fmla="*/ 1938052 w 2056638"/>
                    <a:gd name="connsiteY49" fmla="*/ 1146524 h 2056447"/>
                    <a:gd name="connsiteX50" fmla="*/ 1979867 w 2056638"/>
                    <a:gd name="connsiteY50" fmla="*/ 1104710 h 2056447"/>
                    <a:gd name="connsiteX51" fmla="*/ 1941481 w 2056638"/>
                    <a:gd name="connsiteY51" fmla="*/ 1066419 h 2056447"/>
                    <a:gd name="connsiteX52" fmla="*/ 1972913 w 2056638"/>
                    <a:gd name="connsiteY52" fmla="*/ 1034987 h 2056447"/>
                    <a:gd name="connsiteX53" fmla="*/ 2011299 w 2056638"/>
                    <a:gd name="connsiteY53" fmla="*/ 1073753 h 2056447"/>
                    <a:gd name="connsiteX54" fmla="*/ 2011299 w 2056638"/>
                    <a:gd name="connsiteY54" fmla="*/ 996982 h 2056447"/>
                    <a:gd name="connsiteX55" fmla="*/ 2042732 w 2056638"/>
                    <a:gd name="connsiteY55" fmla="*/ 1028414 h 2056447"/>
                    <a:gd name="connsiteX56" fmla="*/ 2011299 w 2056638"/>
                    <a:gd name="connsiteY56" fmla="*/ 1059847 h 2056447"/>
                    <a:gd name="connsiteX57" fmla="*/ 1979867 w 2056638"/>
                    <a:gd name="connsiteY57" fmla="*/ 1028414 h 2056447"/>
                    <a:gd name="connsiteX58" fmla="*/ 1979867 w 2056638"/>
                    <a:gd name="connsiteY58" fmla="*/ 1028414 h 2056447"/>
                    <a:gd name="connsiteX59" fmla="*/ 1979867 w 2056638"/>
                    <a:gd name="connsiteY59" fmla="*/ 1028414 h 2056447"/>
                    <a:gd name="connsiteX60" fmla="*/ 2011299 w 2056638"/>
                    <a:gd name="connsiteY60" fmla="*/ 996982 h 2056447"/>
                    <a:gd name="connsiteX61" fmla="*/ 996887 w 2056638"/>
                    <a:gd name="connsiteY61" fmla="*/ 45434 h 2056447"/>
                    <a:gd name="connsiteX62" fmla="*/ 1028319 w 2056638"/>
                    <a:gd name="connsiteY62" fmla="*/ 14002 h 2056447"/>
                    <a:gd name="connsiteX63" fmla="*/ 1059752 w 2056638"/>
                    <a:gd name="connsiteY63" fmla="*/ 45434 h 2056447"/>
                    <a:gd name="connsiteX64" fmla="*/ 1028319 w 2056638"/>
                    <a:gd name="connsiteY64" fmla="*/ 76867 h 2056447"/>
                    <a:gd name="connsiteX65" fmla="*/ 1028319 w 2056638"/>
                    <a:gd name="connsiteY65" fmla="*/ 76867 h 2056447"/>
                    <a:gd name="connsiteX66" fmla="*/ 1028319 w 2056638"/>
                    <a:gd name="connsiteY66" fmla="*/ 76867 h 2056447"/>
                    <a:gd name="connsiteX67" fmla="*/ 996887 w 2056638"/>
                    <a:gd name="connsiteY67" fmla="*/ 45434 h 2056447"/>
                    <a:gd name="connsiteX68" fmla="*/ 45339 w 2056638"/>
                    <a:gd name="connsiteY68" fmla="*/ 1059847 h 2056447"/>
                    <a:gd name="connsiteX69" fmla="*/ 13906 w 2056638"/>
                    <a:gd name="connsiteY69" fmla="*/ 1028414 h 2056447"/>
                    <a:gd name="connsiteX70" fmla="*/ 45339 w 2056638"/>
                    <a:gd name="connsiteY70" fmla="*/ 996982 h 2056447"/>
                    <a:gd name="connsiteX71" fmla="*/ 76771 w 2056638"/>
                    <a:gd name="connsiteY71" fmla="*/ 1028414 h 2056447"/>
                    <a:gd name="connsiteX72" fmla="*/ 76771 w 2056638"/>
                    <a:gd name="connsiteY72" fmla="*/ 1028414 h 2056447"/>
                    <a:gd name="connsiteX73" fmla="*/ 76771 w 2056638"/>
                    <a:gd name="connsiteY73" fmla="*/ 1028414 h 2056447"/>
                    <a:gd name="connsiteX74" fmla="*/ 45339 w 2056638"/>
                    <a:gd name="connsiteY74" fmla="*/ 1059847 h 2056447"/>
                    <a:gd name="connsiteX75" fmla="*/ 1059752 w 2056638"/>
                    <a:gd name="connsiteY75" fmla="*/ 2011394 h 2056447"/>
                    <a:gd name="connsiteX76" fmla="*/ 1028319 w 2056638"/>
                    <a:gd name="connsiteY76" fmla="*/ 2042827 h 2056447"/>
                    <a:gd name="connsiteX77" fmla="*/ 996887 w 2056638"/>
                    <a:gd name="connsiteY77" fmla="*/ 2011394 h 2056447"/>
                    <a:gd name="connsiteX78" fmla="*/ 1028319 w 2056638"/>
                    <a:gd name="connsiteY78" fmla="*/ 1979962 h 2056447"/>
                    <a:gd name="connsiteX79" fmla="*/ 1028319 w 2056638"/>
                    <a:gd name="connsiteY79" fmla="*/ 1979962 h 2056447"/>
                    <a:gd name="connsiteX80" fmla="*/ 1028319 w 2056638"/>
                    <a:gd name="connsiteY80" fmla="*/ 1979962 h 2056447"/>
                    <a:gd name="connsiteX81" fmla="*/ 1059752 w 2056638"/>
                    <a:gd name="connsiteY81" fmla="*/ 2011394 h 2056447"/>
                    <a:gd name="connsiteX82" fmla="*/ 1927574 w 2056638"/>
                    <a:gd name="connsiteY82" fmla="*/ 1066800 h 2056447"/>
                    <a:gd name="connsiteX83" fmla="*/ 1965960 w 2056638"/>
                    <a:gd name="connsiteY83" fmla="*/ 1105091 h 2056447"/>
                    <a:gd name="connsiteX84" fmla="*/ 1931099 w 2056638"/>
                    <a:gd name="connsiteY84" fmla="*/ 1139952 h 2056447"/>
                    <a:gd name="connsiteX85" fmla="*/ 1931003 w 2056638"/>
                    <a:gd name="connsiteY85" fmla="*/ 1140047 h 2056447"/>
                    <a:gd name="connsiteX86" fmla="*/ 1218819 w 2056638"/>
                    <a:gd name="connsiteY86" fmla="*/ 1852232 h 2056447"/>
                    <a:gd name="connsiteX87" fmla="*/ 1218819 w 2056638"/>
                    <a:gd name="connsiteY87" fmla="*/ 1852232 h 2056447"/>
                    <a:gd name="connsiteX88" fmla="*/ 1139857 w 2056638"/>
                    <a:gd name="connsiteY88" fmla="*/ 1931194 h 2056447"/>
                    <a:gd name="connsiteX89" fmla="*/ 1139857 w 2056638"/>
                    <a:gd name="connsiteY89" fmla="*/ 1931194 h 2056447"/>
                    <a:gd name="connsiteX90" fmla="*/ 1104995 w 2056638"/>
                    <a:gd name="connsiteY90" fmla="*/ 1966055 h 2056447"/>
                    <a:gd name="connsiteX91" fmla="*/ 1066705 w 2056638"/>
                    <a:gd name="connsiteY91" fmla="*/ 1927670 h 2056447"/>
                    <a:gd name="connsiteX92" fmla="*/ 1028319 w 2056638"/>
                    <a:gd name="connsiteY92" fmla="*/ 1966055 h 2056447"/>
                    <a:gd name="connsiteX93" fmla="*/ 1028319 w 2056638"/>
                    <a:gd name="connsiteY93" fmla="*/ 1966055 h 2056447"/>
                    <a:gd name="connsiteX94" fmla="*/ 1028319 w 2056638"/>
                    <a:gd name="connsiteY94" fmla="*/ 1966055 h 2056447"/>
                    <a:gd name="connsiteX95" fmla="*/ 989933 w 2056638"/>
                    <a:gd name="connsiteY95" fmla="*/ 1927670 h 2056447"/>
                    <a:gd name="connsiteX96" fmla="*/ 951643 w 2056638"/>
                    <a:gd name="connsiteY96" fmla="*/ 1966055 h 2056447"/>
                    <a:gd name="connsiteX97" fmla="*/ 916781 w 2056638"/>
                    <a:gd name="connsiteY97" fmla="*/ 1931194 h 2056447"/>
                    <a:gd name="connsiteX98" fmla="*/ 139065 w 2056638"/>
                    <a:gd name="connsiteY98" fmla="*/ 1153573 h 2056447"/>
                    <a:gd name="connsiteX99" fmla="*/ 139065 w 2056638"/>
                    <a:gd name="connsiteY99" fmla="*/ 1153573 h 2056447"/>
                    <a:gd name="connsiteX100" fmla="*/ 125444 w 2056638"/>
                    <a:gd name="connsiteY100" fmla="*/ 1139952 h 2056447"/>
                    <a:gd name="connsiteX101" fmla="*/ 125444 w 2056638"/>
                    <a:gd name="connsiteY101" fmla="*/ 1139952 h 2056447"/>
                    <a:gd name="connsiteX102" fmla="*/ 90583 w 2056638"/>
                    <a:gd name="connsiteY102" fmla="*/ 1105091 h 2056447"/>
                    <a:gd name="connsiteX103" fmla="*/ 128969 w 2056638"/>
                    <a:gd name="connsiteY103" fmla="*/ 1066800 h 2056447"/>
                    <a:gd name="connsiteX104" fmla="*/ 90583 w 2056638"/>
                    <a:gd name="connsiteY104" fmla="*/ 1028414 h 2056447"/>
                    <a:gd name="connsiteX105" fmla="*/ 90583 w 2056638"/>
                    <a:gd name="connsiteY105" fmla="*/ 1028414 h 2056447"/>
                    <a:gd name="connsiteX106" fmla="*/ 90583 w 2056638"/>
                    <a:gd name="connsiteY106" fmla="*/ 1028414 h 2056447"/>
                    <a:gd name="connsiteX107" fmla="*/ 128969 w 2056638"/>
                    <a:gd name="connsiteY107" fmla="*/ 990029 h 2056447"/>
                    <a:gd name="connsiteX108" fmla="*/ 90583 w 2056638"/>
                    <a:gd name="connsiteY108" fmla="*/ 951738 h 2056447"/>
                    <a:gd name="connsiteX109" fmla="*/ 125444 w 2056638"/>
                    <a:gd name="connsiteY109" fmla="*/ 916877 h 2056447"/>
                    <a:gd name="connsiteX110" fmla="*/ 125444 w 2056638"/>
                    <a:gd name="connsiteY110" fmla="*/ 916877 h 2056447"/>
                    <a:gd name="connsiteX111" fmla="*/ 906875 w 2056638"/>
                    <a:gd name="connsiteY111" fmla="*/ 135446 h 2056447"/>
                    <a:gd name="connsiteX112" fmla="*/ 906875 w 2056638"/>
                    <a:gd name="connsiteY112" fmla="*/ 135446 h 2056447"/>
                    <a:gd name="connsiteX113" fmla="*/ 916781 w 2056638"/>
                    <a:gd name="connsiteY113" fmla="*/ 125540 h 2056447"/>
                    <a:gd name="connsiteX114" fmla="*/ 916781 w 2056638"/>
                    <a:gd name="connsiteY114" fmla="*/ 125540 h 2056447"/>
                    <a:gd name="connsiteX115" fmla="*/ 951643 w 2056638"/>
                    <a:gd name="connsiteY115" fmla="*/ 90678 h 2056447"/>
                    <a:gd name="connsiteX116" fmla="*/ 989933 w 2056638"/>
                    <a:gd name="connsiteY116" fmla="*/ 129064 h 2056447"/>
                    <a:gd name="connsiteX117" fmla="*/ 1028319 w 2056638"/>
                    <a:gd name="connsiteY117" fmla="*/ 90678 h 2056447"/>
                    <a:gd name="connsiteX118" fmla="*/ 1028319 w 2056638"/>
                    <a:gd name="connsiteY118" fmla="*/ 90678 h 2056447"/>
                    <a:gd name="connsiteX119" fmla="*/ 1028319 w 2056638"/>
                    <a:gd name="connsiteY119" fmla="*/ 90678 h 2056447"/>
                    <a:gd name="connsiteX120" fmla="*/ 1066705 w 2056638"/>
                    <a:gd name="connsiteY120" fmla="*/ 129064 h 2056447"/>
                    <a:gd name="connsiteX121" fmla="*/ 1104995 w 2056638"/>
                    <a:gd name="connsiteY121" fmla="*/ 90678 h 2056447"/>
                    <a:gd name="connsiteX122" fmla="*/ 1139857 w 2056638"/>
                    <a:gd name="connsiteY122" fmla="*/ 125540 h 2056447"/>
                    <a:gd name="connsiteX123" fmla="*/ 1139857 w 2056638"/>
                    <a:gd name="connsiteY123" fmla="*/ 125540 h 2056447"/>
                    <a:gd name="connsiteX124" fmla="*/ 1218819 w 2056638"/>
                    <a:gd name="connsiteY124" fmla="*/ 204502 h 2056447"/>
                    <a:gd name="connsiteX125" fmla="*/ 1218819 w 2056638"/>
                    <a:gd name="connsiteY125" fmla="*/ 204502 h 2056447"/>
                    <a:gd name="connsiteX126" fmla="*/ 1931003 w 2056638"/>
                    <a:gd name="connsiteY126" fmla="*/ 916686 h 2056447"/>
                    <a:gd name="connsiteX127" fmla="*/ 1931003 w 2056638"/>
                    <a:gd name="connsiteY127" fmla="*/ 916686 h 2056447"/>
                    <a:gd name="connsiteX128" fmla="*/ 1965865 w 2056638"/>
                    <a:gd name="connsiteY128" fmla="*/ 951548 h 2056447"/>
                    <a:gd name="connsiteX129" fmla="*/ 1927479 w 2056638"/>
                    <a:gd name="connsiteY129" fmla="*/ 989838 h 2056447"/>
                    <a:gd name="connsiteX130" fmla="*/ 1965865 w 2056638"/>
                    <a:gd name="connsiteY130" fmla="*/ 1028224 h 2056447"/>
                    <a:gd name="connsiteX131" fmla="*/ 1965865 w 2056638"/>
                    <a:gd name="connsiteY131" fmla="*/ 1028224 h 2056447"/>
                    <a:gd name="connsiteX132" fmla="*/ 1965865 w 2056638"/>
                    <a:gd name="connsiteY132" fmla="*/ 1028224 h 2056447"/>
                    <a:gd name="connsiteX133" fmla="*/ 1927574 w 2056638"/>
                    <a:gd name="connsiteY133" fmla="*/ 1066800 h 2056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</a:cxnLst>
                  <a:rect l="l" t="t" r="r" b="b"/>
                  <a:pathLst>
                    <a:path w="2056638" h="2056447">
                      <a:moveTo>
                        <a:pt x="2011299" y="1073753"/>
                      </a:moveTo>
                      <a:lnTo>
                        <a:pt x="2056638" y="1028414"/>
                      </a:lnTo>
                      <a:lnTo>
                        <a:pt x="2011299" y="983075"/>
                      </a:lnTo>
                      <a:lnTo>
                        <a:pt x="1972913" y="1021461"/>
                      </a:lnTo>
                      <a:lnTo>
                        <a:pt x="1941481" y="990029"/>
                      </a:lnTo>
                      <a:lnTo>
                        <a:pt x="1979867" y="951738"/>
                      </a:lnTo>
                      <a:lnTo>
                        <a:pt x="1949482" y="921353"/>
                      </a:lnTo>
                      <a:lnTo>
                        <a:pt x="1949482" y="921353"/>
                      </a:lnTo>
                      <a:lnTo>
                        <a:pt x="1146715" y="118586"/>
                      </a:lnTo>
                      <a:lnTo>
                        <a:pt x="1146715" y="118586"/>
                      </a:lnTo>
                      <a:lnTo>
                        <a:pt x="1104900" y="76772"/>
                      </a:lnTo>
                      <a:lnTo>
                        <a:pt x="1066610" y="115157"/>
                      </a:lnTo>
                      <a:lnTo>
                        <a:pt x="1035177" y="83725"/>
                      </a:lnTo>
                      <a:lnTo>
                        <a:pt x="1073563" y="45339"/>
                      </a:lnTo>
                      <a:lnTo>
                        <a:pt x="1028224" y="0"/>
                      </a:lnTo>
                      <a:lnTo>
                        <a:pt x="982885" y="45339"/>
                      </a:lnTo>
                      <a:lnTo>
                        <a:pt x="1021271" y="83725"/>
                      </a:lnTo>
                      <a:lnTo>
                        <a:pt x="989838" y="115157"/>
                      </a:lnTo>
                      <a:lnTo>
                        <a:pt x="951548" y="76772"/>
                      </a:lnTo>
                      <a:lnTo>
                        <a:pt x="909733" y="118586"/>
                      </a:lnTo>
                      <a:lnTo>
                        <a:pt x="909733" y="118586"/>
                      </a:lnTo>
                      <a:lnTo>
                        <a:pt x="118586" y="909733"/>
                      </a:lnTo>
                      <a:lnTo>
                        <a:pt x="76771" y="951548"/>
                      </a:lnTo>
                      <a:lnTo>
                        <a:pt x="115157" y="989838"/>
                      </a:lnTo>
                      <a:lnTo>
                        <a:pt x="83725" y="1021271"/>
                      </a:lnTo>
                      <a:lnTo>
                        <a:pt x="45339" y="982885"/>
                      </a:lnTo>
                      <a:lnTo>
                        <a:pt x="0" y="1028224"/>
                      </a:lnTo>
                      <a:lnTo>
                        <a:pt x="45339" y="1073563"/>
                      </a:lnTo>
                      <a:lnTo>
                        <a:pt x="83725" y="1035177"/>
                      </a:lnTo>
                      <a:lnTo>
                        <a:pt x="115157" y="1066610"/>
                      </a:lnTo>
                      <a:lnTo>
                        <a:pt x="76771" y="1104900"/>
                      </a:lnTo>
                      <a:lnTo>
                        <a:pt x="118586" y="1146715"/>
                      </a:lnTo>
                      <a:lnTo>
                        <a:pt x="118586" y="1146715"/>
                      </a:lnTo>
                      <a:lnTo>
                        <a:pt x="823627" y="1851755"/>
                      </a:lnTo>
                      <a:lnTo>
                        <a:pt x="823627" y="1851755"/>
                      </a:lnTo>
                      <a:lnTo>
                        <a:pt x="909733" y="1937861"/>
                      </a:lnTo>
                      <a:lnTo>
                        <a:pt x="909733" y="1937861"/>
                      </a:lnTo>
                      <a:lnTo>
                        <a:pt x="951548" y="1979676"/>
                      </a:lnTo>
                      <a:lnTo>
                        <a:pt x="989838" y="1941290"/>
                      </a:lnTo>
                      <a:lnTo>
                        <a:pt x="1021271" y="1972723"/>
                      </a:lnTo>
                      <a:lnTo>
                        <a:pt x="982885" y="2011109"/>
                      </a:lnTo>
                      <a:lnTo>
                        <a:pt x="1028224" y="2056448"/>
                      </a:lnTo>
                      <a:lnTo>
                        <a:pt x="1073563" y="2011109"/>
                      </a:lnTo>
                      <a:lnTo>
                        <a:pt x="1035177" y="1972723"/>
                      </a:lnTo>
                      <a:lnTo>
                        <a:pt x="1066610" y="1941290"/>
                      </a:lnTo>
                      <a:lnTo>
                        <a:pt x="1104900" y="1979676"/>
                      </a:lnTo>
                      <a:lnTo>
                        <a:pt x="1146715" y="1937861"/>
                      </a:lnTo>
                      <a:lnTo>
                        <a:pt x="1146715" y="1937861"/>
                      </a:lnTo>
                      <a:lnTo>
                        <a:pt x="1937957" y="1146620"/>
                      </a:lnTo>
                      <a:lnTo>
                        <a:pt x="1938052" y="1146524"/>
                      </a:lnTo>
                      <a:lnTo>
                        <a:pt x="1979867" y="1104710"/>
                      </a:lnTo>
                      <a:lnTo>
                        <a:pt x="1941481" y="1066419"/>
                      </a:lnTo>
                      <a:lnTo>
                        <a:pt x="1972913" y="1034987"/>
                      </a:lnTo>
                      <a:lnTo>
                        <a:pt x="2011299" y="1073753"/>
                      </a:lnTo>
                      <a:close/>
                      <a:moveTo>
                        <a:pt x="2011299" y="996982"/>
                      </a:moveTo>
                      <a:lnTo>
                        <a:pt x="2042732" y="1028414"/>
                      </a:lnTo>
                      <a:lnTo>
                        <a:pt x="2011299" y="1059847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2011299" y="996982"/>
                      </a:lnTo>
                      <a:close/>
                      <a:moveTo>
                        <a:pt x="996887" y="45434"/>
                      </a:moveTo>
                      <a:lnTo>
                        <a:pt x="1028319" y="14002"/>
                      </a:lnTo>
                      <a:lnTo>
                        <a:pt x="1059752" y="45434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996887" y="45434"/>
                      </a:lnTo>
                      <a:close/>
                      <a:moveTo>
                        <a:pt x="45339" y="1059847"/>
                      </a:moveTo>
                      <a:lnTo>
                        <a:pt x="13906" y="1028414"/>
                      </a:lnTo>
                      <a:lnTo>
                        <a:pt x="45339" y="996982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45339" y="1059847"/>
                      </a:lnTo>
                      <a:close/>
                      <a:moveTo>
                        <a:pt x="1059752" y="2011394"/>
                      </a:moveTo>
                      <a:lnTo>
                        <a:pt x="1028319" y="2042827"/>
                      </a:lnTo>
                      <a:lnTo>
                        <a:pt x="996887" y="2011394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59752" y="2011394"/>
                      </a:lnTo>
                      <a:close/>
                      <a:moveTo>
                        <a:pt x="1927574" y="1066800"/>
                      </a:moveTo>
                      <a:lnTo>
                        <a:pt x="1965960" y="1105091"/>
                      </a:lnTo>
                      <a:lnTo>
                        <a:pt x="1931099" y="1139952"/>
                      </a:lnTo>
                      <a:lnTo>
                        <a:pt x="1931003" y="1140047"/>
                      </a:lnTo>
                      <a:lnTo>
                        <a:pt x="1218819" y="1852232"/>
                      </a:lnTo>
                      <a:lnTo>
                        <a:pt x="1218819" y="1852232"/>
                      </a:lnTo>
                      <a:lnTo>
                        <a:pt x="1139857" y="1931194"/>
                      </a:lnTo>
                      <a:lnTo>
                        <a:pt x="1139857" y="1931194"/>
                      </a:lnTo>
                      <a:lnTo>
                        <a:pt x="1104995" y="1966055"/>
                      </a:lnTo>
                      <a:lnTo>
                        <a:pt x="1066705" y="1927670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989933" y="1927670"/>
                      </a:lnTo>
                      <a:lnTo>
                        <a:pt x="951643" y="1966055"/>
                      </a:lnTo>
                      <a:lnTo>
                        <a:pt x="916781" y="1931194"/>
                      </a:lnTo>
                      <a:lnTo>
                        <a:pt x="139065" y="1153573"/>
                      </a:lnTo>
                      <a:lnTo>
                        <a:pt x="139065" y="1153573"/>
                      </a:lnTo>
                      <a:lnTo>
                        <a:pt x="125444" y="1139952"/>
                      </a:lnTo>
                      <a:lnTo>
                        <a:pt x="125444" y="1139952"/>
                      </a:lnTo>
                      <a:lnTo>
                        <a:pt x="90583" y="1105091"/>
                      </a:lnTo>
                      <a:lnTo>
                        <a:pt x="128969" y="1066800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128969" y="990029"/>
                      </a:lnTo>
                      <a:lnTo>
                        <a:pt x="90583" y="951738"/>
                      </a:lnTo>
                      <a:lnTo>
                        <a:pt x="125444" y="916877"/>
                      </a:lnTo>
                      <a:lnTo>
                        <a:pt x="125444" y="916877"/>
                      </a:lnTo>
                      <a:lnTo>
                        <a:pt x="906875" y="135446"/>
                      </a:lnTo>
                      <a:lnTo>
                        <a:pt x="906875" y="135446"/>
                      </a:lnTo>
                      <a:lnTo>
                        <a:pt x="916781" y="125540"/>
                      </a:lnTo>
                      <a:lnTo>
                        <a:pt x="916781" y="125540"/>
                      </a:lnTo>
                      <a:lnTo>
                        <a:pt x="951643" y="90678"/>
                      </a:lnTo>
                      <a:lnTo>
                        <a:pt x="989933" y="129064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66705" y="129064"/>
                      </a:lnTo>
                      <a:lnTo>
                        <a:pt x="1104995" y="90678"/>
                      </a:lnTo>
                      <a:lnTo>
                        <a:pt x="1139857" y="125540"/>
                      </a:lnTo>
                      <a:lnTo>
                        <a:pt x="1139857" y="125540"/>
                      </a:lnTo>
                      <a:lnTo>
                        <a:pt x="1218819" y="204502"/>
                      </a:lnTo>
                      <a:lnTo>
                        <a:pt x="1218819" y="204502"/>
                      </a:lnTo>
                      <a:lnTo>
                        <a:pt x="1931003" y="916686"/>
                      </a:lnTo>
                      <a:lnTo>
                        <a:pt x="1931003" y="916686"/>
                      </a:lnTo>
                      <a:lnTo>
                        <a:pt x="1965865" y="951548"/>
                      </a:lnTo>
                      <a:lnTo>
                        <a:pt x="1927479" y="989838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27574" y="106680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" name="文本框 1"/>
              <p:cNvSpPr txBox="1"/>
              <p:nvPr/>
            </p:nvSpPr>
            <p:spPr>
              <a:xfrm>
                <a:off x="2868744" y="1990049"/>
                <a:ext cx="141577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solidFill>
                      <a:srgbClr val="C90017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  <a:cs typeface="阿里巴巴普惠体 2.0 115 Black" panose="00020600040101010101" pitchFamily="18" charset="-122"/>
                  </a:rPr>
                  <a:t>工</a:t>
                </a:r>
                <a:endParaRPr lang="zh-CN" altLang="en-US" sz="9600" dirty="0">
                  <a:solidFill>
                    <a:srgbClr val="C9001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阿里巴巴普惠体 2.0 115 Black" panose="00020600040101010101" pitchFamily="18" charset="-122"/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4151745" y="1775606"/>
              <a:ext cx="2302287" cy="2302287"/>
              <a:chOff x="2431875" y="1775606"/>
              <a:chExt cx="2302287" cy="2302287"/>
            </a:xfrm>
          </p:grpSpPr>
          <p:grpSp>
            <p:nvGrpSpPr>
              <p:cNvPr id="106" name="图形 6"/>
              <p:cNvGrpSpPr/>
              <p:nvPr/>
            </p:nvGrpSpPr>
            <p:grpSpPr>
              <a:xfrm>
                <a:off x="2431875" y="1775606"/>
                <a:ext cx="2302287" cy="2302287"/>
                <a:chOff x="5325617" y="990599"/>
                <a:chExt cx="2302287" cy="2302287"/>
              </a:xfrm>
            </p:grpSpPr>
            <p:sp>
              <p:nvSpPr>
                <p:cNvPr id="108" name="任意多边形: 形状 107"/>
                <p:cNvSpPr/>
                <p:nvPr/>
              </p:nvSpPr>
              <p:spPr>
                <a:xfrm>
                  <a:off x="5325617" y="990599"/>
                  <a:ext cx="2302287" cy="2302287"/>
                </a:xfrm>
                <a:custGeom>
                  <a:avLst/>
                  <a:gdLst>
                    <a:gd name="connsiteX0" fmla="*/ 2302288 w 2302287"/>
                    <a:gd name="connsiteY0" fmla="*/ 1151192 h 2302287"/>
                    <a:gd name="connsiteX1" fmla="*/ 1151192 w 2302287"/>
                    <a:gd name="connsiteY1" fmla="*/ 2302288 h 2302287"/>
                    <a:gd name="connsiteX2" fmla="*/ 0 w 2302287"/>
                    <a:gd name="connsiteY2" fmla="*/ 1151192 h 2302287"/>
                    <a:gd name="connsiteX3" fmla="*/ 1151192 w 2302287"/>
                    <a:gd name="connsiteY3" fmla="*/ 0 h 230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02287" h="2302287">
                      <a:moveTo>
                        <a:pt x="2302288" y="1151192"/>
                      </a:moveTo>
                      <a:lnTo>
                        <a:pt x="1151192" y="2302288"/>
                      </a:lnTo>
                      <a:lnTo>
                        <a:pt x="0" y="1151192"/>
                      </a:lnTo>
                      <a:lnTo>
                        <a:pt x="1151192" y="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/>
                <p:cNvSpPr/>
                <p:nvPr/>
              </p:nvSpPr>
              <p:spPr>
                <a:xfrm>
                  <a:off x="5410104" y="1075085"/>
                  <a:ext cx="2133409" cy="2133314"/>
                </a:xfrm>
                <a:custGeom>
                  <a:avLst/>
                  <a:gdLst>
                    <a:gd name="connsiteX0" fmla="*/ 2133410 w 2133409"/>
                    <a:gd name="connsiteY0" fmla="*/ 1066705 h 2133314"/>
                    <a:gd name="connsiteX1" fmla="*/ 1066705 w 2133409"/>
                    <a:gd name="connsiteY1" fmla="*/ 2133314 h 2133314"/>
                    <a:gd name="connsiteX2" fmla="*/ 0 w 2133409"/>
                    <a:gd name="connsiteY2" fmla="*/ 1066705 h 2133314"/>
                    <a:gd name="connsiteX3" fmla="*/ 1066705 w 2133409"/>
                    <a:gd name="connsiteY3" fmla="*/ 0 h 213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3409" h="2133314">
                      <a:moveTo>
                        <a:pt x="2133410" y="1066705"/>
                      </a:moveTo>
                      <a:lnTo>
                        <a:pt x="1066705" y="2133314"/>
                      </a:lnTo>
                      <a:lnTo>
                        <a:pt x="0" y="1066705"/>
                      </a:lnTo>
                      <a:lnTo>
                        <a:pt x="1066705" y="0"/>
                      </a:lnTo>
                      <a:close/>
                    </a:path>
                  </a:pathLst>
                </a:custGeom>
                <a:solidFill>
                  <a:srgbClr val="D22C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2" name="图形 6"/>
                <p:cNvGrpSpPr/>
                <p:nvPr/>
              </p:nvGrpSpPr>
              <p:grpSpPr>
                <a:xfrm>
                  <a:off x="5640514" y="1305495"/>
                  <a:ext cx="1672530" cy="1672506"/>
                  <a:chOff x="5640514" y="1305495"/>
                  <a:chExt cx="1672530" cy="1672506"/>
                </a:xfrm>
              </p:grpSpPr>
              <p:sp>
                <p:nvSpPr>
                  <p:cNvPr id="115" name="任意多边形: 形状 114"/>
                  <p:cNvSpPr/>
                  <p:nvPr/>
                </p:nvSpPr>
                <p:spPr>
                  <a:xfrm>
                    <a:off x="5640514" y="1305495"/>
                    <a:ext cx="1672494" cy="1672494"/>
                  </a:xfrm>
                  <a:custGeom>
                    <a:avLst/>
                    <a:gdLst>
                      <a:gd name="connsiteX0" fmla="*/ 1672495 w 1672494"/>
                      <a:gd name="connsiteY0" fmla="*/ 836295 h 1672494"/>
                      <a:gd name="connsiteX1" fmla="*/ 836295 w 1672494"/>
                      <a:gd name="connsiteY1" fmla="*/ 1672495 h 1672494"/>
                      <a:gd name="connsiteX2" fmla="*/ 0 w 1672494"/>
                      <a:gd name="connsiteY2" fmla="*/ 836295 h 1672494"/>
                      <a:gd name="connsiteX3" fmla="*/ 836295 w 1672494"/>
                      <a:gd name="connsiteY3" fmla="*/ 0 h 167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2494" h="1672494">
                        <a:moveTo>
                          <a:pt x="1672495" y="836295"/>
                        </a:moveTo>
                        <a:lnTo>
                          <a:pt x="836295" y="1672495"/>
                        </a:lnTo>
                        <a:lnTo>
                          <a:pt x="0" y="836295"/>
                        </a:lnTo>
                        <a:lnTo>
                          <a:pt x="836295" y="0"/>
                        </a:lnTo>
                        <a:close/>
                      </a:path>
                    </a:pathLst>
                  </a:custGeom>
                  <a:solidFill>
                    <a:srgbClr val="D22C3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任意多边形: 形状 116"/>
                  <p:cNvSpPr/>
                  <p:nvPr/>
                </p:nvSpPr>
                <p:spPr>
                  <a:xfrm rot="-2700000">
                    <a:off x="5885505" y="1550461"/>
                    <a:ext cx="1182612" cy="1182612"/>
                  </a:xfrm>
                  <a:custGeom>
                    <a:avLst/>
                    <a:gdLst>
                      <a:gd name="connsiteX0" fmla="*/ 0 w 1182612"/>
                      <a:gd name="connsiteY0" fmla="*/ 0 h 1182612"/>
                      <a:gd name="connsiteX1" fmla="*/ 1182613 w 1182612"/>
                      <a:gd name="connsiteY1" fmla="*/ 0 h 1182612"/>
                      <a:gd name="connsiteX2" fmla="*/ 1182613 w 1182612"/>
                      <a:gd name="connsiteY2" fmla="*/ 1182613 h 1182612"/>
                      <a:gd name="connsiteX3" fmla="*/ 0 w 1182612"/>
                      <a:gd name="connsiteY3" fmla="*/ 1182613 h 118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2612" h="1182612">
                        <a:moveTo>
                          <a:pt x="0" y="0"/>
                        </a:moveTo>
                        <a:lnTo>
                          <a:pt x="1182613" y="0"/>
                        </a:lnTo>
                        <a:lnTo>
                          <a:pt x="1182613" y="1182613"/>
                        </a:lnTo>
                        <a:lnTo>
                          <a:pt x="0" y="1182613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FF00"/>
                      </a:gs>
                      <a:gs pos="0">
                        <a:srgbClr val="FFC000"/>
                      </a:gs>
                    </a:gsLst>
                    <a:lin ang="162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3" name="任意多边形: 形状 112"/>
                <p:cNvSpPr/>
                <p:nvPr/>
              </p:nvSpPr>
              <p:spPr>
                <a:xfrm>
                  <a:off x="5448490" y="1113376"/>
                  <a:ext cx="2056638" cy="2056447"/>
                </a:xfrm>
                <a:custGeom>
                  <a:avLst/>
                  <a:gdLst>
                    <a:gd name="connsiteX0" fmla="*/ 2011299 w 2056638"/>
                    <a:gd name="connsiteY0" fmla="*/ 1073753 h 2056447"/>
                    <a:gd name="connsiteX1" fmla="*/ 2056638 w 2056638"/>
                    <a:gd name="connsiteY1" fmla="*/ 1028414 h 2056447"/>
                    <a:gd name="connsiteX2" fmla="*/ 2011299 w 2056638"/>
                    <a:gd name="connsiteY2" fmla="*/ 983075 h 2056447"/>
                    <a:gd name="connsiteX3" fmla="*/ 1972913 w 2056638"/>
                    <a:gd name="connsiteY3" fmla="*/ 1021461 h 2056447"/>
                    <a:gd name="connsiteX4" fmla="*/ 1941481 w 2056638"/>
                    <a:gd name="connsiteY4" fmla="*/ 990029 h 2056447"/>
                    <a:gd name="connsiteX5" fmla="*/ 1979867 w 2056638"/>
                    <a:gd name="connsiteY5" fmla="*/ 951738 h 2056447"/>
                    <a:gd name="connsiteX6" fmla="*/ 1949482 w 2056638"/>
                    <a:gd name="connsiteY6" fmla="*/ 921353 h 2056447"/>
                    <a:gd name="connsiteX7" fmla="*/ 1949482 w 2056638"/>
                    <a:gd name="connsiteY7" fmla="*/ 921353 h 2056447"/>
                    <a:gd name="connsiteX8" fmla="*/ 1146715 w 2056638"/>
                    <a:gd name="connsiteY8" fmla="*/ 118586 h 2056447"/>
                    <a:gd name="connsiteX9" fmla="*/ 1146715 w 2056638"/>
                    <a:gd name="connsiteY9" fmla="*/ 118586 h 2056447"/>
                    <a:gd name="connsiteX10" fmla="*/ 1104900 w 2056638"/>
                    <a:gd name="connsiteY10" fmla="*/ 76772 h 2056447"/>
                    <a:gd name="connsiteX11" fmla="*/ 1066610 w 2056638"/>
                    <a:gd name="connsiteY11" fmla="*/ 115157 h 2056447"/>
                    <a:gd name="connsiteX12" fmla="*/ 1035177 w 2056638"/>
                    <a:gd name="connsiteY12" fmla="*/ 83725 h 2056447"/>
                    <a:gd name="connsiteX13" fmla="*/ 1073563 w 2056638"/>
                    <a:gd name="connsiteY13" fmla="*/ 45339 h 2056447"/>
                    <a:gd name="connsiteX14" fmla="*/ 1028224 w 2056638"/>
                    <a:gd name="connsiteY14" fmla="*/ 0 h 2056447"/>
                    <a:gd name="connsiteX15" fmla="*/ 982885 w 2056638"/>
                    <a:gd name="connsiteY15" fmla="*/ 45339 h 2056447"/>
                    <a:gd name="connsiteX16" fmla="*/ 1021271 w 2056638"/>
                    <a:gd name="connsiteY16" fmla="*/ 83725 h 2056447"/>
                    <a:gd name="connsiteX17" fmla="*/ 989838 w 2056638"/>
                    <a:gd name="connsiteY17" fmla="*/ 115157 h 2056447"/>
                    <a:gd name="connsiteX18" fmla="*/ 951548 w 2056638"/>
                    <a:gd name="connsiteY18" fmla="*/ 76772 h 2056447"/>
                    <a:gd name="connsiteX19" fmla="*/ 909733 w 2056638"/>
                    <a:gd name="connsiteY19" fmla="*/ 118586 h 2056447"/>
                    <a:gd name="connsiteX20" fmla="*/ 909733 w 2056638"/>
                    <a:gd name="connsiteY20" fmla="*/ 118586 h 2056447"/>
                    <a:gd name="connsiteX21" fmla="*/ 118586 w 2056638"/>
                    <a:gd name="connsiteY21" fmla="*/ 909733 h 2056447"/>
                    <a:gd name="connsiteX22" fmla="*/ 76771 w 2056638"/>
                    <a:gd name="connsiteY22" fmla="*/ 951548 h 2056447"/>
                    <a:gd name="connsiteX23" fmla="*/ 115157 w 2056638"/>
                    <a:gd name="connsiteY23" fmla="*/ 989838 h 2056447"/>
                    <a:gd name="connsiteX24" fmla="*/ 83725 w 2056638"/>
                    <a:gd name="connsiteY24" fmla="*/ 1021271 h 2056447"/>
                    <a:gd name="connsiteX25" fmla="*/ 45339 w 2056638"/>
                    <a:gd name="connsiteY25" fmla="*/ 982885 h 2056447"/>
                    <a:gd name="connsiteX26" fmla="*/ 0 w 2056638"/>
                    <a:gd name="connsiteY26" fmla="*/ 1028224 h 2056447"/>
                    <a:gd name="connsiteX27" fmla="*/ 45339 w 2056638"/>
                    <a:gd name="connsiteY27" fmla="*/ 1073563 h 2056447"/>
                    <a:gd name="connsiteX28" fmla="*/ 83725 w 2056638"/>
                    <a:gd name="connsiteY28" fmla="*/ 1035177 h 2056447"/>
                    <a:gd name="connsiteX29" fmla="*/ 115157 w 2056638"/>
                    <a:gd name="connsiteY29" fmla="*/ 1066610 h 2056447"/>
                    <a:gd name="connsiteX30" fmla="*/ 76771 w 2056638"/>
                    <a:gd name="connsiteY30" fmla="*/ 1104900 h 2056447"/>
                    <a:gd name="connsiteX31" fmla="*/ 118586 w 2056638"/>
                    <a:gd name="connsiteY31" fmla="*/ 1146715 h 2056447"/>
                    <a:gd name="connsiteX32" fmla="*/ 118586 w 2056638"/>
                    <a:gd name="connsiteY32" fmla="*/ 1146715 h 2056447"/>
                    <a:gd name="connsiteX33" fmla="*/ 823627 w 2056638"/>
                    <a:gd name="connsiteY33" fmla="*/ 1851755 h 2056447"/>
                    <a:gd name="connsiteX34" fmla="*/ 823627 w 2056638"/>
                    <a:gd name="connsiteY34" fmla="*/ 1851755 h 2056447"/>
                    <a:gd name="connsiteX35" fmla="*/ 909733 w 2056638"/>
                    <a:gd name="connsiteY35" fmla="*/ 1937861 h 2056447"/>
                    <a:gd name="connsiteX36" fmla="*/ 909733 w 2056638"/>
                    <a:gd name="connsiteY36" fmla="*/ 1937861 h 2056447"/>
                    <a:gd name="connsiteX37" fmla="*/ 951548 w 2056638"/>
                    <a:gd name="connsiteY37" fmla="*/ 1979676 h 2056447"/>
                    <a:gd name="connsiteX38" fmla="*/ 989838 w 2056638"/>
                    <a:gd name="connsiteY38" fmla="*/ 1941290 h 2056447"/>
                    <a:gd name="connsiteX39" fmla="*/ 1021271 w 2056638"/>
                    <a:gd name="connsiteY39" fmla="*/ 1972723 h 2056447"/>
                    <a:gd name="connsiteX40" fmla="*/ 982885 w 2056638"/>
                    <a:gd name="connsiteY40" fmla="*/ 2011109 h 2056447"/>
                    <a:gd name="connsiteX41" fmla="*/ 1028224 w 2056638"/>
                    <a:gd name="connsiteY41" fmla="*/ 2056448 h 2056447"/>
                    <a:gd name="connsiteX42" fmla="*/ 1073563 w 2056638"/>
                    <a:gd name="connsiteY42" fmla="*/ 2011109 h 2056447"/>
                    <a:gd name="connsiteX43" fmla="*/ 1035177 w 2056638"/>
                    <a:gd name="connsiteY43" fmla="*/ 1972723 h 2056447"/>
                    <a:gd name="connsiteX44" fmla="*/ 1066610 w 2056638"/>
                    <a:gd name="connsiteY44" fmla="*/ 1941290 h 2056447"/>
                    <a:gd name="connsiteX45" fmla="*/ 1104900 w 2056638"/>
                    <a:gd name="connsiteY45" fmla="*/ 1979676 h 2056447"/>
                    <a:gd name="connsiteX46" fmla="*/ 1146715 w 2056638"/>
                    <a:gd name="connsiteY46" fmla="*/ 1937861 h 2056447"/>
                    <a:gd name="connsiteX47" fmla="*/ 1146715 w 2056638"/>
                    <a:gd name="connsiteY47" fmla="*/ 1937861 h 2056447"/>
                    <a:gd name="connsiteX48" fmla="*/ 1937957 w 2056638"/>
                    <a:gd name="connsiteY48" fmla="*/ 1146620 h 2056447"/>
                    <a:gd name="connsiteX49" fmla="*/ 1938052 w 2056638"/>
                    <a:gd name="connsiteY49" fmla="*/ 1146524 h 2056447"/>
                    <a:gd name="connsiteX50" fmla="*/ 1979867 w 2056638"/>
                    <a:gd name="connsiteY50" fmla="*/ 1104710 h 2056447"/>
                    <a:gd name="connsiteX51" fmla="*/ 1941481 w 2056638"/>
                    <a:gd name="connsiteY51" fmla="*/ 1066419 h 2056447"/>
                    <a:gd name="connsiteX52" fmla="*/ 1972913 w 2056638"/>
                    <a:gd name="connsiteY52" fmla="*/ 1034987 h 2056447"/>
                    <a:gd name="connsiteX53" fmla="*/ 2011299 w 2056638"/>
                    <a:gd name="connsiteY53" fmla="*/ 1073753 h 2056447"/>
                    <a:gd name="connsiteX54" fmla="*/ 2011299 w 2056638"/>
                    <a:gd name="connsiteY54" fmla="*/ 996982 h 2056447"/>
                    <a:gd name="connsiteX55" fmla="*/ 2042732 w 2056638"/>
                    <a:gd name="connsiteY55" fmla="*/ 1028414 h 2056447"/>
                    <a:gd name="connsiteX56" fmla="*/ 2011299 w 2056638"/>
                    <a:gd name="connsiteY56" fmla="*/ 1059847 h 2056447"/>
                    <a:gd name="connsiteX57" fmla="*/ 1979867 w 2056638"/>
                    <a:gd name="connsiteY57" fmla="*/ 1028414 h 2056447"/>
                    <a:gd name="connsiteX58" fmla="*/ 1979867 w 2056638"/>
                    <a:gd name="connsiteY58" fmla="*/ 1028414 h 2056447"/>
                    <a:gd name="connsiteX59" fmla="*/ 1979867 w 2056638"/>
                    <a:gd name="connsiteY59" fmla="*/ 1028414 h 2056447"/>
                    <a:gd name="connsiteX60" fmla="*/ 2011299 w 2056638"/>
                    <a:gd name="connsiteY60" fmla="*/ 996982 h 2056447"/>
                    <a:gd name="connsiteX61" fmla="*/ 996887 w 2056638"/>
                    <a:gd name="connsiteY61" fmla="*/ 45434 h 2056447"/>
                    <a:gd name="connsiteX62" fmla="*/ 1028319 w 2056638"/>
                    <a:gd name="connsiteY62" fmla="*/ 14002 h 2056447"/>
                    <a:gd name="connsiteX63" fmla="*/ 1059752 w 2056638"/>
                    <a:gd name="connsiteY63" fmla="*/ 45434 h 2056447"/>
                    <a:gd name="connsiteX64" fmla="*/ 1028319 w 2056638"/>
                    <a:gd name="connsiteY64" fmla="*/ 76867 h 2056447"/>
                    <a:gd name="connsiteX65" fmla="*/ 1028319 w 2056638"/>
                    <a:gd name="connsiteY65" fmla="*/ 76867 h 2056447"/>
                    <a:gd name="connsiteX66" fmla="*/ 1028319 w 2056638"/>
                    <a:gd name="connsiteY66" fmla="*/ 76867 h 2056447"/>
                    <a:gd name="connsiteX67" fmla="*/ 996887 w 2056638"/>
                    <a:gd name="connsiteY67" fmla="*/ 45434 h 2056447"/>
                    <a:gd name="connsiteX68" fmla="*/ 45339 w 2056638"/>
                    <a:gd name="connsiteY68" fmla="*/ 1059847 h 2056447"/>
                    <a:gd name="connsiteX69" fmla="*/ 13906 w 2056638"/>
                    <a:gd name="connsiteY69" fmla="*/ 1028414 h 2056447"/>
                    <a:gd name="connsiteX70" fmla="*/ 45339 w 2056638"/>
                    <a:gd name="connsiteY70" fmla="*/ 996982 h 2056447"/>
                    <a:gd name="connsiteX71" fmla="*/ 76771 w 2056638"/>
                    <a:gd name="connsiteY71" fmla="*/ 1028414 h 2056447"/>
                    <a:gd name="connsiteX72" fmla="*/ 76771 w 2056638"/>
                    <a:gd name="connsiteY72" fmla="*/ 1028414 h 2056447"/>
                    <a:gd name="connsiteX73" fmla="*/ 76771 w 2056638"/>
                    <a:gd name="connsiteY73" fmla="*/ 1028414 h 2056447"/>
                    <a:gd name="connsiteX74" fmla="*/ 45339 w 2056638"/>
                    <a:gd name="connsiteY74" fmla="*/ 1059847 h 2056447"/>
                    <a:gd name="connsiteX75" fmla="*/ 1059752 w 2056638"/>
                    <a:gd name="connsiteY75" fmla="*/ 2011394 h 2056447"/>
                    <a:gd name="connsiteX76" fmla="*/ 1028319 w 2056638"/>
                    <a:gd name="connsiteY76" fmla="*/ 2042827 h 2056447"/>
                    <a:gd name="connsiteX77" fmla="*/ 996887 w 2056638"/>
                    <a:gd name="connsiteY77" fmla="*/ 2011394 h 2056447"/>
                    <a:gd name="connsiteX78" fmla="*/ 1028319 w 2056638"/>
                    <a:gd name="connsiteY78" fmla="*/ 1979962 h 2056447"/>
                    <a:gd name="connsiteX79" fmla="*/ 1028319 w 2056638"/>
                    <a:gd name="connsiteY79" fmla="*/ 1979962 h 2056447"/>
                    <a:gd name="connsiteX80" fmla="*/ 1028319 w 2056638"/>
                    <a:gd name="connsiteY80" fmla="*/ 1979962 h 2056447"/>
                    <a:gd name="connsiteX81" fmla="*/ 1059752 w 2056638"/>
                    <a:gd name="connsiteY81" fmla="*/ 2011394 h 2056447"/>
                    <a:gd name="connsiteX82" fmla="*/ 1927574 w 2056638"/>
                    <a:gd name="connsiteY82" fmla="*/ 1066800 h 2056447"/>
                    <a:gd name="connsiteX83" fmla="*/ 1965960 w 2056638"/>
                    <a:gd name="connsiteY83" fmla="*/ 1105091 h 2056447"/>
                    <a:gd name="connsiteX84" fmla="*/ 1931099 w 2056638"/>
                    <a:gd name="connsiteY84" fmla="*/ 1139952 h 2056447"/>
                    <a:gd name="connsiteX85" fmla="*/ 1931003 w 2056638"/>
                    <a:gd name="connsiteY85" fmla="*/ 1140047 h 2056447"/>
                    <a:gd name="connsiteX86" fmla="*/ 1218819 w 2056638"/>
                    <a:gd name="connsiteY86" fmla="*/ 1852232 h 2056447"/>
                    <a:gd name="connsiteX87" fmla="*/ 1218819 w 2056638"/>
                    <a:gd name="connsiteY87" fmla="*/ 1852232 h 2056447"/>
                    <a:gd name="connsiteX88" fmla="*/ 1139857 w 2056638"/>
                    <a:gd name="connsiteY88" fmla="*/ 1931194 h 2056447"/>
                    <a:gd name="connsiteX89" fmla="*/ 1139857 w 2056638"/>
                    <a:gd name="connsiteY89" fmla="*/ 1931194 h 2056447"/>
                    <a:gd name="connsiteX90" fmla="*/ 1104995 w 2056638"/>
                    <a:gd name="connsiteY90" fmla="*/ 1966055 h 2056447"/>
                    <a:gd name="connsiteX91" fmla="*/ 1066705 w 2056638"/>
                    <a:gd name="connsiteY91" fmla="*/ 1927670 h 2056447"/>
                    <a:gd name="connsiteX92" fmla="*/ 1028319 w 2056638"/>
                    <a:gd name="connsiteY92" fmla="*/ 1966055 h 2056447"/>
                    <a:gd name="connsiteX93" fmla="*/ 1028319 w 2056638"/>
                    <a:gd name="connsiteY93" fmla="*/ 1966055 h 2056447"/>
                    <a:gd name="connsiteX94" fmla="*/ 1028319 w 2056638"/>
                    <a:gd name="connsiteY94" fmla="*/ 1966055 h 2056447"/>
                    <a:gd name="connsiteX95" fmla="*/ 989933 w 2056638"/>
                    <a:gd name="connsiteY95" fmla="*/ 1927670 h 2056447"/>
                    <a:gd name="connsiteX96" fmla="*/ 951643 w 2056638"/>
                    <a:gd name="connsiteY96" fmla="*/ 1966055 h 2056447"/>
                    <a:gd name="connsiteX97" fmla="*/ 916781 w 2056638"/>
                    <a:gd name="connsiteY97" fmla="*/ 1931194 h 2056447"/>
                    <a:gd name="connsiteX98" fmla="*/ 139065 w 2056638"/>
                    <a:gd name="connsiteY98" fmla="*/ 1153573 h 2056447"/>
                    <a:gd name="connsiteX99" fmla="*/ 139065 w 2056638"/>
                    <a:gd name="connsiteY99" fmla="*/ 1153573 h 2056447"/>
                    <a:gd name="connsiteX100" fmla="*/ 125444 w 2056638"/>
                    <a:gd name="connsiteY100" fmla="*/ 1139952 h 2056447"/>
                    <a:gd name="connsiteX101" fmla="*/ 125444 w 2056638"/>
                    <a:gd name="connsiteY101" fmla="*/ 1139952 h 2056447"/>
                    <a:gd name="connsiteX102" fmla="*/ 90583 w 2056638"/>
                    <a:gd name="connsiteY102" fmla="*/ 1105091 h 2056447"/>
                    <a:gd name="connsiteX103" fmla="*/ 128969 w 2056638"/>
                    <a:gd name="connsiteY103" fmla="*/ 1066800 h 2056447"/>
                    <a:gd name="connsiteX104" fmla="*/ 90583 w 2056638"/>
                    <a:gd name="connsiteY104" fmla="*/ 1028414 h 2056447"/>
                    <a:gd name="connsiteX105" fmla="*/ 90583 w 2056638"/>
                    <a:gd name="connsiteY105" fmla="*/ 1028414 h 2056447"/>
                    <a:gd name="connsiteX106" fmla="*/ 90583 w 2056638"/>
                    <a:gd name="connsiteY106" fmla="*/ 1028414 h 2056447"/>
                    <a:gd name="connsiteX107" fmla="*/ 128969 w 2056638"/>
                    <a:gd name="connsiteY107" fmla="*/ 990029 h 2056447"/>
                    <a:gd name="connsiteX108" fmla="*/ 90583 w 2056638"/>
                    <a:gd name="connsiteY108" fmla="*/ 951738 h 2056447"/>
                    <a:gd name="connsiteX109" fmla="*/ 125444 w 2056638"/>
                    <a:gd name="connsiteY109" fmla="*/ 916877 h 2056447"/>
                    <a:gd name="connsiteX110" fmla="*/ 125444 w 2056638"/>
                    <a:gd name="connsiteY110" fmla="*/ 916877 h 2056447"/>
                    <a:gd name="connsiteX111" fmla="*/ 906875 w 2056638"/>
                    <a:gd name="connsiteY111" fmla="*/ 135446 h 2056447"/>
                    <a:gd name="connsiteX112" fmla="*/ 906875 w 2056638"/>
                    <a:gd name="connsiteY112" fmla="*/ 135446 h 2056447"/>
                    <a:gd name="connsiteX113" fmla="*/ 916781 w 2056638"/>
                    <a:gd name="connsiteY113" fmla="*/ 125540 h 2056447"/>
                    <a:gd name="connsiteX114" fmla="*/ 916781 w 2056638"/>
                    <a:gd name="connsiteY114" fmla="*/ 125540 h 2056447"/>
                    <a:gd name="connsiteX115" fmla="*/ 951643 w 2056638"/>
                    <a:gd name="connsiteY115" fmla="*/ 90678 h 2056447"/>
                    <a:gd name="connsiteX116" fmla="*/ 989933 w 2056638"/>
                    <a:gd name="connsiteY116" fmla="*/ 129064 h 2056447"/>
                    <a:gd name="connsiteX117" fmla="*/ 1028319 w 2056638"/>
                    <a:gd name="connsiteY117" fmla="*/ 90678 h 2056447"/>
                    <a:gd name="connsiteX118" fmla="*/ 1028319 w 2056638"/>
                    <a:gd name="connsiteY118" fmla="*/ 90678 h 2056447"/>
                    <a:gd name="connsiteX119" fmla="*/ 1028319 w 2056638"/>
                    <a:gd name="connsiteY119" fmla="*/ 90678 h 2056447"/>
                    <a:gd name="connsiteX120" fmla="*/ 1066705 w 2056638"/>
                    <a:gd name="connsiteY120" fmla="*/ 129064 h 2056447"/>
                    <a:gd name="connsiteX121" fmla="*/ 1104995 w 2056638"/>
                    <a:gd name="connsiteY121" fmla="*/ 90678 h 2056447"/>
                    <a:gd name="connsiteX122" fmla="*/ 1139857 w 2056638"/>
                    <a:gd name="connsiteY122" fmla="*/ 125540 h 2056447"/>
                    <a:gd name="connsiteX123" fmla="*/ 1139857 w 2056638"/>
                    <a:gd name="connsiteY123" fmla="*/ 125540 h 2056447"/>
                    <a:gd name="connsiteX124" fmla="*/ 1218819 w 2056638"/>
                    <a:gd name="connsiteY124" fmla="*/ 204502 h 2056447"/>
                    <a:gd name="connsiteX125" fmla="*/ 1218819 w 2056638"/>
                    <a:gd name="connsiteY125" fmla="*/ 204502 h 2056447"/>
                    <a:gd name="connsiteX126" fmla="*/ 1931003 w 2056638"/>
                    <a:gd name="connsiteY126" fmla="*/ 916686 h 2056447"/>
                    <a:gd name="connsiteX127" fmla="*/ 1931003 w 2056638"/>
                    <a:gd name="connsiteY127" fmla="*/ 916686 h 2056447"/>
                    <a:gd name="connsiteX128" fmla="*/ 1965865 w 2056638"/>
                    <a:gd name="connsiteY128" fmla="*/ 951548 h 2056447"/>
                    <a:gd name="connsiteX129" fmla="*/ 1927479 w 2056638"/>
                    <a:gd name="connsiteY129" fmla="*/ 989838 h 2056447"/>
                    <a:gd name="connsiteX130" fmla="*/ 1965865 w 2056638"/>
                    <a:gd name="connsiteY130" fmla="*/ 1028224 h 2056447"/>
                    <a:gd name="connsiteX131" fmla="*/ 1965865 w 2056638"/>
                    <a:gd name="connsiteY131" fmla="*/ 1028224 h 2056447"/>
                    <a:gd name="connsiteX132" fmla="*/ 1965865 w 2056638"/>
                    <a:gd name="connsiteY132" fmla="*/ 1028224 h 2056447"/>
                    <a:gd name="connsiteX133" fmla="*/ 1927574 w 2056638"/>
                    <a:gd name="connsiteY133" fmla="*/ 1066800 h 2056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</a:cxnLst>
                  <a:rect l="l" t="t" r="r" b="b"/>
                  <a:pathLst>
                    <a:path w="2056638" h="2056447">
                      <a:moveTo>
                        <a:pt x="2011299" y="1073753"/>
                      </a:moveTo>
                      <a:lnTo>
                        <a:pt x="2056638" y="1028414"/>
                      </a:lnTo>
                      <a:lnTo>
                        <a:pt x="2011299" y="983075"/>
                      </a:lnTo>
                      <a:lnTo>
                        <a:pt x="1972913" y="1021461"/>
                      </a:lnTo>
                      <a:lnTo>
                        <a:pt x="1941481" y="990029"/>
                      </a:lnTo>
                      <a:lnTo>
                        <a:pt x="1979867" y="951738"/>
                      </a:lnTo>
                      <a:lnTo>
                        <a:pt x="1949482" y="921353"/>
                      </a:lnTo>
                      <a:lnTo>
                        <a:pt x="1949482" y="921353"/>
                      </a:lnTo>
                      <a:lnTo>
                        <a:pt x="1146715" y="118586"/>
                      </a:lnTo>
                      <a:lnTo>
                        <a:pt x="1146715" y="118586"/>
                      </a:lnTo>
                      <a:lnTo>
                        <a:pt x="1104900" y="76772"/>
                      </a:lnTo>
                      <a:lnTo>
                        <a:pt x="1066610" y="115157"/>
                      </a:lnTo>
                      <a:lnTo>
                        <a:pt x="1035177" y="83725"/>
                      </a:lnTo>
                      <a:lnTo>
                        <a:pt x="1073563" y="45339"/>
                      </a:lnTo>
                      <a:lnTo>
                        <a:pt x="1028224" y="0"/>
                      </a:lnTo>
                      <a:lnTo>
                        <a:pt x="982885" y="45339"/>
                      </a:lnTo>
                      <a:lnTo>
                        <a:pt x="1021271" y="83725"/>
                      </a:lnTo>
                      <a:lnTo>
                        <a:pt x="989838" y="115157"/>
                      </a:lnTo>
                      <a:lnTo>
                        <a:pt x="951548" y="76772"/>
                      </a:lnTo>
                      <a:lnTo>
                        <a:pt x="909733" y="118586"/>
                      </a:lnTo>
                      <a:lnTo>
                        <a:pt x="909733" y="118586"/>
                      </a:lnTo>
                      <a:lnTo>
                        <a:pt x="118586" y="909733"/>
                      </a:lnTo>
                      <a:lnTo>
                        <a:pt x="76771" y="951548"/>
                      </a:lnTo>
                      <a:lnTo>
                        <a:pt x="115157" y="989838"/>
                      </a:lnTo>
                      <a:lnTo>
                        <a:pt x="83725" y="1021271"/>
                      </a:lnTo>
                      <a:lnTo>
                        <a:pt x="45339" y="982885"/>
                      </a:lnTo>
                      <a:lnTo>
                        <a:pt x="0" y="1028224"/>
                      </a:lnTo>
                      <a:lnTo>
                        <a:pt x="45339" y="1073563"/>
                      </a:lnTo>
                      <a:lnTo>
                        <a:pt x="83725" y="1035177"/>
                      </a:lnTo>
                      <a:lnTo>
                        <a:pt x="115157" y="1066610"/>
                      </a:lnTo>
                      <a:lnTo>
                        <a:pt x="76771" y="1104900"/>
                      </a:lnTo>
                      <a:lnTo>
                        <a:pt x="118586" y="1146715"/>
                      </a:lnTo>
                      <a:lnTo>
                        <a:pt x="118586" y="1146715"/>
                      </a:lnTo>
                      <a:lnTo>
                        <a:pt x="823627" y="1851755"/>
                      </a:lnTo>
                      <a:lnTo>
                        <a:pt x="823627" y="1851755"/>
                      </a:lnTo>
                      <a:lnTo>
                        <a:pt x="909733" y="1937861"/>
                      </a:lnTo>
                      <a:lnTo>
                        <a:pt x="909733" y="1937861"/>
                      </a:lnTo>
                      <a:lnTo>
                        <a:pt x="951548" y="1979676"/>
                      </a:lnTo>
                      <a:lnTo>
                        <a:pt x="989838" y="1941290"/>
                      </a:lnTo>
                      <a:lnTo>
                        <a:pt x="1021271" y="1972723"/>
                      </a:lnTo>
                      <a:lnTo>
                        <a:pt x="982885" y="2011109"/>
                      </a:lnTo>
                      <a:lnTo>
                        <a:pt x="1028224" y="2056448"/>
                      </a:lnTo>
                      <a:lnTo>
                        <a:pt x="1073563" y="2011109"/>
                      </a:lnTo>
                      <a:lnTo>
                        <a:pt x="1035177" y="1972723"/>
                      </a:lnTo>
                      <a:lnTo>
                        <a:pt x="1066610" y="1941290"/>
                      </a:lnTo>
                      <a:lnTo>
                        <a:pt x="1104900" y="1979676"/>
                      </a:lnTo>
                      <a:lnTo>
                        <a:pt x="1146715" y="1937861"/>
                      </a:lnTo>
                      <a:lnTo>
                        <a:pt x="1146715" y="1937861"/>
                      </a:lnTo>
                      <a:lnTo>
                        <a:pt x="1937957" y="1146620"/>
                      </a:lnTo>
                      <a:lnTo>
                        <a:pt x="1938052" y="1146524"/>
                      </a:lnTo>
                      <a:lnTo>
                        <a:pt x="1979867" y="1104710"/>
                      </a:lnTo>
                      <a:lnTo>
                        <a:pt x="1941481" y="1066419"/>
                      </a:lnTo>
                      <a:lnTo>
                        <a:pt x="1972913" y="1034987"/>
                      </a:lnTo>
                      <a:lnTo>
                        <a:pt x="2011299" y="1073753"/>
                      </a:lnTo>
                      <a:close/>
                      <a:moveTo>
                        <a:pt x="2011299" y="996982"/>
                      </a:moveTo>
                      <a:lnTo>
                        <a:pt x="2042732" y="1028414"/>
                      </a:lnTo>
                      <a:lnTo>
                        <a:pt x="2011299" y="1059847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2011299" y="996982"/>
                      </a:lnTo>
                      <a:close/>
                      <a:moveTo>
                        <a:pt x="996887" y="45434"/>
                      </a:moveTo>
                      <a:lnTo>
                        <a:pt x="1028319" y="14002"/>
                      </a:lnTo>
                      <a:lnTo>
                        <a:pt x="1059752" y="45434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996887" y="45434"/>
                      </a:lnTo>
                      <a:close/>
                      <a:moveTo>
                        <a:pt x="45339" y="1059847"/>
                      </a:moveTo>
                      <a:lnTo>
                        <a:pt x="13906" y="1028414"/>
                      </a:lnTo>
                      <a:lnTo>
                        <a:pt x="45339" y="996982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45339" y="1059847"/>
                      </a:lnTo>
                      <a:close/>
                      <a:moveTo>
                        <a:pt x="1059752" y="2011394"/>
                      </a:moveTo>
                      <a:lnTo>
                        <a:pt x="1028319" y="2042827"/>
                      </a:lnTo>
                      <a:lnTo>
                        <a:pt x="996887" y="2011394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59752" y="2011394"/>
                      </a:lnTo>
                      <a:close/>
                      <a:moveTo>
                        <a:pt x="1927574" y="1066800"/>
                      </a:moveTo>
                      <a:lnTo>
                        <a:pt x="1965960" y="1105091"/>
                      </a:lnTo>
                      <a:lnTo>
                        <a:pt x="1931099" y="1139952"/>
                      </a:lnTo>
                      <a:lnTo>
                        <a:pt x="1931003" y="1140047"/>
                      </a:lnTo>
                      <a:lnTo>
                        <a:pt x="1218819" y="1852232"/>
                      </a:lnTo>
                      <a:lnTo>
                        <a:pt x="1218819" y="1852232"/>
                      </a:lnTo>
                      <a:lnTo>
                        <a:pt x="1139857" y="1931194"/>
                      </a:lnTo>
                      <a:lnTo>
                        <a:pt x="1139857" y="1931194"/>
                      </a:lnTo>
                      <a:lnTo>
                        <a:pt x="1104995" y="1966055"/>
                      </a:lnTo>
                      <a:lnTo>
                        <a:pt x="1066705" y="1927670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989933" y="1927670"/>
                      </a:lnTo>
                      <a:lnTo>
                        <a:pt x="951643" y="1966055"/>
                      </a:lnTo>
                      <a:lnTo>
                        <a:pt x="916781" y="1931194"/>
                      </a:lnTo>
                      <a:lnTo>
                        <a:pt x="139065" y="1153573"/>
                      </a:lnTo>
                      <a:lnTo>
                        <a:pt x="139065" y="1153573"/>
                      </a:lnTo>
                      <a:lnTo>
                        <a:pt x="125444" y="1139952"/>
                      </a:lnTo>
                      <a:lnTo>
                        <a:pt x="125444" y="1139952"/>
                      </a:lnTo>
                      <a:lnTo>
                        <a:pt x="90583" y="1105091"/>
                      </a:lnTo>
                      <a:lnTo>
                        <a:pt x="128969" y="1066800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128969" y="990029"/>
                      </a:lnTo>
                      <a:lnTo>
                        <a:pt x="90583" y="951738"/>
                      </a:lnTo>
                      <a:lnTo>
                        <a:pt x="125444" y="916877"/>
                      </a:lnTo>
                      <a:lnTo>
                        <a:pt x="125444" y="916877"/>
                      </a:lnTo>
                      <a:lnTo>
                        <a:pt x="906875" y="135446"/>
                      </a:lnTo>
                      <a:lnTo>
                        <a:pt x="906875" y="135446"/>
                      </a:lnTo>
                      <a:lnTo>
                        <a:pt x="916781" y="125540"/>
                      </a:lnTo>
                      <a:lnTo>
                        <a:pt x="916781" y="125540"/>
                      </a:lnTo>
                      <a:lnTo>
                        <a:pt x="951643" y="90678"/>
                      </a:lnTo>
                      <a:lnTo>
                        <a:pt x="989933" y="129064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66705" y="129064"/>
                      </a:lnTo>
                      <a:lnTo>
                        <a:pt x="1104995" y="90678"/>
                      </a:lnTo>
                      <a:lnTo>
                        <a:pt x="1139857" y="125540"/>
                      </a:lnTo>
                      <a:lnTo>
                        <a:pt x="1139857" y="125540"/>
                      </a:lnTo>
                      <a:lnTo>
                        <a:pt x="1218819" y="204502"/>
                      </a:lnTo>
                      <a:lnTo>
                        <a:pt x="1218819" y="204502"/>
                      </a:lnTo>
                      <a:lnTo>
                        <a:pt x="1931003" y="916686"/>
                      </a:lnTo>
                      <a:lnTo>
                        <a:pt x="1931003" y="916686"/>
                      </a:lnTo>
                      <a:lnTo>
                        <a:pt x="1965865" y="951548"/>
                      </a:lnTo>
                      <a:lnTo>
                        <a:pt x="1927479" y="989838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27574" y="106680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7" name="文本框 106"/>
              <p:cNvSpPr txBox="1"/>
              <p:nvPr/>
            </p:nvSpPr>
            <p:spPr>
              <a:xfrm>
                <a:off x="2868744" y="1990049"/>
                <a:ext cx="141577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solidFill>
                      <a:srgbClr val="C90017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  <a:cs typeface="阿里巴巴普惠体 2.0 115 Black" panose="00020600040101010101" pitchFamily="18" charset="-122"/>
                  </a:rPr>
                  <a:t>作</a:t>
                </a:r>
                <a:endParaRPr lang="zh-CN" altLang="en-US" sz="9600" dirty="0">
                  <a:solidFill>
                    <a:srgbClr val="C9001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阿里巴巴普惠体 2.0 115 Black" panose="00020600040101010101" pitchFamily="18" charset="-122"/>
                </a:endParaRPr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5805664" y="1775606"/>
              <a:ext cx="2302287" cy="2302287"/>
              <a:chOff x="2431875" y="1775606"/>
              <a:chExt cx="2302287" cy="2302287"/>
            </a:xfrm>
          </p:grpSpPr>
          <p:grpSp>
            <p:nvGrpSpPr>
              <p:cNvPr id="154" name="图形 6"/>
              <p:cNvGrpSpPr/>
              <p:nvPr/>
            </p:nvGrpSpPr>
            <p:grpSpPr>
              <a:xfrm>
                <a:off x="2431875" y="1775606"/>
                <a:ext cx="2302287" cy="2302287"/>
                <a:chOff x="5325617" y="990599"/>
                <a:chExt cx="2302287" cy="2302287"/>
              </a:xfrm>
            </p:grpSpPr>
            <p:sp>
              <p:nvSpPr>
                <p:cNvPr id="156" name="任意多边形: 形状 155"/>
                <p:cNvSpPr/>
                <p:nvPr/>
              </p:nvSpPr>
              <p:spPr>
                <a:xfrm>
                  <a:off x="5325617" y="990599"/>
                  <a:ext cx="2302287" cy="2302287"/>
                </a:xfrm>
                <a:custGeom>
                  <a:avLst/>
                  <a:gdLst>
                    <a:gd name="connsiteX0" fmla="*/ 2302288 w 2302287"/>
                    <a:gd name="connsiteY0" fmla="*/ 1151192 h 2302287"/>
                    <a:gd name="connsiteX1" fmla="*/ 1151192 w 2302287"/>
                    <a:gd name="connsiteY1" fmla="*/ 2302288 h 2302287"/>
                    <a:gd name="connsiteX2" fmla="*/ 0 w 2302287"/>
                    <a:gd name="connsiteY2" fmla="*/ 1151192 h 2302287"/>
                    <a:gd name="connsiteX3" fmla="*/ 1151192 w 2302287"/>
                    <a:gd name="connsiteY3" fmla="*/ 0 h 230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02287" h="2302287">
                      <a:moveTo>
                        <a:pt x="2302288" y="1151192"/>
                      </a:moveTo>
                      <a:lnTo>
                        <a:pt x="1151192" y="2302288"/>
                      </a:lnTo>
                      <a:lnTo>
                        <a:pt x="0" y="1151192"/>
                      </a:lnTo>
                      <a:lnTo>
                        <a:pt x="1151192" y="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5410104" y="1075085"/>
                  <a:ext cx="2133409" cy="2133314"/>
                </a:xfrm>
                <a:custGeom>
                  <a:avLst/>
                  <a:gdLst>
                    <a:gd name="connsiteX0" fmla="*/ 2133410 w 2133409"/>
                    <a:gd name="connsiteY0" fmla="*/ 1066705 h 2133314"/>
                    <a:gd name="connsiteX1" fmla="*/ 1066705 w 2133409"/>
                    <a:gd name="connsiteY1" fmla="*/ 2133314 h 2133314"/>
                    <a:gd name="connsiteX2" fmla="*/ 0 w 2133409"/>
                    <a:gd name="connsiteY2" fmla="*/ 1066705 h 2133314"/>
                    <a:gd name="connsiteX3" fmla="*/ 1066705 w 2133409"/>
                    <a:gd name="connsiteY3" fmla="*/ 0 h 213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3409" h="2133314">
                      <a:moveTo>
                        <a:pt x="2133410" y="1066705"/>
                      </a:moveTo>
                      <a:lnTo>
                        <a:pt x="1066705" y="2133314"/>
                      </a:lnTo>
                      <a:lnTo>
                        <a:pt x="0" y="1066705"/>
                      </a:lnTo>
                      <a:lnTo>
                        <a:pt x="1066705" y="0"/>
                      </a:lnTo>
                      <a:close/>
                    </a:path>
                  </a:pathLst>
                </a:custGeom>
                <a:solidFill>
                  <a:srgbClr val="D22C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58" name="图形 6"/>
                <p:cNvGrpSpPr/>
                <p:nvPr/>
              </p:nvGrpSpPr>
              <p:grpSpPr>
                <a:xfrm>
                  <a:off x="5640514" y="1305495"/>
                  <a:ext cx="1672530" cy="1672506"/>
                  <a:chOff x="5640514" y="1305495"/>
                  <a:chExt cx="1672530" cy="1672506"/>
                </a:xfrm>
              </p:grpSpPr>
              <p:sp>
                <p:nvSpPr>
                  <p:cNvPr id="160" name="任意多边形: 形状 159"/>
                  <p:cNvSpPr/>
                  <p:nvPr/>
                </p:nvSpPr>
                <p:spPr>
                  <a:xfrm>
                    <a:off x="5640514" y="1305495"/>
                    <a:ext cx="1672494" cy="1672494"/>
                  </a:xfrm>
                  <a:custGeom>
                    <a:avLst/>
                    <a:gdLst>
                      <a:gd name="connsiteX0" fmla="*/ 1672495 w 1672494"/>
                      <a:gd name="connsiteY0" fmla="*/ 836295 h 1672494"/>
                      <a:gd name="connsiteX1" fmla="*/ 836295 w 1672494"/>
                      <a:gd name="connsiteY1" fmla="*/ 1672495 h 1672494"/>
                      <a:gd name="connsiteX2" fmla="*/ 0 w 1672494"/>
                      <a:gd name="connsiteY2" fmla="*/ 836295 h 1672494"/>
                      <a:gd name="connsiteX3" fmla="*/ 836295 w 1672494"/>
                      <a:gd name="connsiteY3" fmla="*/ 0 h 167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2494" h="1672494">
                        <a:moveTo>
                          <a:pt x="1672495" y="836295"/>
                        </a:moveTo>
                        <a:lnTo>
                          <a:pt x="836295" y="1672495"/>
                        </a:lnTo>
                        <a:lnTo>
                          <a:pt x="0" y="836295"/>
                        </a:lnTo>
                        <a:lnTo>
                          <a:pt x="836295" y="0"/>
                        </a:lnTo>
                        <a:close/>
                      </a:path>
                    </a:pathLst>
                  </a:custGeom>
                  <a:solidFill>
                    <a:srgbClr val="D22C3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任意多边形: 形状 160"/>
                  <p:cNvSpPr/>
                  <p:nvPr/>
                </p:nvSpPr>
                <p:spPr>
                  <a:xfrm rot="-2700000">
                    <a:off x="5885505" y="1550461"/>
                    <a:ext cx="1182612" cy="1182612"/>
                  </a:xfrm>
                  <a:custGeom>
                    <a:avLst/>
                    <a:gdLst>
                      <a:gd name="connsiteX0" fmla="*/ 0 w 1182612"/>
                      <a:gd name="connsiteY0" fmla="*/ 0 h 1182612"/>
                      <a:gd name="connsiteX1" fmla="*/ 1182613 w 1182612"/>
                      <a:gd name="connsiteY1" fmla="*/ 0 h 1182612"/>
                      <a:gd name="connsiteX2" fmla="*/ 1182613 w 1182612"/>
                      <a:gd name="connsiteY2" fmla="*/ 1182613 h 1182612"/>
                      <a:gd name="connsiteX3" fmla="*/ 0 w 1182612"/>
                      <a:gd name="connsiteY3" fmla="*/ 1182613 h 118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2612" h="1182612">
                        <a:moveTo>
                          <a:pt x="0" y="0"/>
                        </a:moveTo>
                        <a:lnTo>
                          <a:pt x="1182613" y="0"/>
                        </a:lnTo>
                        <a:lnTo>
                          <a:pt x="1182613" y="1182613"/>
                        </a:lnTo>
                        <a:lnTo>
                          <a:pt x="0" y="1182613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FF00"/>
                      </a:gs>
                      <a:gs pos="0">
                        <a:srgbClr val="FFC000"/>
                      </a:gs>
                    </a:gsLst>
                    <a:lin ang="162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9" name="任意多边形: 形状 158"/>
                <p:cNvSpPr/>
                <p:nvPr/>
              </p:nvSpPr>
              <p:spPr>
                <a:xfrm>
                  <a:off x="5448490" y="1113376"/>
                  <a:ext cx="2056638" cy="2056447"/>
                </a:xfrm>
                <a:custGeom>
                  <a:avLst/>
                  <a:gdLst>
                    <a:gd name="connsiteX0" fmla="*/ 2011299 w 2056638"/>
                    <a:gd name="connsiteY0" fmla="*/ 1073753 h 2056447"/>
                    <a:gd name="connsiteX1" fmla="*/ 2056638 w 2056638"/>
                    <a:gd name="connsiteY1" fmla="*/ 1028414 h 2056447"/>
                    <a:gd name="connsiteX2" fmla="*/ 2011299 w 2056638"/>
                    <a:gd name="connsiteY2" fmla="*/ 983075 h 2056447"/>
                    <a:gd name="connsiteX3" fmla="*/ 1972913 w 2056638"/>
                    <a:gd name="connsiteY3" fmla="*/ 1021461 h 2056447"/>
                    <a:gd name="connsiteX4" fmla="*/ 1941481 w 2056638"/>
                    <a:gd name="connsiteY4" fmla="*/ 990029 h 2056447"/>
                    <a:gd name="connsiteX5" fmla="*/ 1979867 w 2056638"/>
                    <a:gd name="connsiteY5" fmla="*/ 951738 h 2056447"/>
                    <a:gd name="connsiteX6" fmla="*/ 1949482 w 2056638"/>
                    <a:gd name="connsiteY6" fmla="*/ 921353 h 2056447"/>
                    <a:gd name="connsiteX7" fmla="*/ 1949482 w 2056638"/>
                    <a:gd name="connsiteY7" fmla="*/ 921353 h 2056447"/>
                    <a:gd name="connsiteX8" fmla="*/ 1146715 w 2056638"/>
                    <a:gd name="connsiteY8" fmla="*/ 118586 h 2056447"/>
                    <a:gd name="connsiteX9" fmla="*/ 1146715 w 2056638"/>
                    <a:gd name="connsiteY9" fmla="*/ 118586 h 2056447"/>
                    <a:gd name="connsiteX10" fmla="*/ 1104900 w 2056638"/>
                    <a:gd name="connsiteY10" fmla="*/ 76772 h 2056447"/>
                    <a:gd name="connsiteX11" fmla="*/ 1066610 w 2056638"/>
                    <a:gd name="connsiteY11" fmla="*/ 115157 h 2056447"/>
                    <a:gd name="connsiteX12" fmla="*/ 1035177 w 2056638"/>
                    <a:gd name="connsiteY12" fmla="*/ 83725 h 2056447"/>
                    <a:gd name="connsiteX13" fmla="*/ 1073563 w 2056638"/>
                    <a:gd name="connsiteY13" fmla="*/ 45339 h 2056447"/>
                    <a:gd name="connsiteX14" fmla="*/ 1028224 w 2056638"/>
                    <a:gd name="connsiteY14" fmla="*/ 0 h 2056447"/>
                    <a:gd name="connsiteX15" fmla="*/ 982885 w 2056638"/>
                    <a:gd name="connsiteY15" fmla="*/ 45339 h 2056447"/>
                    <a:gd name="connsiteX16" fmla="*/ 1021271 w 2056638"/>
                    <a:gd name="connsiteY16" fmla="*/ 83725 h 2056447"/>
                    <a:gd name="connsiteX17" fmla="*/ 989838 w 2056638"/>
                    <a:gd name="connsiteY17" fmla="*/ 115157 h 2056447"/>
                    <a:gd name="connsiteX18" fmla="*/ 951548 w 2056638"/>
                    <a:gd name="connsiteY18" fmla="*/ 76772 h 2056447"/>
                    <a:gd name="connsiteX19" fmla="*/ 909733 w 2056638"/>
                    <a:gd name="connsiteY19" fmla="*/ 118586 h 2056447"/>
                    <a:gd name="connsiteX20" fmla="*/ 909733 w 2056638"/>
                    <a:gd name="connsiteY20" fmla="*/ 118586 h 2056447"/>
                    <a:gd name="connsiteX21" fmla="*/ 118586 w 2056638"/>
                    <a:gd name="connsiteY21" fmla="*/ 909733 h 2056447"/>
                    <a:gd name="connsiteX22" fmla="*/ 76771 w 2056638"/>
                    <a:gd name="connsiteY22" fmla="*/ 951548 h 2056447"/>
                    <a:gd name="connsiteX23" fmla="*/ 115157 w 2056638"/>
                    <a:gd name="connsiteY23" fmla="*/ 989838 h 2056447"/>
                    <a:gd name="connsiteX24" fmla="*/ 83725 w 2056638"/>
                    <a:gd name="connsiteY24" fmla="*/ 1021271 h 2056447"/>
                    <a:gd name="connsiteX25" fmla="*/ 45339 w 2056638"/>
                    <a:gd name="connsiteY25" fmla="*/ 982885 h 2056447"/>
                    <a:gd name="connsiteX26" fmla="*/ 0 w 2056638"/>
                    <a:gd name="connsiteY26" fmla="*/ 1028224 h 2056447"/>
                    <a:gd name="connsiteX27" fmla="*/ 45339 w 2056638"/>
                    <a:gd name="connsiteY27" fmla="*/ 1073563 h 2056447"/>
                    <a:gd name="connsiteX28" fmla="*/ 83725 w 2056638"/>
                    <a:gd name="connsiteY28" fmla="*/ 1035177 h 2056447"/>
                    <a:gd name="connsiteX29" fmla="*/ 115157 w 2056638"/>
                    <a:gd name="connsiteY29" fmla="*/ 1066610 h 2056447"/>
                    <a:gd name="connsiteX30" fmla="*/ 76771 w 2056638"/>
                    <a:gd name="connsiteY30" fmla="*/ 1104900 h 2056447"/>
                    <a:gd name="connsiteX31" fmla="*/ 118586 w 2056638"/>
                    <a:gd name="connsiteY31" fmla="*/ 1146715 h 2056447"/>
                    <a:gd name="connsiteX32" fmla="*/ 118586 w 2056638"/>
                    <a:gd name="connsiteY32" fmla="*/ 1146715 h 2056447"/>
                    <a:gd name="connsiteX33" fmla="*/ 823627 w 2056638"/>
                    <a:gd name="connsiteY33" fmla="*/ 1851755 h 2056447"/>
                    <a:gd name="connsiteX34" fmla="*/ 823627 w 2056638"/>
                    <a:gd name="connsiteY34" fmla="*/ 1851755 h 2056447"/>
                    <a:gd name="connsiteX35" fmla="*/ 909733 w 2056638"/>
                    <a:gd name="connsiteY35" fmla="*/ 1937861 h 2056447"/>
                    <a:gd name="connsiteX36" fmla="*/ 909733 w 2056638"/>
                    <a:gd name="connsiteY36" fmla="*/ 1937861 h 2056447"/>
                    <a:gd name="connsiteX37" fmla="*/ 951548 w 2056638"/>
                    <a:gd name="connsiteY37" fmla="*/ 1979676 h 2056447"/>
                    <a:gd name="connsiteX38" fmla="*/ 989838 w 2056638"/>
                    <a:gd name="connsiteY38" fmla="*/ 1941290 h 2056447"/>
                    <a:gd name="connsiteX39" fmla="*/ 1021271 w 2056638"/>
                    <a:gd name="connsiteY39" fmla="*/ 1972723 h 2056447"/>
                    <a:gd name="connsiteX40" fmla="*/ 982885 w 2056638"/>
                    <a:gd name="connsiteY40" fmla="*/ 2011109 h 2056447"/>
                    <a:gd name="connsiteX41" fmla="*/ 1028224 w 2056638"/>
                    <a:gd name="connsiteY41" fmla="*/ 2056448 h 2056447"/>
                    <a:gd name="connsiteX42" fmla="*/ 1073563 w 2056638"/>
                    <a:gd name="connsiteY42" fmla="*/ 2011109 h 2056447"/>
                    <a:gd name="connsiteX43" fmla="*/ 1035177 w 2056638"/>
                    <a:gd name="connsiteY43" fmla="*/ 1972723 h 2056447"/>
                    <a:gd name="connsiteX44" fmla="*/ 1066610 w 2056638"/>
                    <a:gd name="connsiteY44" fmla="*/ 1941290 h 2056447"/>
                    <a:gd name="connsiteX45" fmla="*/ 1104900 w 2056638"/>
                    <a:gd name="connsiteY45" fmla="*/ 1979676 h 2056447"/>
                    <a:gd name="connsiteX46" fmla="*/ 1146715 w 2056638"/>
                    <a:gd name="connsiteY46" fmla="*/ 1937861 h 2056447"/>
                    <a:gd name="connsiteX47" fmla="*/ 1146715 w 2056638"/>
                    <a:gd name="connsiteY47" fmla="*/ 1937861 h 2056447"/>
                    <a:gd name="connsiteX48" fmla="*/ 1937957 w 2056638"/>
                    <a:gd name="connsiteY48" fmla="*/ 1146620 h 2056447"/>
                    <a:gd name="connsiteX49" fmla="*/ 1938052 w 2056638"/>
                    <a:gd name="connsiteY49" fmla="*/ 1146524 h 2056447"/>
                    <a:gd name="connsiteX50" fmla="*/ 1979867 w 2056638"/>
                    <a:gd name="connsiteY50" fmla="*/ 1104710 h 2056447"/>
                    <a:gd name="connsiteX51" fmla="*/ 1941481 w 2056638"/>
                    <a:gd name="connsiteY51" fmla="*/ 1066419 h 2056447"/>
                    <a:gd name="connsiteX52" fmla="*/ 1972913 w 2056638"/>
                    <a:gd name="connsiteY52" fmla="*/ 1034987 h 2056447"/>
                    <a:gd name="connsiteX53" fmla="*/ 2011299 w 2056638"/>
                    <a:gd name="connsiteY53" fmla="*/ 1073753 h 2056447"/>
                    <a:gd name="connsiteX54" fmla="*/ 2011299 w 2056638"/>
                    <a:gd name="connsiteY54" fmla="*/ 996982 h 2056447"/>
                    <a:gd name="connsiteX55" fmla="*/ 2042732 w 2056638"/>
                    <a:gd name="connsiteY55" fmla="*/ 1028414 h 2056447"/>
                    <a:gd name="connsiteX56" fmla="*/ 2011299 w 2056638"/>
                    <a:gd name="connsiteY56" fmla="*/ 1059847 h 2056447"/>
                    <a:gd name="connsiteX57" fmla="*/ 1979867 w 2056638"/>
                    <a:gd name="connsiteY57" fmla="*/ 1028414 h 2056447"/>
                    <a:gd name="connsiteX58" fmla="*/ 1979867 w 2056638"/>
                    <a:gd name="connsiteY58" fmla="*/ 1028414 h 2056447"/>
                    <a:gd name="connsiteX59" fmla="*/ 1979867 w 2056638"/>
                    <a:gd name="connsiteY59" fmla="*/ 1028414 h 2056447"/>
                    <a:gd name="connsiteX60" fmla="*/ 2011299 w 2056638"/>
                    <a:gd name="connsiteY60" fmla="*/ 996982 h 2056447"/>
                    <a:gd name="connsiteX61" fmla="*/ 996887 w 2056638"/>
                    <a:gd name="connsiteY61" fmla="*/ 45434 h 2056447"/>
                    <a:gd name="connsiteX62" fmla="*/ 1028319 w 2056638"/>
                    <a:gd name="connsiteY62" fmla="*/ 14002 h 2056447"/>
                    <a:gd name="connsiteX63" fmla="*/ 1059752 w 2056638"/>
                    <a:gd name="connsiteY63" fmla="*/ 45434 h 2056447"/>
                    <a:gd name="connsiteX64" fmla="*/ 1028319 w 2056638"/>
                    <a:gd name="connsiteY64" fmla="*/ 76867 h 2056447"/>
                    <a:gd name="connsiteX65" fmla="*/ 1028319 w 2056638"/>
                    <a:gd name="connsiteY65" fmla="*/ 76867 h 2056447"/>
                    <a:gd name="connsiteX66" fmla="*/ 1028319 w 2056638"/>
                    <a:gd name="connsiteY66" fmla="*/ 76867 h 2056447"/>
                    <a:gd name="connsiteX67" fmla="*/ 996887 w 2056638"/>
                    <a:gd name="connsiteY67" fmla="*/ 45434 h 2056447"/>
                    <a:gd name="connsiteX68" fmla="*/ 45339 w 2056638"/>
                    <a:gd name="connsiteY68" fmla="*/ 1059847 h 2056447"/>
                    <a:gd name="connsiteX69" fmla="*/ 13906 w 2056638"/>
                    <a:gd name="connsiteY69" fmla="*/ 1028414 h 2056447"/>
                    <a:gd name="connsiteX70" fmla="*/ 45339 w 2056638"/>
                    <a:gd name="connsiteY70" fmla="*/ 996982 h 2056447"/>
                    <a:gd name="connsiteX71" fmla="*/ 76771 w 2056638"/>
                    <a:gd name="connsiteY71" fmla="*/ 1028414 h 2056447"/>
                    <a:gd name="connsiteX72" fmla="*/ 76771 w 2056638"/>
                    <a:gd name="connsiteY72" fmla="*/ 1028414 h 2056447"/>
                    <a:gd name="connsiteX73" fmla="*/ 76771 w 2056638"/>
                    <a:gd name="connsiteY73" fmla="*/ 1028414 h 2056447"/>
                    <a:gd name="connsiteX74" fmla="*/ 45339 w 2056638"/>
                    <a:gd name="connsiteY74" fmla="*/ 1059847 h 2056447"/>
                    <a:gd name="connsiteX75" fmla="*/ 1059752 w 2056638"/>
                    <a:gd name="connsiteY75" fmla="*/ 2011394 h 2056447"/>
                    <a:gd name="connsiteX76" fmla="*/ 1028319 w 2056638"/>
                    <a:gd name="connsiteY76" fmla="*/ 2042827 h 2056447"/>
                    <a:gd name="connsiteX77" fmla="*/ 996887 w 2056638"/>
                    <a:gd name="connsiteY77" fmla="*/ 2011394 h 2056447"/>
                    <a:gd name="connsiteX78" fmla="*/ 1028319 w 2056638"/>
                    <a:gd name="connsiteY78" fmla="*/ 1979962 h 2056447"/>
                    <a:gd name="connsiteX79" fmla="*/ 1028319 w 2056638"/>
                    <a:gd name="connsiteY79" fmla="*/ 1979962 h 2056447"/>
                    <a:gd name="connsiteX80" fmla="*/ 1028319 w 2056638"/>
                    <a:gd name="connsiteY80" fmla="*/ 1979962 h 2056447"/>
                    <a:gd name="connsiteX81" fmla="*/ 1059752 w 2056638"/>
                    <a:gd name="connsiteY81" fmla="*/ 2011394 h 2056447"/>
                    <a:gd name="connsiteX82" fmla="*/ 1927574 w 2056638"/>
                    <a:gd name="connsiteY82" fmla="*/ 1066800 h 2056447"/>
                    <a:gd name="connsiteX83" fmla="*/ 1965960 w 2056638"/>
                    <a:gd name="connsiteY83" fmla="*/ 1105091 h 2056447"/>
                    <a:gd name="connsiteX84" fmla="*/ 1931099 w 2056638"/>
                    <a:gd name="connsiteY84" fmla="*/ 1139952 h 2056447"/>
                    <a:gd name="connsiteX85" fmla="*/ 1931003 w 2056638"/>
                    <a:gd name="connsiteY85" fmla="*/ 1140047 h 2056447"/>
                    <a:gd name="connsiteX86" fmla="*/ 1218819 w 2056638"/>
                    <a:gd name="connsiteY86" fmla="*/ 1852232 h 2056447"/>
                    <a:gd name="connsiteX87" fmla="*/ 1218819 w 2056638"/>
                    <a:gd name="connsiteY87" fmla="*/ 1852232 h 2056447"/>
                    <a:gd name="connsiteX88" fmla="*/ 1139857 w 2056638"/>
                    <a:gd name="connsiteY88" fmla="*/ 1931194 h 2056447"/>
                    <a:gd name="connsiteX89" fmla="*/ 1139857 w 2056638"/>
                    <a:gd name="connsiteY89" fmla="*/ 1931194 h 2056447"/>
                    <a:gd name="connsiteX90" fmla="*/ 1104995 w 2056638"/>
                    <a:gd name="connsiteY90" fmla="*/ 1966055 h 2056447"/>
                    <a:gd name="connsiteX91" fmla="*/ 1066705 w 2056638"/>
                    <a:gd name="connsiteY91" fmla="*/ 1927670 h 2056447"/>
                    <a:gd name="connsiteX92" fmla="*/ 1028319 w 2056638"/>
                    <a:gd name="connsiteY92" fmla="*/ 1966055 h 2056447"/>
                    <a:gd name="connsiteX93" fmla="*/ 1028319 w 2056638"/>
                    <a:gd name="connsiteY93" fmla="*/ 1966055 h 2056447"/>
                    <a:gd name="connsiteX94" fmla="*/ 1028319 w 2056638"/>
                    <a:gd name="connsiteY94" fmla="*/ 1966055 h 2056447"/>
                    <a:gd name="connsiteX95" fmla="*/ 989933 w 2056638"/>
                    <a:gd name="connsiteY95" fmla="*/ 1927670 h 2056447"/>
                    <a:gd name="connsiteX96" fmla="*/ 951643 w 2056638"/>
                    <a:gd name="connsiteY96" fmla="*/ 1966055 h 2056447"/>
                    <a:gd name="connsiteX97" fmla="*/ 916781 w 2056638"/>
                    <a:gd name="connsiteY97" fmla="*/ 1931194 h 2056447"/>
                    <a:gd name="connsiteX98" fmla="*/ 139065 w 2056638"/>
                    <a:gd name="connsiteY98" fmla="*/ 1153573 h 2056447"/>
                    <a:gd name="connsiteX99" fmla="*/ 139065 w 2056638"/>
                    <a:gd name="connsiteY99" fmla="*/ 1153573 h 2056447"/>
                    <a:gd name="connsiteX100" fmla="*/ 125444 w 2056638"/>
                    <a:gd name="connsiteY100" fmla="*/ 1139952 h 2056447"/>
                    <a:gd name="connsiteX101" fmla="*/ 125444 w 2056638"/>
                    <a:gd name="connsiteY101" fmla="*/ 1139952 h 2056447"/>
                    <a:gd name="connsiteX102" fmla="*/ 90583 w 2056638"/>
                    <a:gd name="connsiteY102" fmla="*/ 1105091 h 2056447"/>
                    <a:gd name="connsiteX103" fmla="*/ 128969 w 2056638"/>
                    <a:gd name="connsiteY103" fmla="*/ 1066800 h 2056447"/>
                    <a:gd name="connsiteX104" fmla="*/ 90583 w 2056638"/>
                    <a:gd name="connsiteY104" fmla="*/ 1028414 h 2056447"/>
                    <a:gd name="connsiteX105" fmla="*/ 90583 w 2056638"/>
                    <a:gd name="connsiteY105" fmla="*/ 1028414 h 2056447"/>
                    <a:gd name="connsiteX106" fmla="*/ 90583 w 2056638"/>
                    <a:gd name="connsiteY106" fmla="*/ 1028414 h 2056447"/>
                    <a:gd name="connsiteX107" fmla="*/ 128969 w 2056638"/>
                    <a:gd name="connsiteY107" fmla="*/ 990029 h 2056447"/>
                    <a:gd name="connsiteX108" fmla="*/ 90583 w 2056638"/>
                    <a:gd name="connsiteY108" fmla="*/ 951738 h 2056447"/>
                    <a:gd name="connsiteX109" fmla="*/ 125444 w 2056638"/>
                    <a:gd name="connsiteY109" fmla="*/ 916877 h 2056447"/>
                    <a:gd name="connsiteX110" fmla="*/ 125444 w 2056638"/>
                    <a:gd name="connsiteY110" fmla="*/ 916877 h 2056447"/>
                    <a:gd name="connsiteX111" fmla="*/ 906875 w 2056638"/>
                    <a:gd name="connsiteY111" fmla="*/ 135446 h 2056447"/>
                    <a:gd name="connsiteX112" fmla="*/ 906875 w 2056638"/>
                    <a:gd name="connsiteY112" fmla="*/ 135446 h 2056447"/>
                    <a:gd name="connsiteX113" fmla="*/ 916781 w 2056638"/>
                    <a:gd name="connsiteY113" fmla="*/ 125540 h 2056447"/>
                    <a:gd name="connsiteX114" fmla="*/ 916781 w 2056638"/>
                    <a:gd name="connsiteY114" fmla="*/ 125540 h 2056447"/>
                    <a:gd name="connsiteX115" fmla="*/ 951643 w 2056638"/>
                    <a:gd name="connsiteY115" fmla="*/ 90678 h 2056447"/>
                    <a:gd name="connsiteX116" fmla="*/ 989933 w 2056638"/>
                    <a:gd name="connsiteY116" fmla="*/ 129064 h 2056447"/>
                    <a:gd name="connsiteX117" fmla="*/ 1028319 w 2056638"/>
                    <a:gd name="connsiteY117" fmla="*/ 90678 h 2056447"/>
                    <a:gd name="connsiteX118" fmla="*/ 1028319 w 2056638"/>
                    <a:gd name="connsiteY118" fmla="*/ 90678 h 2056447"/>
                    <a:gd name="connsiteX119" fmla="*/ 1028319 w 2056638"/>
                    <a:gd name="connsiteY119" fmla="*/ 90678 h 2056447"/>
                    <a:gd name="connsiteX120" fmla="*/ 1066705 w 2056638"/>
                    <a:gd name="connsiteY120" fmla="*/ 129064 h 2056447"/>
                    <a:gd name="connsiteX121" fmla="*/ 1104995 w 2056638"/>
                    <a:gd name="connsiteY121" fmla="*/ 90678 h 2056447"/>
                    <a:gd name="connsiteX122" fmla="*/ 1139857 w 2056638"/>
                    <a:gd name="connsiteY122" fmla="*/ 125540 h 2056447"/>
                    <a:gd name="connsiteX123" fmla="*/ 1139857 w 2056638"/>
                    <a:gd name="connsiteY123" fmla="*/ 125540 h 2056447"/>
                    <a:gd name="connsiteX124" fmla="*/ 1218819 w 2056638"/>
                    <a:gd name="connsiteY124" fmla="*/ 204502 h 2056447"/>
                    <a:gd name="connsiteX125" fmla="*/ 1218819 w 2056638"/>
                    <a:gd name="connsiteY125" fmla="*/ 204502 h 2056447"/>
                    <a:gd name="connsiteX126" fmla="*/ 1931003 w 2056638"/>
                    <a:gd name="connsiteY126" fmla="*/ 916686 h 2056447"/>
                    <a:gd name="connsiteX127" fmla="*/ 1931003 w 2056638"/>
                    <a:gd name="connsiteY127" fmla="*/ 916686 h 2056447"/>
                    <a:gd name="connsiteX128" fmla="*/ 1965865 w 2056638"/>
                    <a:gd name="connsiteY128" fmla="*/ 951548 h 2056447"/>
                    <a:gd name="connsiteX129" fmla="*/ 1927479 w 2056638"/>
                    <a:gd name="connsiteY129" fmla="*/ 989838 h 2056447"/>
                    <a:gd name="connsiteX130" fmla="*/ 1965865 w 2056638"/>
                    <a:gd name="connsiteY130" fmla="*/ 1028224 h 2056447"/>
                    <a:gd name="connsiteX131" fmla="*/ 1965865 w 2056638"/>
                    <a:gd name="connsiteY131" fmla="*/ 1028224 h 2056447"/>
                    <a:gd name="connsiteX132" fmla="*/ 1965865 w 2056638"/>
                    <a:gd name="connsiteY132" fmla="*/ 1028224 h 2056447"/>
                    <a:gd name="connsiteX133" fmla="*/ 1927574 w 2056638"/>
                    <a:gd name="connsiteY133" fmla="*/ 1066800 h 2056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</a:cxnLst>
                  <a:rect l="l" t="t" r="r" b="b"/>
                  <a:pathLst>
                    <a:path w="2056638" h="2056447">
                      <a:moveTo>
                        <a:pt x="2011299" y="1073753"/>
                      </a:moveTo>
                      <a:lnTo>
                        <a:pt x="2056638" y="1028414"/>
                      </a:lnTo>
                      <a:lnTo>
                        <a:pt x="2011299" y="983075"/>
                      </a:lnTo>
                      <a:lnTo>
                        <a:pt x="1972913" y="1021461"/>
                      </a:lnTo>
                      <a:lnTo>
                        <a:pt x="1941481" y="990029"/>
                      </a:lnTo>
                      <a:lnTo>
                        <a:pt x="1979867" y="951738"/>
                      </a:lnTo>
                      <a:lnTo>
                        <a:pt x="1949482" y="921353"/>
                      </a:lnTo>
                      <a:lnTo>
                        <a:pt x="1949482" y="921353"/>
                      </a:lnTo>
                      <a:lnTo>
                        <a:pt x="1146715" y="118586"/>
                      </a:lnTo>
                      <a:lnTo>
                        <a:pt x="1146715" y="118586"/>
                      </a:lnTo>
                      <a:lnTo>
                        <a:pt x="1104900" y="76772"/>
                      </a:lnTo>
                      <a:lnTo>
                        <a:pt x="1066610" y="115157"/>
                      </a:lnTo>
                      <a:lnTo>
                        <a:pt x="1035177" y="83725"/>
                      </a:lnTo>
                      <a:lnTo>
                        <a:pt x="1073563" y="45339"/>
                      </a:lnTo>
                      <a:lnTo>
                        <a:pt x="1028224" y="0"/>
                      </a:lnTo>
                      <a:lnTo>
                        <a:pt x="982885" y="45339"/>
                      </a:lnTo>
                      <a:lnTo>
                        <a:pt x="1021271" y="83725"/>
                      </a:lnTo>
                      <a:lnTo>
                        <a:pt x="989838" y="115157"/>
                      </a:lnTo>
                      <a:lnTo>
                        <a:pt x="951548" y="76772"/>
                      </a:lnTo>
                      <a:lnTo>
                        <a:pt x="909733" y="118586"/>
                      </a:lnTo>
                      <a:lnTo>
                        <a:pt x="909733" y="118586"/>
                      </a:lnTo>
                      <a:lnTo>
                        <a:pt x="118586" y="909733"/>
                      </a:lnTo>
                      <a:lnTo>
                        <a:pt x="76771" y="951548"/>
                      </a:lnTo>
                      <a:lnTo>
                        <a:pt x="115157" y="989838"/>
                      </a:lnTo>
                      <a:lnTo>
                        <a:pt x="83725" y="1021271"/>
                      </a:lnTo>
                      <a:lnTo>
                        <a:pt x="45339" y="982885"/>
                      </a:lnTo>
                      <a:lnTo>
                        <a:pt x="0" y="1028224"/>
                      </a:lnTo>
                      <a:lnTo>
                        <a:pt x="45339" y="1073563"/>
                      </a:lnTo>
                      <a:lnTo>
                        <a:pt x="83725" y="1035177"/>
                      </a:lnTo>
                      <a:lnTo>
                        <a:pt x="115157" y="1066610"/>
                      </a:lnTo>
                      <a:lnTo>
                        <a:pt x="76771" y="1104900"/>
                      </a:lnTo>
                      <a:lnTo>
                        <a:pt x="118586" y="1146715"/>
                      </a:lnTo>
                      <a:lnTo>
                        <a:pt x="118586" y="1146715"/>
                      </a:lnTo>
                      <a:lnTo>
                        <a:pt x="823627" y="1851755"/>
                      </a:lnTo>
                      <a:lnTo>
                        <a:pt x="823627" y="1851755"/>
                      </a:lnTo>
                      <a:lnTo>
                        <a:pt x="909733" y="1937861"/>
                      </a:lnTo>
                      <a:lnTo>
                        <a:pt x="909733" y="1937861"/>
                      </a:lnTo>
                      <a:lnTo>
                        <a:pt x="951548" y="1979676"/>
                      </a:lnTo>
                      <a:lnTo>
                        <a:pt x="989838" y="1941290"/>
                      </a:lnTo>
                      <a:lnTo>
                        <a:pt x="1021271" y="1972723"/>
                      </a:lnTo>
                      <a:lnTo>
                        <a:pt x="982885" y="2011109"/>
                      </a:lnTo>
                      <a:lnTo>
                        <a:pt x="1028224" y="2056448"/>
                      </a:lnTo>
                      <a:lnTo>
                        <a:pt x="1073563" y="2011109"/>
                      </a:lnTo>
                      <a:lnTo>
                        <a:pt x="1035177" y="1972723"/>
                      </a:lnTo>
                      <a:lnTo>
                        <a:pt x="1066610" y="1941290"/>
                      </a:lnTo>
                      <a:lnTo>
                        <a:pt x="1104900" y="1979676"/>
                      </a:lnTo>
                      <a:lnTo>
                        <a:pt x="1146715" y="1937861"/>
                      </a:lnTo>
                      <a:lnTo>
                        <a:pt x="1146715" y="1937861"/>
                      </a:lnTo>
                      <a:lnTo>
                        <a:pt x="1937957" y="1146620"/>
                      </a:lnTo>
                      <a:lnTo>
                        <a:pt x="1938052" y="1146524"/>
                      </a:lnTo>
                      <a:lnTo>
                        <a:pt x="1979867" y="1104710"/>
                      </a:lnTo>
                      <a:lnTo>
                        <a:pt x="1941481" y="1066419"/>
                      </a:lnTo>
                      <a:lnTo>
                        <a:pt x="1972913" y="1034987"/>
                      </a:lnTo>
                      <a:lnTo>
                        <a:pt x="2011299" y="1073753"/>
                      </a:lnTo>
                      <a:close/>
                      <a:moveTo>
                        <a:pt x="2011299" y="996982"/>
                      </a:moveTo>
                      <a:lnTo>
                        <a:pt x="2042732" y="1028414"/>
                      </a:lnTo>
                      <a:lnTo>
                        <a:pt x="2011299" y="1059847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2011299" y="996982"/>
                      </a:lnTo>
                      <a:close/>
                      <a:moveTo>
                        <a:pt x="996887" y="45434"/>
                      </a:moveTo>
                      <a:lnTo>
                        <a:pt x="1028319" y="14002"/>
                      </a:lnTo>
                      <a:lnTo>
                        <a:pt x="1059752" y="45434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996887" y="45434"/>
                      </a:lnTo>
                      <a:close/>
                      <a:moveTo>
                        <a:pt x="45339" y="1059847"/>
                      </a:moveTo>
                      <a:lnTo>
                        <a:pt x="13906" y="1028414"/>
                      </a:lnTo>
                      <a:lnTo>
                        <a:pt x="45339" y="996982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45339" y="1059847"/>
                      </a:lnTo>
                      <a:close/>
                      <a:moveTo>
                        <a:pt x="1059752" y="2011394"/>
                      </a:moveTo>
                      <a:lnTo>
                        <a:pt x="1028319" y="2042827"/>
                      </a:lnTo>
                      <a:lnTo>
                        <a:pt x="996887" y="2011394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59752" y="2011394"/>
                      </a:lnTo>
                      <a:close/>
                      <a:moveTo>
                        <a:pt x="1927574" y="1066800"/>
                      </a:moveTo>
                      <a:lnTo>
                        <a:pt x="1965960" y="1105091"/>
                      </a:lnTo>
                      <a:lnTo>
                        <a:pt x="1931099" y="1139952"/>
                      </a:lnTo>
                      <a:lnTo>
                        <a:pt x="1931003" y="1140047"/>
                      </a:lnTo>
                      <a:lnTo>
                        <a:pt x="1218819" y="1852232"/>
                      </a:lnTo>
                      <a:lnTo>
                        <a:pt x="1218819" y="1852232"/>
                      </a:lnTo>
                      <a:lnTo>
                        <a:pt x="1139857" y="1931194"/>
                      </a:lnTo>
                      <a:lnTo>
                        <a:pt x="1139857" y="1931194"/>
                      </a:lnTo>
                      <a:lnTo>
                        <a:pt x="1104995" y="1966055"/>
                      </a:lnTo>
                      <a:lnTo>
                        <a:pt x="1066705" y="1927670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989933" y="1927670"/>
                      </a:lnTo>
                      <a:lnTo>
                        <a:pt x="951643" y="1966055"/>
                      </a:lnTo>
                      <a:lnTo>
                        <a:pt x="916781" y="1931194"/>
                      </a:lnTo>
                      <a:lnTo>
                        <a:pt x="139065" y="1153573"/>
                      </a:lnTo>
                      <a:lnTo>
                        <a:pt x="139065" y="1153573"/>
                      </a:lnTo>
                      <a:lnTo>
                        <a:pt x="125444" y="1139952"/>
                      </a:lnTo>
                      <a:lnTo>
                        <a:pt x="125444" y="1139952"/>
                      </a:lnTo>
                      <a:lnTo>
                        <a:pt x="90583" y="1105091"/>
                      </a:lnTo>
                      <a:lnTo>
                        <a:pt x="128969" y="1066800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128969" y="990029"/>
                      </a:lnTo>
                      <a:lnTo>
                        <a:pt x="90583" y="951738"/>
                      </a:lnTo>
                      <a:lnTo>
                        <a:pt x="125444" y="916877"/>
                      </a:lnTo>
                      <a:lnTo>
                        <a:pt x="125444" y="916877"/>
                      </a:lnTo>
                      <a:lnTo>
                        <a:pt x="906875" y="135446"/>
                      </a:lnTo>
                      <a:lnTo>
                        <a:pt x="906875" y="135446"/>
                      </a:lnTo>
                      <a:lnTo>
                        <a:pt x="916781" y="125540"/>
                      </a:lnTo>
                      <a:lnTo>
                        <a:pt x="916781" y="125540"/>
                      </a:lnTo>
                      <a:lnTo>
                        <a:pt x="951643" y="90678"/>
                      </a:lnTo>
                      <a:lnTo>
                        <a:pt x="989933" y="129064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66705" y="129064"/>
                      </a:lnTo>
                      <a:lnTo>
                        <a:pt x="1104995" y="90678"/>
                      </a:lnTo>
                      <a:lnTo>
                        <a:pt x="1139857" y="125540"/>
                      </a:lnTo>
                      <a:lnTo>
                        <a:pt x="1139857" y="125540"/>
                      </a:lnTo>
                      <a:lnTo>
                        <a:pt x="1218819" y="204502"/>
                      </a:lnTo>
                      <a:lnTo>
                        <a:pt x="1218819" y="204502"/>
                      </a:lnTo>
                      <a:lnTo>
                        <a:pt x="1931003" y="916686"/>
                      </a:lnTo>
                      <a:lnTo>
                        <a:pt x="1931003" y="916686"/>
                      </a:lnTo>
                      <a:lnTo>
                        <a:pt x="1965865" y="951548"/>
                      </a:lnTo>
                      <a:lnTo>
                        <a:pt x="1927479" y="989838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27574" y="106680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5" name="文本框 154"/>
              <p:cNvSpPr txBox="1"/>
              <p:nvPr/>
            </p:nvSpPr>
            <p:spPr>
              <a:xfrm>
                <a:off x="2868744" y="1990049"/>
                <a:ext cx="141577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solidFill>
                      <a:srgbClr val="C90017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  <a:cs typeface="阿里巴巴普惠体 2.0 115 Black" panose="00020600040101010101" pitchFamily="18" charset="-122"/>
                  </a:rPr>
                  <a:t>计</a:t>
                </a:r>
                <a:endParaRPr lang="zh-CN" altLang="en-US" sz="9600" dirty="0">
                  <a:solidFill>
                    <a:srgbClr val="C9001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阿里巴巴普惠体 2.0 115 Black" panose="00020600040101010101" pitchFamily="18" charset="-122"/>
                </a:endParaRPr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7459583" y="1775606"/>
              <a:ext cx="2302287" cy="2302287"/>
              <a:chOff x="2431875" y="1775606"/>
              <a:chExt cx="2302287" cy="2302287"/>
            </a:xfrm>
          </p:grpSpPr>
          <p:grpSp>
            <p:nvGrpSpPr>
              <p:cNvPr id="163" name="图形 6"/>
              <p:cNvGrpSpPr/>
              <p:nvPr/>
            </p:nvGrpSpPr>
            <p:grpSpPr>
              <a:xfrm>
                <a:off x="2431875" y="1775606"/>
                <a:ext cx="2302287" cy="2302287"/>
                <a:chOff x="5325617" y="990599"/>
                <a:chExt cx="2302287" cy="2302287"/>
              </a:xfrm>
            </p:grpSpPr>
            <p:sp>
              <p:nvSpPr>
                <p:cNvPr id="165" name="任意多边形: 形状 164"/>
                <p:cNvSpPr/>
                <p:nvPr/>
              </p:nvSpPr>
              <p:spPr>
                <a:xfrm>
                  <a:off x="5325617" y="990599"/>
                  <a:ext cx="2302287" cy="2302287"/>
                </a:xfrm>
                <a:custGeom>
                  <a:avLst/>
                  <a:gdLst>
                    <a:gd name="connsiteX0" fmla="*/ 2302288 w 2302287"/>
                    <a:gd name="connsiteY0" fmla="*/ 1151192 h 2302287"/>
                    <a:gd name="connsiteX1" fmla="*/ 1151192 w 2302287"/>
                    <a:gd name="connsiteY1" fmla="*/ 2302288 h 2302287"/>
                    <a:gd name="connsiteX2" fmla="*/ 0 w 2302287"/>
                    <a:gd name="connsiteY2" fmla="*/ 1151192 h 2302287"/>
                    <a:gd name="connsiteX3" fmla="*/ 1151192 w 2302287"/>
                    <a:gd name="connsiteY3" fmla="*/ 0 h 230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02287" h="2302287">
                      <a:moveTo>
                        <a:pt x="2302288" y="1151192"/>
                      </a:moveTo>
                      <a:lnTo>
                        <a:pt x="1151192" y="2302288"/>
                      </a:lnTo>
                      <a:lnTo>
                        <a:pt x="0" y="1151192"/>
                      </a:lnTo>
                      <a:lnTo>
                        <a:pt x="1151192" y="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/>
                <p:cNvSpPr/>
                <p:nvPr/>
              </p:nvSpPr>
              <p:spPr>
                <a:xfrm>
                  <a:off x="5410104" y="1075085"/>
                  <a:ext cx="2133409" cy="2133314"/>
                </a:xfrm>
                <a:custGeom>
                  <a:avLst/>
                  <a:gdLst>
                    <a:gd name="connsiteX0" fmla="*/ 2133410 w 2133409"/>
                    <a:gd name="connsiteY0" fmla="*/ 1066705 h 2133314"/>
                    <a:gd name="connsiteX1" fmla="*/ 1066705 w 2133409"/>
                    <a:gd name="connsiteY1" fmla="*/ 2133314 h 2133314"/>
                    <a:gd name="connsiteX2" fmla="*/ 0 w 2133409"/>
                    <a:gd name="connsiteY2" fmla="*/ 1066705 h 2133314"/>
                    <a:gd name="connsiteX3" fmla="*/ 1066705 w 2133409"/>
                    <a:gd name="connsiteY3" fmla="*/ 0 h 213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3409" h="2133314">
                      <a:moveTo>
                        <a:pt x="2133410" y="1066705"/>
                      </a:moveTo>
                      <a:lnTo>
                        <a:pt x="1066705" y="2133314"/>
                      </a:lnTo>
                      <a:lnTo>
                        <a:pt x="0" y="1066705"/>
                      </a:lnTo>
                      <a:lnTo>
                        <a:pt x="1066705" y="0"/>
                      </a:lnTo>
                      <a:close/>
                    </a:path>
                  </a:pathLst>
                </a:custGeom>
                <a:solidFill>
                  <a:srgbClr val="D22C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67" name="图形 6"/>
                <p:cNvGrpSpPr/>
                <p:nvPr/>
              </p:nvGrpSpPr>
              <p:grpSpPr>
                <a:xfrm>
                  <a:off x="5640514" y="1305495"/>
                  <a:ext cx="1672530" cy="1672506"/>
                  <a:chOff x="5640514" y="1305495"/>
                  <a:chExt cx="1672530" cy="1672506"/>
                </a:xfrm>
              </p:grpSpPr>
              <p:sp>
                <p:nvSpPr>
                  <p:cNvPr id="169" name="任意多边形: 形状 168"/>
                  <p:cNvSpPr/>
                  <p:nvPr/>
                </p:nvSpPr>
                <p:spPr>
                  <a:xfrm>
                    <a:off x="5640514" y="1305495"/>
                    <a:ext cx="1672494" cy="1672494"/>
                  </a:xfrm>
                  <a:custGeom>
                    <a:avLst/>
                    <a:gdLst>
                      <a:gd name="connsiteX0" fmla="*/ 1672495 w 1672494"/>
                      <a:gd name="connsiteY0" fmla="*/ 836295 h 1672494"/>
                      <a:gd name="connsiteX1" fmla="*/ 836295 w 1672494"/>
                      <a:gd name="connsiteY1" fmla="*/ 1672495 h 1672494"/>
                      <a:gd name="connsiteX2" fmla="*/ 0 w 1672494"/>
                      <a:gd name="connsiteY2" fmla="*/ 836295 h 1672494"/>
                      <a:gd name="connsiteX3" fmla="*/ 836295 w 1672494"/>
                      <a:gd name="connsiteY3" fmla="*/ 0 h 167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2494" h="1672494">
                        <a:moveTo>
                          <a:pt x="1672495" y="836295"/>
                        </a:moveTo>
                        <a:lnTo>
                          <a:pt x="836295" y="1672495"/>
                        </a:lnTo>
                        <a:lnTo>
                          <a:pt x="0" y="836295"/>
                        </a:lnTo>
                        <a:lnTo>
                          <a:pt x="836295" y="0"/>
                        </a:lnTo>
                        <a:close/>
                      </a:path>
                    </a:pathLst>
                  </a:custGeom>
                  <a:solidFill>
                    <a:srgbClr val="D22C3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" name="任意多边形: 形状 169"/>
                  <p:cNvSpPr/>
                  <p:nvPr/>
                </p:nvSpPr>
                <p:spPr>
                  <a:xfrm rot="-2700000">
                    <a:off x="5885505" y="1550461"/>
                    <a:ext cx="1182612" cy="1182612"/>
                  </a:xfrm>
                  <a:custGeom>
                    <a:avLst/>
                    <a:gdLst>
                      <a:gd name="connsiteX0" fmla="*/ 0 w 1182612"/>
                      <a:gd name="connsiteY0" fmla="*/ 0 h 1182612"/>
                      <a:gd name="connsiteX1" fmla="*/ 1182613 w 1182612"/>
                      <a:gd name="connsiteY1" fmla="*/ 0 h 1182612"/>
                      <a:gd name="connsiteX2" fmla="*/ 1182613 w 1182612"/>
                      <a:gd name="connsiteY2" fmla="*/ 1182613 h 1182612"/>
                      <a:gd name="connsiteX3" fmla="*/ 0 w 1182612"/>
                      <a:gd name="connsiteY3" fmla="*/ 1182613 h 118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2612" h="1182612">
                        <a:moveTo>
                          <a:pt x="0" y="0"/>
                        </a:moveTo>
                        <a:lnTo>
                          <a:pt x="1182613" y="0"/>
                        </a:lnTo>
                        <a:lnTo>
                          <a:pt x="1182613" y="1182613"/>
                        </a:lnTo>
                        <a:lnTo>
                          <a:pt x="0" y="1182613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FF00"/>
                      </a:gs>
                      <a:gs pos="0">
                        <a:srgbClr val="FFC000"/>
                      </a:gs>
                    </a:gsLst>
                    <a:lin ang="162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" name="任意多边形: 形状 167"/>
                <p:cNvSpPr/>
                <p:nvPr/>
              </p:nvSpPr>
              <p:spPr>
                <a:xfrm>
                  <a:off x="5448490" y="1113376"/>
                  <a:ext cx="2056638" cy="2056447"/>
                </a:xfrm>
                <a:custGeom>
                  <a:avLst/>
                  <a:gdLst>
                    <a:gd name="connsiteX0" fmla="*/ 2011299 w 2056638"/>
                    <a:gd name="connsiteY0" fmla="*/ 1073753 h 2056447"/>
                    <a:gd name="connsiteX1" fmla="*/ 2056638 w 2056638"/>
                    <a:gd name="connsiteY1" fmla="*/ 1028414 h 2056447"/>
                    <a:gd name="connsiteX2" fmla="*/ 2011299 w 2056638"/>
                    <a:gd name="connsiteY2" fmla="*/ 983075 h 2056447"/>
                    <a:gd name="connsiteX3" fmla="*/ 1972913 w 2056638"/>
                    <a:gd name="connsiteY3" fmla="*/ 1021461 h 2056447"/>
                    <a:gd name="connsiteX4" fmla="*/ 1941481 w 2056638"/>
                    <a:gd name="connsiteY4" fmla="*/ 990029 h 2056447"/>
                    <a:gd name="connsiteX5" fmla="*/ 1979867 w 2056638"/>
                    <a:gd name="connsiteY5" fmla="*/ 951738 h 2056447"/>
                    <a:gd name="connsiteX6" fmla="*/ 1949482 w 2056638"/>
                    <a:gd name="connsiteY6" fmla="*/ 921353 h 2056447"/>
                    <a:gd name="connsiteX7" fmla="*/ 1949482 w 2056638"/>
                    <a:gd name="connsiteY7" fmla="*/ 921353 h 2056447"/>
                    <a:gd name="connsiteX8" fmla="*/ 1146715 w 2056638"/>
                    <a:gd name="connsiteY8" fmla="*/ 118586 h 2056447"/>
                    <a:gd name="connsiteX9" fmla="*/ 1146715 w 2056638"/>
                    <a:gd name="connsiteY9" fmla="*/ 118586 h 2056447"/>
                    <a:gd name="connsiteX10" fmla="*/ 1104900 w 2056638"/>
                    <a:gd name="connsiteY10" fmla="*/ 76772 h 2056447"/>
                    <a:gd name="connsiteX11" fmla="*/ 1066610 w 2056638"/>
                    <a:gd name="connsiteY11" fmla="*/ 115157 h 2056447"/>
                    <a:gd name="connsiteX12" fmla="*/ 1035177 w 2056638"/>
                    <a:gd name="connsiteY12" fmla="*/ 83725 h 2056447"/>
                    <a:gd name="connsiteX13" fmla="*/ 1073563 w 2056638"/>
                    <a:gd name="connsiteY13" fmla="*/ 45339 h 2056447"/>
                    <a:gd name="connsiteX14" fmla="*/ 1028224 w 2056638"/>
                    <a:gd name="connsiteY14" fmla="*/ 0 h 2056447"/>
                    <a:gd name="connsiteX15" fmla="*/ 982885 w 2056638"/>
                    <a:gd name="connsiteY15" fmla="*/ 45339 h 2056447"/>
                    <a:gd name="connsiteX16" fmla="*/ 1021271 w 2056638"/>
                    <a:gd name="connsiteY16" fmla="*/ 83725 h 2056447"/>
                    <a:gd name="connsiteX17" fmla="*/ 989838 w 2056638"/>
                    <a:gd name="connsiteY17" fmla="*/ 115157 h 2056447"/>
                    <a:gd name="connsiteX18" fmla="*/ 951548 w 2056638"/>
                    <a:gd name="connsiteY18" fmla="*/ 76772 h 2056447"/>
                    <a:gd name="connsiteX19" fmla="*/ 909733 w 2056638"/>
                    <a:gd name="connsiteY19" fmla="*/ 118586 h 2056447"/>
                    <a:gd name="connsiteX20" fmla="*/ 909733 w 2056638"/>
                    <a:gd name="connsiteY20" fmla="*/ 118586 h 2056447"/>
                    <a:gd name="connsiteX21" fmla="*/ 118586 w 2056638"/>
                    <a:gd name="connsiteY21" fmla="*/ 909733 h 2056447"/>
                    <a:gd name="connsiteX22" fmla="*/ 76771 w 2056638"/>
                    <a:gd name="connsiteY22" fmla="*/ 951548 h 2056447"/>
                    <a:gd name="connsiteX23" fmla="*/ 115157 w 2056638"/>
                    <a:gd name="connsiteY23" fmla="*/ 989838 h 2056447"/>
                    <a:gd name="connsiteX24" fmla="*/ 83725 w 2056638"/>
                    <a:gd name="connsiteY24" fmla="*/ 1021271 h 2056447"/>
                    <a:gd name="connsiteX25" fmla="*/ 45339 w 2056638"/>
                    <a:gd name="connsiteY25" fmla="*/ 982885 h 2056447"/>
                    <a:gd name="connsiteX26" fmla="*/ 0 w 2056638"/>
                    <a:gd name="connsiteY26" fmla="*/ 1028224 h 2056447"/>
                    <a:gd name="connsiteX27" fmla="*/ 45339 w 2056638"/>
                    <a:gd name="connsiteY27" fmla="*/ 1073563 h 2056447"/>
                    <a:gd name="connsiteX28" fmla="*/ 83725 w 2056638"/>
                    <a:gd name="connsiteY28" fmla="*/ 1035177 h 2056447"/>
                    <a:gd name="connsiteX29" fmla="*/ 115157 w 2056638"/>
                    <a:gd name="connsiteY29" fmla="*/ 1066610 h 2056447"/>
                    <a:gd name="connsiteX30" fmla="*/ 76771 w 2056638"/>
                    <a:gd name="connsiteY30" fmla="*/ 1104900 h 2056447"/>
                    <a:gd name="connsiteX31" fmla="*/ 118586 w 2056638"/>
                    <a:gd name="connsiteY31" fmla="*/ 1146715 h 2056447"/>
                    <a:gd name="connsiteX32" fmla="*/ 118586 w 2056638"/>
                    <a:gd name="connsiteY32" fmla="*/ 1146715 h 2056447"/>
                    <a:gd name="connsiteX33" fmla="*/ 823627 w 2056638"/>
                    <a:gd name="connsiteY33" fmla="*/ 1851755 h 2056447"/>
                    <a:gd name="connsiteX34" fmla="*/ 823627 w 2056638"/>
                    <a:gd name="connsiteY34" fmla="*/ 1851755 h 2056447"/>
                    <a:gd name="connsiteX35" fmla="*/ 909733 w 2056638"/>
                    <a:gd name="connsiteY35" fmla="*/ 1937861 h 2056447"/>
                    <a:gd name="connsiteX36" fmla="*/ 909733 w 2056638"/>
                    <a:gd name="connsiteY36" fmla="*/ 1937861 h 2056447"/>
                    <a:gd name="connsiteX37" fmla="*/ 951548 w 2056638"/>
                    <a:gd name="connsiteY37" fmla="*/ 1979676 h 2056447"/>
                    <a:gd name="connsiteX38" fmla="*/ 989838 w 2056638"/>
                    <a:gd name="connsiteY38" fmla="*/ 1941290 h 2056447"/>
                    <a:gd name="connsiteX39" fmla="*/ 1021271 w 2056638"/>
                    <a:gd name="connsiteY39" fmla="*/ 1972723 h 2056447"/>
                    <a:gd name="connsiteX40" fmla="*/ 982885 w 2056638"/>
                    <a:gd name="connsiteY40" fmla="*/ 2011109 h 2056447"/>
                    <a:gd name="connsiteX41" fmla="*/ 1028224 w 2056638"/>
                    <a:gd name="connsiteY41" fmla="*/ 2056448 h 2056447"/>
                    <a:gd name="connsiteX42" fmla="*/ 1073563 w 2056638"/>
                    <a:gd name="connsiteY42" fmla="*/ 2011109 h 2056447"/>
                    <a:gd name="connsiteX43" fmla="*/ 1035177 w 2056638"/>
                    <a:gd name="connsiteY43" fmla="*/ 1972723 h 2056447"/>
                    <a:gd name="connsiteX44" fmla="*/ 1066610 w 2056638"/>
                    <a:gd name="connsiteY44" fmla="*/ 1941290 h 2056447"/>
                    <a:gd name="connsiteX45" fmla="*/ 1104900 w 2056638"/>
                    <a:gd name="connsiteY45" fmla="*/ 1979676 h 2056447"/>
                    <a:gd name="connsiteX46" fmla="*/ 1146715 w 2056638"/>
                    <a:gd name="connsiteY46" fmla="*/ 1937861 h 2056447"/>
                    <a:gd name="connsiteX47" fmla="*/ 1146715 w 2056638"/>
                    <a:gd name="connsiteY47" fmla="*/ 1937861 h 2056447"/>
                    <a:gd name="connsiteX48" fmla="*/ 1937957 w 2056638"/>
                    <a:gd name="connsiteY48" fmla="*/ 1146620 h 2056447"/>
                    <a:gd name="connsiteX49" fmla="*/ 1938052 w 2056638"/>
                    <a:gd name="connsiteY49" fmla="*/ 1146524 h 2056447"/>
                    <a:gd name="connsiteX50" fmla="*/ 1979867 w 2056638"/>
                    <a:gd name="connsiteY50" fmla="*/ 1104710 h 2056447"/>
                    <a:gd name="connsiteX51" fmla="*/ 1941481 w 2056638"/>
                    <a:gd name="connsiteY51" fmla="*/ 1066419 h 2056447"/>
                    <a:gd name="connsiteX52" fmla="*/ 1972913 w 2056638"/>
                    <a:gd name="connsiteY52" fmla="*/ 1034987 h 2056447"/>
                    <a:gd name="connsiteX53" fmla="*/ 2011299 w 2056638"/>
                    <a:gd name="connsiteY53" fmla="*/ 1073753 h 2056447"/>
                    <a:gd name="connsiteX54" fmla="*/ 2011299 w 2056638"/>
                    <a:gd name="connsiteY54" fmla="*/ 996982 h 2056447"/>
                    <a:gd name="connsiteX55" fmla="*/ 2042732 w 2056638"/>
                    <a:gd name="connsiteY55" fmla="*/ 1028414 h 2056447"/>
                    <a:gd name="connsiteX56" fmla="*/ 2011299 w 2056638"/>
                    <a:gd name="connsiteY56" fmla="*/ 1059847 h 2056447"/>
                    <a:gd name="connsiteX57" fmla="*/ 1979867 w 2056638"/>
                    <a:gd name="connsiteY57" fmla="*/ 1028414 h 2056447"/>
                    <a:gd name="connsiteX58" fmla="*/ 1979867 w 2056638"/>
                    <a:gd name="connsiteY58" fmla="*/ 1028414 h 2056447"/>
                    <a:gd name="connsiteX59" fmla="*/ 1979867 w 2056638"/>
                    <a:gd name="connsiteY59" fmla="*/ 1028414 h 2056447"/>
                    <a:gd name="connsiteX60" fmla="*/ 2011299 w 2056638"/>
                    <a:gd name="connsiteY60" fmla="*/ 996982 h 2056447"/>
                    <a:gd name="connsiteX61" fmla="*/ 996887 w 2056638"/>
                    <a:gd name="connsiteY61" fmla="*/ 45434 h 2056447"/>
                    <a:gd name="connsiteX62" fmla="*/ 1028319 w 2056638"/>
                    <a:gd name="connsiteY62" fmla="*/ 14002 h 2056447"/>
                    <a:gd name="connsiteX63" fmla="*/ 1059752 w 2056638"/>
                    <a:gd name="connsiteY63" fmla="*/ 45434 h 2056447"/>
                    <a:gd name="connsiteX64" fmla="*/ 1028319 w 2056638"/>
                    <a:gd name="connsiteY64" fmla="*/ 76867 h 2056447"/>
                    <a:gd name="connsiteX65" fmla="*/ 1028319 w 2056638"/>
                    <a:gd name="connsiteY65" fmla="*/ 76867 h 2056447"/>
                    <a:gd name="connsiteX66" fmla="*/ 1028319 w 2056638"/>
                    <a:gd name="connsiteY66" fmla="*/ 76867 h 2056447"/>
                    <a:gd name="connsiteX67" fmla="*/ 996887 w 2056638"/>
                    <a:gd name="connsiteY67" fmla="*/ 45434 h 2056447"/>
                    <a:gd name="connsiteX68" fmla="*/ 45339 w 2056638"/>
                    <a:gd name="connsiteY68" fmla="*/ 1059847 h 2056447"/>
                    <a:gd name="connsiteX69" fmla="*/ 13906 w 2056638"/>
                    <a:gd name="connsiteY69" fmla="*/ 1028414 h 2056447"/>
                    <a:gd name="connsiteX70" fmla="*/ 45339 w 2056638"/>
                    <a:gd name="connsiteY70" fmla="*/ 996982 h 2056447"/>
                    <a:gd name="connsiteX71" fmla="*/ 76771 w 2056638"/>
                    <a:gd name="connsiteY71" fmla="*/ 1028414 h 2056447"/>
                    <a:gd name="connsiteX72" fmla="*/ 76771 w 2056638"/>
                    <a:gd name="connsiteY72" fmla="*/ 1028414 h 2056447"/>
                    <a:gd name="connsiteX73" fmla="*/ 76771 w 2056638"/>
                    <a:gd name="connsiteY73" fmla="*/ 1028414 h 2056447"/>
                    <a:gd name="connsiteX74" fmla="*/ 45339 w 2056638"/>
                    <a:gd name="connsiteY74" fmla="*/ 1059847 h 2056447"/>
                    <a:gd name="connsiteX75" fmla="*/ 1059752 w 2056638"/>
                    <a:gd name="connsiteY75" fmla="*/ 2011394 h 2056447"/>
                    <a:gd name="connsiteX76" fmla="*/ 1028319 w 2056638"/>
                    <a:gd name="connsiteY76" fmla="*/ 2042827 h 2056447"/>
                    <a:gd name="connsiteX77" fmla="*/ 996887 w 2056638"/>
                    <a:gd name="connsiteY77" fmla="*/ 2011394 h 2056447"/>
                    <a:gd name="connsiteX78" fmla="*/ 1028319 w 2056638"/>
                    <a:gd name="connsiteY78" fmla="*/ 1979962 h 2056447"/>
                    <a:gd name="connsiteX79" fmla="*/ 1028319 w 2056638"/>
                    <a:gd name="connsiteY79" fmla="*/ 1979962 h 2056447"/>
                    <a:gd name="connsiteX80" fmla="*/ 1028319 w 2056638"/>
                    <a:gd name="connsiteY80" fmla="*/ 1979962 h 2056447"/>
                    <a:gd name="connsiteX81" fmla="*/ 1059752 w 2056638"/>
                    <a:gd name="connsiteY81" fmla="*/ 2011394 h 2056447"/>
                    <a:gd name="connsiteX82" fmla="*/ 1927574 w 2056638"/>
                    <a:gd name="connsiteY82" fmla="*/ 1066800 h 2056447"/>
                    <a:gd name="connsiteX83" fmla="*/ 1965960 w 2056638"/>
                    <a:gd name="connsiteY83" fmla="*/ 1105091 h 2056447"/>
                    <a:gd name="connsiteX84" fmla="*/ 1931099 w 2056638"/>
                    <a:gd name="connsiteY84" fmla="*/ 1139952 h 2056447"/>
                    <a:gd name="connsiteX85" fmla="*/ 1931003 w 2056638"/>
                    <a:gd name="connsiteY85" fmla="*/ 1140047 h 2056447"/>
                    <a:gd name="connsiteX86" fmla="*/ 1218819 w 2056638"/>
                    <a:gd name="connsiteY86" fmla="*/ 1852232 h 2056447"/>
                    <a:gd name="connsiteX87" fmla="*/ 1218819 w 2056638"/>
                    <a:gd name="connsiteY87" fmla="*/ 1852232 h 2056447"/>
                    <a:gd name="connsiteX88" fmla="*/ 1139857 w 2056638"/>
                    <a:gd name="connsiteY88" fmla="*/ 1931194 h 2056447"/>
                    <a:gd name="connsiteX89" fmla="*/ 1139857 w 2056638"/>
                    <a:gd name="connsiteY89" fmla="*/ 1931194 h 2056447"/>
                    <a:gd name="connsiteX90" fmla="*/ 1104995 w 2056638"/>
                    <a:gd name="connsiteY90" fmla="*/ 1966055 h 2056447"/>
                    <a:gd name="connsiteX91" fmla="*/ 1066705 w 2056638"/>
                    <a:gd name="connsiteY91" fmla="*/ 1927670 h 2056447"/>
                    <a:gd name="connsiteX92" fmla="*/ 1028319 w 2056638"/>
                    <a:gd name="connsiteY92" fmla="*/ 1966055 h 2056447"/>
                    <a:gd name="connsiteX93" fmla="*/ 1028319 w 2056638"/>
                    <a:gd name="connsiteY93" fmla="*/ 1966055 h 2056447"/>
                    <a:gd name="connsiteX94" fmla="*/ 1028319 w 2056638"/>
                    <a:gd name="connsiteY94" fmla="*/ 1966055 h 2056447"/>
                    <a:gd name="connsiteX95" fmla="*/ 989933 w 2056638"/>
                    <a:gd name="connsiteY95" fmla="*/ 1927670 h 2056447"/>
                    <a:gd name="connsiteX96" fmla="*/ 951643 w 2056638"/>
                    <a:gd name="connsiteY96" fmla="*/ 1966055 h 2056447"/>
                    <a:gd name="connsiteX97" fmla="*/ 916781 w 2056638"/>
                    <a:gd name="connsiteY97" fmla="*/ 1931194 h 2056447"/>
                    <a:gd name="connsiteX98" fmla="*/ 139065 w 2056638"/>
                    <a:gd name="connsiteY98" fmla="*/ 1153573 h 2056447"/>
                    <a:gd name="connsiteX99" fmla="*/ 139065 w 2056638"/>
                    <a:gd name="connsiteY99" fmla="*/ 1153573 h 2056447"/>
                    <a:gd name="connsiteX100" fmla="*/ 125444 w 2056638"/>
                    <a:gd name="connsiteY100" fmla="*/ 1139952 h 2056447"/>
                    <a:gd name="connsiteX101" fmla="*/ 125444 w 2056638"/>
                    <a:gd name="connsiteY101" fmla="*/ 1139952 h 2056447"/>
                    <a:gd name="connsiteX102" fmla="*/ 90583 w 2056638"/>
                    <a:gd name="connsiteY102" fmla="*/ 1105091 h 2056447"/>
                    <a:gd name="connsiteX103" fmla="*/ 128969 w 2056638"/>
                    <a:gd name="connsiteY103" fmla="*/ 1066800 h 2056447"/>
                    <a:gd name="connsiteX104" fmla="*/ 90583 w 2056638"/>
                    <a:gd name="connsiteY104" fmla="*/ 1028414 h 2056447"/>
                    <a:gd name="connsiteX105" fmla="*/ 90583 w 2056638"/>
                    <a:gd name="connsiteY105" fmla="*/ 1028414 h 2056447"/>
                    <a:gd name="connsiteX106" fmla="*/ 90583 w 2056638"/>
                    <a:gd name="connsiteY106" fmla="*/ 1028414 h 2056447"/>
                    <a:gd name="connsiteX107" fmla="*/ 128969 w 2056638"/>
                    <a:gd name="connsiteY107" fmla="*/ 990029 h 2056447"/>
                    <a:gd name="connsiteX108" fmla="*/ 90583 w 2056638"/>
                    <a:gd name="connsiteY108" fmla="*/ 951738 h 2056447"/>
                    <a:gd name="connsiteX109" fmla="*/ 125444 w 2056638"/>
                    <a:gd name="connsiteY109" fmla="*/ 916877 h 2056447"/>
                    <a:gd name="connsiteX110" fmla="*/ 125444 w 2056638"/>
                    <a:gd name="connsiteY110" fmla="*/ 916877 h 2056447"/>
                    <a:gd name="connsiteX111" fmla="*/ 906875 w 2056638"/>
                    <a:gd name="connsiteY111" fmla="*/ 135446 h 2056447"/>
                    <a:gd name="connsiteX112" fmla="*/ 906875 w 2056638"/>
                    <a:gd name="connsiteY112" fmla="*/ 135446 h 2056447"/>
                    <a:gd name="connsiteX113" fmla="*/ 916781 w 2056638"/>
                    <a:gd name="connsiteY113" fmla="*/ 125540 h 2056447"/>
                    <a:gd name="connsiteX114" fmla="*/ 916781 w 2056638"/>
                    <a:gd name="connsiteY114" fmla="*/ 125540 h 2056447"/>
                    <a:gd name="connsiteX115" fmla="*/ 951643 w 2056638"/>
                    <a:gd name="connsiteY115" fmla="*/ 90678 h 2056447"/>
                    <a:gd name="connsiteX116" fmla="*/ 989933 w 2056638"/>
                    <a:gd name="connsiteY116" fmla="*/ 129064 h 2056447"/>
                    <a:gd name="connsiteX117" fmla="*/ 1028319 w 2056638"/>
                    <a:gd name="connsiteY117" fmla="*/ 90678 h 2056447"/>
                    <a:gd name="connsiteX118" fmla="*/ 1028319 w 2056638"/>
                    <a:gd name="connsiteY118" fmla="*/ 90678 h 2056447"/>
                    <a:gd name="connsiteX119" fmla="*/ 1028319 w 2056638"/>
                    <a:gd name="connsiteY119" fmla="*/ 90678 h 2056447"/>
                    <a:gd name="connsiteX120" fmla="*/ 1066705 w 2056638"/>
                    <a:gd name="connsiteY120" fmla="*/ 129064 h 2056447"/>
                    <a:gd name="connsiteX121" fmla="*/ 1104995 w 2056638"/>
                    <a:gd name="connsiteY121" fmla="*/ 90678 h 2056447"/>
                    <a:gd name="connsiteX122" fmla="*/ 1139857 w 2056638"/>
                    <a:gd name="connsiteY122" fmla="*/ 125540 h 2056447"/>
                    <a:gd name="connsiteX123" fmla="*/ 1139857 w 2056638"/>
                    <a:gd name="connsiteY123" fmla="*/ 125540 h 2056447"/>
                    <a:gd name="connsiteX124" fmla="*/ 1218819 w 2056638"/>
                    <a:gd name="connsiteY124" fmla="*/ 204502 h 2056447"/>
                    <a:gd name="connsiteX125" fmla="*/ 1218819 w 2056638"/>
                    <a:gd name="connsiteY125" fmla="*/ 204502 h 2056447"/>
                    <a:gd name="connsiteX126" fmla="*/ 1931003 w 2056638"/>
                    <a:gd name="connsiteY126" fmla="*/ 916686 h 2056447"/>
                    <a:gd name="connsiteX127" fmla="*/ 1931003 w 2056638"/>
                    <a:gd name="connsiteY127" fmla="*/ 916686 h 2056447"/>
                    <a:gd name="connsiteX128" fmla="*/ 1965865 w 2056638"/>
                    <a:gd name="connsiteY128" fmla="*/ 951548 h 2056447"/>
                    <a:gd name="connsiteX129" fmla="*/ 1927479 w 2056638"/>
                    <a:gd name="connsiteY129" fmla="*/ 989838 h 2056447"/>
                    <a:gd name="connsiteX130" fmla="*/ 1965865 w 2056638"/>
                    <a:gd name="connsiteY130" fmla="*/ 1028224 h 2056447"/>
                    <a:gd name="connsiteX131" fmla="*/ 1965865 w 2056638"/>
                    <a:gd name="connsiteY131" fmla="*/ 1028224 h 2056447"/>
                    <a:gd name="connsiteX132" fmla="*/ 1965865 w 2056638"/>
                    <a:gd name="connsiteY132" fmla="*/ 1028224 h 2056447"/>
                    <a:gd name="connsiteX133" fmla="*/ 1927574 w 2056638"/>
                    <a:gd name="connsiteY133" fmla="*/ 1066800 h 2056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</a:cxnLst>
                  <a:rect l="l" t="t" r="r" b="b"/>
                  <a:pathLst>
                    <a:path w="2056638" h="2056447">
                      <a:moveTo>
                        <a:pt x="2011299" y="1073753"/>
                      </a:moveTo>
                      <a:lnTo>
                        <a:pt x="2056638" y="1028414"/>
                      </a:lnTo>
                      <a:lnTo>
                        <a:pt x="2011299" y="983075"/>
                      </a:lnTo>
                      <a:lnTo>
                        <a:pt x="1972913" y="1021461"/>
                      </a:lnTo>
                      <a:lnTo>
                        <a:pt x="1941481" y="990029"/>
                      </a:lnTo>
                      <a:lnTo>
                        <a:pt x="1979867" y="951738"/>
                      </a:lnTo>
                      <a:lnTo>
                        <a:pt x="1949482" y="921353"/>
                      </a:lnTo>
                      <a:lnTo>
                        <a:pt x="1949482" y="921353"/>
                      </a:lnTo>
                      <a:lnTo>
                        <a:pt x="1146715" y="118586"/>
                      </a:lnTo>
                      <a:lnTo>
                        <a:pt x="1146715" y="118586"/>
                      </a:lnTo>
                      <a:lnTo>
                        <a:pt x="1104900" y="76772"/>
                      </a:lnTo>
                      <a:lnTo>
                        <a:pt x="1066610" y="115157"/>
                      </a:lnTo>
                      <a:lnTo>
                        <a:pt x="1035177" y="83725"/>
                      </a:lnTo>
                      <a:lnTo>
                        <a:pt x="1073563" y="45339"/>
                      </a:lnTo>
                      <a:lnTo>
                        <a:pt x="1028224" y="0"/>
                      </a:lnTo>
                      <a:lnTo>
                        <a:pt x="982885" y="45339"/>
                      </a:lnTo>
                      <a:lnTo>
                        <a:pt x="1021271" y="83725"/>
                      </a:lnTo>
                      <a:lnTo>
                        <a:pt x="989838" y="115157"/>
                      </a:lnTo>
                      <a:lnTo>
                        <a:pt x="951548" y="76772"/>
                      </a:lnTo>
                      <a:lnTo>
                        <a:pt x="909733" y="118586"/>
                      </a:lnTo>
                      <a:lnTo>
                        <a:pt x="909733" y="118586"/>
                      </a:lnTo>
                      <a:lnTo>
                        <a:pt x="118586" y="909733"/>
                      </a:lnTo>
                      <a:lnTo>
                        <a:pt x="76771" y="951548"/>
                      </a:lnTo>
                      <a:lnTo>
                        <a:pt x="115157" y="989838"/>
                      </a:lnTo>
                      <a:lnTo>
                        <a:pt x="83725" y="1021271"/>
                      </a:lnTo>
                      <a:lnTo>
                        <a:pt x="45339" y="982885"/>
                      </a:lnTo>
                      <a:lnTo>
                        <a:pt x="0" y="1028224"/>
                      </a:lnTo>
                      <a:lnTo>
                        <a:pt x="45339" y="1073563"/>
                      </a:lnTo>
                      <a:lnTo>
                        <a:pt x="83725" y="1035177"/>
                      </a:lnTo>
                      <a:lnTo>
                        <a:pt x="115157" y="1066610"/>
                      </a:lnTo>
                      <a:lnTo>
                        <a:pt x="76771" y="1104900"/>
                      </a:lnTo>
                      <a:lnTo>
                        <a:pt x="118586" y="1146715"/>
                      </a:lnTo>
                      <a:lnTo>
                        <a:pt x="118586" y="1146715"/>
                      </a:lnTo>
                      <a:lnTo>
                        <a:pt x="823627" y="1851755"/>
                      </a:lnTo>
                      <a:lnTo>
                        <a:pt x="823627" y="1851755"/>
                      </a:lnTo>
                      <a:lnTo>
                        <a:pt x="909733" y="1937861"/>
                      </a:lnTo>
                      <a:lnTo>
                        <a:pt x="909733" y="1937861"/>
                      </a:lnTo>
                      <a:lnTo>
                        <a:pt x="951548" y="1979676"/>
                      </a:lnTo>
                      <a:lnTo>
                        <a:pt x="989838" y="1941290"/>
                      </a:lnTo>
                      <a:lnTo>
                        <a:pt x="1021271" y="1972723"/>
                      </a:lnTo>
                      <a:lnTo>
                        <a:pt x="982885" y="2011109"/>
                      </a:lnTo>
                      <a:lnTo>
                        <a:pt x="1028224" y="2056448"/>
                      </a:lnTo>
                      <a:lnTo>
                        <a:pt x="1073563" y="2011109"/>
                      </a:lnTo>
                      <a:lnTo>
                        <a:pt x="1035177" y="1972723"/>
                      </a:lnTo>
                      <a:lnTo>
                        <a:pt x="1066610" y="1941290"/>
                      </a:lnTo>
                      <a:lnTo>
                        <a:pt x="1104900" y="1979676"/>
                      </a:lnTo>
                      <a:lnTo>
                        <a:pt x="1146715" y="1937861"/>
                      </a:lnTo>
                      <a:lnTo>
                        <a:pt x="1146715" y="1937861"/>
                      </a:lnTo>
                      <a:lnTo>
                        <a:pt x="1937957" y="1146620"/>
                      </a:lnTo>
                      <a:lnTo>
                        <a:pt x="1938052" y="1146524"/>
                      </a:lnTo>
                      <a:lnTo>
                        <a:pt x="1979867" y="1104710"/>
                      </a:lnTo>
                      <a:lnTo>
                        <a:pt x="1941481" y="1066419"/>
                      </a:lnTo>
                      <a:lnTo>
                        <a:pt x="1972913" y="1034987"/>
                      </a:lnTo>
                      <a:lnTo>
                        <a:pt x="2011299" y="1073753"/>
                      </a:lnTo>
                      <a:close/>
                      <a:moveTo>
                        <a:pt x="2011299" y="996982"/>
                      </a:moveTo>
                      <a:lnTo>
                        <a:pt x="2042732" y="1028414"/>
                      </a:lnTo>
                      <a:lnTo>
                        <a:pt x="2011299" y="1059847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2011299" y="996982"/>
                      </a:lnTo>
                      <a:close/>
                      <a:moveTo>
                        <a:pt x="996887" y="45434"/>
                      </a:moveTo>
                      <a:lnTo>
                        <a:pt x="1028319" y="14002"/>
                      </a:lnTo>
                      <a:lnTo>
                        <a:pt x="1059752" y="45434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996887" y="45434"/>
                      </a:lnTo>
                      <a:close/>
                      <a:moveTo>
                        <a:pt x="45339" y="1059847"/>
                      </a:moveTo>
                      <a:lnTo>
                        <a:pt x="13906" y="1028414"/>
                      </a:lnTo>
                      <a:lnTo>
                        <a:pt x="45339" y="996982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45339" y="1059847"/>
                      </a:lnTo>
                      <a:close/>
                      <a:moveTo>
                        <a:pt x="1059752" y="2011394"/>
                      </a:moveTo>
                      <a:lnTo>
                        <a:pt x="1028319" y="2042827"/>
                      </a:lnTo>
                      <a:lnTo>
                        <a:pt x="996887" y="2011394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59752" y="2011394"/>
                      </a:lnTo>
                      <a:close/>
                      <a:moveTo>
                        <a:pt x="1927574" y="1066800"/>
                      </a:moveTo>
                      <a:lnTo>
                        <a:pt x="1965960" y="1105091"/>
                      </a:lnTo>
                      <a:lnTo>
                        <a:pt x="1931099" y="1139952"/>
                      </a:lnTo>
                      <a:lnTo>
                        <a:pt x="1931003" y="1140047"/>
                      </a:lnTo>
                      <a:lnTo>
                        <a:pt x="1218819" y="1852232"/>
                      </a:lnTo>
                      <a:lnTo>
                        <a:pt x="1218819" y="1852232"/>
                      </a:lnTo>
                      <a:lnTo>
                        <a:pt x="1139857" y="1931194"/>
                      </a:lnTo>
                      <a:lnTo>
                        <a:pt x="1139857" y="1931194"/>
                      </a:lnTo>
                      <a:lnTo>
                        <a:pt x="1104995" y="1966055"/>
                      </a:lnTo>
                      <a:lnTo>
                        <a:pt x="1066705" y="1927670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989933" y="1927670"/>
                      </a:lnTo>
                      <a:lnTo>
                        <a:pt x="951643" y="1966055"/>
                      </a:lnTo>
                      <a:lnTo>
                        <a:pt x="916781" y="1931194"/>
                      </a:lnTo>
                      <a:lnTo>
                        <a:pt x="139065" y="1153573"/>
                      </a:lnTo>
                      <a:lnTo>
                        <a:pt x="139065" y="1153573"/>
                      </a:lnTo>
                      <a:lnTo>
                        <a:pt x="125444" y="1139952"/>
                      </a:lnTo>
                      <a:lnTo>
                        <a:pt x="125444" y="1139952"/>
                      </a:lnTo>
                      <a:lnTo>
                        <a:pt x="90583" y="1105091"/>
                      </a:lnTo>
                      <a:lnTo>
                        <a:pt x="128969" y="1066800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128969" y="990029"/>
                      </a:lnTo>
                      <a:lnTo>
                        <a:pt x="90583" y="951738"/>
                      </a:lnTo>
                      <a:lnTo>
                        <a:pt x="125444" y="916877"/>
                      </a:lnTo>
                      <a:lnTo>
                        <a:pt x="125444" y="916877"/>
                      </a:lnTo>
                      <a:lnTo>
                        <a:pt x="906875" y="135446"/>
                      </a:lnTo>
                      <a:lnTo>
                        <a:pt x="906875" y="135446"/>
                      </a:lnTo>
                      <a:lnTo>
                        <a:pt x="916781" y="125540"/>
                      </a:lnTo>
                      <a:lnTo>
                        <a:pt x="916781" y="125540"/>
                      </a:lnTo>
                      <a:lnTo>
                        <a:pt x="951643" y="90678"/>
                      </a:lnTo>
                      <a:lnTo>
                        <a:pt x="989933" y="129064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66705" y="129064"/>
                      </a:lnTo>
                      <a:lnTo>
                        <a:pt x="1104995" y="90678"/>
                      </a:lnTo>
                      <a:lnTo>
                        <a:pt x="1139857" y="125540"/>
                      </a:lnTo>
                      <a:lnTo>
                        <a:pt x="1139857" y="125540"/>
                      </a:lnTo>
                      <a:lnTo>
                        <a:pt x="1218819" y="204502"/>
                      </a:lnTo>
                      <a:lnTo>
                        <a:pt x="1218819" y="204502"/>
                      </a:lnTo>
                      <a:lnTo>
                        <a:pt x="1931003" y="916686"/>
                      </a:lnTo>
                      <a:lnTo>
                        <a:pt x="1931003" y="916686"/>
                      </a:lnTo>
                      <a:lnTo>
                        <a:pt x="1965865" y="951548"/>
                      </a:lnTo>
                      <a:lnTo>
                        <a:pt x="1927479" y="989838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27574" y="106680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" name="文本框 163"/>
              <p:cNvSpPr txBox="1"/>
              <p:nvPr/>
            </p:nvSpPr>
            <p:spPr>
              <a:xfrm>
                <a:off x="2868744" y="1990049"/>
                <a:ext cx="141577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solidFill>
                      <a:srgbClr val="C90017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  <a:cs typeface="阿里巴巴普惠体 2.0 115 Black" panose="00020600040101010101" pitchFamily="18" charset="-122"/>
                  </a:rPr>
                  <a:t>划</a:t>
                </a:r>
                <a:endParaRPr lang="zh-CN" altLang="en-US" sz="9600" dirty="0">
                  <a:solidFill>
                    <a:srgbClr val="C9001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阿里巴巴普惠体 2.0 115 Black" panose="00020600040101010101" pitchFamily="18" charset="-122"/>
                </a:endParaRPr>
              </a:p>
            </p:txBody>
          </p:sp>
        </p:grpSp>
      </p:grpSp>
      <p:sp>
        <p:nvSpPr>
          <p:cNvPr id="126" name="文本框 125"/>
          <p:cNvSpPr txBox="1"/>
          <p:nvPr>
            <p:custDataLst>
              <p:tags r:id="rId9"/>
            </p:custDataLst>
          </p:nvPr>
        </p:nvSpPr>
        <p:spPr>
          <a:xfrm>
            <a:off x="4169110" y="4946247"/>
            <a:ext cx="3854450" cy="527600"/>
          </a:xfrm>
          <a:custGeom>
            <a:avLst/>
            <a:gdLst/>
            <a:ahLst/>
            <a:cxnLst/>
            <a:rect l="l" t="t" r="r" b="b"/>
            <a:pathLst>
              <a:path w="3854450" h="882651">
                <a:moveTo>
                  <a:pt x="3413126" y="0"/>
                </a:moveTo>
                <a:lnTo>
                  <a:pt x="3414433" y="470"/>
                </a:lnTo>
                <a:lnTo>
                  <a:pt x="3419420" y="7"/>
                </a:lnTo>
                <a:lnTo>
                  <a:pt x="3419420" y="2262"/>
                </a:lnTo>
                <a:lnTo>
                  <a:pt x="3438081" y="8967"/>
                </a:lnTo>
                <a:cubicBezTo>
                  <a:pt x="3466293" y="29543"/>
                  <a:pt x="3491010" y="84315"/>
                  <a:pt x="3508674" y="160602"/>
                </a:cubicBezTo>
                <a:lnTo>
                  <a:pt x="3516035" y="198457"/>
                </a:lnTo>
                <a:lnTo>
                  <a:pt x="3537181" y="202726"/>
                </a:lnTo>
                <a:cubicBezTo>
                  <a:pt x="3565100" y="214535"/>
                  <a:pt x="3588855" y="234262"/>
                  <a:pt x="3605630" y="259092"/>
                </a:cubicBezTo>
                <a:lnTo>
                  <a:pt x="3608843" y="265776"/>
                </a:lnTo>
                <a:lnTo>
                  <a:pt x="3650243" y="273486"/>
                </a:lnTo>
                <a:cubicBezTo>
                  <a:pt x="3721027" y="299006"/>
                  <a:pt x="3793191" y="360252"/>
                  <a:pt x="3854450" y="441065"/>
                </a:cubicBezTo>
                <a:cubicBezTo>
                  <a:pt x="3793198" y="522044"/>
                  <a:pt x="3721041" y="583451"/>
                  <a:pt x="3650253" y="609077"/>
                </a:cubicBezTo>
                <a:lnTo>
                  <a:pt x="3608861" y="616836"/>
                </a:lnTo>
                <a:lnTo>
                  <a:pt x="3605630" y="623558"/>
                </a:lnTo>
                <a:cubicBezTo>
                  <a:pt x="3588855" y="648388"/>
                  <a:pt x="3565100" y="668115"/>
                  <a:pt x="3537181" y="679924"/>
                </a:cubicBezTo>
                <a:lnTo>
                  <a:pt x="3516035" y="684193"/>
                </a:lnTo>
                <a:lnTo>
                  <a:pt x="3508674" y="722049"/>
                </a:lnTo>
                <a:cubicBezTo>
                  <a:pt x="3491010" y="798336"/>
                  <a:pt x="3466293" y="853108"/>
                  <a:pt x="3438081" y="873684"/>
                </a:cubicBezTo>
                <a:lnTo>
                  <a:pt x="3419420" y="880389"/>
                </a:lnTo>
                <a:lnTo>
                  <a:pt x="3419420" y="882645"/>
                </a:lnTo>
                <a:lnTo>
                  <a:pt x="3414431" y="882182"/>
                </a:lnTo>
                <a:lnTo>
                  <a:pt x="3413126" y="882651"/>
                </a:lnTo>
                <a:lnTo>
                  <a:pt x="3413126" y="882061"/>
                </a:lnTo>
                <a:lnTo>
                  <a:pt x="3047479" y="848100"/>
                </a:lnTo>
                <a:cubicBezTo>
                  <a:pt x="2287016" y="787647"/>
                  <a:pt x="1520577" y="788908"/>
                  <a:pt x="760363" y="851883"/>
                </a:cubicBezTo>
                <a:lnTo>
                  <a:pt x="438151" y="882351"/>
                </a:lnTo>
                <a:lnTo>
                  <a:pt x="438151" y="882650"/>
                </a:lnTo>
                <a:lnTo>
                  <a:pt x="437491" y="882413"/>
                </a:lnTo>
                <a:lnTo>
                  <a:pt x="434973" y="882651"/>
                </a:lnTo>
                <a:lnTo>
                  <a:pt x="434973" y="881508"/>
                </a:lnTo>
                <a:lnTo>
                  <a:pt x="413196" y="873684"/>
                </a:lnTo>
                <a:cubicBezTo>
                  <a:pt x="384983" y="853108"/>
                  <a:pt x="360266" y="798336"/>
                  <a:pt x="342601" y="722049"/>
                </a:cubicBezTo>
                <a:lnTo>
                  <a:pt x="335111" y="683526"/>
                </a:lnTo>
                <a:lnTo>
                  <a:pt x="317269" y="679924"/>
                </a:lnTo>
                <a:cubicBezTo>
                  <a:pt x="289350" y="668115"/>
                  <a:pt x="265595" y="648388"/>
                  <a:pt x="248820" y="623558"/>
                </a:cubicBezTo>
                <a:lnTo>
                  <a:pt x="245607" y="616874"/>
                </a:lnTo>
                <a:lnTo>
                  <a:pt x="204207" y="609164"/>
                </a:lnTo>
                <a:cubicBezTo>
                  <a:pt x="133423" y="583645"/>
                  <a:pt x="61259" y="522398"/>
                  <a:pt x="0" y="441585"/>
                </a:cubicBezTo>
                <a:cubicBezTo>
                  <a:pt x="61252" y="360606"/>
                  <a:pt x="133409" y="299199"/>
                  <a:pt x="204197" y="273573"/>
                </a:cubicBezTo>
                <a:lnTo>
                  <a:pt x="245589" y="265814"/>
                </a:lnTo>
                <a:lnTo>
                  <a:pt x="248820" y="259092"/>
                </a:lnTo>
                <a:cubicBezTo>
                  <a:pt x="265595" y="234262"/>
                  <a:pt x="289350" y="214535"/>
                  <a:pt x="317269" y="202726"/>
                </a:cubicBezTo>
                <a:lnTo>
                  <a:pt x="335112" y="199124"/>
                </a:lnTo>
                <a:lnTo>
                  <a:pt x="342601" y="160602"/>
                </a:lnTo>
                <a:cubicBezTo>
                  <a:pt x="360266" y="84315"/>
                  <a:pt x="384983" y="29543"/>
                  <a:pt x="413196" y="8967"/>
                </a:cubicBezTo>
                <a:lnTo>
                  <a:pt x="434973" y="1143"/>
                </a:lnTo>
                <a:lnTo>
                  <a:pt x="434973" y="1"/>
                </a:lnTo>
                <a:lnTo>
                  <a:pt x="437490" y="239"/>
                </a:lnTo>
                <a:lnTo>
                  <a:pt x="438151" y="1"/>
                </a:lnTo>
                <a:lnTo>
                  <a:pt x="438151" y="301"/>
                </a:lnTo>
                <a:lnTo>
                  <a:pt x="760363" y="30769"/>
                </a:lnTo>
                <a:cubicBezTo>
                  <a:pt x="1520577" y="93744"/>
                  <a:pt x="2287016" y="95005"/>
                  <a:pt x="3047479" y="34552"/>
                </a:cubicBezTo>
                <a:lnTo>
                  <a:pt x="3413126" y="591"/>
                </a:lnTo>
                <a:close/>
              </a:path>
            </a:pathLst>
          </a:custGeom>
          <a:solidFill>
            <a:srgbClr val="DF0012"/>
          </a:solid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66804" y="5051574"/>
            <a:ext cx="14490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lang="en-US" b="1" dirty="0">
              <a:gradFill flip="none" rotWithShape="1">
                <a:gsLst>
                  <a:gs pos="100000">
                    <a:srgbClr val="FFFF00"/>
                  </a:gs>
                  <a:gs pos="0">
                    <a:srgbClr val="F49E00"/>
                  </a:gs>
                </a:gsLst>
                <a:lin ang="16200000" scaled="1"/>
                <a:tileRect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9"/>
          <p:cNvSpPr txBox="1">
            <a:spLocks noChangeArrowheads="1"/>
          </p:cNvSpPr>
          <p:nvPr/>
        </p:nvSpPr>
        <p:spPr bwMode="auto">
          <a:xfrm>
            <a:off x="2989025" y="2050230"/>
            <a:ext cx="4409273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40"/>
          <p:cNvSpPr txBox="1">
            <a:spLocks noChangeArrowheads="1"/>
          </p:cNvSpPr>
          <p:nvPr/>
        </p:nvSpPr>
        <p:spPr bwMode="auto">
          <a:xfrm>
            <a:off x="2360550" y="1720192"/>
            <a:ext cx="3237132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1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（一）</a:t>
            </a:r>
            <a:r>
              <a:rPr lang="zh-CN" altLang="en-US" sz="1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16" name="任意多边形: 形状 15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8" name="任意多边形: 形状 17"/>
          <p:cNvSpPr/>
          <p:nvPr/>
        </p:nvSpPr>
        <p:spPr>
          <a:xfrm flipV="1">
            <a:off x="1288473" y="1956693"/>
            <a:ext cx="170055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0">
                <a:srgbClr val="F49E00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9" name="TextBox 39"/>
          <p:cNvSpPr txBox="1">
            <a:spLocks noChangeArrowheads="1"/>
          </p:cNvSpPr>
          <p:nvPr/>
        </p:nvSpPr>
        <p:spPr bwMode="auto">
          <a:xfrm>
            <a:off x="2989025" y="3313624"/>
            <a:ext cx="4409273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40"/>
          <p:cNvSpPr txBox="1">
            <a:spLocks noChangeArrowheads="1"/>
          </p:cNvSpPr>
          <p:nvPr/>
        </p:nvSpPr>
        <p:spPr bwMode="auto">
          <a:xfrm>
            <a:off x="2360550" y="2983586"/>
            <a:ext cx="3237132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1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zh-CN" altLang="en-US" sz="1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二</a:t>
            </a:r>
            <a:r>
              <a:rPr lang="zh-CN" altLang="zh-CN" sz="1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r>
              <a:rPr lang="zh-CN" altLang="en-US" sz="1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任意多边形: 形状 20"/>
          <p:cNvSpPr/>
          <p:nvPr/>
        </p:nvSpPr>
        <p:spPr>
          <a:xfrm flipV="1">
            <a:off x="1288473" y="3220087"/>
            <a:ext cx="170055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0">
                <a:srgbClr val="F49E00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2" name="TextBox 39"/>
          <p:cNvSpPr txBox="1">
            <a:spLocks noChangeArrowheads="1"/>
          </p:cNvSpPr>
          <p:nvPr/>
        </p:nvSpPr>
        <p:spPr bwMode="auto">
          <a:xfrm>
            <a:off x="2989025" y="4577018"/>
            <a:ext cx="4409273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40"/>
          <p:cNvSpPr txBox="1">
            <a:spLocks noChangeArrowheads="1"/>
          </p:cNvSpPr>
          <p:nvPr/>
        </p:nvSpPr>
        <p:spPr bwMode="auto">
          <a:xfrm>
            <a:off x="2360550" y="4246980"/>
            <a:ext cx="3237132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1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zh-CN" altLang="en-US" sz="1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三</a:t>
            </a:r>
            <a:r>
              <a:rPr lang="zh-CN" altLang="zh-CN" sz="1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r>
              <a:rPr lang="zh-CN" altLang="en-US" sz="16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任意多边形: 形状 23"/>
          <p:cNvSpPr/>
          <p:nvPr/>
        </p:nvSpPr>
        <p:spPr>
          <a:xfrm flipV="1">
            <a:off x="1288473" y="4483481"/>
            <a:ext cx="170055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0">
                <a:srgbClr val="F49E00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6" name="îŝļïḓê"/>
          <p:cNvSpPr/>
          <p:nvPr/>
        </p:nvSpPr>
        <p:spPr>
          <a:xfrm>
            <a:off x="7541489" y="1600576"/>
            <a:ext cx="3541458" cy="3541454"/>
          </a:xfrm>
          <a:prstGeom prst="ellipse">
            <a:avLst/>
          </a:prstGeom>
          <a:blipFill dpi="0" rotWithShape="1">
            <a:blip r:embed="rId1"/>
            <a:srcRect/>
            <a:tile tx="-927100" ty="0" sx="100000" sy="100000" flip="none" algn="tl"/>
          </a:blipFill>
          <a:ln w="19050">
            <a:noFill/>
            <a:prstDash val="solid"/>
            <a:round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7" name="图形 4"/>
          <p:cNvGrpSpPr/>
          <p:nvPr/>
        </p:nvGrpSpPr>
        <p:grpSpPr>
          <a:xfrm>
            <a:off x="7432246" y="4577018"/>
            <a:ext cx="2013472" cy="835342"/>
            <a:chOff x="1232820" y="985074"/>
            <a:chExt cx="2013472" cy="835342"/>
          </a:xfrm>
        </p:grpSpPr>
        <p:sp>
          <p:nvSpPr>
            <p:cNvPr id="28" name="任意多边形: 形状 27"/>
            <p:cNvSpPr/>
            <p:nvPr/>
          </p:nvSpPr>
          <p:spPr>
            <a:xfrm>
              <a:off x="1281401" y="986182"/>
              <a:ext cx="1943438" cy="817785"/>
            </a:xfrm>
            <a:custGeom>
              <a:avLst/>
              <a:gdLst>
                <a:gd name="connsiteX0" fmla="*/ 289655 w 1943438"/>
                <a:gd name="connsiteY0" fmla="*/ 304419 h 817785"/>
                <a:gd name="connsiteX1" fmla="*/ 346615 w 1943438"/>
                <a:gd name="connsiteY1" fmla="*/ 278702 h 817785"/>
                <a:gd name="connsiteX2" fmla="*/ 405670 w 1943438"/>
                <a:gd name="connsiteY2" fmla="*/ 287655 h 817785"/>
                <a:gd name="connsiteX3" fmla="*/ 566261 w 1943438"/>
                <a:gd name="connsiteY3" fmla="*/ 54388 h 817785"/>
                <a:gd name="connsiteX4" fmla="*/ 812197 w 1943438"/>
                <a:gd name="connsiteY4" fmla="*/ 118301 h 817785"/>
                <a:gd name="connsiteX5" fmla="*/ 894874 w 1943438"/>
                <a:gd name="connsiteY5" fmla="*/ 79344 h 817785"/>
                <a:gd name="connsiteX6" fmla="*/ 981075 w 1943438"/>
                <a:gd name="connsiteY6" fmla="*/ 108109 h 817785"/>
                <a:gd name="connsiteX7" fmla="*/ 1001173 w 1943438"/>
                <a:gd name="connsiteY7" fmla="*/ 75629 h 817785"/>
                <a:gd name="connsiteX8" fmla="*/ 1165765 w 1943438"/>
                <a:gd name="connsiteY8" fmla="*/ 0 h 817785"/>
                <a:gd name="connsiteX9" fmla="*/ 1337977 w 1943438"/>
                <a:gd name="connsiteY9" fmla="*/ 64485 h 817785"/>
                <a:gd name="connsiteX10" fmla="*/ 1421225 w 1943438"/>
                <a:gd name="connsiteY10" fmla="*/ 184214 h 817785"/>
                <a:gd name="connsiteX11" fmla="*/ 1513903 w 1943438"/>
                <a:gd name="connsiteY11" fmla="*/ 135351 h 817785"/>
                <a:gd name="connsiteX12" fmla="*/ 1630204 w 1943438"/>
                <a:gd name="connsiteY12" fmla="*/ 184976 h 817785"/>
                <a:gd name="connsiteX13" fmla="*/ 1679829 w 1943438"/>
                <a:gd name="connsiteY13" fmla="*/ 299562 h 817785"/>
                <a:gd name="connsiteX14" fmla="*/ 1818227 w 1943438"/>
                <a:gd name="connsiteY14" fmla="*/ 245745 h 817785"/>
                <a:gd name="connsiteX15" fmla="*/ 1930622 w 1943438"/>
                <a:gd name="connsiteY15" fmla="*/ 348520 h 817785"/>
                <a:gd name="connsiteX16" fmla="*/ 1928622 w 1943438"/>
                <a:gd name="connsiteY16" fmla="*/ 503682 h 817785"/>
                <a:gd name="connsiteX17" fmla="*/ 1784890 w 1943438"/>
                <a:gd name="connsiteY17" fmla="*/ 660750 h 817785"/>
                <a:gd name="connsiteX18" fmla="*/ 1564767 w 1943438"/>
                <a:gd name="connsiteY18" fmla="*/ 667322 h 817785"/>
                <a:gd name="connsiteX19" fmla="*/ 1268254 w 1943438"/>
                <a:gd name="connsiteY19" fmla="*/ 799719 h 817785"/>
                <a:gd name="connsiteX20" fmla="*/ 1142143 w 1943438"/>
                <a:gd name="connsiteY20" fmla="*/ 700374 h 817785"/>
                <a:gd name="connsiteX21" fmla="*/ 1142143 w 1943438"/>
                <a:gd name="connsiteY21" fmla="*/ 700374 h 817785"/>
                <a:gd name="connsiteX22" fmla="*/ 862870 w 1943438"/>
                <a:gd name="connsiteY22" fmla="*/ 817722 h 817785"/>
                <a:gd name="connsiteX23" fmla="*/ 576929 w 1943438"/>
                <a:gd name="connsiteY23" fmla="*/ 691801 h 817785"/>
                <a:gd name="connsiteX24" fmla="*/ 399669 w 1943438"/>
                <a:gd name="connsiteY24" fmla="*/ 685419 h 817785"/>
                <a:gd name="connsiteX25" fmla="*/ 285083 w 1943438"/>
                <a:gd name="connsiteY25" fmla="*/ 542830 h 817785"/>
                <a:gd name="connsiteX26" fmla="*/ 129635 w 1943438"/>
                <a:gd name="connsiteY26" fmla="*/ 469583 h 817785"/>
                <a:gd name="connsiteX27" fmla="*/ 0 w 1943438"/>
                <a:gd name="connsiteY27" fmla="*/ 343281 h 817785"/>
                <a:gd name="connsiteX28" fmla="*/ 289655 w 1943438"/>
                <a:gd name="connsiteY28" fmla="*/ 304419 h 81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43438" h="817785">
                  <a:moveTo>
                    <a:pt x="289655" y="304419"/>
                  </a:moveTo>
                  <a:cubicBezTo>
                    <a:pt x="308229" y="294894"/>
                    <a:pt x="326422" y="283941"/>
                    <a:pt x="346615" y="278702"/>
                  </a:cubicBezTo>
                  <a:cubicBezTo>
                    <a:pt x="366617" y="273463"/>
                    <a:pt x="389572" y="274797"/>
                    <a:pt x="405670" y="287655"/>
                  </a:cubicBezTo>
                  <a:cubicBezTo>
                    <a:pt x="401574" y="184023"/>
                    <a:pt x="463867" y="86011"/>
                    <a:pt x="566261" y="54388"/>
                  </a:cubicBezTo>
                  <a:cubicBezTo>
                    <a:pt x="654368" y="27242"/>
                    <a:pt x="749046" y="51150"/>
                    <a:pt x="812197" y="118301"/>
                  </a:cubicBezTo>
                  <a:cubicBezTo>
                    <a:pt x="833438" y="95441"/>
                    <a:pt x="863727" y="81153"/>
                    <a:pt x="894874" y="79344"/>
                  </a:cubicBezTo>
                  <a:cubicBezTo>
                    <a:pt x="925830" y="77534"/>
                    <a:pt x="957358" y="88107"/>
                    <a:pt x="981075" y="108109"/>
                  </a:cubicBezTo>
                  <a:cubicBezTo>
                    <a:pt x="986600" y="96584"/>
                    <a:pt x="993267" y="85630"/>
                    <a:pt x="1001173" y="75629"/>
                  </a:cubicBezTo>
                  <a:cubicBezTo>
                    <a:pt x="1039939" y="26670"/>
                    <a:pt x="1103281" y="-95"/>
                    <a:pt x="1165765" y="0"/>
                  </a:cubicBezTo>
                  <a:cubicBezTo>
                    <a:pt x="1228249" y="96"/>
                    <a:pt x="1289304" y="25337"/>
                    <a:pt x="1337977" y="64485"/>
                  </a:cubicBezTo>
                  <a:cubicBezTo>
                    <a:pt x="1376172" y="95250"/>
                    <a:pt x="1407319" y="137160"/>
                    <a:pt x="1421225" y="184214"/>
                  </a:cubicBezTo>
                  <a:cubicBezTo>
                    <a:pt x="1434751" y="149448"/>
                    <a:pt x="1476661" y="134208"/>
                    <a:pt x="1513903" y="135351"/>
                  </a:cubicBezTo>
                  <a:cubicBezTo>
                    <a:pt x="1557052" y="136589"/>
                    <a:pt x="1599438" y="154686"/>
                    <a:pt x="1630204" y="184976"/>
                  </a:cubicBezTo>
                  <a:cubicBezTo>
                    <a:pt x="1660969" y="215265"/>
                    <a:pt x="1677924" y="256413"/>
                    <a:pt x="1679829" y="299562"/>
                  </a:cubicBezTo>
                  <a:cubicBezTo>
                    <a:pt x="1707642" y="254604"/>
                    <a:pt x="1766697" y="233744"/>
                    <a:pt x="1818227" y="245745"/>
                  </a:cubicBezTo>
                  <a:cubicBezTo>
                    <a:pt x="1869662" y="257747"/>
                    <a:pt x="1911763" y="299085"/>
                    <a:pt x="1930622" y="348520"/>
                  </a:cubicBezTo>
                  <a:cubicBezTo>
                    <a:pt x="1949482" y="397860"/>
                    <a:pt x="1946434" y="453962"/>
                    <a:pt x="1928622" y="503682"/>
                  </a:cubicBezTo>
                  <a:cubicBezTo>
                    <a:pt x="1903952" y="572262"/>
                    <a:pt x="1850993" y="630079"/>
                    <a:pt x="1784890" y="660750"/>
                  </a:cubicBezTo>
                  <a:cubicBezTo>
                    <a:pt x="1718786" y="691325"/>
                    <a:pt x="1633061" y="692944"/>
                    <a:pt x="1564767" y="667322"/>
                  </a:cubicBezTo>
                  <a:cubicBezTo>
                    <a:pt x="1539335" y="784289"/>
                    <a:pt x="1367885" y="832581"/>
                    <a:pt x="1268254" y="799719"/>
                  </a:cubicBezTo>
                  <a:cubicBezTo>
                    <a:pt x="1216247" y="782574"/>
                    <a:pt x="1172051" y="746094"/>
                    <a:pt x="1142143" y="700374"/>
                  </a:cubicBezTo>
                  <a:lnTo>
                    <a:pt x="1142143" y="700374"/>
                  </a:lnTo>
                  <a:cubicBezTo>
                    <a:pt x="1073753" y="781907"/>
                    <a:pt x="969264" y="815626"/>
                    <a:pt x="862870" y="817722"/>
                  </a:cubicBezTo>
                  <a:cubicBezTo>
                    <a:pt x="756476" y="819817"/>
                    <a:pt x="648557" y="770573"/>
                    <a:pt x="576929" y="691801"/>
                  </a:cubicBezTo>
                  <a:cubicBezTo>
                    <a:pt x="520446" y="714661"/>
                    <a:pt x="454342" y="712280"/>
                    <a:pt x="399669" y="685419"/>
                  </a:cubicBezTo>
                  <a:cubicBezTo>
                    <a:pt x="344996" y="658559"/>
                    <a:pt x="301371" y="601504"/>
                    <a:pt x="285083" y="542830"/>
                  </a:cubicBezTo>
                  <a:cubicBezTo>
                    <a:pt x="226124" y="549593"/>
                    <a:pt x="171450" y="511779"/>
                    <a:pt x="129635" y="469583"/>
                  </a:cubicBezTo>
                  <a:cubicBezTo>
                    <a:pt x="87821" y="427482"/>
                    <a:pt x="52673" y="370523"/>
                    <a:pt x="0" y="343281"/>
                  </a:cubicBezTo>
                  <a:cubicBezTo>
                    <a:pt x="97250" y="363760"/>
                    <a:pt x="201359" y="349758"/>
                    <a:pt x="289655" y="304419"/>
                  </a:cubicBezTo>
                  <a:close/>
                </a:path>
              </a:pathLst>
            </a:custGeom>
            <a:gradFill>
              <a:gsLst>
                <a:gs pos="100000">
                  <a:srgbClr val="C00000">
                    <a:alpha val="0"/>
                  </a:srgbClr>
                </a:gs>
                <a:gs pos="0">
                  <a:srgbClr val="C00000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232820" y="985074"/>
              <a:ext cx="2013472" cy="835342"/>
            </a:xfrm>
            <a:custGeom>
              <a:avLst/>
              <a:gdLst>
                <a:gd name="connsiteX0" fmla="*/ 0 w 2013472"/>
                <a:gd name="connsiteY0" fmla="*/ 330327 h 835342"/>
                <a:gd name="connsiteX1" fmla="*/ 57340 w 2013472"/>
                <a:gd name="connsiteY1" fmla="*/ 359950 h 835342"/>
                <a:gd name="connsiteX2" fmla="*/ 146685 w 2013472"/>
                <a:gd name="connsiteY2" fmla="*/ 442055 h 835342"/>
                <a:gd name="connsiteX3" fmla="*/ 184785 w 2013472"/>
                <a:gd name="connsiteY3" fmla="*/ 484632 h 835342"/>
                <a:gd name="connsiteX4" fmla="*/ 340138 w 2013472"/>
                <a:gd name="connsiteY4" fmla="*/ 561023 h 835342"/>
                <a:gd name="connsiteX5" fmla="*/ 457200 w 2013472"/>
                <a:gd name="connsiteY5" fmla="*/ 702088 h 835342"/>
                <a:gd name="connsiteX6" fmla="*/ 635889 w 2013472"/>
                <a:gd name="connsiteY6" fmla="*/ 710946 h 835342"/>
                <a:gd name="connsiteX7" fmla="*/ 917829 w 2013472"/>
                <a:gd name="connsiteY7" fmla="*/ 835343 h 835342"/>
                <a:gd name="connsiteX8" fmla="*/ 924401 w 2013472"/>
                <a:gd name="connsiteY8" fmla="*/ 835247 h 835342"/>
                <a:gd name="connsiteX9" fmla="*/ 1202627 w 2013472"/>
                <a:gd name="connsiteY9" fmla="*/ 723233 h 835342"/>
                <a:gd name="connsiteX10" fmla="*/ 1326833 w 2013472"/>
                <a:gd name="connsiteY10" fmla="*/ 816674 h 835342"/>
                <a:gd name="connsiteX11" fmla="*/ 1397889 w 2013472"/>
                <a:gd name="connsiteY11" fmla="*/ 827151 h 835342"/>
                <a:gd name="connsiteX12" fmla="*/ 1545717 w 2013472"/>
                <a:gd name="connsiteY12" fmla="*/ 789051 h 835342"/>
                <a:gd name="connsiteX13" fmla="*/ 1632204 w 2013472"/>
                <a:gd name="connsiteY13" fmla="*/ 687419 h 835342"/>
                <a:gd name="connsiteX14" fmla="*/ 1849850 w 2013472"/>
                <a:gd name="connsiteY14" fmla="*/ 677323 h 835342"/>
                <a:gd name="connsiteX15" fmla="*/ 1998059 w 2013472"/>
                <a:gd name="connsiteY15" fmla="*/ 515303 h 835342"/>
                <a:gd name="connsiteX16" fmla="*/ 2000060 w 2013472"/>
                <a:gd name="connsiteY16" fmla="*/ 354044 h 835342"/>
                <a:gd name="connsiteX17" fmla="*/ 1881473 w 2013472"/>
                <a:gd name="connsiteY17" fmla="*/ 245840 h 835342"/>
                <a:gd name="connsiteX18" fmla="*/ 1747552 w 2013472"/>
                <a:gd name="connsiteY18" fmla="*/ 285464 h 835342"/>
                <a:gd name="connsiteX19" fmla="*/ 1697641 w 2013472"/>
                <a:gd name="connsiteY19" fmla="*/ 187452 h 835342"/>
                <a:gd name="connsiteX20" fmla="*/ 1575435 w 2013472"/>
                <a:gd name="connsiteY20" fmla="*/ 135350 h 835342"/>
                <a:gd name="connsiteX21" fmla="*/ 1484471 w 2013472"/>
                <a:gd name="connsiteY21" fmla="*/ 172022 h 835342"/>
                <a:gd name="connsiteX22" fmla="*/ 1404747 w 2013472"/>
                <a:gd name="connsiteY22" fmla="*/ 66485 h 835342"/>
                <a:gd name="connsiteX23" fmla="*/ 1227106 w 2013472"/>
                <a:gd name="connsiteY23" fmla="*/ 0 h 835342"/>
                <a:gd name="connsiteX24" fmla="*/ 1226915 w 2013472"/>
                <a:gd name="connsiteY24" fmla="*/ 0 h 835342"/>
                <a:gd name="connsiteX25" fmla="*/ 1055656 w 2013472"/>
                <a:gd name="connsiteY25" fmla="*/ 78962 h 835342"/>
                <a:gd name="connsiteX26" fmla="*/ 1039368 w 2013472"/>
                <a:gd name="connsiteY26" fmla="*/ 103537 h 835342"/>
                <a:gd name="connsiteX27" fmla="*/ 955643 w 2013472"/>
                <a:gd name="connsiteY27" fmla="*/ 79439 h 835342"/>
                <a:gd name="connsiteX28" fmla="*/ 873538 w 2013472"/>
                <a:gd name="connsiteY28" fmla="*/ 114681 h 835342"/>
                <a:gd name="connsiteX29" fmla="*/ 624935 w 2013472"/>
                <a:gd name="connsiteY29" fmla="*/ 54864 h 835342"/>
                <a:gd name="connsiteX30" fmla="*/ 457867 w 2013472"/>
                <a:gd name="connsiteY30" fmla="*/ 281178 h 835342"/>
                <a:gd name="connsiteX31" fmla="*/ 405670 w 2013472"/>
                <a:gd name="connsiteY31" fmla="*/ 278987 h 835342"/>
                <a:gd name="connsiteX32" fmla="*/ 357759 w 2013472"/>
                <a:gd name="connsiteY32" fmla="*/ 299752 h 835342"/>
                <a:gd name="connsiteX33" fmla="*/ 346901 w 2013472"/>
                <a:gd name="connsiteY33" fmla="*/ 305467 h 835342"/>
                <a:gd name="connsiteX34" fmla="*/ 63151 w 2013472"/>
                <a:gd name="connsiteY34" fmla="*/ 343567 h 835342"/>
                <a:gd name="connsiteX35" fmla="*/ 0 w 2013472"/>
                <a:gd name="connsiteY35" fmla="*/ 330327 h 835342"/>
                <a:gd name="connsiteX36" fmla="*/ 99441 w 2013472"/>
                <a:gd name="connsiteY36" fmla="*/ 367189 h 835342"/>
                <a:gd name="connsiteX37" fmla="*/ 354997 w 2013472"/>
                <a:gd name="connsiteY37" fmla="*/ 321088 h 835342"/>
                <a:gd name="connsiteX38" fmla="*/ 366046 w 2013472"/>
                <a:gd name="connsiteY38" fmla="*/ 315278 h 835342"/>
                <a:gd name="connsiteX39" fmla="*/ 410147 w 2013472"/>
                <a:gd name="connsiteY39" fmla="*/ 296037 h 835342"/>
                <a:gd name="connsiteX40" fmla="*/ 458343 w 2013472"/>
                <a:gd name="connsiteY40" fmla="*/ 301181 h 835342"/>
                <a:gd name="connsiteX41" fmla="*/ 463391 w 2013472"/>
                <a:gd name="connsiteY41" fmla="*/ 338995 h 835342"/>
                <a:gd name="connsiteX42" fmla="*/ 576739 w 2013472"/>
                <a:gd name="connsiteY42" fmla="*/ 505682 h 835342"/>
                <a:gd name="connsiteX43" fmla="*/ 717995 w 2013472"/>
                <a:gd name="connsiteY43" fmla="*/ 549116 h 835342"/>
                <a:gd name="connsiteX44" fmla="*/ 813054 w 2013472"/>
                <a:gd name="connsiteY44" fmla="*/ 527971 h 835342"/>
                <a:gd name="connsiteX45" fmla="*/ 918115 w 2013472"/>
                <a:gd name="connsiteY45" fmla="*/ 320516 h 835342"/>
                <a:gd name="connsiteX46" fmla="*/ 839343 w 2013472"/>
                <a:gd name="connsiteY46" fmla="*/ 218789 h 835342"/>
                <a:gd name="connsiteX47" fmla="*/ 724376 w 2013472"/>
                <a:gd name="connsiteY47" fmla="*/ 204311 h 835342"/>
                <a:gd name="connsiteX48" fmla="*/ 640652 w 2013472"/>
                <a:gd name="connsiteY48" fmla="*/ 302419 h 835342"/>
                <a:gd name="connsiteX49" fmla="*/ 665131 w 2013472"/>
                <a:gd name="connsiteY49" fmla="*/ 371189 h 835342"/>
                <a:gd name="connsiteX50" fmla="*/ 721900 w 2013472"/>
                <a:gd name="connsiteY50" fmla="*/ 398145 h 835342"/>
                <a:gd name="connsiteX51" fmla="*/ 722090 w 2013472"/>
                <a:gd name="connsiteY51" fmla="*/ 380619 h 835342"/>
                <a:gd name="connsiteX52" fmla="*/ 678085 w 2013472"/>
                <a:gd name="connsiteY52" fmla="*/ 359378 h 835342"/>
                <a:gd name="connsiteX53" fmla="*/ 658178 w 2013472"/>
                <a:gd name="connsiteY53" fmla="*/ 303848 h 835342"/>
                <a:gd name="connsiteX54" fmla="*/ 729710 w 2013472"/>
                <a:gd name="connsiteY54" fmla="*/ 220980 h 835342"/>
                <a:gd name="connsiteX55" fmla="*/ 830770 w 2013472"/>
                <a:gd name="connsiteY55" fmla="*/ 234029 h 835342"/>
                <a:gd name="connsiteX56" fmla="*/ 901065 w 2013472"/>
                <a:gd name="connsiteY56" fmla="*/ 324517 h 835342"/>
                <a:gd name="connsiteX57" fmla="*/ 805339 w 2013472"/>
                <a:gd name="connsiteY57" fmla="*/ 512255 h 835342"/>
                <a:gd name="connsiteX58" fmla="*/ 586454 w 2013472"/>
                <a:gd name="connsiteY58" fmla="*/ 491109 h 835342"/>
                <a:gd name="connsiteX59" fmla="*/ 480441 w 2013472"/>
                <a:gd name="connsiteY59" fmla="*/ 335375 h 835342"/>
                <a:gd name="connsiteX60" fmla="*/ 629984 w 2013472"/>
                <a:gd name="connsiteY60" fmla="*/ 71628 h 835342"/>
                <a:gd name="connsiteX61" fmla="*/ 866965 w 2013472"/>
                <a:gd name="connsiteY61" fmla="*/ 133160 h 835342"/>
                <a:gd name="connsiteX62" fmla="*/ 873347 w 2013472"/>
                <a:gd name="connsiteY62" fmla="*/ 140018 h 835342"/>
                <a:gd name="connsiteX63" fmla="*/ 879729 w 2013472"/>
                <a:gd name="connsiteY63" fmla="*/ 133160 h 835342"/>
                <a:gd name="connsiteX64" fmla="*/ 956501 w 2013472"/>
                <a:gd name="connsiteY64" fmla="*/ 96965 h 835342"/>
                <a:gd name="connsiteX65" fmla="*/ 1031272 w 2013472"/>
                <a:gd name="connsiteY65" fmla="*/ 119634 h 835342"/>
                <a:gd name="connsiteX66" fmla="*/ 1031939 w 2013472"/>
                <a:gd name="connsiteY66" fmla="*/ 264605 h 835342"/>
                <a:gd name="connsiteX67" fmla="*/ 1114330 w 2013472"/>
                <a:gd name="connsiteY67" fmla="*/ 338709 h 835342"/>
                <a:gd name="connsiteX68" fmla="*/ 1223867 w 2013472"/>
                <a:gd name="connsiteY68" fmla="*/ 321469 h 835342"/>
                <a:gd name="connsiteX69" fmla="*/ 1265587 w 2013472"/>
                <a:gd name="connsiteY69" fmla="*/ 228981 h 835342"/>
                <a:gd name="connsiteX70" fmla="*/ 1212533 w 2013472"/>
                <a:gd name="connsiteY70" fmla="*/ 142399 h 835342"/>
                <a:gd name="connsiteX71" fmla="*/ 1203579 w 2013472"/>
                <a:gd name="connsiteY71" fmla="*/ 157448 h 835342"/>
                <a:gd name="connsiteX72" fmla="*/ 1248061 w 2013472"/>
                <a:gd name="connsiteY72" fmla="*/ 230029 h 835342"/>
                <a:gd name="connsiteX73" fmla="*/ 1213009 w 2013472"/>
                <a:gd name="connsiteY73" fmla="*/ 307658 h 835342"/>
                <a:gd name="connsiteX74" fmla="*/ 1119759 w 2013472"/>
                <a:gd name="connsiteY74" fmla="*/ 322040 h 835342"/>
                <a:gd name="connsiteX75" fmla="*/ 1047560 w 2013472"/>
                <a:gd name="connsiteY75" fmla="*/ 256889 h 835342"/>
                <a:gd name="connsiteX76" fmla="*/ 1069086 w 2013472"/>
                <a:gd name="connsiteY76" fmla="*/ 89916 h 835342"/>
                <a:gd name="connsiteX77" fmla="*/ 1226630 w 2013472"/>
                <a:gd name="connsiteY77" fmla="*/ 17526 h 835342"/>
                <a:gd name="connsiteX78" fmla="*/ 1226820 w 2013472"/>
                <a:gd name="connsiteY78" fmla="*/ 17526 h 835342"/>
                <a:gd name="connsiteX79" fmla="*/ 1393508 w 2013472"/>
                <a:gd name="connsiteY79" fmla="*/ 80105 h 835342"/>
                <a:gd name="connsiteX80" fmla="*/ 1473899 w 2013472"/>
                <a:gd name="connsiteY80" fmla="*/ 195453 h 835342"/>
                <a:gd name="connsiteX81" fmla="*/ 1481137 w 2013472"/>
                <a:gd name="connsiteY81" fmla="*/ 220027 h 835342"/>
                <a:gd name="connsiteX82" fmla="*/ 1490377 w 2013472"/>
                <a:gd name="connsiteY82" fmla="*/ 196215 h 835342"/>
                <a:gd name="connsiteX83" fmla="*/ 1574673 w 2013472"/>
                <a:gd name="connsiteY83" fmla="*/ 152876 h 835342"/>
                <a:gd name="connsiteX84" fmla="*/ 1685068 w 2013472"/>
                <a:gd name="connsiteY84" fmla="*/ 200025 h 835342"/>
                <a:gd name="connsiteX85" fmla="*/ 1732121 w 2013472"/>
                <a:gd name="connsiteY85" fmla="*/ 308705 h 835342"/>
                <a:gd name="connsiteX86" fmla="*/ 1733360 w 2013472"/>
                <a:gd name="connsiteY86" fmla="*/ 336995 h 835342"/>
                <a:gd name="connsiteX87" fmla="*/ 1748219 w 2013472"/>
                <a:gd name="connsiteY87" fmla="*/ 312896 h 835342"/>
                <a:gd name="connsiteX88" fmla="*/ 1877187 w 2013472"/>
                <a:gd name="connsiteY88" fmla="*/ 262985 h 835342"/>
                <a:gd name="connsiteX89" fmla="*/ 1983391 w 2013472"/>
                <a:gd name="connsiteY89" fmla="*/ 360331 h 835342"/>
                <a:gd name="connsiteX90" fmla="*/ 1981295 w 2013472"/>
                <a:gd name="connsiteY90" fmla="*/ 509492 h 835342"/>
                <a:gd name="connsiteX91" fmla="*/ 1842135 w 2013472"/>
                <a:gd name="connsiteY91" fmla="*/ 661511 h 835342"/>
                <a:gd name="connsiteX92" fmla="*/ 1628775 w 2013472"/>
                <a:gd name="connsiteY92" fmla="*/ 667893 h 835342"/>
                <a:gd name="connsiteX93" fmla="*/ 1619250 w 2013472"/>
                <a:gd name="connsiteY93" fmla="*/ 664369 h 835342"/>
                <a:gd name="connsiteX94" fmla="*/ 1617059 w 2013472"/>
                <a:gd name="connsiteY94" fmla="*/ 674275 h 835342"/>
                <a:gd name="connsiteX95" fmla="*/ 1536573 w 2013472"/>
                <a:gd name="connsiteY95" fmla="*/ 774001 h 835342"/>
                <a:gd name="connsiteX96" fmla="*/ 1331881 w 2013472"/>
                <a:gd name="connsiteY96" fmla="*/ 800195 h 835342"/>
                <a:gd name="connsiteX97" fmla="*/ 1187006 w 2013472"/>
                <a:gd name="connsiteY97" fmla="*/ 659511 h 835342"/>
                <a:gd name="connsiteX98" fmla="*/ 1219772 w 2013472"/>
                <a:gd name="connsiteY98" fmla="*/ 472535 h 835342"/>
                <a:gd name="connsiteX99" fmla="*/ 1347502 w 2013472"/>
                <a:gd name="connsiteY99" fmla="*/ 400717 h 835342"/>
                <a:gd name="connsiteX100" fmla="*/ 1471136 w 2013472"/>
                <a:gd name="connsiteY100" fmla="*/ 463772 h 835342"/>
                <a:gd name="connsiteX101" fmla="*/ 1436846 w 2013472"/>
                <a:gd name="connsiteY101" fmla="*/ 588740 h 835342"/>
                <a:gd name="connsiteX102" fmla="*/ 1445038 w 2013472"/>
                <a:gd name="connsiteY102" fmla="*/ 604266 h 835342"/>
                <a:gd name="connsiteX103" fmla="*/ 1486662 w 2013472"/>
                <a:gd name="connsiteY103" fmla="*/ 455771 h 835342"/>
                <a:gd name="connsiteX104" fmla="*/ 1346073 w 2013472"/>
                <a:gd name="connsiteY104" fmla="*/ 383286 h 835342"/>
                <a:gd name="connsiteX105" fmla="*/ 1206341 w 2013472"/>
                <a:gd name="connsiteY105" fmla="*/ 461296 h 835342"/>
                <a:gd name="connsiteX106" fmla="*/ 1170718 w 2013472"/>
                <a:gd name="connsiteY106" fmla="*/ 665988 h 835342"/>
                <a:gd name="connsiteX107" fmla="*/ 1192054 w 2013472"/>
                <a:gd name="connsiteY107" fmla="*/ 708374 h 835342"/>
                <a:gd name="connsiteX108" fmla="*/ 923544 w 2013472"/>
                <a:gd name="connsiteY108" fmla="*/ 817912 h 835342"/>
                <a:gd name="connsiteX109" fmla="*/ 644271 w 2013472"/>
                <a:gd name="connsiteY109" fmla="*/ 694849 h 835342"/>
                <a:gd name="connsiteX110" fmla="*/ 640175 w 2013472"/>
                <a:gd name="connsiteY110" fmla="*/ 690372 h 835342"/>
                <a:gd name="connsiteX111" fmla="*/ 634556 w 2013472"/>
                <a:gd name="connsiteY111" fmla="*/ 692658 h 835342"/>
                <a:gd name="connsiteX112" fmla="*/ 464439 w 2013472"/>
                <a:gd name="connsiteY112" fmla="*/ 686467 h 835342"/>
                <a:gd name="connsiteX113" fmla="*/ 354425 w 2013472"/>
                <a:gd name="connsiteY113" fmla="*/ 549402 h 835342"/>
                <a:gd name="connsiteX114" fmla="*/ 352425 w 2013472"/>
                <a:gd name="connsiteY114" fmla="*/ 542163 h 835342"/>
                <a:gd name="connsiteX115" fmla="*/ 344995 w 2013472"/>
                <a:gd name="connsiteY115" fmla="*/ 543020 h 835342"/>
                <a:gd name="connsiteX116" fmla="*/ 196786 w 2013472"/>
                <a:gd name="connsiteY116" fmla="*/ 472345 h 835342"/>
                <a:gd name="connsiteX117" fmla="*/ 159544 w 2013472"/>
                <a:gd name="connsiteY117" fmla="*/ 430721 h 835342"/>
                <a:gd name="connsiteX118" fmla="*/ 99441 w 2013472"/>
                <a:gd name="connsiteY118" fmla="*/ 367189 h 83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2013472" h="835342">
                  <a:moveTo>
                    <a:pt x="0" y="330327"/>
                  </a:moveTo>
                  <a:lnTo>
                    <a:pt x="57340" y="359950"/>
                  </a:lnTo>
                  <a:cubicBezTo>
                    <a:pt x="92202" y="377952"/>
                    <a:pt x="119920" y="410528"/>
                    <a:pt x="146685" y="442055"/>
                  </a:cubicBezTo>
                  <a:cubicBezTo>
                    <a:pt x="158972" y="456438"/>
                    <a:pt x="171640" y="471392"/>
                    <a:pt x="184785" y="484632"/>
                  </a:cubicBezTo>
                  <a:cubicBezTo>
                    <a:pt x="238030" y="538258"/>
                    <a:pt x="290322" y="563975"/>
                    <a:pt x="340138" y="561023"/>
                  </a:cubicBezTo>
                  <a:cubicBezTo>
                    <a:pt x="359093" y="621316"/>
                    <a:pt x="404336" y="676084"/>
                    <a:pt x="457200" y="702088"/>
                  </a:cubicBezTo>
                  <a:cubicBezTo>
                    <a:pt x="512159" y="729139"/>
                    <a:pt x="578549" y="732377"/>
                    <a:pt x="635889" y="710946"/>
                  </a:cubicBezTo>
                  <a:cubicBezTo>
                    <a:pt x="708470" y="788194"/>
                    <a:pt x="815340" y="835343"/>
                    <a:pt x="917829" y="835343"/>
                  </a:cubicBezTo>
                  <a:cubicBezTo>
                    <a:pt x="920020" y="835343"/>
                    <a:pt x="922211" y="835343"/>
                    <a:pt x="924401" y="835247"/>
                  </a:cubicBezTo>
                  <a:cubicBezTo>
                    <a:pt x="1040797" y="832961"/>
                    <a:pt x="1139000" y="793242"/>
                    <a:pt x="1202627" y="723233"/>
                  </a:cubicBezTo>
                  <a:cubicBezTo>
                    <a:pt x="1233964" y="767048"/>
                    <a:pt x="1277588" y="800481"/>
                    <a:pt x="1326833" y="816674"/>
                  </a:cubicBezTo>
                  <a:cubicBezTo>
                    <a:pt x="1348169" y="823722"/>
                    <a:pt x="1372553" y="827151"/>
                    <a:pt x="1397889" y="827151"/>
                  </a:cubicBezTo>
                  <a:cubicBezTo>
                    <a:pt x="1448086" y="827151"/>
                    <a:pt x="1502378" y="813816"/>
                    <a:pt x="1545717" y="789051"/>
                  </a:cubicBezTo>
                  <a:cubicBezTo>
                    <a:pt x="1590580" y="763429"/>
                    <a:pt x="1620298" y="728472"/>
                    <a:pt x="1632204" y="687419"/>
                  </a:cubicBezTo>
                  <a:cubicBezTo>
                    <a:pt x="1701737" y="710565"/>
                    <a:pt x="1786033" y="706850"/>
                    <a:pt x="1849850" y="677323"/>
                  </a:cubicBezTo>
                  <a:cubicBezTo>
                    <a:pt x="1918526" y="645509"/>
                    <a:pt x="1972532" y="586454"/>
                    <a:pt x="1998059" y="515303"/>
                  </a:cubicBezTo>
                  <a:cubicBezTo>
                    <a:pt x="2017871" y="460058"/>
                    <a:pt x="2018633" y="402812"/>
                    <a:pt x="2000060" y="354044"/>
                  </a:cubicBezTo>
                  <a:cubicBezTo>
                    <a:pt x="1979295" y="299561"/>
                    <a:pt x="1933861" y="258127"/>
                    <a:pt x="1881473" y="245840"/>
                  </a:cubicBezTo>
                  <a:cubicBezTo>
                    <a:pt x="1832610" y="234410"/>
                    <a:pt x="1779746" y="250889"/>
                    <a:pt x="1747552" y="285464"/>
                  </a:cubicBezTo>
                  <a:cubicBezTo>
                    <a:pt x="1741361" y="247650"/>
                    <a:pt x="1724120" y="213455"/>
                    <a:pt x="1697641" y="187452"/>
                  </a:cubicBezTo>
                  <a:cubicBezTo>
                    <a:pt x="1665351" y="155639"/>
                    <a:pt x="1620774" y="136684"/>
                    <a:pt x="1575435" y="135350"/>
                  </a:cubicBezTo>
                  <a:cubicBezTo>
                    <a:pt x="1542764" y="134493"/>
                    <a:pt x="1504950" y="145637"/>
                    <a:pt x="1484471" y="172022"/>
                  </a:cubicBezTo>
                  <a:cubicBezTo>
                    <a:pt x="1468755" y="132683"/>
                    <a:pt x="1441037" y="95726"/>
                    <a:pt x="1404747" y="66485"/>
                  </a:cubicBezTo>
                  <a:cubicBezTo>
                    <a:pt x="1351693" y="23717"/>
                    <a:pt x="1288542" y="95"/>
                    <a:pt x="1227106" y="0"/>
                  </a:cubicBezTo>
                  <a:cubicBezTo>
                    <a:pt x="1227011" y="0"/>
                    <a:pt x="1227011" y="0"/>
                    <a:pt x="1226915" y="0"/>
                  </a:cubicBezTo>
                  <a:cubicBezTo>
                    <a:pt x="1158907" y="0"/>
                    <a:pt x="1094899" y="29527"/>
                    <a:pt x="1055656" y="78962"/>
                  </a:cubicBezTo>
                  <a:cubicBezTo>
                    <a:pt x="1049465" y="86677"/>
                    <a:pt x="1044131" y="94964"/>
                    <a:pt x="1039368" y="103537"/>
                  </a:cubicBezTo>
                  <a:cubicBezTo>
                    <a:pt x="1015174" y="86392"/>
                    <a:pt x="985361" y="77629"/>
                    <a:pt x="955643" y="79439"/>
                  </a:cubicBezTo>
                  <a:cubicBezTo>
                    <a:pt x="925163" y="81153"/>
                    <a:pt x="895731" y="93917"/>
                    <a:pt x="873538" y="114681"/>
                  </a:cubicBezTo>
                  <a:cubicBezTo>
                    <a:pt x="808482" y="50292"/>
                    <a:pt x="714089" y="27337"/>
                    <a:pt x="624935" y="54864"/>
                  </a:cubicBezTo>
                  <a:cubicBezTo>
                    <a:pt x="524828" y="85725"/>
                    <a:pt x="459772" y="177737"/>
                    <a:pt x="457867" y="281178"/>
                  </a:cubicBezTo>
                  <a:cubicBezTo>
                    <a:pt x="442817" y="275082"/>
                    <a:pt x="424339" y="274130"/>
                    <a:pt x="405670" y="278987"/>
                  </a:cubicBezTo>
                  <a:cubicBezTo>
                    <a:pt x="388430" y="283464"/>
                    <a:pt x="372809" y="291751"/>
                    <a:pt x="357759" y="299752"/>
                  </a:cubicBezTo>
                  <a:cubicBezTo>
                    <a:pt x="354140" y="301657"/>
                    <a:pt x="350520" y="303562"/>
                    <a:pt x="346901" y="305467"/>
                  </a:cubicBezTo>
                  <a:cubicBezTo>
                    <a:pt x="259747" y="350139"/>
                    <a:pt x="158972" y="363665"/>
                    <a:pt x="63151" y="343567"/>
                  </a:cubicBezTo>
                  <a:lnTo>
                    <a:pt x="0" y="330327"/>
                  </a:lnTo>
                  <a:close/>
                  <a:moveTo>
                    <a:pt x="99441" y="367189"/>
                  </a:moveTo>
                  <a:cubicBezTo>
                    <a:pt x="186881" y="377285"/>
                    <a:pt x="276225" y="361379"/>
                    <a:pt x="354997" y="321088"/>
                  </a:cubicBezTo>
                  <a:cubicBezTo>
                    <a:pt x="358711" y="319183"/>
                    <a:pt x="362331" y="317278"/>
                    <a:pt x="366046" y="315278"/>
                  </a:cubicBezTo>
                  <a:cubicBezTo>
                    <a:pt x="380905" y="307372"/>
                    <a:pt x="394907" y="299942"/>
                    <a:pt x="410147" y="296037"/>
                  </a:cubicBezTo>
                  <a:cubicBezTo>
                    <a:pt x="428530" y="291179"/>
                    <a:pt x="446151" y="293180"/>
                    <a:pt x="458343" y="301181"/>
                  </a:cubicBezTo>
                  <a:cubicBezTo>
                    <a:pt x="459105" y="313658"/>
                    <a:pt x="460724" y="326327"/>
                    <a:pt x="463391" y="338995"/>
                  </a:cubicBezTo>
                  <a:cubicBezTo>
                    <a:pt x="477488" y="405956"/>
                    <a:pt x="518827" y="466725"/>
                    <a:pt x="576739" y="505682"/>
                  </a:cubicBezTo>
                  <a:cubicBezTo>
                    <a:pt x="619411" y="534353"/>
                    <a:pt x="669417" y="549116"/>
                    <a:pt x="717995" y="549116"/>
                  </a:cubicBezTo>
                  <a:cubicBezTo>
                    <a:pt x="751332" y="549116"/>
                    <a:pt x="783907" y="542163"/>
                    <a:pt x="813054" y="527971"/>
                  </a:cubicBezTo>
                  <a:cubicBezTo>
                    <a:pt x="890397" y="490347"/>
                    <a:pt x="936593" y="399193"/>
                    <a:pt x="918115" y="320516"/>
                  </a:cubicBezTo>
                  <a:cubicBezTo>
                    <a:pt x="908495" y="279273"/>
                    <a:pt x="879062" y="241268"/>
                    <a:pt x="839343" y="218789"/>
                  </a:cubicBezTo>
                  <a:cubicBezTo>
                    <a:pt x="802577" y="197929"/>
                    <a:pt x="760666" y="192691"/>
                    <a:pt x="724376" y="204311"/>
                  </a:cubicBezTo>
                  <a:cubicBezTo>
                    <a:pt x="678561" y="218980"/>
                    <a:pt x="644176" y="259366"/>
                    <a:pt x="640652" y="302419"/>
                  </a:cubicBezTo>
                  <a:cubicBezTo>
                    <a:pt x="638747" y="326517"/>
                    <a:pt x="647890" y="352235"/>
                    <a:pt x="665131" y="371189"/>
                  </a:cubicBezTo>
                  <a:cubicBezTo>
                    <a:pt x="680752" y="388334"/>
                    <a:pt x="700945" y="397955"/>
                    <a:pt x="721900" y="398145"/>
                  </a:cubicBezTo>
                  <a:lnTo>
                    <a:pt x="722090" y="380619"/>
                  </a:lnTo>
                  <a:cubicBezTo>
                    <a:pt x="705993" y="380429"/>
                    <a:pt x="690372" y="372809"/>
                    <a:pt x="678085" y="359378"/>
                  </a:cubicBezTo>
                  <a:cubicBezTo>
                    <a:pt x="664083" y="343948"/>
                    <a:pt x="656558" y="323183"/>
                    <a:pt x="658178" y="303848"/>
                  </a:cubicBezTo>
                  <a:cubicBezTo>
                    <a:pt x="661035" y="267653"/>
                    <a:pt x="690467" y="233648"/>
                    <a:pt x="729710" y="220980"/>
                  </a:cubicBezTo>
                  <a:cubicBezTo>
                    <a:pt x="761333" y="210884"/>
                    <a:pt x="798195" y="215551"/>
                    <a:pt x="830770" y="234029"/>
                  </a:cubicBezTo>
                  <a:cubicBezTo>
                    <a:pt x="866203" y="254127"/>
                    <a:pt x="892493" y="287941"/>
                    <a:pt x="901065" y="324517"/>
                  </a:cubicBezTo>
                  <a:cubicBezTo>
                    <a:pt x="917734" y="395573"/>
                    <a:pt x="875633" y="478060"/>
                    <a:pt x="805339" y="512255"/>
                  </a:cubicBezTo>
                  <a:cubicBezTo>
                    <a:pt x="739235" y="544354"/>
                    <a:pt x="653415" y="536067"/>
                    <a:pt x="586454" y="491109"/>
                  </a:cubicBezTo>
                  <a:cubicBezTo>
                    <a:pt x="532257" y="454628"/>
                    <a:pt x="493586" y="397859"/>
                    <a:pt x="480441" y="335375"/>
                  </a:cubicBezTo>
                  <a:cubicBezTo>
                    <a:pt x="455962" y="218885"/>
                    <a:pt x="520256" y="105537"/>
                    <a:pt x="629984" y="71628"/>
                  </a:cubicBezTo>
                  <a:cubicBezTo>
                    <a:pt x="715518" y="45244"/>
                    <a:pt x="806386" y="68771"/>
                    <a:pt x="866965" y="133160"/>
                  </a:cubicBezTo>
                  <a:lnTo>
                    <a:pt x="873347" y="140018"/>
                  </a:lnTo>
                  <a:lnTo>
                    <a:pt x="879729" y="133160"/>
                  </a:lnTo>
                  <a:cubicBezTo>
                    <a:pt x="899541" y="111824"/>
                    <a:pt x="927449" y="98679"/>
                    <a:pt x="956501" y="96965"/>
                  </a:cubicBezTo>
                  <a:cubicBezTo>
                    <a:pt x="983266" y="95441"/>
                    <a:pt x="1009936" y="103727"/>
                    <a:pt x="1031272" y="119634"/>
                  </a:cubicBezTo>
                  <a:cubicBezTo>
                    <a:pt x="1010888" y="166497"/>
                    <a:pt x="1010412" y="220504"/>
                    <a:pt x="1031939" y="264605"/>
                  </a:cubicBezTo>
                  <a:cubicBezTo>
                    <a:pt x="1049274" y="300133"/>
                    <a:pt x="1079373" y="327089"/>
                    <a:pt x="1114330" y="338709"/>
                  </a:cubicBezTo>
                  <a:cubicBezTo>
                    <a:pt x="1152049" y="351187"/>
                    <a:pt x="1194054" y="344615"/>
                    <a:pt x="1223867" y="321469"/>
                  </a:cubicBezTo>
                  <a:cubicBezTo>
                    <a:pt x="1251871" y="299752"/>
                    <a:pt x="1267873" y="264319"/>
                    <a:pt x="1265587" y="228981"/>
                  </a:cubicBezTo>
                  <a:cubicBezTo>
                    <a:pt x="1263396" y="193643"/>
                    <a:pt x="1243012" y="160496"/>
                    <a:pt x="1212533" y="142399"/>
                  </a:cubicBezTo>
                  <a:lnTo>
                    <a:pt x="1203579" y="157448"/>
                  </a:lnTo>
                  <a:cubicBezTo>
                    <a:pt x="1228725" y="172307"/>
                    <a:pt x="1246251" y="200882"/>
                    <a:pt x="1248061" y="230029"/>
                  </a:cubicBezTo>
                  <a:cubicBezTo>
                    <a:pt x="1249871" y="259271"/>
                    <a:pt x="1236155" y="289655"/>
                    <a:pt x="1213009" y="307658"/>
                  </a:cubicBezTo>
                  <a:cubicBezTo>
                    <a:pt x="1188149" y="326993"/>
                    <a:pt x="1151477" y="332613"/>
                    <a:pt x="1119759" y="322040"/>
                  </a:cubicBezTo>
                  <a:cubicBezTo>
                    <a:pt x="1089184" y="311944"/>
                    <a:pt x="1062895" y="288131"/>
                    <a:pt x="1047560" y="256889"/>
                  </a:cubicBezTo>
                  <a:cubicBezTo>
                    <a:pt x="1022223" y="205169"/>
                    <a:pt x="1030891" y="138017"/>
                    <a:pt x="1069086" y="89916"/>
                  </a:cubicBezTo>
                  <a:cubicBezTo>
                    <a:pt x="1104995" y="44577"/>
                    <a:pt x="1163860" y="17526"/>
                    <a:pt x="1226630" y="17526"/>
                  </a:cubicBezTo>
                  <a:cubicBezTo>
                    <a:pt x="1226725" y="17526"/>
                    <a:pt x="1226725" y="17526"/>
                    <a:pt x="1226820" y="17526"/>
                  </a:cubicBezTo>
                  <a:cubicBezTo>
                    <a:pt x="1284351" y="17621"/>
                    <a:pt x="1343501" y="39815"/>
                    <a:pt x="1393508" y="80105"/>
                  </a:cubicBezTo>
                  <a:cubicBezTo>
                    <a:pt x="1432655" y="111633"/>
                    <a:pt x="1461230" y="152686"/>
                    <a:pt x="1473899" y="195453"/>
                  </a:cubicBezTo>
                  <a:lnTo>
                    <a:pt x="1481137" y="220027"/>
                  </a:lnTo>
                  <a:lnTo>
                    <a:pt x="1490377" y="196215"/>
                  </a:lnTo>
                  <a:cubicBezTo>
                    <a:pt x="1502569" y="164973"/>
                    <a:pt x="1541717" y="151924"/>
                    <a:pt x="1574673" y="152876"/>
                  </a:cubicBezTo>
                  <a:cubicBezTo>
                    <a:pt x="1615630" y="154115"/>
                    <a:pt x="1655921" y="171260"/>
                    <a:pt x="1685068" y="200025"/>
                  </a:cubicBezTo>
                  <a:cubicBezTo>
                    <a:pt x="1713452" y="228029"/>
                    <a:pt x="1730216" y="266605"/>
                    <a:pt x="1732121" y="308705"/>
                  </a:cubicBezTo>
                  <a:lnTo>
                    <a:pt x="1733360" y="336995"/>
                  </a:lnTo>
                  <a:lnTo>
                    <a:pt x="1748219" y="312896"/>
                  </a:lnTo>
                  <a:cubicBezTo>
                    <a:pt x="1773269" y="272415"/>
                    <a:pt x="1827467" y="251460"/>
                    <a:pt x="1877187" y="262985"/>
                  </a:cubicBezTo>
                  <a:cubicBezTo>
                    <a:pt x="1923955" y="273939"/>
                    <a:pt x="1964627" y="311182"/>
                    <a:pt x="1983391" y="360331"/>
                  </a:cubicBezTo>
                  <a:cubicBezTo>
                    <a:pt x="2000441" y="405194"/>
                    <a:pt x="1999774" y="458153"/>
                    <a:pt x="1981295" y="509492"/>
                  </a:cubicBezTo>
                  <a:cubicBezTo>
                    <a:pt x="1957292" y="576263"/>
                    <a:pt x="1906619" y="631698"/>
                    <a:pt x="1842135" y="661511"/>
                  </a:cubicBezTo>
                  <a:cubicBezTo>
                    <a:pt x="1779556" y="690467"/>
                    <a:pt x="1695831" y="692944"/>
                    <a:pt x="1628775" y="667893"/>
                  </a:cubicBezTo>
                  <a:lnTo>
                    <a:pt x="1619250" y="664369"/>
                  </a:lnTo>
                  <a:lnTo>
                    <a:pt x="1617059" y="674275"/>
                  </a:lnTo>
                  <a:cubicBezTo>
                    <a:pt x="1606010" y="724948"/>
                    <a:pt x="1567244" y="756476"/>
                    <a:pt x="1536573" y="774001"/>
                  </a:cubicBezTo>
                  <a:cubicBezTo>
                    <a:pt x="1475327" y="808958"/>
                    <a:pt x="1391126" y="819817"/>
                    <a:pt x="1331881" y="800195"/>
                  </a:cubicBezTo>
                  <a:cubicBezTo>
                    <a:pt x="1267682" y="779050"/>
                    <a:pt x="1213580" y="726472"/>
                    <a:pt x="1187006" y="659511"/>
                  </a:cubicBezTo>
                  <a:cubicBezTo>
                    <a:pt x="1160336" y="592074"/>
                    <a:pt x="1171004" y="530924"/>
                    <a:pt x="1219772" y="472535"/>
                  </a:cubicBezTo>
                  <a:cubicBezTo>
                    <a:pt x="1254728" y="430721"/>
                    <a:pt x="1301210" y="404527"/>
                    <a:pt x="1347502" y="400717"/>
                  </a:cubicBezTo>
                  <a:cubicBezTo>
                    <a:pt x="1398937" y="396526"/>
                    <a:pt x="1449800" y="422434"/>
                    <a:pt x="1471136" y="463772"/>
                  </a:cubicBezTo>
                  <a:cubicBezTo>
                    <a:pt x="1493806" y="507683"/>
                    <a:pt x="1477423" y="567309"/>
                    <a:pt x="1436846" y="588740"/>
                  </a:cubicBezTo>
                  <a:lnTo>
                    <a:pt x="1445038" y="604266"/>
                  </a:lnTo>
                  <a:cubicBezTo>
                    <a:pt x="1494472" y="578072"/>
                    <a:pt x="1513904" y="508730"/>
                    <a:pt x="1486662" y="455771"/>
                  </a:cubicBezTo>
                  <a:cubicBezTo>
                    <a:pt x="1462183" y="408337"/>
                    <a:pt x="1404366" y="378619"/>
                    <a:pt x="1346073" y="383286"/>
                  </a:cubicBezTo>
                  <a:cubicBezTo>
                    <a:pt x="1295210" y="387477"/>
                    <a:pt x="1244251" y="415862"/>
                    <a:pt x="1206341" y="461296"/>
                  </a:cubicBezTo>
                  <a:cubicBezTo>
                    <a:pt x="1153859" y="524256"/>
                    <a:pt x="1141857" y="593122"/>
                    <a:pt x="1170718" y="665988"/>
                  </a:cubicBezTo>
                  <a:cubicBezTo>
                    <a:pt x="1176623" y="680847"/>
                    <a:pt x="1183862" y="694944"/>
                    <a:pt x="1192054" y="708374"/>
                  </a:cubicBezTo>
                  <a:cubicBezTo>
                    <a:pt x="1131856" y="776764"/>
                    <a:pt x="1036891" y="815721"/>
                    <a:pt x="923544" y="817912"/>
                  </a:cubicBezTo>
                  <a:cubicBezTo>
                    <a:pt x="822103" y="819722"/>
                    <a:pt x="715042" y="772763"/>
                    <a:pt x="644271" y="694849"/>
                  </a:cubicBezTo>
                  <a:lnTo>
                    <a:pt x="640175" y="690372"/>
                  </a:lnTo>
                  <a:lnTo>
                    <a:pt x="634556" y="692658"/>
                  </a:lnTo>
                  <a:cubicBezTo>
                    <a:pt x="580453" y="714566"/>
                    <a:pt x="516827" y="712280"/>
                    <a:pt x="464439" y="686467"/>
                  </a:cubicBezTo>
                  <a:cubicBezTo>
                    <a:pt x="413861" y="661607"/>
                    <a:pt x="370618" y="607790"/>
                    <a:pt x="354425" y="549402"/>
                  </a:cubicBezTo>
                  <a:lnTo>
                    <a:pt x="352425" y="542163"/>
                  </a:lnTo>
                  <a:lnTo>
                    <a:pt x="344995" y="543020"/>
                  </a:lnTo>
                  <a:cubicBezTo>
                    <a:pt x="298514" y="548354"/>
                    <a:pt x="248602" y="524637"/>
                    <a:pt x="196786" y="472345"/>
                  </a:cubicBezTo>
                  <a:cubicBezTo>
                    <a:pt x="184118" y="459581"/>
                    <a:pt x="172212" y="445580"/>
                    <a:pt x="159544" y="430721"/>
                  </a:cubicBezTo>
                  <a:cubicBezTo>
                    <a:pt x="141161" y="408432"/>
                    <a:pt x="121729" y="385572"/>
                    <a:pt x="99441" y="367189"/>
                  </a:cubicBezTo>
                  <a:close/>
                </a:path>
              </a:pathLst>
            </a:custGeom>
            <a:solidFill>
              <a:srgbClr val="FDEA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68826" y="1876886"/>
            <a:ext cx="5391002" cy="36080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46043" y="1805793"/>
            <a:ext cx="2300630" cy="611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kumimoji="1" lang="zh-CN" altLang="en-US" sz="2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6042" y="2817006"/>
            <a:ext cx="3958683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1"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26878" y="3176925"/>
            <a:ext cx="1962852" cy="114652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74636" y="320405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58%</a:t>
            </a:r>
            <a:endParaRPr kumimoji="1" lang="zh-CN" altLang="en-US" sz="32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18707" y="3750190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请在此输入详细数据</a:t>
            </a:r>
            <a:endParaRPr kumimoji="1" lang="zh-CN" altLang="en-US" sz="140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17" name="任意多边形: 形状 16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126513" y="234104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46042" y="3680906"/>
            <a:ext cx="3958683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1"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46042" y="4544806"/>
            <a:ext cx="3958683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1"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4206402" y="1628644"/>
            <a:ext cx="1763713" cy="1690688"/>
          </a:xfrm>
          <a:custGeom>
            <a:avLst/>
            <a:gdLst>
              <a:gd name="T0" fmla="*/ 1241 w 2596"/>
              <a:gd name="T1" fmla="*/ 0 h 2483"/>
              <a:gd name="T2" fmla="*/ 2480 w 2596"/>
              <a:gd name="T3" fmla="*/ 1158 h 2483"/>
              <a:gd name="T4" fmla="*/ 2596 w 2596"/>
              <a:gd name="T5" fmla="*/ 1158 h 2483"/>
              <a:gd name="T6" fmla="*/ 2495 w 2596"/>
              <a:gd name="T7" fmla="*/ 1279 h 2483"/>
              <a:gd name="T8" fmla="*/ 2394 w 2596"/>
              <a:gd name="T9" fmla="*/ 1400 h 2483"/>
              <a:gd name="T10" fmla="*/ 2293 w 2596"/>
              <a:gd name="T11" fmla="*/ 1279 h 2483"/>
              <a:gd name="T12" fmla="*/ 2192 w 2596"/>
              <a:gd name="T13" fmla="*/ 1158 h 2483"/>
              <a:gd name="T14" fmla="*/ 2320 w 2596"/>
              <a:gd name="T15" fmla="*/ 1158 h 2483"/>
              <a:gd name="T16" fmla="*/ 1241 w 2596"/>
              <a:gd name="T17" fmla="*/ 159 h 2483"/>
              <a:gd name="T18" fmla="*/ 159 w 2596"/>
              <a:gd name="T19" fmla="*/ 1241 h 2483"/>
              <a:gd name="T20" fmla="*/ 1241 w 2596"/>
              <a:gd name="T21" fmla="*/ 2323 h 2483"/>
              <a:gd name="T22" fmla="*/ 1241 w 2596"/>
              <a:gd name="T23" fmla="*/ 2483 h 2483"/>
              <a:gd name="T24" fmla="*/ 0 w 2596"/>
              <a:gd name="T25" fmla="*/ 1241 h 2483"/>
              <a:gd name="T26" fmla="*/ 1241 w 2596"/>
              <a:gd name="T27" fmla="*/ 0 h 2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96" h="2483">
                <a:moveTo>
                  <a:pt x="1241" y="0"/>
                </a:moveTo>
                <a:cubicBezTo>
                  <a:pt x="1899" y="0"/>
                  <a:pt x="2437" y="511"/>
                  <a:pt x="2480" y="1158"/>
                </a:cubicBezTo>
                <a:lnTo>
                  <a:pt x="2596" y="1158"/>
                </a:lnTo>
                <a:lnTo>
                  <a:pt x="2495" y="1279"/>
                </a:lnTo>
                <a:lnTo>
                  <a:pt x="2394" y="1400"/>
                </a:lnTo>
                <a:lnTo>
                  <a:pt x="2293" y="1279"/>
                </a:lnTo>
                <a:lnTo>
                  <a:pt x="2192" y="1158"/>
                </a:lnTo>
                <a:lnTo>
                  <a:pt x="2320" y="1158"/>
                </a:lnTo>
                <a:cubicBezTo>
                  <a:pt x="2278" y="600"/>
                  <a:pt x="1811" y="159"/>
                  <a:pt x="1241" y="159"/>
                </a:cubicBezTo>
                <a:cubicBezTo>
                  <a:pt x="644" y="159"/>
                  <a:pt x="159" y="644"/>
                  <a:pt x="159" y="1241"/>
                </a:cubicBezTo>
                <a:cubicBezTo>
                  <a:pt x="159" y="1839"/>
                  <a:pt x="644" y="2323"/>
                  <a:pt x="1241" y="2323"/>
                </a:cubicBezTo>
                <a:lnTo>
                  <a:pt x="1241" y="2483"/>
                </a:lnTo>
                <a:cubicBezTo>
                  <a:pt x="556" y="2483"/>
                  <a:pt x="0" y="1927"/>
                  <a:pt x="0" y="1241"/>
                </a:cubicBezTo>
                <a:cubicBezTo>
                  <a:pt x="0" y="556"/>
                  <a:pt x="556" y="0"/>
                  <a:pt x="1241" y="0"/>
                </a:cubicBezTo>
                <a:close/>
              </a:path>
            </a:pathLst>
          </a:custGeom>
          <a:solidFill>
            <a:srgbClr val="C00000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 bwMode="auto">
          <a:xfrm rot="911240">
            <a:off x="5297015" y="2792282"/>
            <a:ext cx="1892300" cy="1804988"/>
          </a:xfrm>
          <a:custGeom>
            <a:avLst/>
            <a:gdLst>
              <a:gd name="T0" fmla="*/ 2570 w 2787"/>
              <a:gd name="T1" fmla="*/ 988 h 2650"/>
              <a:gd name="T2" fmla="*/ 1882 w 2787"/>
              <a:gd name="T3" fmla="*/ 2541 h 2650"/>
              <a:gd name="T4" fmla="*/ 1920 w 2787"/>
              <a:gd name="T5" fmla="*/ 2650 h 2650"/>
              <a:gd name="T6" fmla="*/ 1772 w 2787"/>
              <a:gd name="T7" fmla="*/ 2594 h 2650"/>
              <a:gd name="T8" fmla="*/ 1625 w 2787"/>
              <a:gd name="T9" fmla="*/ 2539 h 2650"/>
              <a:gd name="T10" fmla="*/ 1706 w 2787"/>
              <a:gd name="T11" fmla="*/ 2403 h 2650"/>
              <a:gd name="T12" fmla="*/ 1786 w 2787"/>
              <a:gd name="T13" fmla="*/ 2268 h 2650"/>
              <a:gd name="T14" fmla="*/ 1829 w 2787"/>
              <a:gd name="T15" fmla="*/ 2390 h 2650"/>
              <a:gd name="T16" fmla="*/ 2419 w 2787"/>
              <a:gd name="T17" fmla="*/ 1041 h 2650"/>
              <a:gd name="T18" fmla="*/ 1041 w 2787"/>
              <a:gd name="T19" fmla="*/ 377 h 2650"/>
              <a:gd name="T20" fmla="*/ 376 w 2787"/>
              <a:gd name="T21" fmla="*/ 1755 h 2650"/>
              <a:gd name="T22" fmla="*/ 226 w 2787"/>
              <a:gd name="T23" fmla="*/ 1808 h 2650"/>
              <a:gd name="T24" fmla="*/ 988 w 2787"/>
              <a:gd name="T25" fmla="*/ 226 h 2650"/>
              <a:gd name="T26" fmla="*/ 2570 w 2787"/>
              <a:gd name="T27" fmla="*/ 988 h 2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87" h="2650">
                <a:moveTo>
                  <a:pt x="2570" y="988"/>
                </a:moveTo>
                <a:cubicBezTo>
                  <a:pt x="2787" y="1610"/>
                  <a:pt x="2480" y="2288"/>
                  <a:pt x="1882" y="2541"/>
                </a:cubicBezTo>
                <a:lnTo>
                  <a:pt x="1920" y="2650"/>
                </a:lnTo>
                <a:lnTo>
                  <a:pt x="1772" y="2594"/>
                </a:lnTo>
                <a:lnTo>
                  <a:pt x="1625" y="2539"/>
                </a:lnTo>
                <a:lnTo>
                  <a:pt x="1706" y="2403"/>
                </a:lnTo>
                <a:lnTo>
                  <a:pt x="1786" y="2268"/>
                </a:lnTo>
                <a:lnTo>
                  <a:pt x="1829" y="2390"/>
                </a:lnTo>
                <a:cubicBezTo>
                  <a:pt x="2345" y="2167"/>
                  <a:pt x="2607" y="1580"/>
                  <a:pt x="2419" y="1041"/>
                </a:cubicBezTo>
                <a:cubicBezTo>
                  <a:pt x="2222" y="477"/>
                  <a:pt x="1605" y="179"/>
                  <a:pt x="1041" y="377"/>
                </a:cubicBezTo>
                <a:cubicBezTo>
                  <a:pt x="477" y="574"/>
                  <a:pt x="179" y="1191"/>
                  <a:pt x="376" y="1755"/>
                </a:cubicBezTo>
                <a:lnTo>
                  <a:pt x="226" y="1808"/>
                </a:lnTo>
                <a:cubicBezTo>
                  <a:pt x="0" y="1160"/>
                  <a:pt x="341" y="452"/>
                  <a:pt x="988" y="226"/>
                </a:cubicBezTo>
                <a:cubicBezTo>
                  <a:pt x="1635" y="0"/>
                  <a:pt x="2343" y="341"/>
                  <a:pt x="2570" y="988"/>
                </a:cubicBezTo>
                <a:close/>
              </a:path>
            </a:pathLst>
          </a:custGeom>
          <a:solidFill>
            <a:srgbClr val="C00000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598515" y="4405182"/>
            <a:ext cx="1766888" cy="1919288"/>
          </a:xfrm>
          <a:custGeom>
            <a:avLst/>
            <a:gdLst>
              <a:gd name="T0" fmla="*/ 345 w 2601"/>
              <a:gd name="T1" fmla="*/ 778 h 2819"/>
              <a:gd name="T2" fmla="*/ 1972 w 2601"/>
              <a:gd name="T3" fmla="*/ 291 h 2819"/>
              <a:gd name="T4" fmla="*/ 1892 w 2601"/>
              <a:gd name="T5" fmla="*/ 429 h 2819"/>
              <a:gd name="T6" fmla="*/ 483 w 2601"/>
              <a:gd name="T7" fmla="*/ 858 h 2819"/>
              <a:gd name="T8" fmla="*/ 874 w 2601"/>
              <a:gd name="T9" fmla="*/ 2337 h 2819"/>
              <a:gd name="T10" fmla="*/ 2353 w 2601"/>
              <a:gd name="T11" fmla="*/ 1946 h 2819"/>
              <a:gd name="T12" fmla="*/ 2251 w 2601"/>
              <a:gd name="T13" fmla="*/ 1887 h 2819"/>
              <a:gd name="T14" fmla="*/ 2400 w 2601"/>
              <a:gd name="T15" fmla="*/ 1833 h 2819"/>
              <a:gd name="T16" fmla="*/ 2548 w 2601"/>
              <a:gd name="T17" fmla="*/ 1779 h 2819"/>
              <a:gd name="T18" fmla="*/ 2574 w 2601"/>
              <a:gd name="T19" fmla="*/ 1934 h 2819"/>
              <a:gd name="T20" fmla="*/ 2601 w 2601"/>
              <a:gd name="T21" fmla="*/ 2090 h 2819"/>
              <a:gd name="T22" fmla="*/ 2491 w 2601"/>
              <a:gd name="T23" fmla="*/ 2026 h 2819"/>
              <a:gd name="T24" fmla="*/ 794 w 2601"/>
              <a:gd name="T25" fmla="*/ 2475 h 2819"/>
              <a:gd name="T26" fmla="*/ 345 w 2601"/>
              <a:gd name="T27" fmla="*/ 778 h 2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01" h="2819">
                <a:moveTo>
                  <a:pt x="345" y="778"/>
                </a:moveTo>
                <a:cubicBezTo>
                  <a:pt x="676" y="208"/>
                  <a:pt x="1391" y="0"/>
                  <a:pt x="1972" y="291"/>
                </a:cubicBezTo>
                <a:lnTo>
                  <a:pt x="1892" y="429"/>
                </a:lnTo>
                <a:cubicBezTo>
                  <a:pt x="1387" y="182"/>
                  <a:pt x="770" y="364"/>
                  <a:pt x="483" y="858"/>
                </a:cubicBezTo>
                <a:cubicBezTo>
                  <a:pt x="182" y="1374"/>
                  <a:pt x="358" y="2037"/>
                  <a:pt x="874" y="2337"/>
                </a:cubicBezTo>
                <a:cubicBezTo>
                  <a:pt x="1391" y="2637"/>
                  <a:pt x="2053" y="2462"/>
                  <a:pt x="2353" y="1946"/>
                </a:cubicBezTo>
                <a:lnTo>
                  <a:pt x="2251" y="1887"/>
                </a:lnTo>
                <a:lnTo>
                  <a:pt x="2400" y="1833"/>
                </a:lnTo>
                <a:lnTo>
                  <a:pt x="2548" y="1779"/>
                </a:lnTo>
                <a:lnTo>
                  <a:pt x="2574" y="1934"/>
                </a:lnTo>
                <a:lnTo>
                  <a:pt x="2601" y="2090"/>
                </a:lnTo>
                <a:lnTo>
                  <a:pt x="2491" y="2026"/>
                </a:lnTo>
                <a:cubicBezTo>
                  <a:pt x="2146" y="2618"/>
                  <a:pt x="1387" y="2819"/>
                  <a:pt x="794" y="2475"/>
                </a:cubicBezTo>
                <a:cubicBezTo>
                  <a:pt x="201" y="2130"/>
                  <a:pt x="0" y="1370"/>
                  <a:pt x="345" y="778"/>
                </a:cubicBezTo>
                <a:close/>
              </a:path>
            </a:pathLst>
          </a:custGeom>
          <a:solidFill>
            <a:srgbClr val="C00000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9609" y="2051317"/>
            <a:ext cx="1041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cs typeface="+mn-ea"/>
                <a:sym typeface="+mn-lt"/>
              </a:rPr>
              <a:t>输入标题</a:t>
            </a:r>
            <a:endParaRPr lang="zh-CN" altLang="en-US" sz="2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42681" y="3311922"/>
            <a:ext cx="1108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sz="24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输入</a:t>
            </a:r>
            <a:endParaRPr lang="en-US" altLang="zh-CN" sz="240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4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01173" y="4955137"/>
            <a:ext cx="1216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sz="24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输入</a:t>
            </a:r>
            <a:endParaRPr lang="en-US" altLang="zh-CN" sz="240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4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096000" y="1574474"/>
            <a:ext cx="4869142" cy="70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40799" y="3405989"/>
            <a:ext cx="4360374" cy="70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1800">
                <a:latin typeface="+mn-ea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421689" y="4949795"/>
            <a:ext cx="4869142" cy="70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1800">
                <a:latin typeface="+mn-ea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17" name="任意多边形: 形状 16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6144" y="2067694"/>
            <a:ext cx="2063837" cy="248204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355" y="4638388"/>
            <a:ext cx="3596410" cy="14528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369" y="1358233"/>
            <a:ext cx="1265591" cy="1418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13" name="任意多边形: 形状 12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08375" y="1726289"/>
            <a:ext cx="4474926" cy="4027686"/>
            <a:chOff x="955975" y="1726289"/>
            <a:chExt cx="4474926" cy="4027686"/>
          </a:xfrm>
        </p:grpSpPr>
        <p:sp>
          <p:nvSpPr>
            <p:cNvPr id="27" name="任意多边形: 形状 26"/>
            <p:cNvSpPr/>
            <p:nvPr/>
          </p:nvSpPr>
          <p:spPr>
            <a:xfrm flipV="1">
              <a:off x="2102820" y="3067898"/>
              <a:ext cx="1700552" cy="790392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100000">
                  <a:srgbClr val="C00000">
                    <a:alpha val="0"/>
                  </a:srgbClr>
                </a:gs>
                <a:gs pos="0">
                  <a:srgbClr val="C00000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1343288" y="4822951"/>
              <a:ext cx="3700300" cy="931024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: Rounded Corners 28"/>
            <p:cNvSpPr/>
            <p:nvPr/>
          </p:nvSpPr>
          <p:spPr>
            <a:xfrm>
              <a:off x="2246677" y="4027408"/>
              <a:ext cx="1893524" cy="601282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55975" y="1726289"/>
              <a:ext cx="4474926" cy="203487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2467919" y="2235892"/>
              <a:ext cx="145103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</a:rPr>
                <a:t>88</a:t>
              </a:r>
              <a:r>
                <a:rPr lang="en-US" altLang="zh-CN" sz="3600" dirty="0">
                  <a:solidFill>
                    <a:schemeClr val="bg1"/>
                  </a:solidFill>
                </a:rPr>
                <a:t>%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47813" y="1726289"/>
            <a:ext cx="4474926" cy="4027686"/>
            <a:chOff x="955975" y="1726289"/>
            <a:chExt cx="4474926" cy="4027686"/>
          </a:xfrm>
        </p:grpSpPr>
        <p:sp>
          <p:nvSpPr>
            <p:cNvPr id="30" name="任意多边形: 形状 29"/>
            <p:cNvSpPr/>
            <p:nvPr/>
          </p:nvSpPr>
          <p:spPr>
            <a:xfrm flipV="1">
              <a:off x="2102820" y="3067898"/>
              <a:ext cx="1700552" cy="790392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100000">
                  <a:srgbClr val="C00000">
                    <a:alpha val="0"/>
                  </a:srgbClr>
                </a:gs>
                <a:gs pos="0">
                  <a:srgbClr val="C00000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1343288" y="4822951"/>
              <a:ext cx="3700300" cy="931024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: Rounded Corners 28"/>
            <p:cNvSpPr/>
            <p:nvPr/>
          </p:nvSpPr>
          <p:spPr>
            <a:xfrm>
              <a:off x="2246677" y="4027408"/>
              <a:ext cx="1893524" cy="601282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55975" y="1726289"/>
              <a:ext cx="4474926" cy="203487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2467919" y="2235892"/>
              <a:ext cx="145103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</a:rPr>
                <a:t>88</a:t>
              </a:r>
              <a:r>
                <a:rPr lang="en-US" altLang="zh-CN" sz="3600" dirty="0">
                  <a:solidFill>
                    <a:schemeClr val="bg1"/>
                  </a:solidFill>
                </a:rPr>
                <a:t>%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t="32892"/>
          <a:stretch>
            <a:fillRect/>
          </a:stretch>
        </p:blipFill>
        <p:spPr>
          <a:xfrm>
            <a:off x="5607034" y="909544"/>
            <a:ext cx="977931" cy="4602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7"/>
          <p:cNvSpPr/>
          <p:nvPr/>
        </p:nvSpPr>
        <p:spPr>
          <a:xfrm>
            <a:off x="3932387" y="17157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Arc 8"/>
          <p:cNvSpPr/>
          <p:nvPr/>
        </p:nvSpPr>
        <p:spPr>
          <a:xfrm>
            <a:off x="3932387" y="1715728"/>
            <a:ext cx="1828800" cy="1828800"/>
          </a:xfrm>
          <a:prstGeom prst="arc">
            <a:avLst>
              <a:gd name="adj1" fmla="val 16200000"/>
              <a:gd name="adj2" fmla="val 5682519"/>
            </a:avLst>
          </a:prstGeom>
          <a:noFill/>
          <a:ln w="76200" cap="rnd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4469921" y="2350573"/>
            <a:ext cx="853118" cy="692497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50%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Oval 10"/>
          <p:cNvSpPr/>
          <p:nvPr/>
        </p:nvSpPr>
        <p:spPr>
          <a:xfrm>
            <a:off x="6408086" y="17157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Arc 11"/>
          <p:cNvSpPr/>
          <p:nvPr/>
        </p:nvSpPr>
        <p:spPr>
          <a:xfrm>
            <a:off x="6408086" y="1715728"/>
            <a:ext cx="1828800" cy="1828800"/>
          </a:xfrm>
          <a:prstGeom prst="arc">
            <a:avLst>
              <a:gd name="adj1" fmla="val 16200000"/>
              <a:gd name="adj2" fmla="val 19153541"/>
            </a:avLst>
          </a:prstGeom>
          <a:noFill/>
          <a:ln w="76200" cap="rnd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6945620" y="2350573"/>
            <a:ext cx="853118" cy="692497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10%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Oval 13"/>
          <p:cNvSpPr/>
          <p:nvPr/>
        </p:nvSpPr>
        <p:spPr>
          <a:xfrm>
            <a:off x="8895005" y="17157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Arc 14"/>
          <p:cNvSpPr/>
          <p:nvPr/>
        </p:nvSpPr>
        <p:spPr>
          <a:xfrm>
            <a:off x="8895005" y="1715728"/>
            <a:ext cx="1828800" cy="1828800"/>
          </a:xfrm>
          <a:prstGeom prst="arc">
            <a:avLst>
              <a:gd name="adj1" fmla="val 16200000"/>
              <a:gd name="adj2" fmla="val 13725737"/>
            </a:avLst>
          </a:prstGeom>
          <a:noFill/>
          <a:ln w="76200" cap="rnd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9432539" y="2350573"/>
            <a:ext cx="853118" cy="692497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90%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Oval 4"/>
          <p:cNvSpPr/>
          <p:nvPr/>
        </p:nvSpPr>
        <p:spPr>
          <a:xfrm>
            <a:off x="1401618" y="17157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Arc 5"/>
          <p:cNvSpPr/>
          <p:nvPr/>
        </p:nvSpPr>
        <p:spPr>
          <a:xfrm>
            <a:off x="1401618" y="1715728"/>
            <a:ext cx="1828800" cy="1828800"/>
          </a:xfrm>
          <a:prstGeom prst="arc">
            <a:avLst>
              <a:gd name="adj1" fmla="val 16200000"/>
              <a:gd name="adj2" fmla="val 9362541"/>
            </a:avLst>
          </a:prstGeom>
          <a:noFill/>
          <a:ln w="76200" cap="rnd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1889459" y="2283879"/>
            <a:ext cx="853118" cy="692497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75%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21412" y="4384632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259005" y="4777827"/>
            <a:ext cx="2114026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35" name="任意多边形: 形状 34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37" name="任意多边形: 形状 36"/>
          <p:cNvSpPr/>
          <p:nvPr/>
        </p:nvSpPr>
        <p:spPr>
          <a:xfrm flipV="1">
            <a:off x="1676229" y="3676233"/>
            <a:ext cx="1240772" cy="576693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8" name="任意多边形: 形状 37"/>
          <p:cNvSpPr/>
          <p:nvPr/>
        </p:nvSpPr>
        <p:spPr>
          <a:xfrm flipV="1">
            <a:off x="4214496" y="3676233"/>
            <a:ext cx="1240772" cy="576693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9" name="任意多边形: 形状 38"/>
          <p:cNvSpPr/>
          <p:nvPr/>
        </p:nvSpPr>
        <p:spPr>
          <a:xfrm flipV="1">
            <a:off x="6685429" y="3676233"/>
            <a:ext cx="1240772" cy="576693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0" name="任意多边形: 形状 39"/>
          <p:cNvSpPr/>
          <p:nvPr/>
        </p:nvSpPr>
        <p:spPr>
          <a:xfrm flipV="1">
            <a:off x="9189019" y="3676233"/>
            <a:ext cx="1240772" cy="576693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4210781" y="4384632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3948374" y="4777827"/>
            <a:ext cx="2114026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686480" y="4384632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6424073" y="4777827"/>
            <a:ext cx="2114026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189019" y="4384632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8926612" y="4777827"/>
            <a:ext cx="2114026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520" y="1679666"/>
            <a:ext cx="5852160" cy="3901440"/>
          </a:xfrm>
          <a:prstGeom prst="rect">
            <a:avLst/>
          </a:prstGeom>
        </p:spPr>
      </p:pic>
      <p:sp>
        <p:nvSpPr>
          <p:cNvPr id="20" name="任意多边形: 形状 19"/>
          <p:cNvSpPr/>
          <p:nvPr/>
        </p:nvSpPr>
        <p:spPr>
          <a:xfrm rot="16200000">
            <a:off x="6552976" y="9001"/>
            <a:ext cx="521900" cy="4382254"/>
          </a:xfrm>
          <a:custGeom>
            <a:avLst/>
            <a:gdLst>
              <a:gd name="connsiteX0" fmla="*/ 521900 w 521900"/>
              <a:gd name="connsiteY0" fmla="*/ 0 h 4382254"/>
              <a:gd name="connsiteX1" fmla="*/ 521899 w 521900"/>
              <a:gd name="connsiteY1" fmla="*/ 4382254 h 4382254"/>
              <a:gd name="connsiteX2" fmla="*/ 260950 w 521900"/>
              <a:gd name="connsiteY2" fmla="*/ 4191053 h 4382254"/>
              <a:gd name="connsiteX3" fmla="*/ 0 w 521900"/>
              <a:gd name="connsiteY3" fmla="*/ 4382254 h 4382254"/>
              <a:gd name="connsiteX4" fmla="*/ 1 w 521900"/>
              <a:gd name="connsiteY4" fmla="*/ 0 h 4382254"/>
              <a:gd name="connsiteX5" fmla="*/ 521900 w 521900"/>
              <a:gd name="connsiteY5" fmla="*/ 0 h 438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900" h="4382254">
                <a:moveTo>
                  <a:pt x="521900" y="0"/>
                </a:moveTo>
                <a:lnTo>
                  <a:pt x="521899" y="4382254"/>
                </a:lnTo>
                <a:lnTo>
                  <a:pt x="260950" y="4191053"/>
                </a:lnTo>
                <a:lnTo>
                  <a:pt x="0" y="4382254"/>
                </a:lnTo>
                <a:lnTo>
                  <a:pt x="1" y="0"/>
                </a:lnTo>
                <a:lnTo>
                  <a:pt x="52190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6636044" y="2646174"/>
            <a:ext cx="4382254" cy="165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70780" y="1956342"/>
            <a:ext cx="2460930" cy="426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kumimoji="1"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13" name="任意多边形: 形状 12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636044" y="4500767"/>
            <a:ext cx="43822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36044" y="5057886"/>
            <a:ext cx="43822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图片 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9631" y="4791622"/>
            <a:ext cx="2204411" cy="2056606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 rotWithShape="1">
          <a:blip r:embed="rId4"/>
          <a:srcRect t="28713"/>
          <a:stretch>
            <a:fillRect/>
          </a:stretch>
        </p:blipFill>
        <p:spPr>
          <a:xfrm>
            <a:off x="152400" y="850"/>
            <a:ext cx="12192000" cy="19418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/>
          <a:srcRect b="4740"/>
          <a:stretch>
            <a:fillRect/>
          </a:stretch>
        </p:blipFill>
        <p:spPr>
          <a:xfrm>
            <a:off x="0" y="4549850"/>
            <a:ext cx="12192000" cy="2312334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169" y="347663"/>
            <a:ext cx="11072812" cy="6512429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4536" y="1142995"/>
            <a:ext cx="1524003" cy="1524003"/>
          </a:xfrm>
          <a:prstGeom prst="rect">
            <a:avLst/>
          </a:prstGeom>
        </p:spPr>
      </p:pic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7370813" y="3877340"/>
            <a:ext cx="4246563" cy="2667001"/>
            <a:chOff x="2502" y="2561"/>
            <a:chExt cx="2675" cy="1680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4" y="2562"/>
              <a:ext cx="2652" cy="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4260" y="3081"/>
              <a:ext cx="249" cy="435"/>
            </a:xfrm>
            <a:custGeom>
              <a:avLst/>
              <a:gdLst>
                <a:gd name="T0" fmla="*/ 0 w 161"/>
                <a:gd name="T1" fmla="*/ 244 h 282"/>
                <a:gd name="T2" fmla="*/ 32 w 161"/>
                <a:gd name="T3" fmla="*/ 155 h 282"/>
                <a:gd name="T4" fmla="*/ 78 w 161"/>
                <a:gd name="T5" fmla="*/ 20 h 282"/>
                <a:gd name="T6" fmla="*/ 153 w 161"/>
                <a:gd name="T7" fmla="*/ 34 h 282"/>
                <a:gd name="T8" fmla="*/ 126 w 161"/>
                <a:gd name="T9" fmla="*/ 78 h 282"/>
                <a:gd name="T10" fmla="*/ 90 w 161"/>
                <a:gd name="T11" fmla="*/ 150 h 282"/>
                <a:gd name="T12" fmla="*/ 57 w 161"/>
                <a:gd name="T13" fmla="*/ 282 h 282"/>
                <a:gd name="T14" fmla="*/ 0 w 161"/>
                <a:gd name="T15" fmla="*/ 24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282">
                  <a:moveTo>
                    <a:pt x="0" y="244"/>
                  </a:moveTo>
                  <a:cubicBezTo>
                    <a:pt x="0" y="244"/>
                    <a:pt x="34" y="204"/>
                    <a:pt x="32" y="155"/>
                  </a:cubicBezTo>
                  <a:cubicBezTo>
                    <a:pt x="30" y="106"/>
                    <a:pt x="47" y="39"/>
                    <a:pt x="78" y="20"/>
                  </a:cubicBezTo>
                  <a:cubicBezTo>
                    <a:pt x="108" y="0"/>
                    <a:pt x="146" y="9"/>
                    <a:pt x="153" y="34"/>
                  </a:cubicBezTo>
                  <a:cubicBezTo>
                    <a:pt x="161" y="59"/>
                    <a:pt x="147" y="73"/>
                    <a:pt x="126" y="78"/>
                  </a:cubicBezTo>
                  <a:cubicBezTo>
                    <a:pt x="106" y="84"/>
                    <a:pt x="92" y="109"/>
                    <a:pt x="90" y="150"/>
                  </a:cubicBezTo>
                  <a:cubicBezTo>
                    <a:pt x="88" y="191"/>
                    <a:pt x="93" y="239"/>
                    <a:pt x="57" y="282"/>
                  </a:cubicBezTo>
                  <a:lnTo>
                    <a:pt x="0" y="244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4321" y="3164"/>
              <a:ext cx="91" cy="82"/>
            </a:xfrm>
            <a:custGeom>
              <a:avLst/>
              <a:gdLst>
                <a:gd name="T0" fmla="*/ 29 w 59"/>
                <a:gd name="T1" fmla="*/ 11 h 53"/>
                <a:gd name="T2" fmla="*/ 12 w 59"/>
                <a:gd name="T3" fmla="*/ 0 h 53"/>
                <a:gd name="T4" fmla="*/ 0 w 59"/>
                <a:gd name="T5" fmla="*/ 35 h 53"/>
                <a:gd name="T6" fmla="*/ 7 w 59"/>
                <a:gd name="T7" fmla="*/ 39 h 53"/>
                <a:gd name="T8" fmla="*/ 53 w 59"/>
                <a:gd name="T9" fmla="*/ 46 h 53"/>
                <a:gd name="T10" fmla="*/ 57 w 59"/>
                <a:gd name="T11" fmla="*/ 30 h 53"/>
                <a:gd name="T12" fmla="*/ 29 w 59"/>
                <a:gd name="T13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3">
                  <a:moveTo>
                    <a:pt x="29" y="11"/>
                  </a:moveTo>
                  <a:cubicBezTo>
                    <a:pt x="23" y="8"/>
                    <a:pt x="17" y="4"/>
                    <a:pt x="12" y="0"/>
                  </a:cubicBezTo>
                  <a:cubicBezTo>
                    <a:pt x="7" y="10"/>
                    <a:pt x="3" y="22"/>
                    <a:pt x="0" y="35"/>
                  </a:cubicBezTo>
                  <a:cubicBezTo>
                    <a:pt x="3" y="36"/>
                    <a:pt x="5" y="38"/>
                    <a:pt x="7" y="39"/>
                  </a:cubicBezTo>
                  <a:cubicBezTo>
                    <a:pt x="21" y="47"/>
                    <a:pt x="38" y="53"/>
                    <a:pt x="53" y="46"/>
                  </a:cubicBezTo>
                  <a:cubicBezTo>
                    <a:pt x="59" y="43"/>
                    <a:pt x="59" y="35"/>
                    <a:pt x="57" y="30"/>
                  </a:cubicBezTo>
                  <a:cubicBezTo>
                    <a:pt x="52" y="19"/>
                    <a:pt x="39" y="15"/>
                    <a:pt x="29" y="11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4378" y="3081"/>
              <a:ext cx="129" cy="119"/>
            </a:xfrm>
            <a:custGeom>
              <a:avLst/>
              <a:gdLst>
                <a:gd name="T0" fmla="*/ 77 w 84"/>
                <a:gd name="T1" fmla="*/ 34 h 77"/>
                <a:gd name="T2" fmla="*/ 2 w 84"/>
                <a:gd name="T3" fmla="*/ 20 h 77"/>
                <a:gd name="T4" fmla="*/ 0 w 84"/>
                <a:gd name="T5" fmla="*/ 21 h 77"/>
                <a:gd name="T6" fmla="*/ 55 w 84"/>
                <a:gd name="T7" fmla="*/ 77 h 77"/>
                <a:gd name="T8" fmla="*/ 77 w 84"/>
                <a:gd name="T9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77">
                  <a:moveTo>
                    <a:pt x="77" y="34"/>
                  </a:moveTo>
                  <a:cubicBezTo>
                    <a:pt x="70" y="9"/>
                    <a:pt x="32" y="0"/>
                    <a:pt x="2" y="20"/>
                  </a:cubicBezTo>
                  <a:cubicBezTo>
                    <a:pt x="1" y="20"/>
                    <a:pt x="0" y="21"/>
                    <a:pt x="0" y="21"/>
                  </a:cubicBezTo>
                  <a:cubicBezTo>
                    <a:pt x="19" y="24"/>
                    <a:pt x="47" y="35"/>
                    <a:pt x="55" y="77"/>
                  </a:cubicBezTo>
                  <a:cubicBezTo>
                    <a:pt x="73" y="71"/>
                    <a:pt x="84" y="57"/>
                    <a:pt x="77" y="3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4310" y="3271"/>
              <a:ext cx="72" cy="71"/>
            </a:xfrm>
            <a:custGeom>
              <a:avLst/>
              <a:gdLst>
                <a:gd name="T0" fmla="*/ 14 w 47"/>
                <a:gd name="T1" fmla="*/ 6 h 46"/>
                <a:gd name="T2" fmla="*/ 1 w 47"/>
                <a:gd name="T3" fmla="*/ 0 h 46"/>
                <a:gd name="T4" fmla="*/ 0 w 47"/>
                <a:gd name="T5" fmla="*/ 32 h 46"/>
                <a:gd name="T6" fmla="*/ 0 w 47"/>
                <a:gd name="T7" fmla="*/ 38 h 46"/>
                <a:gd name="T8" fmla="*/ 41 w 47"/>
                <a:gd name="T9" fmla="*/ 38 h 46"/>
                <a:gd name="T10" fmla="*/ 44 w 47"/>
                <a:gd name="T11" fmla="*/ 22 h 46"/>
                <a:gd name="T12" fmla="*/ 14 w 47"/>
                <a:gd name="T1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6">
                  <a:moveTo>
                    <a:pt x="14" y="6"/>
                  </a:moveTo>
                  <a:cubicBezTo>
                    <a:pt x="10" y="5"/>
                    <a:pt x="5" y="2"/>
                    <a:pt x="1" y="0"/>
                  </a:cubicBezTo>
                  <a:cubicBezTo>
                    <a:pt x="0" y="11"/>
                    <a:pt x="0" y="22"/>
                    <a:pt x="0" y="32"/>
                  </a:cubicBezTo>
                  <a:cubicBezTo>
                    <a:pt x="0" y="34"/>
                    <a:pt x="0" y="36"/>
                    <a:pt x="0" y="38"/>
                  </a:cubicBezTo>
                  <a:cubicBezTo>
                    <a:pt x="13" y="44"/>
                    <a:pt x="29" y="46"/>
                    <a:pt x="41" y="38"/>
                  </a:cubicBezTo>
                  <a:cubicBezTo>
                    <a:pt x="47" y="35"/>
                    <a:pt x="47" y="27"/>
                    <a:pt x="44" y="22"/>
                  </a:cubicBezTo>
                  <a:cubicBezTo>
                    <a:pt x="38" y="12"/>
                    <a:pt x="25" y="9"/>
                    <a:pt x="14" y="6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4287" y="3365"/>
              <a:ext cx="81" cy="74"/>
            </a:xfrm>
            <a:custGeom>
              <a:avLst/>
              <a:gdLst>
                <a:gd name="T0" fmla="*/ 23 w 53"/>
                <a:gd name="T1" fmla="*/ 6 h 48"/>
                <a:gd name="T2" fmla="*/ 12 w 53"/>
                <a:gd name="T3" fmla="*/ 0 h 48"/>
                <a:gd name="T4" fmla="*/ 0 w 53"/>
                <a:gd name="T5" fmla="*/ 34 h 48"/>
                <a:gd name="T6" fmla="*/ 1 w 53"/>
                <a:gd name="T7" fmla="*/ 35 h 48"/>
                <a:gd name="T8" fmla="*/ 47 w 53"/>
                <a:gd name="T9" fmla="*/ 41 h 48"/>
                <a:gd name="T10" fmla="*/ 51 w 53"/>
                <a:gd name="T11" fmla="*/ 25 h 48"/>
                <a:gd name="T12" fmla="*/ 23 w 53"/>
                <a:gd name="T13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8">
                  <a:moveTo>
                    <a:pt x="23" y="6"/>
                  </a:moveTo>
                  <a:cubicBezTo>
                    <a:pt x="19" y="5"/>
                    <a:pt x="16" y="3"/>
                    <a:pt x="12" y="0"/>
                  </a:cubicBezTo>
                  <a:cubicBezTo>
                    <a:pt x="10" y="13"/>
                    <a:pt x="5" y="24"/>
                    <a:pt x="0" y="34"/>
                  </a:cubicBezTo>
                  <a:cubicBezTo>
                    <a:pt x="0" y="34"/>
                    <a:pt x="1" y="34"/>
                    <a:pt x="1" y="35"/>
                  </a:cubicBezTo>
                  <a:cubicBezTo>
                    <a:pt x="15" y="43"/>
                    <a:pt x="32" y="48"/>
                    <a:pt x="47" y="41"/>
                  </a:cubicBezTo>
                  <a:cubicBezTo>
                    <a:pt x="53" y="38"/>
                    <a:pt x="53" y="31"/>
                    <a:pt x="51" y="25"/>
                  </a:cubicBezTo>
                  <a:cubicBezTo>
                    <a:pt x="46" y="15"/>
                    <a:pt x="33" y="11"/>
                    <a:pt x="23" y="6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10"/>
            <p:cNvSpPr>
              <a:spLocks noChangeArrowheads="1"/>
            </p:cNvSpPr>
            <p:nvPr/>
          </p:nvSpPr>
          <p:spPr bwMode="auto">
            <a:xfrm>
              <a:off x="3241" y="4006"/>
              <a:ext cx="1215" cy="201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762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3349" y="3170"/>
              <a:ext cx="981" cy="388"/>
            </a:xfrm>
            <a:custGeom>
              <a:avLst/>
              <a:gdLst>
                <a:gd name="T0" fmla="*/ 603 w 636"/>
                <a:gd name="T1" fmla="*/ 96 h 251"/>
                <a:gd name="T2" fmla="*/ 458 w 636"/>
                <a:gd name="T3" fmla="*/ 4 h 251"/>
                <a:gd name="T4" fmla="*/ 318 w 636"/>
                <a:gd name="T5" fmla="*/ 0 h 251"/>
                <a:gd name="T6" fmla="*/ 178 w 636"/>
                <a:gd name="T7" fmla="*/ 4 h 251"/>
                <a:gd name="T8" fmla="*/ 33 w 636"/>
                <a:gd name="T9" fmla="*/ 96 h 251"/>
                <a:gd name="T10" fmla="*/ 0 w 636"/>
                <a:gd name="T11" fmla="*/ 251 h 251"/>
                <a:gd name="T12" fmla="*/ 636 w 636"/>
                <a:gd name="T13" fmla="*/ 251 h 251"/>
                <a:gd name="T14" fmla="*/ 603 w 636"/>
                <a:gd name="T15" fmla="*/ 9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6" h="251">
                  <a:moveTo>
                    <a:pt x="603" y="96"/>
                  </a:moveTo>
                  <a:cubicBezTo>
                    <a:pt x="574" y="41"/>
                    <a:pt x="513" y="0"/>
                    <a:pt x="458" y="4"/>
                  </a:cubicBezTo>
                  <a:cubicBezTo>
                    <a:pt x="426" y="6"/>
                    <a:pt x="347" y="0"/>
                    <a:pt x="318" y="0"/>
                  </a:cubicBezTo>
                  <a:cubicBezTo>
                    <a:pt x="289" y="0"/>
                    <a:pt x="210" y="6"/>
                    <a:pt x="178" y="4"/>
                  </a:cubicBezTo>
                  <a:cubicBezTo>
                    <a:pt x="123" y="0"/>
                    <a:pt x="62" y="41"/>
                    <a:pt x="33" y="96"/>
                  </a:cubicBezTo>
                  <a:cubicBezTo>
                    <a:pt x="3" y="151"/>
                    <a:pt x="0" y="251"/>
                    <a:pt x="0" y="251"/>
                  </a:cubicBezTo>
                  <a:cubicBezTo>
                    <a:pt x="636" y="251"/>
                    <a:pt x="636" y="251"/>
                    <a:pt x="636" y="251"/>
                  </a:cubicBezTo>
                  <a:cubicBezTo>
                    <a:pt x="636" y="251"/>
                    <a:pt x="633" y="151"/>
                    <a:pt x="603" y="96"/>
                  </a:cubicBezTo>
                  <a:close/>
                </a:path>
              </a:pathLst>
            </a:custGeom>
            <a:solidFill>
              <a:srgbClr val="FE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3736" y="3200"/>
              <a:ext cx="207" cy="357"/>
            </a:xfrm>
            <a:custGeom>
              <a:avLst/>
              <a:gdLst>
                <a:gd name="T0" fmla="*/ 119 w 134"/>
                <a:gd name="T1" fmla="*/ 139 h 231"/>
                <a:gd name="T2" fmla="*/ 105 w 134"/>
                <a:gd name="T3" fmla="*/ 148 h 231"/>
                <a:gd name="T4" fmla="*/ 72 w 134"/>
                <a:gd name="T5" fmla="*/ 148 h 231"/>
                <a:gd name="T6" fmla="*/ 72 w 134"/>
                <a:gd name="T7" fmla="*/ 115 h 231"/>
                <a:gd name="T8" fmla="*/ 107 w 134"/>
                <a:gd name="T9" fmla="*/ 115 h 231"/>
                <a:gd name="T10" fmla="*/ 119 w 134"/>
                <a:gd name="T11" fmla="*/ 121 h 231"/>
                <a:gd name="T12" fmla="*/ 134 w 134"/>
                <a:gd name="T13" fmla="*/ 107 h 231"/>
                <a:gd name="T14" fmla="*/ 119 w 134"/>
                <a:gd name="T15" fmla="*/ 92 h 231"/>
                <a:gd name="T16" fmla="*/ 105 w 134"/>
                <a:gd name="T17" fmla="*/ 101 h 231"/>
                <a:gd name="T18" fmla="*/ 72 w 134"/>
                <a:gd name="T19" fmla="*/ 101 h 231"/>
                <a:gd name="T20" fmla="*/ 72 w 134"/>
                <a:gd name="T21" fmla="*/ 0 h 231"/>
                <a:gd name="T22" fmla="*/ 62 w 134"/>
                <a:gd name="T23" fmla="*/ 0 h 231"/>
                <a:gd name="T24" fmla="*/ 62 w 134"/>
                <a:gd name="T25" fmla="*/ 101 h 231"/>
                <a:gd name="T26" fmla="*/ 29 w 134"/>
                <a:gd name="T27" fmla="*/ 101 h 231"/>
                <a:gd name="T28" fmla="*/ 15 w 134"/>
                <a:gd name="T29" fmla="*/ 92 h 231"/>
                <a:gd name="T30" fmla="*/ 0 w 134"/>
                <a:gd name="T31" fmla="*/ 107 h 231"/>
                <a:gd name="T32" fmla="*/ 15 w 134"/>
                <a:gd name="T33" fmla="*/ 121 h 231"/>
                <a:gd name="T34" fmla="*/ 27 w 134"/>
                <a:gd name="T35" fmla="*/ 115 h 231"/>
                <a:gd name="T36" fmla="*/ 62 w 134"/>
                <a:gd name="T37" fmla="*/ 115 h 231"/>
                <a:gd name="T38" fmla="*/ 62 w 134"/>
                <a:gd name="T39" fmla="*/ 148 h 231"/>
                <a:gd name="T40" fmla="*/ 29 w 134"/>
                <a:gd name="T41" fmla="*/ 148 h 231"/>
                <a:gd name="T42" fmla="*/ 15 w 134"/>
                <a:gd name="T43" fmla="*/ 139 h 231"/>
                <a:gd name="T44" fmla="*/ 0 w 134"/>
                <a:gd name="T45" fmla="*/ 153 h 231"/>
                <a:gd name="T46" fmla="*/ 15 w 134"/>
                <a:gd name="T47" fmla="*/ 168 h 231"/>
                <a:gd name="T48" fmla="*/ 27 w 134"/>
                <a:gd name="T49" fmla="*/ 161 h 231"/>
                <a:gd name="T50" fmla="*/ 62 w 134"/>
                <a:gd name="T51" fmla="*/ 161 h 231"/>
                <a:gd name="T52" fmla="*/ 62 w 134"/>
                <a:gd name="T53" fmla="*/ 231 h 231"/>
                <a:gd name="T54" fmla="*/ 72 w 134"/>
                <a:gd name="T55" fmla="*/ 231 h 231"/>
                <a:gd name="T56" fmla="*/ 72 w 134"/>
                <a:gd name="T57" fmla="*/ 161 h 231"/>
                <a:gd name="T58" fmla="*/ 107 w 134"/>
                <a:gd name="T59" fmla="*/ 161 h 231"/>
                <a:gd name="T60" fmla="*/ 119 w 134"/>
                <a:gd name="T61" fmla="*/ 168 h 231"/>
                <a:gd name="T62" fmla="*/ 134 w 134"/>
                <a:gd name="T63" fmla="*/ 153 h 231"/>
                <a:gd name="T64" fmla="*/ 119 w 134"/>
                <a:gd name="T65" fmla="*/ 13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231">
                  <a:moveTo>
                    <a:pt x="119" y="139"/>
                  </a:moveTo>
                  <a:cubicBezTo>
                    <a:pt x="113" y="139"/>
                    <a:pt x="108" y="143"/>
                    <a:pt x="105" y="14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9" y="119"/>
                    <a:pt x="114" y="121"/>
                    <a:pt x="119" y="121"/>
                  </a:cubicBezTo>
                  <a:cubicBezTo>
                    <a:pt x="127" y="121"/>
                    <a:pt x="134" y="115"/>
                    <a:pt x="134" y="107"/>
                  </a:cubicBezTo>
                  <a:cubicBezTo>
                    <a:pt x="134" y="99"/>
                    <a:pt x="127" y="92"/>
                    <a:pt x="119" y="92"/>
                  </a:cubicBezTo>
                  <a:cubicBezTo>
                    <a:pt x="113" y="92"/>
                    <a:pt x="108" y="96"/>
                    <a:pt x="105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6" y="96"/>
                    <a:pt x="21" y="92"/>
                    <a:pt x="15" y="92"/>
                  </a:cubicBezTo>
                  <a:cubicBezTo>
                    <a:pt x="7" y="92"/>
                    <a:pt x="0" y="99"/>
                    <a:pt x="0" y="107"/>
                  </a:cubicBezTo>
                  <a:cubicBezTo>
                    <a:pt x="0" y="115"/>
                    <a:pt x="7" y="121"/>
                    <a:pt x="15" y="121"/>
                  </a:cubicBezTo>
                  <a:cubicBezTo>
                    <a:pt x="20" y="121"/>
                    <a:pt x="25" y="119"/>
                    <a:pt x="27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6" y="143"/>
                    <a:pt x="21" y="139"/>
                    <a:pt x="15" y="139"/>
                  </a:cubicBezTo>
                  <a:cubicBezTo>
                    <a:pt x="7" y="139"/>
                    <a:pt x="0" y="145"/>
                    <a:pt x="0" y="153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20" y="168"/>
                    <a:pt x="25" y="165"/>
                    <a:pt x="27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231"/>
                    <a:pt x="62" y="231"/>
                    <a:pt x="62" y="231"/>
                  </a:cubicBezTo>
                  <a:cubicBezTo>
                    <a:pt x="72" y="231"/>
                    <a:pt x="72" y="231"/>
                    <a:pt x="72" y="231"/>
                  </a:cubicBezTo>
                  <a:cubicBezTo>
                    <a:pt x="72" y="161"/>
                    <a:pt x="72" y="161"/>
                    <a:pt x="72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9" y="165"/>
                    <a:pt x="114" y="168"/>
                    <a:pt x="119" y="168"/>
                  </a:cubicBezTo>
                  <a:cubicBezTo>
                    <a:pt x="127" y="168"/>
                    <a:pt x="134" y="161"/>
                    <a:pt x="134" y="153"/>
                  </a:cubicBezTo>
                  <a:cubicBezTo>
                    <a:pt x="134" y="145"/>
                    <a:pt x="127" y="139"/>
                    <a:pt x="119" y="139"/>
                  </a:cubicBezTo>
                  <a:close/>
                </a:path>
              </a:pathLst>
            </a:custGeom>
            <a:solidFill>
              <a:srgbClr val="812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506" y="2645"/>
              <a:ext cx="185" cy="212"/>
            </a:xfrm>
            <a:custGeom>
              <a:avLst/>
              <a:gdLst>
                <a:gd name="T0" fmla="*/ 120 w 120"/>
                <a:gd name="T1" fmla="*/ 81 h 137"/>
                <a:gd name="T2" fmla="*/ 58 w 120"/>
                <a:gd name="T3" fmla="*/ 5 h 137"/>
                <a:gd name="T4" fmla="*/ 18 w 120"/>
                <a:gd name="T5" fmla="*/ 104 h 137"/>
                <a:gd name="T6" fmla="*/ 93 w 120"/>
                <a:gd name="T7" fmla="*/ 137 h 137"/>
                <a:gd name="T8" fmla="*/ 120 w 120"/>
                <a:gd name="T9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37">
                  <a:moveTo>
                    <a:pt x="120" y="81"/>
                  </a:moveTo>
                  <a:cubicBezTo>
                    <a:pt x="120" y="81"/>
                    <a:pt x="106" y="0"/>
                    <a:pt x="58" y="5"/>
                  </a:cubicBezTo>
                  <a:cubicBezTo>
                    <a:pt x="10" y="9"/>
                    <a:pt x="0" y="75"/>
                    <a:pt x="18" y="104"/>
                  </a:cubicBezTo>
                  <a:cubicBezTo>
                    <a:pt x="37" y="133"/>
                    <a:pt x="93" y="137"/>
                    <a:pt x="93" y="137"/>
                  </a:cubicBezTo>
                  <a:lnTo>
                    <a:pt x="120" y="81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3514" y="2650"/>
              <a:ext cx="146" cy="125"/>
            </a:xfrm>
            <a:custGeom>
              <a:avLst/>
              <a:gdLst>
                <a:gd name="T0" fmla="*/ 95 w 95"/>
                <a:gd name="T1" fmla="*/ 27 h 81"/>
                <a:gd name="T2" fmla="*/ 53 w 95"/>
                <a:gd name="T3" fmla="*/ 2 h 81"/>
                <a:gd name="T4" fmla="*/ 6 w 95"/>
                <a:gd name="T5" fmla="*/ 81 h 81"/>
                <a:gd name="T6" fmla="*/ 95 w 95"/>
                <a:gd name="T7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95" y="27"/>
                  </a:moveTo>
                  <a:cubicBezTo>
                    <a:pt x="86" y="12"/>
                    <a:pt x="72" y="0"/>
                    <a:pt x="53" y="2"/>
                  </a:cubicBezTo>
                  <a:cubicBezTo>
                    <a:pt x="14" y="5"/>
                    <a:pt x="0" y="49"/>
                    <a:pt x="6" y="81"/>
                  </a:cubicBezTo>
                  <a:cubicBezTo>
                    <a:pt x="15" y="54"/>
                    <a:pt x="39" y="20"/>
                    <a:pt x="95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3566" y="2715"/>
              <a:ext cx="100" cy="103"/>
            </a:xfrm>
            <a:custGeom>
              <a:avLst/>
              <a:gdLst>
                <a:gd name="T0" fmla="*/ 44 w 65"/>
                <a:gd name="T1" fmla="*/ 67 h 67"/>
                <a:gd name="T2" fmla="*/ 4 w 65"/>
                <a:gd name="T3" fmla="*/ 30 h 67"/>
                <a:gd name="T4" fmla="*/ 36 w 65"/>
                <a:gd name="T5" fmla="*/ 2 h 67"/>
                <a:gd name="T6" fmla="*/ 64 w 65"/>
                <a:gd name="T7" fmla="*/ 49 h 67"/>
                <a:gd name="T8" fmla="*/ 44 w 65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7">
                  <a:moveTo>
                    <a:pt x="44" y="67"/>
                  </a:moveTo>
                  <a:cubicBezTo>
                    <a:pt x="44" y="67"/>
                    <a:pt x="0" y="57"/>
                    <a:pt x="4" y="30"/>
                  </a:cubicBezTo>
                  <a:cubicBezTo>
                    <a:pt x="8" y="2"/>
                    <a:pt x="22" y="3"/>
                    <a:pt x="36" y="2"/>
                  </a:cubicBezTo>
                  <a:cubicBezTo>
                    <a:pt x="50" y="0"/>
                    <a:pt x="65" y="32"/>
                    <a:pt x="64" y="49"/>
                  </a:cubicBezTo>
                  <a:lnTo>
                    <a:pt x="44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3987" y="2645"/>
              <a:ext cx="185" cy="212"/>
            </a:xfrm>
            <a:custGeom>
              <a:avLst/>
              <a:gdLst>
                <a:gd name="T0" fmla="*/ 0 w 120"/>
                <a:gd name="T1" fmla="*/ 81 h 137"/>
                <a:gd name="T2" fmla="*/ 62 w 120"/>
                <a:gd name="T3" fmla="*/ 5 h 137"/>
                <a:gd name="T4" fmla="*/ 102 w 120"/>
                <a:gd name="T5" fmla="*/ 104 h 137"/>
                <a:gd name="T6" fmla="*/ 27 w 120"/>
                <a:gd name="T7" fmla="*/ 137 h 137"/>
                <a:gd name="T8" fmla="*/ 0 w 120"/>
                <a:gd name="T9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37">
                  <a:moveTo>
                    <a:pt x="0" y="81"/>
                  </a:moveTo>
                  <a:cubicBezTo>
                    <a:pt x="0" y="81"/>
                    <a:pt x="14" y="0"/>
                    <a:pt x="62" y="5"/>
                  </a:cubicBezTo>
                  <a:cubicBezTo>
                    <a:pt x="110" y="9"/>
                    <a:pt x="120" y="75"/>
                    <a:pt x="102" y="104"/>
                  </a:cubicBezTo>
                  <a:cubicBezTo>
                    <a:pt x="83" y="133"/>
                    <a:pt x="27" y="137"/>
                    <a:pt x="27" y="137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4018" y="2650"/>
              <a:ext cx="147" cy="125"/>
            </a:xfrm>
            <a:custGeom>
              <a:avLst/>
              <a:gdLst>
                <a:gd name="T0" fmla="*/ 0 w 95"/>
                <a:gd name="T1" fmla="*/ 27 h 81"/>
                <a:gd name="T2" fmla="*/ 42 w 95"/>
                <a:gd name="T3" fmla="*/ 2 h 81"/>
                <a:gd name="T4" fmla="*/ 89 w 95"/>
                <a:gd name="T5" fmla="*/ 81 h 81"/>
                <a:gd name="T6" fmla="*/ 0 w 95"/>
                <a:gd name="T7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0" y="27"/>
                  </a:moveTo>
                  <a:cubicBezTo>
                    <a:pt x="9" y="12"/>
                    <a:pt x="23" y="0"/>
                    <a:pt x="42" y="2"/>
                  </a:cubicBezTo>
                  <a:cubicBezTo>
                    <a:pt x="81" y="5"/>
                    <a:pt x="95" y="49"/>
                    <a:pt x="89" y="81"/>
                  </a:cubicBezTo>
                  <a:cubicBezTo>
                    <a:pt x="80" y="54"/>
                    <a:pt x="56" y="20"/>
                    <a:pt x="0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4012" y="2715"/>
              <a:ext cx="100" cy="103"/>
            </a:xfrm>
            <a:custGeom>
              <a:avLst/>
              <a:gdLst>
                <a:gd name="T0" fmla="*/ 21 w 65"/>
                <a:gd name="T1" fmla="*/ 67 h 67"/>
                <a:gd name="T2" fmla="*/ 61 w 65"/>
                <a:gd name="T3" fmla="*/ 30 h 67"/>
                <a:gd name="T4" fmla="*/ 29 w 65"/>
                <a:gd name="T5" fmla="*/ 2 h 67"/>
                <a:gd name="T6" fmla="*/ 1 w 65"/>
                <a:gd name="T7" fmla="*/ 49 h 67"/>
                <a:gd name="T8" fmla="*/ 21 w 65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7">
                  <a:moveTo>
                    <a:pt x="21" y="67"/>
                  </a:moveTo>
                  <a:cubicBezTo>
                    <a:pt x="21" y="67"/>
                    <a:pt x="65" y="57"/>
                    <a:pt x="61" y="30"/>
                  </a:cubicBezTo>
                  <a:cubicBezTo>
                    <a:pt x="57" y="2"/>
                    <a:pt x="43" y="3"/>
                    <a:pt x="29" y="2"/>
                  </a:cubicBezTo>
                  <a:cubicBezTo>
                    <a:pt x="15" y="0"/>
                    <a:pt x="0" y="32"/>
                    <a:pt x="1" y="49"/>
                  </a:cubicBezTo>
                  <a:lnTo>
                    <a:pt x="21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3460" y="2717"/>
              <a:ext cx="759" cy="606"/>
            </a:xfrm>
            <a:custGeom>
              <a:avLst/>
              <a:gdLst>
                <a:gd name="T0" fmla="*/ 472 w 492"/>
                <a:gd name="T1" fmla="*/ 242 h 393"/>
                <a:gd name="T2" fmla="*/ 341 w 492"/>
                <a:gd name="T3" fmla="*/ 10 h 393"/>
                <a:gd name="T4" fmla="*/ 246 w 492"/>
                <a:gd name="T5" fmla="*/ 1 h 393"/>
                <a:gd name="T6" fmla="*/ 151 w 492"/>
                <a:gd name="T7" fmla="*/ 10 h 393"/>
                <a:gd name="T8" fmla="*/ 20 w 492"/>
                <a:gd name="T9" fmla="*/ 242 h 393"/>
                <a:gd name="T10" fmla="*/ 246 w 492"/>
                <a:gd name="T11" fmla="*/ 393 h 393"/>
                <a:gd name="T12" fmla="*/ 472 w 492"/>
                <a:gd name="T13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393">
                  <a:moveTo>
                    <a:pt x="472" y="242"/>
                  </a:moveTo>
                  <a:cubicBezTo>
                    <a:pt x="450" y="105"/>
                    <a:pt x="381" y="21"/>
                    <a:pt x="341" y="10"/>
                  </a:cubicBezTo>
                  <a:cubicBezTo>
                    <a:pt x="304" y="0"/>
                    <a:pt x="262" y="1"/>
                    <a:pt x="246" y="1"/>
                  </a:cubicBezTo>
                  <a:cubicBezTo>
                    <a:pt x="230" y="1"/>
                    <a:pt x="188" y="0"/>
                    <a:pt x="151" y="10"/>
                  </a:cubicBezTo>
                  <a:cubicBezTo>
                    <a:pt x="111" y="21"/>
                    <a:pt x="42" y="105"/>
                    <a:pt x="20" y="242"/>
                  </a:cubicBezTo>
                  <a:cubicBezTo>
                    <a:pt x="0" y="369"/>
                    <a:pt x="171" y="393"/>
                    <a:pt x="246" y="393"/>
                  </a:cubicBezTo>
                  <a:cubicBezTo>
                    <a:pt x="321" y="393"/>
                    <a:pt x="492" y="369"/>
                    <a:pt x="472" y="242"/>
                  </a:cubicBez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3535" y="2886"/>
              <a:ext cx="64" cy="54"/>
            </a:xfrm>
            <a:custGeom>
              <a:avLst/>
              <a:gdLst>
                <a:gd name="T0" fmla="*/ 40 w 41"/>
                <a:gd name="T1" fmla="*/ 27 h 35"/>
                <a:gd name="T2" fmla="*/ 12 w 41"/>
                <a:gd name="T3" fmla="*/ 0 h 35"/>
                <a:gd name="T4" fmla="*/ 0 w 41"/>
                <a:gd name="T5" fmla="*/ 26 h 35"/>
                <a:gd name="T6" fmla="*/ 40 w 41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40" y="27"/>
                  </a:moveTo>
                  <a:cubicBezTo>
                    <a:pt x="41" y="19"/>
                    <a:pt x="25" y="8"/>
                    <a:pt x="12" y="0"/>
                  </a:cubicBezTo>
                  <a:cubicBezTo>
                    <a:pt x="8" y="8"/>
                    <a:pt x="4" y="17"/>
                    <a:pt x="0" y="26"/>
                  </a:cubicBezTo>
                  <a:cubicBezTo>
                    <a:pt x="18" y="32"/>
                    <a:pt x="38" y="35"/>
                    <a:pt x="40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"/>
            <p:cNvSpPr/>
            <p:nvPr/>
          </p:nvSpPr>
          <p:spPr bwMode="auto">
            <a:xfrm>
              <a:off x="3512" y="2953"/>
              <a:ext cx="70" cy="45"/>
            </a:xfrm>
            <a:custGeom>
              <a:avLst/>
              <a:gdLst>
                <a:gd name="T0" fmla="*/ 42 w 45"/>
                <a:gd name="T1" fmla="*/ 14 h 29"/>
                <a:gd name="T2" fmla="*/ 9 w 45"/>
                <a:gd name="T3" fmla="*/ 0 h 29"/>
                <a:gd name="T4" fmla="*/ 0 w 45"/>
                <a:gd name="T5" fmla="*/ 29 h 29"/>
                <a:gd name="T6" fmla="*/ 42 w 45"/>
                <a:gd name="T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9">
                  <a:moveTo>
                    <a:pt x="42" y="14"/>
                  </a:moveTo>
                  <a:cubicBezTo>
                    <a:pt x="41" y="7"/>
                    <a:pt x="24" y="2"/>
                    <a:pt x="9" y="0"/>
                  </a:cubicBezTo>
                  <a:cubicBezTo>
                    <a:pt x="5" y="9"/>
                    <a:pt x="2" y="19"/>
                    <a:pt x="0" y="29"/>
                  </a:cubicBezTo>
                  <a:cubicBezTo>
                    <a:pt x="21" y="28"/>
                    <a:pt x="45" y="23"/>
                    <a:pt x="42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4080" y="2886"/>
              <a:ext cx="63" cy="54"/>
            </a:xfrm>
            <a:custGeom>
              <a:avLst/>
              <a:gdLst>
                <a:gd name="T0" fmla="*/ 1 w 41"/>
                <a:gd name="T1" fmla="*/ 27 h 35"/>
                <a:gd name="T2" fmla="*/ 41 w 41"/>
                <a:gd name="T3" fmla="*/ 26 h 35"/>
                <a:gd name="T4" fmla="*/ 29 w 41"/>
                <a:gd name="T5" fmla="*/ 0 h 35"/>
                <a:gd name="T6" fmla="*/ 1 w 41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1" y="27"/>
                  </a:moveTo>
                  <a:cubicBezTo>
                    <a:pt x="3" y="35"/>
                    <a:pt x="23" y="32"/>
                    <a:pt x="41" y="26"/>
                  </a:cubicBezTo>
                  <a:cubicBezTo>
                    <a:pt x="37" y="17"/>
                    <a:pt x="33" y="8"/>
                    <a:pt x="29" y="0"/>
                  </a:cubicBezTo>
                  <a:cubicBezTo>
                    <a:pt x="16" y="8"/>
                    <a:pt x="0" y="19"/>
                    <a:pt x="1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"/>
            <p:cNvSpPr/>
            <p:nvPr/>
          </p:nvSpPr>
          <p:spPr bwMode="auto">
            <a:xfrm>
              <a:off x="4097" y="2953"/>
              <a:ext cx="69" cy="45"/>
            </a:xfrm>
            <a:custGeom>
              <a:avLst/>
              <a:gdLst>
                <a:gd name="T0" fmla="*/ 3 w 45"/>
                <a:gd name="T1" fmla="*/ 14 h 29"/>
                <a:gd name="T2" fmla="*/ 45 w 45"/>
                <a:gd name="T3" fmla="*/ 29 h 29"/>
                <a:gd name="T4" fmla="*/ 36 w 45"/>
                <a:gd name="T5" fmla="*/ 0 h 29"/>
                <a:gd name="T6" fmla="*/ 3 w 45"/>
                <a:gd name="T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9">
                  <a:moveTo>
                    <a:pt x="3" y="14"/>
                  </a:moveTo>
                  <a:cubicBezTo>
                    <a:pt x="0" y="23"/>
                    <a:pt x="24" y="28"/>
                    <a:pt x="45" y="29"/>
                  </a:cubicBezTo>
                  <a:cubicBezTo>
                    <a:pt x="43" y="19"/>
                    <a:pt x="40" y="9"/>
                    <a:pt x="36" y="0"/>
                  </a:cubicBezTo>
                  <a:cubicBezTo>
                    <a:pt x="21" y="2"/>
                    <a:pt x="4" y="7"/>
                    <a:pt x="3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"/>
            <p:cNvSpPr/>
            <p:nvPr/>
          </p:nvSpPr>
          <p:spPr bwMode="auto">
            <a:xfrm>
              <a:off x="3725" y="2718"/>
              <a:ext cx="228" cy="158"/>
            </a:xfrm>
            <a:custGeom>
              <a:avLst/>
              <a:gdLst>
                <a:gd name="T0" fmla="*/ 20 w 148"/>
                <a:gd name="T1" fmla="*/ 31 h 102"/>
                <a:gd name="T2" fmla="*/ 26 w 148"/>
                <a:gd name="T3" fmla="*/ 46 h 102"/>
                <a:gd name="T4" fmla="*/ 58 w 148"/>
                <a:gd name="T5" fmla="*/ 39 h 102"/>
                <a:gd name="T6" fmla="*/ 60 w 148"/>
                <a:gd name="T7" fmla="*/ 56 h 102"/>
                <a:gd name="T8" fmla="*/ 35 w 148"/>
                <a:gd name="T9" fmla="*/ 66 h 102"/>
                <a:gd name="T10" fmla="*/ 40 w 148"/>
                <a:gd name="T11" fmla="*/ 78 h 102"/>
                <a:gd name="T12" fmla="*/ 62 w 148"/>
                <a:gd name="T13" fmla="*/ 73 h 102"/>
                <a:gd name="T14" fmla="*/ 63 w 148"/>
                <a:gd name="T15" fmla="*/ 76 h 102"/>
                <a:gd name="T16" fmla="*/ 74 w 148"/>
                <a:gd name="T17" fmla="*/ 102 h 102"/>
                <a:gd name="T18" fmla="*/ 85 w 148"/>
                <a:gd name="T19" fmla="*/ 76 h 102"/>
                <a:gd name="T20" fmla="*/ 86 w 148"/>
                <a:gd name="T21" fmla="*/ 73 h 102"/>
                <a:gd name="T22" fmla="*/ 108 w 148"/>
                <a:gd name="T23" fmla="*/ 78 h 102"/>
                <a:gd name="T24" fmla="*/ 113 w 148"/>
                <a:gd name="T25" fmla="*/ 66 h 102"/>
                <a:gd name="T26" fmla="*/ 88 w 148"/>
                <a:gd name="T27" fmla="*/ 56 h 102"/>
                <a:gd name="T28" fmla="*/ 90 w 148"/>
                <a:gd name="T29" fmla="*/ 39 h 102"/>
                <a:gd name="T30" fmla="*/ 122 w 148"/>
                <a:gd name="T31" fmla="*/ 46 h 102"/>
                <a:gd name="T32" fmla="*/ 128 w 148"/>
                <a:gd name="T33" fmla="*/ 31 h 102"/>
                <a:gd name="T34" fmla="*/ 92 w 148"/>
                <a:gd name="T35" fmla="*/ 18 h 102"/>
                <a:gd name="T36" fmla="*/ 94 w 148"/>
                <a:gd name="T37" fmla="*/ 1 h 102"/>
                <a:gd name="T38" fmla="*/ 74 w 148"/>
                <a:gd name="T39" fmla="*/ 0 h 102"/>
                <a:gd name="T40" fmla="*/ 54 w 148"/>
                <a:gd name="T41" fmla="*/ 1 h 102"/>
                <a:gd name="T42" fmla="*/ 56 w 148"/>
                <a:gd name="T43" fmla="*/ 18 h 102"/>
                <a:gd name="T44" fmla="*/ 20 w 148"/>
                <a:gd name="T45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8" h="102">
                  <a:moveTo>
                    <a:pt x="20" y="31"/>
                  </a:moveTo>
                  <a:cubicBezTo>
                    <a:pt x="0" y="41"/>
                    <a:pt x="6" y="52"/>
                    <a:pt x="26" y="46"/>
                  </a:cubicBezTo>
                  <a:cubicBezTo>
                    <a:pt x="38" y="42"/>
                    <a:pt x="50" y="40"/>
                    <a:pt x="58" y="39"/>
                  </a:cubicBezTo>
                  <a:cubicBezTo>
                    <a:pt x="58" y="45"/>
                    <a:pt x="59" y="50"/>
                    <a:pt x="60" y="56"/>
                  </a:cubicBezTo>
                  <a:cubicBezTo>
                    <a:pt x="52" y="58"/>
                    <a:pt x="42" y="62"/>
                    <a:pt x="35" y="66"/>
                  </a:cubicBezTo>
                  <a:cubicBezTo>
                    <a:pt x="19" y="74"/>
                    <a:pt x="24" y="84"/>
                    <a:pt x="40" y="78"/>
                  </a:cubicBezTo>
                  <a:cubicBezTo>
                    <a:pt x="48" y="76"/>
                    <a:pt x="56" y="74"/>
                    <a:pt x="62" y="73"/>
                  </a:cubicBezTo>
                  <a:cubicBezTo>
                    <a:pt x="62" y="74"/>
                    <a:pt x="62" y="75"/>
                    <a:pt x="63" y="76"/>
                  </a:cubicBezTo>
                  <a:cubicBezTo>
                    <a:pt x="65" y="90"/>
                    <a:pt x="71" y="102"/>
                    <a:pt x="74" y="102"/>
                  </a:cubicBezTo>
                  <a:cubicBezTo>
                    <a:pt x="77" y="102"/>
                    <a:pt x="83" y="90"/>
                    <a:pt x="85" y="76"/>
                  </a:cubicBezTo>
                  <a:cubicBezTo>
                    <a:pt x="86" y="75"/>
                    <a:pt x="86" y="74"/>
                    <a:pt x="86" y="73"/>
                  </a:cubicBezTo>
                  <a:cubicBezTo>
                    <a:pt x="92" y="74"/>
                    <a:pt x="100" y="76"/>
                    <a:pt x="108" y="78"/>
                  </a:cubicBezTo>
                  <a:cubicBezTo>
                    <a:pt x="124" y="84"/>
                    <a:pt x="129" y="74"/>
                    <a:pt x="113" y="66"/>
                  </a:cubicBezTo>
                  <a:cubicBezTo>
                    <a:pt x="106" y="62"/>
                    <a:pt x="96" y="58"/>
                    <a:pt x="88" y="56"/>
                  </a:cubicBezTo>
                  <a:cubicBezTo>
                    <a:pt x="89" y="50"/>
                    <a:pt x="90" y="45"/>
                    <a:pt x="90" y="39"/>
                  </a:cubicBezTo>
                  <a:cubicBezTo>
                    <a:pt x="98" y="40"/>
                    <a:pt x="110" y="42"/>
                    <a:pt x="122" y="46"/>
                  </a:cubicBezTo>
                  <a:cubicBezTo>
                    <a:pt x="142" y="52"/>
                    <a:pt x="148" y="41"/>
                    <a:pt x="128" y="31"/>
                  </a:cubicBezTo>
                  <a:cubicBezTo>
                    <a:pt x="117" y="25"/>
                    <a:pt x="102" y="21"/>
                    <a:pt x="92" y="18"/>
                  </a:cubicBezTo>
                  <a:cubicBezTo>
                    <a:pt x="93" y="12"/>
                    <a:pt x="93" y="6"/>
                    <a:pt x="94" y="1"/>
                  </a:cubicBezTo>
                  <a:cubicBezTo>
                    <a:pt x="86" y="0"/>
                    <a:pt x="79" y="0"/>
                    <a:pt x="74" y="0"/>
                  </a:cubicBezTo>
                  <a:cubicBezTo>
                    <a:pt x="69" y="0"/>
                    <a:pt x="62" y="0"/>
                    <a:pt x="54" y="1"/>
                  </a:cubicBezTo>
                  <a:cubicBezTo>
                    <a:pt x="55" y="6"/>
                    <a:pt x="55" y="12"/>
                    <a:pt x="56" y="18"/>
                  </a:cubicBezTo>
                  <a:cubicBezTo>
                    <a:pt x="46" y="21"/>
                    <a:pt x="31" y="25"/>
                    <a:pt x="20" y="31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3460" y="3025"/>
              <a:ext cx="759" cy="298"/>
            </a:xfrm>
            <a:custGeom>
              <a:avLst/>
              <a:gdLst>
                <a:gd name="T0" fmla="*/ 395 w 492"/>
                <a:gd name="T1" fmla="*/ 50 h 193"/>
                <a:gd name="T2" fmla="*/ 318 w 492"/>
                <a:gd name="T3" fmla="*/ 26 h 193"/>
                <a:gd name="T4" fmla="*/ 257 w 492"/>
                <a:gd name="T5" fmla="*/ 0 h 193"/>
                <a:gd name="T6" fmla="*/ 235 w 492"/>
                <a:gd name="T7" fmla="*/ 0 h 193"/>
                <a:gd name="T8" fmla="*/ 174 w 492"/>
                <a:gd name="T9" fmla="*/ 26 h 193"/>
                <a:gd name="T10" fmla="*/ 97 w 492"/>
                <a:gd name="T11" fmla="*/ 50 h 193"/>
                <a:gd name="T12" fmla="*/ 21 w 492"/>
                <a:gd name="T13" fmla="*/ 37 h 193"/>
                <a:gd name="T14" fmla="*/ 20 w 492"/>
                <a:gd name="T15" fmla="*/ 42 h 193"/>
                <a:gd name="T16" fmla="*/ 246 w 492"/>
                <a:gd name="T17" fmla="*/ 193 h 193"/>
                <a:gd name="T18" fmla="*/ 472 w 492"/>
                <a:gd name="T19" fmla="*/ 42 h 193"/>
                <a:gd name="T20" fmla="*/ 471 w 492"/>
                <a:gd name="T21" fmla="*/ 37 h 193"/>
                <a:gd name="T22" fmla="*/ 395 w 492"/>
                <a:gd name="T23" fmla="*/ 5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2" h="193">
                  <a:moveTo>
                    <a:pt x="395" y="50"/>
                  </a:moveTo>
                  <a:cubicBezTo>
                    <a:pt x="361" y="56"/>
                    <a:pt x="335" y="52"/>
                    <a:pt x="318" y="26"/>
                  </a:cubicBezTo>
                  <a:cubicBezTo>
                    <a:pt x="300" y="0"/>
                    <a:pt x="257" y="0"/>
                    <a:pt x="257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5" y="0"/>
                    <a:pt x="192" y="0"/>
                    <a:pt x="174" y="26"/>
                  </a:cubicBezTo>
                  <a:cubicBezTo>
                    <a:pt x="157" y="52"/>
                    <a:pt x="131" y="56"/>
                    <a:pt x="97" y="50"/>
                  </a:cubicBezTo>
                  <a:cubicBezTo>
                    <a:pt x="74" y="47"/>
                    <a:pt x="45" y="34"/>
                    <a:pt x="21" y="37"/>
                  </a:cubicBezTo>
                  <a:cubicBezTo>
                    <a:pt x="21" y="39"/>
                    <a:pt x="21" y="41"/>
                    <a:pt x="20" y="42"/>
                  </a:cubicBezTo>
                  <a:cubicBezTo>
                    <a:pt x="0" y="169"/>
                    <a:pt x="171" y="193"/>
                    <a:pt x="246" y="193"/>
                  </a:cubicBezTo>
                  <a:cubicBezTo>
                    <a:pt x="321" y="193"/>
                    <a:pt x="492" y="169"/>
                    <a:pt x="472" y="42"/>
                  </a:cubicBezTo>
                  <a:cubicBezTo>
                    <a:pt x="471" y="41"/>
                    <a:pt x="471" y="39"/>
                    <a:pt x="471" y="37"/>
                  </a:cubicBezTo>
                  <a:cubicBezTo>
                    <a:pt x="447" y="34"/>
                    <a:pt x="418" y="47"/>
                    <a:pt x="395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26"/>
            <p:cNvSpPr>
              <a:spLocks noChangeArrowheads="1"/>
            </p:cNvSpPr>
            <p:nvPr/>
          </p:nvSpPr>
          <p:spPr bwMode="auto">
            <a:xfrm>
              <a:off x="3637" y="2965"/>
              <a:ext cx="56" cy="56"/>
            </a:xfrm>
            <a:prstGeom prst="ellipse">
              <a:avLst/>
            </a:pr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27"/>
            <p:cNvSpPr>
              <a:spLocks noChangeArrowheads="1"/>
            </p:cNvSpPr>
            <p:nvPr/>
          </p:nvSpPr>
          <p:spPr bwMode="auto">
            <a:xfrm>
              <a:off x="3986" y="2965"/>
              <a:ext cx="55" cy="56"/>
            </a:xfrm>
            <a:prstGeom prst="ellipse">
              <a:avLst/>
            </a:pr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3771" y="2981"/>
              <a:ext cx="136" cy="88"/>
            </a:xfrm>
            <a:custGeom>
              <a:avLst/>
              <a:gdLst>
                <a:gd name="T0" fmla="*/ 44 w 88"/>
                <a:gd name="T1" fmla="*/ 0 h 57"/>
                <a:gd name="T2" fmla="*/ 1 w 88"/>
                <a:gd name="T3" fmla="*/ 21 h 57"/>
                <a:gd name="T4" fmla="*/ 44 w 88"/>
                <a:gd name="T5" fmla="*/ 57 h 57"/>
                <a:gd name="T6" fmla="*/ 87 w 88"/>
                <a:gd name="T7" fmla="*/ 21 h 57"/>
                <a:gd name="T8" fmla="*/ 44 w 88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7">
                  <a:moveTo>
                    <a:pt x="44" y="0"/>
                  </a:moveTo>
                  <a:cubicBezTo>
                    <a:pt x="32" y="0"/>
                    <a:pt x="0" y="8"/>
                    <a:pt x="1" y="21"/>
                  </a:cubicBezTo>
                  <a:cubicBezTo>
                    <a:pt x="4" y="42"/>
                    <a:pt x="34" y="57"/>
                    <a:pt x="44" y="57"/>
                  </a:cubicBezTo>
                  <a:cubicBezTo>
                    <a:pt x="54" y="57"/>
                    <a:pt x="84" y="42"/>
                    <a:pt x="87" y="21"/>
                  </a:cubicBezTo>
                  <a:cubicBezTo>
                    <a:pt x="88" y="8"/>
                    <a:pt x="56" y="0"/>
                    <a:pt x="44" y="0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3683" y="2681"/>
              <a:ext cx="312" cy="100"/>
            </a:xfrm>
            <a:custGeom>
              <a:avLst/>
              <a:gdLst>
                <a:gd name="T0" fmla="*/ 195 w 202"/>
                <a:gd name="T1" fmla="*/ 16 h 65"/>
                <a:gd name="T2" fmla="*/ 174 w 202"/>
                <a:gd name="T3" fmla="*/ 0 h 65"/>
                <a:gd name="T4" fmla="*/ 101 w 202"/>
                <a:gd name="T5" fmla="*/ 11 h 65"/>
                <a:gd name="T6" fmla="*/ 28 w 202"/>
                <a:gd name="T7" fmla="*/ 0 h 65"/>
                <a:gd name="T8" fmla="*/ 7 w 202"/>
                <a:gd name="T9" fmla="*/ 16 h 65"/>
                <a:gd name="T10" fmla="*/ 12 w 202"/>
                <a:gd name="T11" fmla="*/ 48 h 65"/>
                <a:gd name="T12" fmla="*/ 101 w 202"/>
                <a:gd name="T13" fmla="*/ 65 h 65"/>
                <a:gd name="T14" fmla="*/ 190 w 202"/>
                <a:gd name="T15" fmla="*/ 48 h 65"/>
                <a:gd name="T16" fmla="*/ 195 w 202"/>
                <a:gd name="T17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65">
                  <a:moveTo>
                    <a:pt x="195" y="16"/>
                  </a:moveTo>
                  <a:cubicBezTo>
                    <a:pt x="193" y="8"/>
                    <a:pt x="174" y="0"/>
                    <a:pt x="174" y="0"/>
                  </a:cubicBezTo>
                  <a:cubicBezTo>
                    <a:pt x="174" y="0"/>
                    <a:pt x="145" y="11"/>
                    <a:pt x="101" y="11"/>
                  </a:cubicBezTo>
                  <a:cubicBezTo>
                    <a:pt x="57" y="11"/>
                    <a:pt x="28" y="0"/>
                    <a:pt x="28" y="0"/>
                  </a:cubicBezTo>
                  <a:cubicBezTo>
                    <a:pt x="28" y="0"/>
                    <a:pt x="9" y="8"/>
                    <a:pt x="7" y="16"/>
                  </a:cubicBezTo>
                  <a:cubicBezTo>
                    <a:pt x="6" y="24"/>
                    <a:pt x="0" y="42"/>
                    <a:pt x="12" y="48"/>
                  </a:cubicBezTo>
                  <a:cubicBezTo>
                    <a:pt x="22" y="54"/>
                    <a:pt x="54" y="65"/>
                    <a:pt x="101" y="65"/>
                  </a:cubicBezTo>
                  <a:cubicBezTo>
                    <a:pt x="148" y="65"/>
                    <a:pt x="180" y="54"/>
                    <a:pt x="190" y="48"/>
                  </a:cubicBezTo>
                  <a:cubicBezTo>
                    <a:pt x="202" y="42"/>
                    <a:pt x="196" y="24"/>
                    <a:pt x="19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3702" y="2584"/>
              <a:ext cx="275" cy="146"/>
            </a:xfrm>
            <a:custGeom>
              <a:avLst/>
              <a:gdLst>
                <a:gd name="T0" fmla="*/ 178 w 178"/>
                <a:gd name="T1" fmla="*/ 75 h 95"/>
                <a:gd name="T2" fmla="*/ 89 w 178"/>
                <a:gd name="T3" fmla="*/ 0 h 95"/>
                <a:gd name="T4" fmla="*/ 0 w 178"/>
                <a:gd name="T5" fmla="*/ 75 h 95"/>
                <a:gd name="T6" fmla="*/ 89 w 178"/>
                <a:gd name="T7" fmla="*/ 95 h 95"/>
                <a:gd name="T8" fmla="*/ 178 w 178"/>
                <a:gd name="T9" fmla="*/ 7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95">
                  <a:moveTo>
                    <a:pt x="178" y="75"/>
                  </a:moveTo>
                  <a:cubicBezTo>
                    <a:pt x="178" y="75"/>
                    <a:pt x="167" y="0"/>
                    <a:pt x="89" y="0"/>
                  </a:cubicBezTo>
                  <a:cubicBezTo>
                    <a:pt x="11" y="0"/>
                    <a:pt x="0" y="75"/>
                    <a:pt x="0" y="75"/>
                  </a:cubicBezTo>
                  <a:cubicBezTo>
                    <a:pt x="0" y="75"/>
                    <a:pt x="26" y="95"/>
                    <a:pt x="89" y="95"/>
                  </a:cubicBezTo>
                  <a:cubicBezTo>
                    <a:pt x="152" y="95"/>
                    <a:pt x="178" y="75"/>
                    <a:pt x="178" y="75"/>
                  </a:cubicBezTo>
                  <a:close/>
                </a:path>
              </a:pathLst>
            </a:custGeom>
            <a:solidFill>
              <a:srgbClr val="FE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31"/>
            <p:cNvSpPr>
              <a:spLocks noChangeArrowheads="1"/>
            </p:cNvSpPr>
            <p:nvPr/>
          </p:nvSpPr>
          <p:spPr bwMode="auto">
            <a:xfrm>
              <a:off x="3816" y="2561"/>
              <a:ext cx="46" cy="46"/>
            </a:xfrm>
            <a:prstGeom prst="ellipse">
              <a:avLst/>
            </a:prstGeom>
            <a:solidFill>
              <a:srgbClr val="FF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3737" y="2605"/>
              <a:ext cx="76" cy="107"/>
            </a:xfrm>
            <a:custGeom>
              <a:avLst/>
              <a:gdLst>
                <a:gd name="T0" fmla="*/ 45 w 49"/>
                <a:gd name="T1" fmla="*/ 1 h 69"/>
                <a:gd name="T2" fmla="*/ 13 w 49"/>
                <a:gd name="T3" fmla="*/ 27 h 69"/>
                <a:gd name="T4" fmla="*/ 0 w 49"/>
                <a:gd name="T5" fmla="*/ 64 h 69"/>
                <a:gd name="T6" fmla="*/ 6 w 49"/>
                <a:gd name="T7" fmla="*/ 66 h 69"/>
                <a:gd name="T8" fmla="*/ 19 w 49"/>
                <a:gd name="T9" fmla="*/ 34 h 69"/>
                <a:gd name="T10" fmla="*/ 48 w 49"/>
                <a:gd name="T11" fmla="*/ 4 h 69"/>
                <a:gd name="T12" fmla="*/ 45 w 49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9">
                  <a:moveTo>
                    <a:pt x="45" y="1"/>
                  </a:moveTo>
                  <a:cubicBezTo>
                    <a:pt x="32" y="6"/>
                    <a:pt x="21" y="13"/>
                    <a:pt x="13" y="27"/>
                  </a:cubicBezTo>
                  <a:cubicBezTo>
                    <a:pt x="6" y="39"/>
                    <a:pt x="2" y="51"/>
                    <a:pt x="0" y="64"/>
                  </a:cubicBezTo>
                  <a:cubicBezTo>
                    <a:pt x="0" y="67"/>
                    <a:pt x="4" y="69"/>
                    <a:pt x="6" y="66"/>
                  </a:cubicBezTo>
                  <a:cubicBezTo>
                    <a:pt x="10" y="57"/>
                    <a:pt x="14" y="43"/>
                    <a:pt x="19" y="34"/>
                  </a:cubicBezTo>
                  <a:cubicBezTo>
                    <a:pt x="26" y="21"/>
                    <a:pt x="37" y="14"/>
                    <a:pt x="48" y="4"/>
                  </a:cubicBezTo>
                  <a:cubicBezTo>
                    <a:pt x="49" y="2"/>
                    <a:pt x="47" y="0"/>
                    <a:pt x="45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3"/>
            <p:cNvSpPr/>
            <p:nvPr/>
          </p:nvSpPr>
          <p:spPr bwMode="auto">
            <a:xfrm>
              <a:off x="3865" y="2605"/>
              <a:ext cx="76" cy="107"/>
            </a:xfrm>
            <a:custGeom>
              <a:avLst/>
              <a:gdLst>
                <a:gd name="T0" fmla="*/ 4 w 49"/>
                <a:gd name="T1" fmla="*/ 1 h 69"/>
                <a:gd name="T2" fmla="*/ 36 w 49"/>
                <a:gd name="T3" fmla="*/ 27 h 69"/>
                <a:gd name="T4" fmla="*/ 49 w 49"/>
                <a:gd name="T5" fmla="*/ 64 h 69"/>
                <a:gd name="T6" fmla="*/ 43 w 49"/>
                <a:gd name="T7" fmla="*/ 66 h 69"/>
                <a:gd name="T8" fmla="*/ 30 w 49"/>
                <a:gd name="T9" fmla="*/ 34 h 69"/>
                <a:gd name="T10" fmla="*/ 1 w 49"/>
                <a:gd name="T11" fmla="*/ 4 h 69"/>
                <a:gd name="T12" fmla="*/ 4 w 49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9">
                  <a:moveTo>
                    <a:pt x="4" y="1"/>
                  </a:moveTo>
                  <a:cubicBezTo>
                    <a:pt x="17" y="6"/>
                    <a:pt x="28" y="13"/>
                    <a:pt x="36" y="27"/>
                  </a:cubicBezTo>
                  <a:cubicBezTo>
                    <a:pt x="43" y="39"/>
                    <a:pt x="47" y="51"/>
                    <a:pt x="49" y="64"/>
                  </a:cubicBezTo>
                  <a:cubicBezTo>
                    <a:pt x="49" y="67"/>
                    <a:pt x="45" y="69"/>
                    <a:pt x="43" y="66"/>
                  </a:cubicBezTo>
                  <a:cubicBezTo>
                    <a:pt x="39" y="57"/>
                    <a:pt x="35" y="43"/>
                    <a:pt x="30" y="34"/>
                  </a:cubicBezTo>
                  <a:cubicBezTo>
                    <a:pt x="23" y="21"/>
                    <a:pt x="12" y="14"/>
                    <a:pt x="1" y="4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4"/>
            <p:cNvSpPr/>
            <p:nvPr/>
          </p:nvSpPr>
          <p:spPr bwMode="auto">
            <a:xfrm>
              <a:off x="3832" y="2615"/>
              <a:ext cx="15" cy="111"/>
            </a:xfrm>
            <a:custGeom>
              <a:avLst/>
              <a:gdLst>
                <a:gd name="T0" fmla="*/ 6 w 10"/>
                <a:gd name="T1" fmla="*/ 1 h 72"/>
                <a:gd name="T2" fmla="*/ 4 w 10"/>
                <a:gd name="T3" fmla="*/ 1 h 72"/>
                <a:gd name="T4" fmla="*/ 2 w 10"/>
                <a:gd name="T5" fmla="*/ 69 h 72"/>
                <a:gd name="T6" fmla="*/ 8 w 10"/>
                <a:gd name="T7" fmla="*/ 69 h 72"/>
                <a:gd name="T8" fmla="*/ 6 w 10"/>
                <a:gd name="T9" fmla="*/ 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2">
                  <a:moveTo>
                    <a:pt x="6" y="1"/>
                  </a:moveTo>
                  <a:cubicBezTo>
                    <a:pt x="6" y="0"/>
                    <a:pt x="4" y="0"/>
                    <a:pt x="4" y="1"/>
                  </a:cubicBezTo>
                  <a:cubicBezTo>
                    <a:pt x="0" y="23"/>
                    <a:pt x="0" y="47"/>
                    <a:pt x="2" y="69"/>
                  </a:cubicBezTo>
                  <a:cubicBezTo>
                    <a:pt x="3" y="72"/>
                    <a:pt x="7" y="72"/>
                    <a:pt x="8" y="69"/>
                  </a:cubicBezTo>
                  <a:cubicBezTo>
                    <a:pt x="10" y="47"/>
                    <a:pt x="10" y="23"/>
                    <a:pt x="6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"/>
            <p:cNvSpPr/>
            <p:nvPr/>
          </p:nvSpPr>
          <p:spPr bwMode="auto">
            <a:xfrm>
              <a:off x="3707" y="3115"/>
              <a:ext cx="143" cy="65"/>
            </a:xfrm>
            <a:custGeom>
              <a:avLst/>
              <a:gdLst>
                <a:gd name="T0" fmla="*/ 83 w 93"/>
                <a:gd name="T1" fmla="*/ 14 h 42"/>
                <a:gd name="T2" fmla="*/ 83 w 93"/>
                <a:gd name="T3" fmla="*/ 14 h 42"/>
                <a:gd name="T4" fmla="*/ 65 w 93"/>
                <a:gd name="T5" fmla="*/ 22 h 42"/>
                <a:gd name="T6" fmla="*/ 34 w 93"/>
                <a:gd name="T7" fmla="*/ 30 h 42"/>
                <a:gd name="T8" fmla="*/ 25 w 93"/>
                <a:gd name="T9" fmla="*/ 28 h 42"/>
                <a:gd name="T10" fmla="*/ 16 w 93"/>
                <a:gd name="T11" fmla="*/ 22 h 42"/>
                <a:gd name="T12" fmla="*/ 12 w 93"/>
                <a:gd name="T13" fmla="*/ 6 h 42"/>
                <a:gd name="T14" fmla="*/ 6 w 93"/>
                <a:gd name="T15" fmla="*/ 0 h 42"/>
                <a:gd name="T16" fmla="*/ 0 w 93"/>
                <a:gd name="T17" fmla="*/ 6 h 42"/>
                <a:gd name="T18" fmla="*/ 3 w 93"/>
                <a:gd name="T19" fmla="*/ 22 h 42"/>
                <a:gd name="T20" fmla="*/ 15 w 93"/>
                <a:gd name="T21" fmla="*/ 38 h 42"/>
                <a:gd name="T22" fmla="*/ 34 w 93"/>
                <a:gd name="T23" fmla="*/ 42 h 42"/>
                <a:gd name="T24" fmla="*/ 71 w 93"/>
                <a:gd name="T25" fmla="*/ 33 h 42"/>
                <a:gd name="T26" fmla="*/ 89 w 93"/>
                <a:gd name="T27" fmla="*/ 25 h 42"/>
                <a:gd name="T28" fmla="*/ 91 w 93"/>
                <a:gd name="T29" fmla="*/ 17 h 42"/>
                <a:gd name="T30" fmla="*/ 83 w 93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42">
                  <a:moveTo>
                    <a:pt x="83" y="14"/>
                  </a:move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75" y="19"/>
                    <a:pt x="65" y="22"/>
                  </a:cubicBezTo>
                  <a:cubicBezTo>
                    <a:pt x="56" y="26"/>
                    <a:pt x="44" y="30"/>
                    <a:pt x="34" y="30"/>
                  </a:cubicBezTo>
                  <a:cubicBezTo>
                    <a:pt x="30" y="30"/>
                    <a:pt x="27" y="29"/>
                    <a:pt x="25" y="28"/>
                  </a:cubicBezTo>
                  <a:cubicBezTo>
                    <a:pt x="21" y="27"/>
                    <a:pt x="18" y="25"/>
                    <a:pt x="16" y="22"/>
                  </a:cubicBezTo>
                  <a:cubicBezTo>
                    <a:pt x="14" y="19"/>
                    <a:pt x="12" y="14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"/>
                    <a:pt x="1" y="18"/>
                    <a:pt x="3" y="22"/>
                  </a:cubicBezTo>
                  <a:cubicBezTo>
                    <a:pt x="5" y="29"/>
                    <a:pt x="10" y="35"/>
                    <a:pt x="15" y="38"/>
                  </a:cubicBezTo>
                  <a:cubicBezTo>
                    <a:pt x="21" y="41"/>
                    <a:pt x="27" y="42"/>
                    <a:pt x="34" y="42"/>
                  </a:cubicBezTo>
                  <a:cubicBezTo>
                    <a:pt x="47" y="42"/>
                    <a:pt x="60" y="37"/>
                    <a:pt x="71" y="33"/>
                  </a:cubicBezTo>
                  <a:cubicBezTo>
                    <a:pt x="81" y="29"/>
                    <a:pt x="89" y="25"/>
                    <a:pt x="89" y="25"/>
                  </a:cubicBezTo>
                  <a:cubicBezTo>
                    <a:pt x="92" y="24"/>
                    <a:pt x="93" y="20"/>
                    <a:pt x="91" y="17"/>
                  </a:cubicBezTo>
                  <a:cubicBezTo>
                    <a:pt x="90" y="14"/>
                    <a:pt x="86" y="13"/>
                    <a:pt x="83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3828" y="3115"/>
              <a:ext cx="144" cy="65"/>
            </a:xfrm>
            <a:custGeom>
              <a:avLst/>
              <a:gdLst>
                <a:gd name="T0" fmla="*/ 4 w 93"/>
                <a:gd name="T1" fmla="*/ 25 h 42"/>
                <a:gd name="T2" fmla="*/ 22 w 93"/>
                <a:gd name="T3" fmla="*/ 33 h 42"/>
                <a:gd name="T4" fmla="*/ 59 w 93"/>
                <a:gd name="T5" fmla="*/ 42 h 42"/>
                <a:gd name="T6" fmla="*/ 72 w 93"/>
                <a:gd name="T7" fmla="*/ 40 h 42"/>
                <a:gd name="T8" fmla="*/ 87 w 93"/>
                <a:gd name="T9" fmla="*/ 29 h 42"/>
                <a:gd name="T10" fmla="*/ 93 w 93"/>
                <a:gd name="T11" fmla="*/ 6 h 42"/>
                <a:gd name="T12" fmla="*/ 87 w 93"/>
                <a:gd name="T13" fmla="*/ 0 h 42"/>
                <a:gd name="T14" fmla="*/ 81 w 93"/>
                <a:gd name="T15" fmla="*/ 6 h 42"/>
                <a:gd name="T16" fmla="*/ 79 w 93"/>
                <a:gd name="T17" fmla="*/ 18 h 42"/>
                <a:gd name="T18" fmla="*/ 72 w 93"/>
                <a:gd name="T19" fmla="*/ 27 h 42"/>
                <a:gd name="T20" fmla="*/ 59 w 93"/>
                <a:gd name="T21" fmla="*/ 30 h 42"/>
                <a:gd name="T22" fmla="*/ 27 w 93"/>
                <a:gd name="T23" fmla="*/ 22 h 42"/>
                <a:gd name="T24" fmla="*/ 15 w 93"/>
                <a:gd name="T25" fmla="*/ 17 h 42"/>
                <a:gd name="T26" fmla="*/ 11 w 93"/>
                <a:gd name="T27" fmla="*/ 15 h 42"/>
                <a:gd name="T28" fmla="*/ 10 w 93"/>
                <a:gd name="T29" fmla="*/ 15 h 42"/>
                <a:gd name="T30" fmla="*/ 10 w 93"/>
                <a:gd name="T31" fmla="*/ 14 h 42"/>
                <a:gd name="T32" fmla="*/ 10 w 93"/>
                <a:gd name="T33" fmla="*/ 14 h 42"/>
                <a:gd name="T34" fmla="*/ 2 w 93"/>
                <a:gd name="T35" fmla="*/ 17 h 42"/>
                <a:gd name="T36" fmla="*/ 4 w 93"/>
                <a:gd name="T3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42">
                  <a:moveTo>
                    <a:pt x="4" y="25"/>
                  </a:moveTo>
                  <a:cubicBezTo>
                    <a:pt x="4" y="25"/>
                    <a:pt x="12" y="29"/>
                    <a:pt x="22" y="33"/>
                  </a:cubicBezTo>
                  <a:cubicBezTo>
                    <a:pt x="33" y="37"/>
                    <a:pt x="46" y="42"/>
                    <a:pt x="59" y="42"/>
                  </a:cubicBezTo>
                  <a:cubicBezTo>
                    <a:pt x="63" y="42"/>
                    <a:pt x="68" y="41"/>
                    <a:pt x="72" y="40"/>
                  </a:cubicBezTo>
                  <a:cubicBezTo>
                    <a:pt x="78" y="38"/>
                    <a:pt x="83" y="35"/>
                    <a:pt x="87" y="29"/>
                  </a:cubicBezTo>
                  <a:cubicBezTo>
                    <a:pt x="91" y="23"/>
                    <a:pt x="93" y="16"/>
                    <a:pt x="93" y="6"/>
                  </a:cubicBezTo>
                  <a:cubicBezTo>
                    <a:pt x="93" y="3"/>
                    <a:pt x="90" y="0"/>
                    <a:pt x="87" y="0"/>
                  </a:cubicBezTo>
                  <a:cubicBezTo>
                    <a:pt x="84" y="0"/>
                    <a:pt x="81" y="3"/>
                    <a:pt x="81" y="6"/>
                  </a:cubicBezTo>
                  <a:cubicBezTo>
                    <a:pt x="81" y="11"/>
                    <a:pt x="80" y="15"/>
                    <a:pt x="79" y="18"/>
                  </a:cubicBezTo>
                  <a:cubicBezTo>
                    <a:pt x="77" y="23"/>
                    <a:pt x="75" y="25"/>
                    <a:pt x="72" y="27"/>
                  </a:cubicBezTo>
                  <a:cubicBezTo>
                    <a:pt x="69" y="29"/>
                    <a:pt x="64" y="30"/>
                    <a:pt x="59" y="30"/>
                  </a:cubicBezTo>
                  <a:cubicBezTo>
                    <a:pt x="49" y="30"/>
                    <a:pt x="36" y="26"/>
                    <a:pt x="27" y="22"/>
                  </a:cubicBezTo>
                  <a:cubicBezTo>
                    <a:pt x="22" y="20"/>
                    <a:pt x="18" y="18"/>
                    <a:pt x="15" y="17"/>
                  </a:cubicBezTo>
                  <a:cubicBezTo>
                    <a:pt x="13" y="16"/>
                    <a:pt x="12" y="15"/>
                    <a:pt x="11" y="15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3"/>
                    <a:pt x="3" y="14"/>
                    <a:pt x="2" y="17"/>
                  </a:cubicBezTo>
                  <a:cubicBezTo>
                    <a:pt x="0" y="20"/>
                    <a:pt x="1" y="24"/>
                    <a:pt x="4" y="25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7"/>
            <p:cNvSpPr/>
            <p:nvPr/>
          </p:nvSpPr>
          <p:spPr bwMode="auto">
            <a:xfrm>
              <a:off x="3830" y="3024"/>
              <a:ext cx="18" cy="131"/>
            </a:xfrm>
            <a:custGeom>
              <a:avLst/>
              <a:gdLst>
                <a:gd name="T0" fmla="*/ 0 w 12"/>
                <a:gd name="T1" fmla="*/ 6 h 85"/>
                <a:gd name="T2" fmla="*/ 0 w 12"/>
                <a:gd name="T3" fmla="*/ 79 h 85"/>
                <a:gd name="T4" fmla="*/ 6 w 12"/>
                <a:gd name="T5" fmla="*/ 85 h 85"/>
                <a:gd name="T6" fmla="*/ 12 w 12"/>
                <a:gd name="T7" fmla="*/ 79 h 85"/>
                <a:gd name="T8" fmla="*/ 12 w 12"/>
                <a:gd name="T9" fmla="*/ 6 h 85"/>
                <a:gd name="T10" fmla="*/ 6 w 12"/>
                <a:gd name="T11" fmla="*/ 0 h 85"/>
                <a:gd name="T12" fmla="*/ 0 w 12"/>
                <a:gd name="T13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5">
                  <a:moveTo>
                    <a:pt x="0" y="6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82"/>
                    <a:pt x="3" y="85"/>
                    <a:pt x="6" y="85"/>
                  </a:cubicBezTo>
                  <a:cubicBezTo>
                    <a:pt x="9" y="85"/>
                    <a:pt x="12" y="82"/>
                    <a:pt x="12" y="7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8"/>
            <p:cNvSpPr/>
            <p:nvPr/>
          </p:nvSpPr>
          <p:spPr bwMode="auto">
            <a:xfrm>
              <a:off x="3196" y="3418"/>
              <a:ext cx="1287" cy="432"/>
            </a:xfrm>
            <a:custGeom>
              <a:avLst/>
              <a:gdLst>
                <a:gd name="T0" fmla="*/ 417 w 834"/>
                <a:gd name="T1" fmla="*/ 79 h 280"/>
                <a:gd name="T2" fmla="*/ 3 w 834"/>
                <a:gd name="T3" fmla="*/ 53 h 280"/>
                <a:gd name="T4" fmla="*/ 417 w 834"/>
                <a:gd name="T5" fmla="*/ 280 h 280"/>
                <a:gd name="T6" fmla="*/ 831 w 834"/>
                <a:gd name="T7" fmla="*/ 53 h 280"/>
                <a:gd name="T8" fmla="*/ 417 w 834"/>
                <a:gd name="T9" fmla="*/ 7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" h="280">
                  <a:moveTo>
                    <a:pt x="417" y="79"/>
                  </a:moveTo>
                  <a:cubicBezTo>
                    <a:pt x="271" y="79"/>
                    <a:pt x="0" y="0"/>
                    <a:pt x="3" y="53"/>
                  </a:cubicBezTo>
                  <a:cubicBezTo>
                    <a:pt x="7" y="111"/>
                    <a:pt x="123" y="280"/>
                    <a:pt x="417" y="280"/>
                  </a:cubicBezTo>
                  <a:cubicBezTo>
                    <a:pt x="711" y="280"/>
                    <a:pt x="827" y="111"/>
                    <a:pt x="831" y="53"/>
                  </a:cubicBezTo>
                  <a:cubicBezTo>
                    <a:pt x="834" y="0"/>
                    <a:pt x="563" y="79"/>
                    <a:pt x="417" y="79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9"/>
            <p:cNvSpPr/>
            <p:nvPr/>
          </p:nvSpPr>
          <p:spPr bwMode="auto">
            <a:xfrm>
              <a:off x="3426" y="3476"/>
              <a:ext cx="827" cy="312"/>
            </a:xfrm>
            <a:custGeom>
              <a:avLst/>
              <a:gdLst>
                <a:gd name="T0" fmla="*/ 268 w 536"/>
                <a:gd name="T1" fmla="*/ 0 h 202"/>
                <a:gd name="T2" fmla="*/ 48 w 536"/>
                <a:gd name="T3" fmla="*/ 146 h 202"/>
                <a:gd name="T4" fmla="*/ 268 w 536"/>
                <a:gd name="T5" fmla="*/ 202 h 202"/>
                <a:gd name="T6" fmla="*/ 488 w 536"/>
                <a:gd name="T7" fmla="*/ 146 h 202"/>
                <a:gd name="T8" fmla="*/ 268 w 536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202">
                  <a:moveTo>
                    <a:pt x="268" y="0"/>
                  </a:moveTo>
                  <a:cubicBezTo>
                    <a:pt x="96" y="0"/>
                    <a:pt x="0" y="105"/>
                    <a:pt x="48" y="146"/>
                  </a:cubicBezTo>
                  <a:cubicBezTo>
                    <a:pt x="88" y="180"/>
                    <a:pt x="145" y="202"/>
                    <a:pt x="268" y="202"/>
                  </a:cubicBezTo>
                  <a:cubicBezTo>
                    <a:pt x="391" y="202"/>
                    <a:pt x="448" y="180"/>
                    <a:pt x="488" y="146"/>
                  </a:cubicBezTo>
                  <a:cubicBezTo>
                    <a:pt x="536" y="105"/>
                    <a:pt x="440" y="0"/>
                    <a:pt x="268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0"/>
            <p:cNvSpPr/>
            <p:nvPr/>
          </p:nvSpPr>
          <p:spPr bwMode="auto">
            <a:xfrm>
              <a:off x="3477" y="3638"/>
              <a:ext cx="725" cy="150"/>
            </a:xfrm>
            <a:custGeom>
              <a:avLst/>
              <a:gdLst>
                <a:gd name="T0" fmla="*/ 5 w 470"/>
                <a:gd name="T1" fmla="*/ 0 h 97"/>
                <a:gd name="T2" fmla="*/ 15 w 470"/>
                <a:gd name="T3" fmla="*/ 41 h 97"/>
                <a:gd name="T4" fmla="*/ 235 w 470"/>
                <a:gd name="T5" fmla="*/ 97 h 97"/>
                <a:gd name="T6" fmla="*/ 455 w 470"/>
                <a:gd name="T7" fmla="*/ 41 h 97"/>
                <a:gd name="T8" fmla="*/ 465 w 470"/>
                <a:gd name="T9" fmla="*/ 0 h 97"/>
                <a:gd name="T10" fmla="*/ 235 w 470"/>
                <a:gd name="T11" fmla="*/ 38 h 97"/>
                <a:gd name="T12" fmla="*/ 5 w 470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97">
                  <a:moveTo>
                    <a:pt x="5" y="0"/>
                  </a:moveTo>
                  <a:cubicBezTo>
                    <a:pt x="0" y="16"/>
                    <a:pt x="3" y="31"/>
                    <a:pt x="15" y="41"/>
                  </a:cubicBezTo>
                  <a:cubicBezTo>
                    <a:pt x="55" y="75"/>
                    <a:pt x="112" y="97"/>
                    <a:pt x="235" y="97"/>
                  </a:cubicBezTo>
                  <a:cubicBezTo>
                    <a:pt x="358" y="97"/>
                    <a:pt x="415" y="75"/>
                    <a:pt x="455" y="41"/>
                  </a:cubicBezTo>
                  <a:cubicBezTo>
                    <a:pt x="467" y="31"/>
                    <a:pt x="470" y="16"/>
                    <a:pt x="465" y="0"/>
                  </a:cubicBezTo>
                  <a:cubicBezTo>
                    <a:pt x="400" y="27"/>
                    <a:pt x="371" y="38"/>
                    <a:pt x="235" y="38"/>
                  </a:cubicBezTo>
                  <a:cubicBezTo>
                    <a:pt x="99" y="38"/>
                    <a:pt x="70" y="27"/>
                    <a:pt x="5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1"/>
            <p:cNvSpPr/>
            <p:nvPr/>
          </p:nvSpPr>
          <p:spPr bwMode="auto">
            <a:xfrm>
              <a:off x="3571" y="3476"/>
              <a:ext cx="330" cy="142"/>
            </a:xfrm>
            <a:custGeom>
              <a:avLst/>
              <a:gdLst>
                <a:gd name="T0" fmla="*/ 210 w 214"/>
                <a:gd name="T1" fmla="*/ 27 h 92"/>
                <a:gd name="T2" fmla="*/ 114 w 214"/>
                <a:gd name="T3" fmla="*/ 82 h 92"/>
                <a:gd name="T4" fmla="*/ 4 w 214"/>
                <a:gd name="T5" fmla="*/ 65 h 92"/>
                <a:gd name="T6" fmla="*/ 100 w 214"/>
                <a:gd name="T7" fmla="*/ 10 h 92"/>
                <a:gd name="T8" fmla="*/ 210 w 214"/>
                <a:gd name="T9" fmla="*/ 2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92">
                  <a:moveTo>
                    <a:pt x="210" y="27"/>
                  </a:moveTo>
                  <a:cubicBezTo>
                    <a:pt x="214" y="46"/>
                    <a:pt x="171" y="71"/>
                    <a:pt x="114" y="82"/>
                  </a:cubicBezTo>
                  <a:cubicBezTo>
                    <a:pt x="57" y="92"/>
                    <a:pt x="8" y="85"/>
                    <a:pt x="4" y="65"/>
                  </a:cubicBezTo>
                  <a:cubicBezTo>
                    <a:pt x="0" y="46"/>
                    <a:pt x="43" y="21"/>
                    <a:pt x="100" y="10"/>
                  </a:cubicBezTo>
                  <a:cubicBezTo>
                    <a:pt x="158" y="0"/>
                    <a:pt x="207" y="7"/>
                    <a:pt x="210" y="27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2"/>
            <p:cNvSpPr/>
            <p:nvPr/>
          </p:nvSpPr>
          <p:spPr bwMode="auto">
            <a:xfrm>
              <a:off x="3170" y="3478"/>
              <a:ext cx="1339" cy="681"/>
            </a:xfrm>
            <a:custGeom>
              <a:avLst/>
              <a:gdLst>
                <a:gd name="T0" fmla="*/ 848 w 868"/>
                <a:gd name="T1" fmla="*/ 4 h 441"/>
                <a:gd name="T2" fmla="*/ 754 w 868"/>
                <a:gd name="T3" fmla="*/ 83 h 441"/>
                <a:gd name="T4" fmla="*/ 434 w 868"/>
                <a:gd name="T5" fmla="*/ 159 h 441"/>
                <a:gd name="T6" fmla="*/ 114 w 868"/>
                <a:gd name="T7" fmla="*/ 83 h 441"/>
                <a:gd name="T8" fmla="*/ 20 w 868"/>
                <a:gd name="T9" fmla="*/ 4 h 441"/>
                <a:gd name="T10" fmla="*/ 46 w 868"/>
                <a:gd name="T11" fmla="*/ 220 h 441"/>
                <a:gd name="T12" fmla="*/ 184 w 868"/>
                <a:gd name="T13" fmla="*/ 403 h 441"/>
                <a:gd name="T14" fmla="*/ 434 w 868"/>
                <a:gd name="T15" fmla="*/ 441 h 441"/>
                <a:gd name="T16" fmla="*/ 684 w 868"/>
                <a:gd name="T17" fmla="*/ 403 h 441"/>
                <a:gd name="T18" fmla="*/ 822 w 868"/>
                <a:gd name="T19" fmla="*/ 220 h 441"/>
                <a:gd name="T20" fmla="*/ 848 w 868"/>
                <a:gd name="T21" fmla="*/ 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8" h="441">
                  <a:moveTo>
                    <a:pt x="848" y="4"/>
                  </a:moveTo>
                  <a:cubicBezTo>
                    <a:pt x="840" y="0"/>
                    <a:pt x="824" y="37"/>
                    <a:pt x="754" y="83"/>
                  </a:cubicBezTo>
                  <a:cubicBezTo>
                    <a:pt x="684" y="129"/>
                    <a:pt x="614" y="159"/>
                    <a:pt x="434" y="159"/>
                  </a:cubicBezTo>
                  <a:cubicBezTo>
                    <a:pt x="254" y="159"/>
                    <a:pt x="184" y="129"/>
                    <a:pt x="114" y="83"/>
                  </a:cubicBezTo>
                  <a:cubicBezTo>
                    <a:pt x="44" y="37"/>
                    <a:pt x="28" y="0"/>
                    <a:pt x="20" y="4"/>
                  </a:cubicBezTo>
                  <a:cubicBezTo>
                    <a:pt x="12" y="8"/>
                    <a:pt x="0" y="108"/>
                    <a:pt x="46" y="220"/>
                  </a:cubicBezTo>
                  <a:cubicBezTo>
                    <a:pt x="92" y="332"/>
                    <a:pt x="160" y="388"/>
                    <a:pt x="184" y="403"/>
                  </a:cubicBezTo>
                  <a:cubicBezTo>
                    <a:pt x="201" y="414"/>
                    <a:pt x="276" y="441"/>
                    <a:pt x="434" y="441"/>
                  </a:cubicBezTo>
                  <a:cubicBezTo>
                    <a:pt x="592" y="441"/>
                    <a:pt x="667" y="414"/>
                    <a:pt x="684" y="403"/>
                  </a:cubicBezTo>
                  <a:cubicBezTo>
                    <a:pt x="708" y="388"/>
                    <a:pt x="776" y="332"/>
                    <a:pt x="822" y="220"/>
                  </a:cubicBezTo>
                  <a:cubicBezTo>
                    <a:pt x="868" y="108"/>
                    <a:pt x="856" y="8"/>
                    <a:pt x="848" y="4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3"/>
            <p:cNvSpPr/>
            <p:nvPr/>
          </p:nvSpPr>
          <p:spPr bwMode="auto">
            <a:xfrm>
              <a:off x="3614" y="3750"/>
              <a:ext cx="450" cy="389"/>
            </a:xfrm>
            <a:custGeom>
              <a:avLst/>
              <a:gdLst>
                <a:gd name="T0" fmla="*/ 450 w 450"/>
                <a:gd name="T1" fmla="*/ 194 h 389"/>
                <a:gd name="T2" fmla="*/ 225 w 450"/>
                <a:gd name="T3" fmla="*/ 389 h 389"/>
                <a:gd name="T4" fmla="*/ 0 w 450"/>
                <a:gd name="T5" fmla="*/ 194 h 389"/>
                <a:gd name="T6" fmla="*/ 225 w 450"/>
                <a:gd name="T7" fmla="*/ 0 h 389"/>
                <a:gd name="T8" fmla="*/ 450 w 450"/>
                <a:gd name="T9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389">
                  <a:moveTo>
                    <a:pt x="450" y="194"/>
                  </a:moveTo>
                  <a:lnTo>
                    <a:pt x="225" y="389"/>
                  </a:lnTo>
                  <a:lnTo>
                    <a:pt x="0" y="194"/>
                  </a:lnTo>
                  <a:lnTo>
                    <a:pt x="225" y="0"/>
                  </a:lnTo>
                  <a:lnTo>
                    <a:pt x="450" y="194"/>
                  </a:lnTo>
                  <a:close/>
                </a:path>
              </a:pathLst>
            </a:custGeom>
            <a:solidFill>
              <a:srgbClr val="DE05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3614" y="3750"/>
              <a:ext cx="450" cy="389"/>
            </a:xfrm>
            <a:custGeom>
              <a:avLst/>
              <a:gdLst>
                <a:gd name="T0" fmla="*/ 450 w 450"/>
                <a:gd name="T1" fmla="*/ 194 h 389"/>
                <a:gd name="T2" fmla="*/ 225 w 450"/>
                <a:gd name="T3" fmla="*/ 389 h 389"/>
                <a:gd name="T4" fmla="*/ 0 w 450"/>
                <a:gd name="T5" fmla="*/ 194 h 389"/>
                <a:gd name="T6" fmla="*/ 225 w 450"/>
                <a:gd name="T7" fmla="*/ 0 h 389"/>
                <a:gd name="T8" fmla="*/ 450 w 450"/>
                <a:gd name="T9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389">
                  <a:moveTo>
                    <a:pt x="450" y="194"/>
                  </a:moveTo>
                  <a:lnTo>
                    <a:pt x="225" y="389"/>
                  </a:lnTo>
                  <a:lnTo>
                    <a:pt x="0" y="194"/>
                  </a:lnTo>
                  <a:lnTo>
                    <a:pt x="225" y="0"/>
                  </a:lnTo>
                  <a:lnTo>
                    <a:pt x="450" y="1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5"/>
            <p:cNvSpPr/>
            <p:nvPr/>
          </p:nvSpPr>
          <p:spPr bwMode="auto">
            <a:xfrm>
              <a:off x="3762" y="3856"/>
              <a:ext cx="153" cy="102"/>
            </a:xfrm>
            <a:custGeom>
              <a:avLst/>
              <a:gdLst>
                <a:gd name="T0" fmla="*/ 96 w 99"/>
                <a:gd name="T1" fmla="*/ 30 h 66"/>
                <a:gd name="T2" fmla="*/ 90 w 99"/>
                <a:gd name="T3" fmla="*/ 20 h 66"/>
                <a:gd name="T4" fmla="*/ 58 w 99"/>
                <a:gd name="T5" fmla="*/ 19 h 66"/>
                <a:gd name="T6" fmla="*/ 58 w 99"/>
                <a:gd name="T7" fmla="*/ 6 h 66"/>
                <a:gd name="T8" fmla="*/ 45 w 99"/>
                <a:gd name="T9" fmla="*/ 5 h 66"/>
                <a:gd name="T10" fmla="*/ 39 w 99"/>
                <a:gd name="T11" fmla="*/ 19 h 66"/>
                <a:gd name="T12" fmla="*/ 9 w 99"/>
                <a:gd name="T13" fmla="*/ 23 h 66"/>
                <a:gd name="T14" fmla="*/ 9 w 99"/>
                <a:gd name="T15" fmla="*/ 36 h 66"/>
                <a:gd name="T16" fmla="*/ 38 w 99"/>
                <a:gd name="T17" fmla="*/ 37 h 66"/>
                <a:gd name="T18" fmla="*/ 38 w 99"/>
                <a:gd name="T19" fmla="*/ 48 h 66"/>
                <a:gd name="T20" fmla="*/ 14 w 99"/>
                <a:gd name="T21" fmla="*/ 55 h 66"/>
                <a:gd name="T22" fmla="*/ 21 w 99"/>
                <a:gd name="T23" fmla="*/ 64 h 66"/>
                <a:gd name="T24" fmla="*/ 34 w 99"/>
                <a:gd name="T25" fmla="*/ 65 h 66"/>
                <a:gd name="T26" fmla="*/ 53 w 99"/>
                <a:gd name="T27" fmla="*/ 64 h 66"/>
                <a:gd name="T28" fmla="*/ 91 w 99"/>
                <a:gd name="T29" fmla="*/ 59 h 66"/>
                <a:gd name="T30" fmla="*/ 91 w 99"/>
                <a:gd name="T31" fmla="*/ 50 h 66"/>
                <a:gd name="T32" fmla="*/ 61 w 99"/>
                <a:gd name="T33" fmla="*/ 46 h 66"/>
                <a:gd name="T34" fmla="*/ 60 w 99"/>
                <a:gd name="T35" fmla="*/ 36 h 66"/>
                <a:gd name="T36" fmla="*/ 96 w 99"/>
                <a:gd name="T37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66">
                  <a:moveTo>
                    <a:pt x="96" y="30"/>
                  </a:moveTo>
                  <a:cubicBezTo>
                    <a:pt x="99" y="26"/>
                    <a:pt x="96" y="21"/>
                    <a:pt x="90" y="20"/>
                  </a:cubicBezTo>
                  <a:cubicBezTo>
                    <a:pt x="81" y="18"/>
                    <a:pt x="69" y="18"/>
                    <a:pt x="58" y="19"/>
                  </a:cubicBezTo>
                  <a:cubicBezTo>
                    <a:pt x="58" y="15"/>
                    <a:pt x="58" y="10"/>
                    <a:pt x="58" y="6"/>
                  </a:cubicBezTo>
                  <a:cubicBezTo>
                    <a:pt x="59" y="0"/>
                    <a:pt x="47" y="0"/>
                    <a:pt x="45" y="5"/>
                  </a:cubicBezTo>
                  <a:cubicBezTo>
                    <a:pt x="42" y="9"/>
                    <a:pt x="40" y="14"/>
                    <a:pt x="39" y="19"/>
                  </a:cubicBezTo>
                  <a:cubicBezTo>
                    <a:pt x="29" y="20"/>
                    <a:pt x="19" y="21"/>
                    <a:pt x="9" y="23"/>
                  </a:cubicBezTo>
                  <a:cubicBezTo>
                    <a:pt x="1" y="26"/>
                    <a:pt x="0" y="35"/>
                    <a:pt x="9" y="36"/>
                  </a:cubicBezTo>
                  <a:cubicBezTo>
                    <a:pt x="18" y="38"/>
                    <a:pt x="28" y="37"/>
                    <a:pt x="38" y="37"/>
                  </a:cubicBezTo>
                  <a:cubicBezTo>
                    <a:pt x="38" y="41"/>
                    <a:pt x="38" y="44"/>
                    <a:pt x="38" y="48"/>
                  </a:cubicBezTo>
                  <a:cubicBezTo>
                    <a:pt x="28" y="48"/>
                    <a:pt x="18" y="49"/>
                    <a:pt x="14" y="55"/>
                  </a:cubicBezTo>
                  <a:cubicBezTo>
                    <a:pt x="12" y="59"/>
                    <a:pt x="14" y="64"/>
                    <a:pt x="21" y="64"/>
                  </a:cubicBezTo>
                  <a:cubicBezTo>
                    <a:pt x="25" y="64"/>
                    <a:pt x="30" y="65"/>
                    <a:pt x="34" y="65"/>
                  </a:cubicBezTo>
                  <a:cubicBezTo>
                    <a:pt x="41" y="65"/>
                    <a:pt x="47" y="64"/>
                    <a:pt x="53" y="64"/>
                  </a:cubicBezTo>
                  <a:cubicBezTo>
                    <a:pt x="66" y="63"/>
                    <a:pt x="80" y="66"/>
                    <a:pt x="91" y="59"/>
                  </a:cubicBezTo>
                  <a:cubicBezTo>
                    <a:pt x="94" y="57"/>
                    <a:pt x="94" y="52"/>
                    <a:pt x="91" y="50"/>
                  </a:cubicBezTo>
                  <a:cubicBezTo>
                    <a:pt x="83" y="45"/>
                    <a:pt x="72" y="46"/>
                    <a:pt x="61" y="46"/>
                  </a:cubicBezTo>
                  <a:cubicBezTo>
                    <a:pt x="61" y="43"/>
                    <a:pt x="61" y="40"/>
                    <a:pt x="60" y="36"/>
                  </a:cubicBezTo>
                  <a:cubicBezTo>
                    <a:pt x="73" y="37"/>
                    <a:pt x="89" y="39"/>
                    <a:pt x="96" y="30"/>
                  </a:cubicBezTo>
                  <a:close/>
                </a:path>
              </a:pathLst>
            </a:custGeom>
            <a:solidFill>
              <a:srgbClr val="FFE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3770" y="3958"/>
              <a:ext cx="143" cy="73"/>
            </a:xfrm>
            <a:custGeom>
              <a:avLst/>
              <a:gdLst>
                <a:gd name="T0" fmla="*/ 92 w 93"/>
                <a:gd name="T1" fmla="*/ 16 h 47"/>
                <a:gd name="T2" fmla="*/ 83 w 93"/>
                <a:gd name="T3" fmla="*/ 7 h 47"/>
                <a:gd name="T4" fmla="*/ 28 w 93"/>
                <a:gd name="T5" fmla="*/ 7 h 47"/>
                <a:gd name="T6" fmla="*/ 21 w 93"/>
                <a:gd name="T7" fmla="*/ 2 h 47"/>
                <a:gd name="T8" fmla="*/ 9 w 93"/>
                <a:gd name="T9" fmla="*/ 7 h 47"/>
                <a:gd name="T10" fmla="*/ 25 w 93"/>
                <a:gd name="T11" fmla="*/ 45 h 47"/>
                <a:gd name="T12" fmla="*/ 30 w 93"/>
                <a:gd name="T13" fmla="*/ 43 h 47"/>
                <a:gd name="T14" fmla="*/ 33 w 93"/>
                <a:gd name="T15" fmla="*/ 42 h 47"/>
                <a:gd name="T16" fmla="*/ 34 w 93"/>
                <a:gd name="T17" fmla="*/ 42 h 47"/>
                <a:gd name="T18" fmla="*/ 37 w 93"/>
                <a:gd name="T19" fmla="*/ 43 h 47"/>
                <a:gd name="T20" fmla="*/ 50 w 93"/>
                <a:gd name="T21" fmla="*/ 44 h 47"/>
                <a:gd name="T22" fmla="*/ 73 w 93"/>
                <a:gd name="T23" fmla="*/ 47 h 47"/>
                <a:gd name="T24" fmla="*/ 83 w 93"/>
                <a:gd name="T25" fmla="*/ 42 h 47"/>
                <a:gd name="T26" fmla="*/ 89 w 93"/>
                <a:gd name="T27" fmla="*/ 29 h 47"/>
                <a:gd name="T28" fmla="*/ 92 w 93"/>
                <a:gd name="T29" fmla="*/ 16 h 47"/>
                <a:gd name="T30" fmla="*/ 45 w 93"/>
                <a:gd name="T31" fmla="*/ 28 h 47"/>
                <a:gd name="T32" fmla="*/ 31 w 93"/>
                <a:gd name="T33" fmla="*/ 30 h 47"/>
                <a:gd name="T34" fmla="*/ 30 w 93"/>
                <a:gd name="T35" fmla="*/ 24 h 47"/>
                <a:gd name="T36" fmla="*/ 29 w 93"/>
                <a:gd name="T37" fmla="*/ 17 h 47"/>
                <a:gd name="T38" fmla="*/ 66 w 93"/>
                <a:gd name="T39" fmla="*/ 18 h 47"/>
                <a:gd name="T40" fmla="*/ 66 w 93"/>
                <a:gd name="T41" fmla="*/ 18 h 47"/>
                <a:gd name="T42" fmla="*/ 63 w 93"/>
                <a:gd name="T43" fmla="*/ 26 h 47"/>
                <a:gd name="T44" fmla="*/ 63 w 93"/>
                <a:gd name="T45" fmla="*/ 29 h 47"/>
                <a:gd name="T46" fmla="*/ 62 w 93"/>
                <a:gd name="T47" fmla="*/ 29 h 47"/>
                <a:gd name="T48" fmla="*/ 45 w 93"/>
                <a:gd name="T4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" h="47">
                  <a:moveTo>
                    <a:pt x="92" y="16"/>
                  </a:moveTo>
                  <a:cubicBezTo>
                    <a:pt x="91" y="12"/>
                    <a:pt x="88" y="9"/>
                    <a:pt x="83" y="7"/>
                  </a:cubicBezTo>
                  <a:cubicBezTo>
                    <a:pt x="66" y="0"/>
                    <a:pt x="44" y="2"/>
                    <a:pt x="28" y="7"/>
                  </a:cubicBezTo>
                  <a:cubicBezTo>
                    <a:pt x="27" y="5"/>
                    <a:pt x="25" y="3"/>
                    <a:pt x="21" y="2"/>
                  </a:cubicBezTo>
                  <a:cubicBezTo>
                    <a:pt x="17" y="1"/>
                    <a:pt x="10" y="3"/>
                    <a:pt x="9" y="7"/>
                  </a:cubicBezTo>
                  <a:cubicBezTo>
                    <a:pt x="7" y="18"/>
                    <a:pt x="0" y="47"/>
                    <a:pt x="25" y="45"/>
                  </a:cubicBezTo>
                  <a:cubicBezTo>
                    <a:pt x="28" y="44"/>
                    <a:pt x="29" y="44"/>
                    <a:pt x="30" y="43"/>
                  </a:cubicBezTo>
                  <a:cubicBezTo>
                    <a:pt x="31" y="43"/>
                    <a:pt x="32" y="43"/>
                    <a:pt x="33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2"/>
                    <a:pt x="37" y="43"/>
                  </a:cubicBezTo>
                  <a:cubicBezTo>
                    <a:pt x="42" y="43"/>
                    <a:pt x="46" y="43"/>
                    <a:pt x="50" y="44"/>
                  </a:cubicBezTo>
                  <a:cubicBezTo>
                    <a:pt x="58" y="45"/>
                    <a:pt x="66" y="46"/>
                    <a:pt x="73" y="47"/>
                  </a:cubicBezTo>
                  <a:cubicBezTo>
                    <a:pt x="78" y="47"/>
                    <a:pt x="82" y="45"/>
                    <a:pt x="83" y="42"/>
                  </a:cubicBezTo>
                  <a:cubicBezTo>
                    <a:pt x="87" y="39"/>
                    <a:pt x="88" y="33"/>
                    <a:pt x="89" y="29"/>
                  </a:cubicBezTo>
                  <a:cubicBezTo>
                    <a:pt x="90" y="24"/>
                    <a:pt x="93" y="20"/>
                    <a:pt x="92" y="16"/>
                  </a:cubicBezTo>
                  <a:close/>
                  <a:moveTo>
                    <a:pt x="45" y="28"/>
                  </a:moveTo>
                  <a:cubicBezTo>
                    <a:pt x="41" y="28"/>
                    <a:pt x="35" y="29"/>
                    <a:pt x="31" y="30"/>
                  </a:cubicBezTo>
                  <a:cubicBezTo>
                    <a:pt x="30" y="28"/>
                    <a:pt x="30" y="26"/>
                    <a:pt x="30" y="24"/>
                  </a:cubicBezTo>
                  <a:cubicBezTo>
                    <a:pt x="30" y="22"/>
                    <a:pt x="29" y="19"/>
                    <a:pt x="29" y="17"/>
                  </a:cubicBezTo>
                  <a:cubicBezTo>
                    <a:pt x="41" y="16"/>
                    <a:pt x="55" y="17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21"/>
                    <a:pt x="64" y="24"/>
                    <a:pt x="63" y="26"/>
                  </a:cubicBezTo>
                  <a:cubicBezTo>
                    <a:pt x="63" y="27"/>
                    <a:pt x="63" y="28"/>
                    <a:pt x="63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56" y="29"/>
                    <a:pt x="50" y="28"/>
                    <a:pt x="45" y="28"/>
                  </a:cubicBezTo>
                  <a:close/>
                </a:path>
              </a:pathLst>
            </a:custGeom>
            <a:solidFill>
              <a:srgbClr val="FFE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7"/>
            <p:cNvSpPr/>
            <p:nvPr/>
          </p:nvSpPr>
          <p:spPr bwMode="auto">
            <a:xfrm>
              <a:off x="3633" y="3765"/>
              <a:ext cx="413" cy="358"/>
            </a:xfrm>
            <a:custGeom>
              <a:avLst/>
              <a:gdLst>
                <a:gd name="T0" fmla="*/ 410 w 413"/>
                <a:gd name="T1" fmla="*/ 179 h 358"/>
                <a:gd name="T2" fmla="*/ 408 w 413"/>
                <a:gd name="T3" fmla="*/ 178 h 358"/>
                <a:gd name="T4" fmla="*/ 206 w 413"/>
                <a:gd name="T5" fmla="*/ 352 h 358"/>
                <a:gd name="T6" fmla="*/ 6 w 413"/>
                <a:gd name="T7" fmla="*/ 179 h 358"/>
                <a:gd name="T8" fmla="*/ 206 w 413"/>
                <a:gd name="T9" fmla="*/ 6 h 358"/>
                <a:gd name="T10" fmla="*/ 408 w 413"/>
                <a:gd name="T11" fmla="*/ 181 h 358"/>
                <a:gd name="T12" fmla="*/ 410 w 413"/>
                <a:gd name="T13" fmla="*/ 179 h 358"/>
                <a:gd name="T14" fmla="*/ 408 w 413"/>
                <a:gd name="T15" fmla="*/ 178 h 358"/>
                <a:gd name="T16" fmla="*/ 410 w 413"/>
                <a:gd name="T17" fmla="*/ 179 h 358"/>
                <a:gd name="T18" fmla="*/ 411 w 413"/>
                <a:gd name="T19" fmla="*/ 178 h 358"/>
                <a:gd name="T20" fmla="*/ 206 w 413"/>
                <a:gd name="T21" fmla="*/ 0 h 358"/>
                <a:gd name="T22" fmla="*/ 0 w 413"/>
                <a:gd name="T23" fmla="*/ 179 h 358"/>
                <a:gd name="T24" fmla="*/ 206 w 413"/>
                <a:gd name="T25" fmla="*/ 358 h 358"/>
                <a:gd name="T26" fmla="*/ 413 w 413"/>
                <a:gd name="T27" fmla="*/ 179 h 358"/>
                <a:gd name="T28" fmla="*/ 411 w 413"/>
                <a:gd name="T29" fmla="*/ 178 h 358"/>
                <a:gd name="T30" fmla="*/ 410 w 413"/>
                <a:gd name="T31" fmla="*/ 17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58">
                  <a:moveTo>
                    <a:pt x="410" y="179"/>
                  </a:moveTo>
                  <a:lnTo>
                    <a:pt x="408" y="178"/>
                  </a:lnTo>
                  <a:lnTo>
                    <a:pt x="206" y="352"/>
                  </a:lnTo>
                  <a:lnTo>
                    <a:pt x="6" y="179"/>
                  </a:lnTo>
                  <a:lnTo>
                    <a:pt x="206" y="6"/>
                  </a:lnTo>
                  <a:lnTo>
                    <a:pt x="408" y="181"/>
                  </a:lnTo>
                  <a:lnTo>
                    <a:pt x="410" y="179"/>
                  </a:lnTo>
                  <a:lnTo>
                    <a:pt x="408" y="178"/>
                  </a:lnTo>
                  <a:lnTo>
                    <a:pt x="410" y="179"/>
                  </a:lnTo>
                  <a:lnTo>
                    <a:pt x="411" y="178"/>
                  </a:lnTo>
                  <a:lnTo>
                    <a:pt x="206" y="0"/>
                  </a:lnTo>
                  <a:lnTo>
                    <a:pt x="0" y="179"/>
                  </a:lnTo>
                  <a:lnTo>
                    <a:pt x="206" y="358"/>
                  </a:lnTo>
                  <a:lnTo>
                    <a:pt x="413" y="179"/>
                  </a:lnTo>
                  <a:lnTo>
                    <a:pt x="411" y="178"/>
                  </a:lnTo>
                  <a:lnTo>
                    <a:pt x="410" y="179"/>
                  </a:lnTo>
                  <a:close/>
                </a:path>
              </a:pathLst>
            </a:custGeom>
            <a:solidFill>
              <a:srgbClr val="FFC7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8"/>
            <p:cNvSpPr/>
            <p:nvPr/>
          </p:nvSpPr>
          <p:spPr bwMode="auto">
            <a:xfrm>
              <a:off x="3633" y="3765"/>
              <a:ext cx="413" cy="358"/>
            </a:xfrm>
            <a:custGeom>
              <a:avLst/>
              <a:gdLst>
                <a:gd name="T0" fmla="*/ 410 w 413"/>
                <a:gd name="T1" fmla="*/ 179 h 358"/>
                <a:gd name="T2" fmla="*/ 408 w 413"/>
                <a:gd name="T3" fmla="*/ 178 h 358"/>
                <a:gd name="T4" fmla="*/ 206 w 413"/>
                <a:gd name="T5" fmla="*/ 352 h 358"/>
                <a:gd name="T6" fmla="*/ 6 w 413"/>
                <a:gd name="T7" fmla="*/ 179 h 358"/>
                <a:gd name="T8" fmla="*/ 206 w 413"/>
                <a:gd name="T9" fmla="*/ 6 h 358"/>
                <a:gd name="T10" fmla="*/ 408 w 413"/>
                <a:gd name="T11" fmla="*/ 181 h 358"/>
                <a:gd name="T12" fmla="*/ 410 w 413"/>
                <a:gd name="T13" fmla="*/ 179 h 358"/>
                <a:gd name="T14" fmla="*/ 408 w 413"/>
                <a:gd name="T15" fmla="*/ 178 h 358"/>
                <a:gd name="T16" fmla="*/ 410 w 413"/>
                <a:gd name="T17" fmla="*/ 179 h 358"/>
                <a:gd name="T18" fmla="*/ 411 w 413"/>
                <a:gd name="T19" fmla="*/ 178 h 358"/>
                <a:gd name="T20" fmla="*/ 206 w 413"/>
                <a:gd name="T21" fmla="*/ 0 h 358"/>
                <a:gd name="T22" fmla="*/ 0 w 413"/>
                <a:gd name="T23" fmla="*/ 179 h 358"/>
                <a:gd name="T24" fmla="*/ 206 w 413"/>
                <a:gd name="T25" fmla="*/ 358 h 358"/>
                <a:gd name="T26" fmla="*/ 413 w 413"/>
                <a:gd name="T27" fmla="*/ 179 h 358"/>
                <a:gd name="T28" fmla="*/ 411 w 413"/>
                <a:gd name="T29" fmla="*/ 178 h 358"/>
                <a:gd name="T30" fmla="*/ 410 w 413"/>
                <a:gd name="T31" fmla="*/ 17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58">
                  <a:moveTo>
                    <a:pt x="410" y="179"/>
                  </a:moveTo>
                  <a:lnTo>
                    <a:pt x="408" y="178"/>
                  </a:lnTo>
                  <a:lnTo>
                    <a:pt x="206" y="352"/>
                  </a:lnTo>
                  <a:lnTo>
                    <a:pt x="6" y="179"/>
                  </a:lnTo>
                  <a:lnTo>
                    <a:pt x="206" y="6"/>
                  </a:lnTo>
                  <a:lnTo>
                    <a:pt x="408" y="181"/>
                  </a:lnTo>
                  <a:lnTo>
                    <a:pt x="410" y="179"/>
                  </a:lnTo>
                  <a:lnTo>
                    <a:pt x="408" y="178"/>
                  </a:lnTo>
                  <a:lnTo>
                    <a:pt x="410" y="179"/>
                  </a:lnTo>
                  <a:lnTo>
                    <a:pt x="411" y="178"/>
                  </a:lnTo>
                  <a:lnTo>
                    <a:pt x="206" y="0"/>
                  </a:lnTo>
                  <a:lnTo>
                    <a:pt x="0" y="179"/>
                  </a:lnTo>
                  <a:lnTo>
                    <a:pt x="206" y="358"/>
                  </a:lnTo>
                  <a:lnTo>
                    <a:pt x="413" y="179"/>
                  </a:lnTo>
                  <a:lnTo>
                    <a:pt x="411" y="178"/>
                  </a:lnTo>
                  <a:lnTo>
                    <a:pt x="410" y="1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438" y="3797"/>
              <a:ext cx="8" cy="20"/>
            </a:xfrm>
            <a:custGeom>
              <a:avLst/>
              <a:gdLst>
                <a:gd name="T0" fmla="*/ 0 w 5"/>
                <a:gd name="T1" fmla="*/ 13 h 13"/>
                <a:gd name="T2" fmla="*/ 0 w 5"/>
                <a:gd name="T3" fmla="*/ 13 h 13"/>
                <a:gd name="T4" fmla="*/ 0 w 5"/>
                <a:gd name="T5" fmla="*/ 13 h 13"/>
                <a:gd name="T6" fmla="*/ 0 w 5"/>
                <a:gd name="T7" fmla="*/ 12 h 13"/>
                <a:gd name="T8" fmla="*/ 0 w 5"/>
                <a:gd name="T9" fmla="*/ 13 h 13"/>
                <a:gd name="T10" fmla="*/ 0 w 5"/>
                <a:gd name="T11" fmla="*/ 12 h 13"/>
                <a:gd name="T12" fmla="*/ 5 w 5"/>
                <a:gd name="T13" fmla="*/ 0 h 13"/>
                <a:gd name="T14" fmla="*/ 0 w 5"/>
                <a:gd name="T15" fmla="*/ 12 h 13"/>
                <a:gd name="T16" fmla="*/ 5 w 5"/>
                <a:gd name="T17" fmla="*/ 0 h 13"/>
                <a:gd name="T18" fmla="*/ 5 w 5"/>
                <a:gd name="T19" fmla="*/ 0 h 13"/>
                <a:gd name="T20" fmla="*/ 5 w 5"/>
                <a:gd name="T21" fmla="*/ 0 h 13"/>
                <a:gd name="T22" fmla="*/ 5 w 5"/>
                <a:gd name="T23" fmla="*/ 0 h 13"/>
                <a:gd name="T24" fmla="*/ 5 w 5"/>
                <a:gd name="T25" fmla="*/ 0 h 13"/>
                <a:gd name="T26" fmla="*/ 5 w 5"/>
                <a:gd name="T27" fmla="*/ 0 h 13"/>
                <a:gd name="T28" fmla="*/ 5 w 5"/>
                <a:gd name="T29" fmla="*/ 0 h 13"/>
                <a:gd name="T30" fmla="*/ 5 w 5"/>
                <a:gd name="T31" fmla="*/ 0 h 13"/>
                <a:gd name="T32" fmla="*/ 5 w 5"/>
                <a:gd name="T33" fmla="*/ 0 h 13"/>
                <a:gd name="T34" fmla="*/ 5 w 5"/>
                <a:gd name="T3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moveTo>
                    <a:pt x="5" y="0"/>
                  </a:moveTo>
                  <a:cubicBezTo>
                    <a:pt x="3" y="4"/>
                    <a:pt x="2" y="8"/>
                    <a:pt x="0" y="12"/>
                  </a:cubicBezTo>
                  <a:cubicBezTo>
                    <a:pt x="2" y="8"/>
                    <a:pt x="3" y="4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3454" y="41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804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1"/>
            <p:cNvSpPr/>
            <p:nvPr/>
          </p:nvSpPr>
          <p:spPr bwMode="auto">
            <a:xfrm>
              <a:off x="3421" y="3634"/>
              <a:ext cx="1065" cy="525"/>
            </a:xfrm>
            <a:custGeom>
              <a:avLst/>
              <a:gdLst>
                <a:gd name="T0" fmla="*/ 690 w 690"/>
                <a:gd name="T1" fmla="*/ 0 h 340"/>
                <a:gd name="T2" fmla="*/ 420 w 690"/>
                <a:gd name="T3" fmla="*/ 282 h 340"/>
                <a:gd name="T4" fmla="*/ 294 w 690"/>
                <a:gd name="T5" fmla="*/ 307 h 340"/>
                <a:gd name="T6" fmla="*/ 271 w 690"/>
                <a:gd name="T7" fmla="*/ 327 h 340"/>
                <a:gd name="T8" fmla="*/ 251 w 690"/>
                <a:gd name="T9" fmla="*/ 309 h 340"/>
                <a:gd name="T10" fmla="*/ 233 w 690"/>
                <a:gd name="T11" fmla="*/ 310 h 340"/>
                <a:gd name="T12" fmla="*/ 0 w 690"/>
                <a:gd name="T13" fmla="*/ 287 h 340"/>
                <a:gd name="T14" fmla="*/ 21 w 690"/>
                <a:gd name="T15" fmla="*/ 302 h 340"/>
                <a:gd name="T16" fmla="*/ 21 w 690"/>
                <a:gd name="T17" fmla="*/ 302 h 340"/>
                <a:gd name="T18" fmla="*/ 21 w 690"/>
                <a:gd name="T19" fmla="*/ 302 h 340"/>
                <a:gd name="T20" fmla="*/ 21 w 690"/>
                <a:gd name="T21" fmla="*/ 302 h 340"/>
                <a:gd name="T22" fmla="*/ 21 w 690"/>
                <a:gd name="T23" fmla="*/ 302 h 340"/>
                <a:gd name="T24" fmla="*/ 21 w 690"/>
                <a:gd name="T25" fmla="*/ 302 h 340"/>
                <a:gd name="T26" fmla="*/ 21 w 690"/>
                <a:gd name="T27" fmla="*/ 302 h 340"/>
                <a:gd name="T28" fmla="*/ 21 w 690"/>
                <a:gd name="T29" fmla="*/ 302 h 340"/>
                <a:gd name="T30" fmla="*/ 21 w 690"/>
                <a:gd name="T31" fmla="*/ 302 h 340"/>
                <a:gd name="T32" fmla="*/ 21 w 690"/>
                <a:gd name="T33" fmla="*/ 302 h 340"/>
                <a:gd name="T34" fmla="*/ 21 w 690"/>
                <a:gd name="T35" fmla="*/ 302 h 340"/>
                <a:gd name="T36" fmla="*/ 271 w 690"/>
                <a:gd name="T37" fmla="*/ 340 h 340"/>
                <a:gd name="T38" fmla="*/ 521 w 690"/>
                <a:gd name="T39" fmla="*/ 302 h 340"/>
                <a:gd name="T40" fmla="*/ 645 w 690"/>
                <a:gd name="T41" fmla="*/ 149 h 340"/>
                <a:gd name="T42" fmla="*/ 650 w 690"/>
                <a:gd name="T43" fmla="*/ 118 h 340"/>
                <a:gd name="T44" fmla="*/ 650 w 690"/>
                <a:gd name="T45" fmla="*/ 118 h 340"/>
                <a:gd name="T46" fmla="*/ 657 w 690"/>
                <a:gd name="T47" fmla="*/ 124 h 340"/>
                <a:gd name="T48" fmla="*/ 659 w 690"/>
                <a:gd name="T49" fmla="*/ 119 h 340"/>
                <a:gd name="T50" fmla="*/ 659 w 690"/>
                <a:gd name="T51" fmla="*/ 119 h 340"/>
                <a:gd name="T52" fmla="*/ 659 w 690"/>
                <a:gd name="T53" fmla="*/ 119 h 340"/>
                <a:gd name="T54" fmla="*/ 659 w 690"/>
                <a:gd name="T55" fmla="*/ 119 h 340"/>
                <a:gd name="T56" fmla="*/ 659 w 690"/>
                <a:gd name="T57" fmla="*/ 118 h 340"/>
                <a:gd name="T58" fmla="*/ 659 w 690"/>
                <a:gd name="T59" fmla="*/ 118 h 340"/>
                <a:gd name="T60" fmla="*/ 664 w 690"/>
                <a:gd name="T61" fmla="*/ 106 h 340"/>
                <a:gd name="T62" fmla="*/ 664 w 690"/>
                <a:gd name="T63" fmla="*/ 106 h 340"/>
                <a:gd name="T64" fmla="*/ 664 w 690"/>
                <a:gd name="T65" fmla="*/ 106 h 340"/>
                <a:gd name="T66" fmla="*/ 664 w 690"/>
                <a:gd name="T67" fmla="*/ 106 h 340"/>
                <a:gd name="T68" fmla="*/ 664 w 690"/>
                <a:gd name="T69" fmla="*/ 106 h 340"/>
                <a:gd name="T70" fmla="*/ 664 w 690"/>
                <a:gd name="T71" fmla="*/ 106 h 340"/>
                <a:gd name="T72" fmla="*/ 664 w 690"/>
                <a:gd name="T73" fmla="*/ 106 h 340"/>
                <a:gd name="T74" fmla="*/ 690 w 690"/>
                <a:gd name="T7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0" h="340">
                  <a:moveTo>
                    <a:pt x="690" y="0"/>
                  </a:moveTo>
                  <a:cubicBezTo>
                    <a:pt x="648" y="106"/>
                    <a:pt x="558" y="229"/>
                    <a:pt x="420" y="282"/>
                  </a:cubicBezTo>
                  <a:cubicBezTo>
                    <a:pt x="383" y="296"/>
                    <a:pt x="339" y="304"/>
                    <a:pt x="294" y="307"/>
                  </a:cubicBezTo>
                  <a:cubicBezTo>
                    <a:pt x="271" y="327"/>
                    <a:pt x="271" y="327"/>
                    <a:pt x="271" y="327"/>
                  </a:cubicBezTo>
                  <a:cubicBezTo>
                    <a:pt x="251" y="309"/>
                    <a:pt x="251" y="309"/>
                    <a:pt x="251" y="309"/>
                  </a:cubicBezTo>
                  <a:cubicBezTo>
                    <a:pt x="245" y="310"/>
                    <a:pt x="239" y="310"/>
                    <a:pt x="233" y="310"/>
                  </a:cubicBezTo>
                  <a:cubicBezTo>
                    <a:pt x="145" y="310"/>
                    <a:pt x="58" y="297"/>
                    <a:pt x="0" y="287"/>
                  </a:cubicBezTo>
                  <a:cubicBezTo>
                    <a:pt x="9" y="294"/>
                    <a:pt x="16" y="299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38" y="313"/>
                    <a:pt x="113" y="340"/>
                    <a:pt x="271" y="340"/>
                  </a:cubicBezTo>
                  <a:cubicBezTo>
                    <a:pt x="429" y="340"/>
                    <a:pt x="504" y="313"/>
                    <a:pt x="521" y="302"/>
                  </a:cubicBezTo>
                  <a:cubicBezTo>
                    <a:pt x="543" y="288"/>
                    <a:pt x="600" y="241"/>
                    <a:pt x="645" y="149"/>
                  </a:cubicBezTo>
                  <a:cubicBezTo>
                    <a:pt x="645" y="131"/>
                    <a:pt x="648" y="119"/>
                    <a:pt x="650" y="118"/>
                  </a:cubicBezTo>
                  <a:cubicBezTo>
                    <a:pt x="650" y="118"/>
                    <a:pt x="650" y="118"/>
                    <a:pt x="650" y="118"/>
                  </a:cubicBezTo>
                  <a:cubicBezTo>
                    <a:pt x="652" y="118"/>
                    <a:pt x="654" y="120"/>
                    <a:pt x="657" y="124"/>
                  </a:cubicBezTo>
                  <a:cubicBezTo>
                    <a:pt x="658" y="122"/>
                    <a:pt x="658" y="121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8"/>
                  </a:cubicBezTo>
                  <a:cubicBezTo>
                    <a:pt x="659" y="118"/>
                    <a:pt x="659" y="118"/>
                    <a:pt x="659" y="118"/>
                  </a:cubicBezTo>
                  <a:cubicBezTo>
                    <a:pt x="661" y="114"/>
                    <a:pt x="662" y="110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78" y="68"/>
                    <a:pt x="686" y="31"/>
                    <a:pt x="690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3808" y="4108"/>
              <a:ext cx="67" cy="31"/>
            </a:xfrm>
            <a:custGeom>
              <a:avLst/>
              <a:gdLst>
                <a:gd name="T0" fmla="*/ 25 w 43"/>
                <a:gd name="T1" fmla="*/ 2 h 20"/>
                <a:gd name="T2" fmla="*/ 15 w 43"/>
                <a:gd name="T3" fmla="*/ 2 h 20"/>
                <a:gd name="T4" fmla="*/ 20 w 43"/>
                <a:gd name="T5" fmla="*/ 6 h 20"/>
                <a:gd name="T6" fmla="*/ 25 w 43"/>
                <a:gd name="T7" fmla="*/ 2 h 20"/>
                <a:gd name="T8" fmla="*/ 43 w 43"/>
                <a:gd name="T9" fmla="*/ 0 h 20"/>
                <a:gd name="T10" fmla="*/ 30 w 43"/>
                <a:gd name="T11" fmla="*/ 1 h 20"/>
                <a:gd name="T12" fmla="*/ 20 w 43"/>
                <a:gd name="T13" fmla="*/ 10 h 20"/>
                <a:gd name="T14" fmla="*/ 11 w 43"/>
                <a:gd name="T15" fmla="*/ 2 h 20"/>
                <a:gd name="T16" fmla="*/ 0 w 43"/>
                <a:gd name="T17" fmla="*/ 2 h 20"/>
                <a:gd name="T18" fmla="*/ 20 w 43"/>
                <a:gd name="T19" fmla="*/ 20 h 20"/>
                <a:gd name="T20" fmla="*/ 43 w 43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0">
                  <a:moveTo>
                    <a:pt x="25" y="2"/>
                  </a:moveTo>
                  <a:cubicBezTo>
                    <a:pt x="22" y="2"/>
                    <a:pt x="19" y="2"/>
                    <a:pt x="15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2"/>
                    <a:pt x="25" y="2"/>
                    <a:pt x="25" y="2"/>
                  </a:cubicBezTo>
                  <a:moveTo>
                    <a:pt x="43" y="0"/>
                  </a:moveTo>
                  <a:cubicBezTo>
                    <a:pt x="39" y="1"/>
                    <a:pt x="34" y="1"/>
                    <a:pt x="30" y="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7" y="2"/>
                    <a:pt x="3" y="2"/>
                    <a:pt x="0" y="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E04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3"/>
            <p:cNvSpPr/>
            <p:nvPr/>
          </p:nvSpPr>
          <p:spPr bwMode="auto">
            <a:xfrm>
              <a:off x="3825" y="4109"/>
              <a:ext cx="30" cy="14"/>
            </a:xfrm>
            <a:custGeom>
              <a:avLst/>
              <a:gdLst>
                <a:gd name="T0" fmla="*/ 19 w 19"/>
                <a:gd name="T1" fmla="*/ 0 h 9"/>
                <a:gd name="T2" fmla="*/ 14 w 19"/>
                <a:gd name="T3" fmla="*/ 1 h 9"/>
                <a:gd name="T4" fmla="*/ 9 w 19"/>
                <a:gd name="T5" fmla="*/ 5 h 9"/>
                <a:gd name="T6" fmla="*/ 4 w 19"/>
                <a:gd name="T7" fmla="*/ 1 h 9"/>
                <a:gd name="T8" fmla="*/ 0 w 19"/>
                <a:gd name="T9" fmla="*/ 1 h 9"/>
                <a:gd name="T10" fmla="*/ 9 w 19"/>
                <a:gd name="T11" fmla="*/ 9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8" y="0"/>
                    <a:pt x="16" y="0"/>
                    <a:pt x="14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FF9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4"/>
            <p:cNvSpPr/>
            <p:nvPr/>
          </p:nvSpPr>
          <p:spPr bwMode="auto">
            <a:xfrm>
              <a:off x="3347" y="3377"/>
              <a:ext cx="275" cy="201"/>
            </a:xfrm>
            <a:custGeom>
              <a:avLst/>
              <a:gdLst>
                <a:gd name="T0" fmla="*/ 147 w 178"/>
                <a:gd name="T1" fmla="*/ 13 h 130"/>
                <a:gd name="T2" fmla="*/ 111 w 178"/>
                <a:gd name="T3" fmla="*/ 21 h 130"/>
                <a:gd name="T4" fmla="*/ 87 w 178"/>
                <a:gd name="T5" fmla="*/ 16 h 130"/>
                <a:gd name="T6" fmla="*/ 53 w 178"/>
                <a:gd name="T7" fmla="*/ 32 h 130"/>
                <a:gd name="T8" fmla="*/ 10 w 178"/>
                <a:gd name="T9" fmla="*/ 41 h 130"/>
                <a:gd name="T10" fmla="*/ 9 w 178"/>
                <a:gd name="T11" fmla="*/ 100 h 130"/>
                <a:gd name="T12" fmla="*/ 59 w 178"/>
                <a:gd name="T13" fmla="*/ 118 h 130"/>
                <a:gd name="T14" fmla="*/ 71 w 178"/>
                <a:gd name="T15" fmla="*/ 105 h 130"/>
                <a:gd name="T16" fmla="*/ 116 w 178"/>
                <a:gd name="T17" fmla="*/ 107 h 130"/>
                <a:gd name="T18" fmla="*/ 124 w 178"/>
                <a:gd name="T19" fmla="*/ 99 h 130"/>
                <a:gd name="T20" fmla="*/ 159 w 178"/>
                <a:gd name="T21" fmla="*/ 99 h 130"/>
                <a:gd name="T22" fmla="*/ 169 w 178"/>
                <a:gd name="T23" fmla="*/ 44 h 130"/>
                <a:gd name="T24" fmla="*/ 147 w 178"/>
                <a:gd name="T25" fmla="*/ 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30">
                  <a:moveTo>
                    <a:pt x="147" y="13"/>
                  </a:moveTo>
                  <a:cubicBezTo>
                    <a:pt x="125" y="0"/>
                    <a:pt x="111" y="21"/>
                    <a:pt x="111" y="21"/>
                  </a:cubicBezTo>
                  <a:cubicBezTo>
                    <a:pt x="111" y="21"/>
                    <a:pt x="104" y="12"/>
                    <a:pt x="87" y="16"/>
                  </a:cubicBezTo>
                  <a:cubicBezTo>
                    <a:pt x="65" y="21"/>
                    <a:pt x="53" y="32"/>
                    <a:pt x="53" y="32"/>
                  </a:cubicBezTo>
                  <a:cubicBezTo>
                    <a:pt x="53" y="32"/>
                    <a:pt x="20" y="21"/>
                    <a:pt x="10" y="41"/>
                  </a:cubicBezTo>
                  <a:cubicBezTo>
                    <a:pt x="3" y="55"/>
                    <a:pt x="0" y="82"/>
                    <a:pt x="9" y="100"/>
                  </a:cubicBezTo>
                  <a:cubicBezTo>
                    <a:pt x="14" y="113"/>
                    <a:pt x="30" y="130"/>
                    <a:pt x="59" y="118"/>
                  </a:cubicBezTo>
                  <a:cubicBezTo>
                    <a:pt x="65" y="116"/>
                    <a:pt x="69" y="111"/>
                    <a:pt x="71" y="105"/>
                  </a:cubicBezTo>
                  <a:cubicBezTo>
                    <a:pt x="80" y="113"/>
                    <a:pt x="96" y="118"/>
                    <a:pt x="116" y="107"/>
                  </a:cubicBezTo>
                  <a:cubicBezTo>
                    <a:pt x="120" y="105"/>
                    <a:pt x="123" y="103"/>
                    <a:pt x="124" y="99"/>
                  </a:cubicBezTo>
                  <a:cubicBezTo>
                    <a:pt x="133" y="104"/>
                    <a:pt x="144" y="105"/>
                    <a:pt x="159" y="99"/>
                  </a:cubicBezTo>
                  <a:cubicBezTo>
                    <a:pt x="177" y="92"/>
                    <a:pt x="178" y="66"/>
                    <a:pt x="169" y="44"/>
                  </a:cubicBezTo>
                  <a:cubicBezTo>
                    <a:pt x="164" y="29"/>
                    <a:pt x="155" y="18"/>
                    <a:pt x="14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5"/>
            <p:cNvSpPr/>
            <p:nvPr/>
          </p:nvSpPr>
          <p:spPr bwMode="auto">
            <a:xfrm>
              <a:off x="3517" y="3414"/>
              <a:ext cx="41" cy="107"/>
            </a:xfrm>
            <a:custGeom>
              <a:avLst/>
              <a:gdLst>
                <a:gd name="T0" fmla="*/ 21 w 27"/>
                <a:gd name="T1" fmla="*/ 36 h 69"/>
                <a:gd name="T2" fmla="*/ 6 w 27"/>
                <a:gd name="T3" fmla="*/ 2 h 69"/>
                <a:gd name="T4" fmla="*/ 1 w 27"/>
                <a:gd name="T5" fmla="*/ 4 h 69"/>
                <a:gd name="T6" fmla="*/ 9 w 27"/>
                <a:gd name="T7" fmla="*/ 35 h 69"/>
                <a:gd name="T8" fmla="*/ 15 w 27"/>
                <a:gd name="T9" fmla="*/ 67 h 69"/>
                <a:gd name="T10" fmla="*/ 21 w 27"/>
                <a:gd name="T11" fmla="*/ 67 h 69"/>
                <a:gd name="T12" fmla="*/ 21 w 27"/>
                <a:gd name="T13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9">
                  <a:moveTo>
                    <a:pt x="21" y="36"/>
                  </a:moveTo>
                  <a:cubicBezTo>
                    <a:pt x="18" y="23"/>
                    <a:pt x="12" y="13"/>
                    <a:pt x="6" y="2"/>
                  </a:cubicBezTo>
                  <a:cubicBezTo>
                    <a:pt x="4" y="0"/>
                    <a:pt x="0" y="1"/>
                    <a:pt x="1" y="4"/>
                  </a:cubicBezTo>
                  <a:cubicBezTo>
                    <a:pt x="3" y="14"/>
                    <a:pt x="7" y="24"/>
                    <a:pt x="9" y="35"/>
                  </a:cubicBezTo>
                  <a:cubicBezTo>
                    <a:pt x="10" y="45"/>
                    <a:pt x="9" y="58"/>
                    <a:pt x="15" y="67"/>
                  </a:cubicBezTo>
                  <a:cubicBezTo>
                    <a:pt x="16" y="69"/>
                    <a:pt x="20" y="69"/>
                    <a:pt x="21" y="67"/>
                  </a:cubicBezTo>
                  <a:cubicBezTo>
                    <a:pt x="27" y="58"/>
                    <a:pt x="24" y="46"/>
                    <a:pt x="21" y="36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6"/>
            <p:cNvSpPr/>
            <p:nvPr/>
          </p:nvSpPr>
          <p:spPr bwMode="auto">
            <a:xfrm>
              <a:off x="3429" y="3431"/>
              <a:ext cx="55" cy="107"/>
            </a:xfrm>
            <a:custGeom>
              <a:avLst/>
              <a:gdLst>
                <a:gd name="T0" fmla="*/ 8 w 36"/>
                <a:gd name="T1" fmla="*/ 4 h 69"/>
                <a:gd name="T2" fmla="*/ 1 w 36"/>
                <a:gd name="T3" fmla="*/ 5 h 69"/>
                <a:gd name="T4" fmla="*/ 8 w 36"/>
                <a:gd name="T5" fmla="*/ 47 h 69"/>
                <a:gd name="T6" fmla="*/ 14 w 36"/>
                <a:gd name="T7" fmla="*/ 69 h 69"/>
                <a:gd name="T8" fmla="*/ 8 w 3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9">
                  <a:moveTo>
                    <a:pt x="8" y="4"/>
                  </a:moveTo>
                  <a:cubicBezTo>
                    <a:pt x="6" y="0"/>
                    <a:pt x="0" y="0"/>
                    <a:pt x="1" y="5"/>
                  </a:cubicBezTo>
                  <a:cubicBezTo>
                    <a:pt x="2" y="19"/>
                    <a:pt x="7" y="33"/>
                    <a:pt x="8" y="47"/>
                  </a:cubicBezTo>
                  <a:cubicBezTo>
                    <a:pt x="8" y="51"/>
                    <a:pt x="7" y="69"/>
                    <a:pt x="14" y="69"/>
                  </a:cubicBezTo>
                  <a:cubicBezTo>
                    <a:pt x="36" y="69"/>
                    <a:pt x="11" y="11"/>
                    <a:pt x="8" y="4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7"/>
            <p:cNvSpPr/>
            <p:nvPr/>
          </p:nvSpPr>
          <p:spPr bwMode="auto">
            <a:xfrm>
              <a:off x="4057" y="3377"/>
              <a:ext cx="274" cy="201"/>
            </a:xfrm>
            <a:custGeom>
              <a:avLst/>
              <a:gdLst>
                <a:gd name="T0" fmla="*/ 31 w 178"/>
                <a:gd name="T1" fmla="*/ 13 h 130"/>
                <a:gd name="T2" fmla="*/ 67 w 178"/>
                <a:gd name="T3" fmla="*/ 21 h 130"/>
                <a:gd name="T4" fmla="*/ 91 w 178"/>
                <a:gd name="T5" fmla="*/ 16 h 130"/>
                <a:gd name="T6" fmla="*/ 125 w 178"/>
                <a:gd name="T7" fmla="*/ 32 h 130"/>
                <a:gd name="T8" fmla="*/ 168 w 178"/>
                <a:gd name="T9" fmla="*/ 41 h 130"/>
                <a:gd name="T10" fmla="*/ 169 w 178"/>
                <a:gd name="T11" fmla="*/ 100 h 130"/>
                <a:gd name="T12" fmla="*/ 119 w 178"/>
                <a:gd name="T13" fmla="*/ 118 h 130"/>
                <a:gd name="T14" fmla="*/ 107 w 178"/>
                <a:gd name="T15" fmla="*/ 105 h 130"/>
                <a:gd name="T16" fmla="*/ 62 w 178"/>
                <a:gd name="T17" fmla="*/ 107 h 130"/>
                <a:gd name="T18" fmla="*/ 54 w 178"/>
                <a:gd name="T19" fmla="*/ 99 h 130"/>
                <a:gd name="T20" fmla="*/ 19 w 178"/>
                <a:gd name="T21" fmla="*/ 99 h 130"/>
                <a:gd name="T22" fmla="*/ 9 w 178"/>
                <a:gd name="T23" fmla="*/ 44 h 130"/>
                <a:gd name="T24" fmla="*/ 31 w 178"/>
                <a:gd name="T25" fmla="*/ 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30">
                  <a:moveTo>
                    <a:pt x="31" y="13"/>
                  </a:moveTo>
                  <a:cubicBezTo>
                    <a:pt x="53" y="0"/>
                    <a:pt x="67" y="21"/>
                    <a:pt x="67" y="21"/>
                  </a:cubicBezTo>
                  <a:cubicBezTo>
                    <a:pt x="67" y="21"/>
                    <a:pt x="74" y="12"/>
                    <a:pt x="91" y="16"/>
                  </a:cubicBezTo>
                  <a:cubicBezTo>
                    <a:pt x="113" y="21"/>
                    <a:pt x="125" y="32"/>
                    <a:pt x="125" y="32"/>
                  </a:cubicBezTo>
                  <a:cubicBezTo>
                    <a:pt x="125" y="32"/>
                    <a:pt x="158" y="21"/>
                    <a:pt x="168" y="41"/>
                  </a:cubicBezTo>
                  <a:cubicBezTo>
                    <a:pt x="175" y="55"/>
                    <a:pt x="178" y="82"/>
                    <a:pt x="169" y="100"/>
                  </a:cubicBezTo>
                  <a:cubicBezTo>
                    <a:pt x="164" y="113"/>
                    <a:pt x="148" y="130"/>
                    <a:pt x="119" y="118"/>
                  </a:cubicBezTo>
                  <a:cubicBezTo>
                    <a:pt x="113" y="116"/>
                    <a:pt x="109" y="111"/>
                    <a:pt x="107" y="105"/>
                  </a:cubicBezTo>
                  <a:cubicBezTo>
                    <a:pt x="98" y="113"/>
                    <a:pt x="82" y="118"/>
                    <a:pt x="62" y="107"/>
                  </a:cubicBezTo>
                  <a:cubicBezTo>
                    <a:pt x="58" y="105"/>
                    <a:pt x="55" y="103"/>
                    <a:pt x="54" y="99"/>
                  </a:cubicBezTo>
                  <a:cubicBezTo>
                    <a:pt x="45" y="104"/>
                    <a:pt x="34" y="105"/>
                    <a:pt x="19" y="99"/>
                  </a:cubicBezTo>
                  <a:cubicBezTo>
                    <a:pt x="1" y="92"/>
                    <a:pt x="0" y="66"/>
                    <a:pt x="9" y="44"/>
                  </a:cubicBezTo>
                  <a:cubicBezTo>
                    <a:pt x="14" y="29"/>
                    <a:pt x="23" y="18"/>
                    <a:pt x="3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8"/>
            <p:cNvSpPr/>
            <p:nvPr/>
          </p:nvSpPr>
          <p:spPr bwMode="auto">
            <a:xfrm>
              <a:off x="4120" y="3414"/>
              <a:ext cx="42" cy="107"/>
            </a:xfrm>
            <a:custGeom>
              <a:avLst/>
              <a:gdLst>
                <a:gd name="T0" fmla="*/ 6 w 27"/>
                <a:gd name="T1" fmla="*/ 36 h 69"/>
                <a:gd name="T2" fmla="*/ 21 w 27"/>
                <a:gd name="T3" fmla="*/ 2 h 69"/>
                <a:gd name="T4" fmla="*/ 26 w 27"/>
                <a:gd name="T5" fmla="*/ 4 h 69"/>
                <a:gd name="T6" fmla="*/ 18 w 27"/>
                <a:gd name="T7" fmla="*/ 35 h 69"/>
                <a:gd name="T8" fmla="*/ 12 w 27"/>
                <a:gd name="T9" fmla="*/ 67 h 69"/>
                <a:gd name="T10" fmla="*/ 6 w 27"/>
                <a:gd name="T11" fmla="*/ 67 h 69"/>
                <a:gd name="T12" fmla="*/ 6 w 27"/>
                <a:gd name="T13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9">
                  <a:moveTo>
                    <a:pt x="6" y="36"/>
                  </a:moveTo>
                  <a:cubicBezTo>
                    <a:pt x="9" y="23"/>
                    <a:pt x="15" y="13"/>
                    <a:pt x="21" y="2"/>
                  </a:cubicBezTo>
                  <a:cubicBezTo>
                    <a:pt x="23" y="0"/>
                    <a:pt x="27" y="1"/>
                    <a:pt x="26" y="4"/>
                  </a:cubicBezTo>
                  <a:cubicBezTo>
                    <a:pt x="24" y="14"/>
                    <a:pt x="20" y="24"/>
                    <a:pt x="18" y="35"/>
                  </a:cubicBezTo>
                  <a:cubicBezTo>
                    <a:pt x="17" y="45"/>
                    <a:pt x="18" y="58"/>
                    <a:pt x="12" y="67"/>
                  </a:cubicBezTo>
                  <a:cubicBezTo>
                    <a:pt x="10" y="69"/>
                    <a:pt x="7" y="69"/>
                    <a:pt x="6" y="67"/>
                  </a:cubicBezTo>
                  <a:cubicBezTo>
                    <a:pt x="0" y="58"/>
                    <a:pt x="3" y="46"/>
                    <a:pt x="6" y="36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9"/>
            <p:cNvSpPr/>
            <p:nvPr/>
          </p:nvSpPr>
          <p:spPr bwMode="auto">
            <a:xfrm>
              <a:off x="4194" y="3431"/>
              <a:ext cx="56" cy="107"/>
            </a:xfrm>
            <a:custGeom>
              <a:avLst/>
              <a:gdLst>
                <a:gd name="T0" fmla="*/ 28 w 36"/>
                <a:gd name="T1" fmla="*/ 4 h 69"/>
                <a:gd name="T2" fmla="*/ 35 w 36"/>
                <a:gd name="T3" fmla="*/ 5 h 69"/>
                <a:gd name="T4" fmla="*/ 28 w 36"/>
                <a:gd name="T5" fmla="*/ 47 h 69"/>
                <a:gd name="T6" fmla="*/ 22 w 36"/>
                <a:gd name="T7" fmla="*/ 69 h 69"/>
                <a:gd name="T8" fmla="*/ 28 w 3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9">
                  <a:moveTo>
                    <a:pt x="28" y="4"/>
                  </a:moveTo>
                  <a:cubicBezTo>
                    <a:pt x="30" y="0"/>
                    <a:pt x="36" y="0"/>
                    <a:pt x="35" y="5"/>
                  </a:cubicBezTo>
                  <a:cubicBezTo>
                    <a:pt x="34" y="19"/>
                    <a:pt x="29" y="33"/>
                    <a:pt x="28" y="47"/>
                  </a:cubicBezTo>
                  <a:cubicBezTo>
                    <a:pt x="28" y="51"/>
                    <a:pt x="29" y="69"/>
                    <a:pt x="22" y="69"/>
                  </a:cubicBezTo>
                  <a:cubicBezTo>
                    <a:pt x="0" y="69"/>
                    <a:pt x="25" y="11"/>
                    <a:pt x="28" y="4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Oval 60"/>
            <p:cNvSpPr>
              <a:spLocks noChangeArrowheads="1"/>
            </p:cNvSpPr>
            <p:nvPr/>
          </p:nvSpPr>
          <p:spPr bwMode="auto">
            <a:xfrm>
              <a:off x="2549" y="4114"/>
              <a:ext cx="676" cy="127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508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1"/>
            <p:cNvSpPr/>
            <p:nvPr/>
          </p:nvSpPr>
          <p:spPr bwMode="auto">
            <a:xfrm>
              <a:off x="2517" y="3779"/>
              <a:ext cx="741" cy="248"/>
            </a:xfrm>
            <a:custGeom>
              <a:avLst/>
              <a:gdLst>
                <a:gd name="T0" fmla="*/ 240 w 480"/>
                <a:gd name="T1" fmla="*/ 45 h 161"/>
                <a:gd name="T2" fmla="*/ 2 w 480"/>
                <a:gd name="T3" fmla="*/ 30 h 161"/>
                <a:gd name="T4" fmla="*/ 240 w 480"/>
                <a:gd name="T5" fmla="*/ 161 h 161"/>
                <a:gd name="T6" fmla="*/ 478 w 480"/>
                <a:gd name="T7" fmla="*/ 30 h 161"/>
                <a:gd name="T8" fmla="*/ 240 w 480"/>
                <a:gd name="T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61">
                  <a:moveTo>
                    <a:pt x="240" y="45"/>
                  </a:moveTo>
                  <a:cubicBezTo>
                    <a:pt x="156" y="45"/>
                    <a:pt x="0" y="0"/>
                    <a:pt x="2" y="30"/>
                  </a:cubicBezTo>
                  <a:cubicBezTo>
                    <a:pt x="4" y="64"/>
                    <a:pt x="71" y="161"/>
                    <a:pt x="240" y="161"/>
                  </a:cubicBezTo>
                  <a:cubicBezTo>
                    <a:pt x="409" y="161"/>
                    <a:pt x="476" y="64"/>
                    <a:pt x="478" y="30"/>
                  </a:cubicBezTo>
                  <a:cubicBezTo>
                    <a:pt x="480" y="0"/>
                    <a:pt x="324" y="45"/>
                    <a:pt x="240" y="45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2"/>
            <p:cNvSpPr/>
            <p:nvPr/>
          </p:nvSpPr>
          <p:spPr bwMode="auto">
            <a:xfrm>
              <a:off x="2648" y="3811"/>
              <a:ext cx="478" cy="181"/>
            </a:xfrm>
            <a:custGeom>
              <a:avLst/>
              <a:gdLst>
                <a:gd name="T0" fmla="*/ 155 w 310"/>
                <a:gd name="T1" fmla="*/ 0 h 117"/>
                <a:gd name="T2" fmla="*/ 28 w 310"/>
                <a:gd name="T3" fmla="*/ 85 h 117"/>
                <a:gd name="T4" fmla="*/ 155 w 310"/>
                <a:gd name="T5" fmla="*/ 117 h 117"/>
                <a:gd name="T6" fmla="*/ 282 w 310"/>
                <a:gd name="T7" fmla="*/ 85 h 117"/>
                <a:gd name="T8" fmla="*/ 155 w 310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17">
                  <a:moveTo>
                    <a:pt x="155" y="0"/>
                  </a:moveTo>
                  <a:cubicBezTo>
                    <a:pt x="56" y="0"/>
                    <a:pt x="0" y="61"/>
                    <a:pt x="28" y="85"/>
                  </a:cubicBezTo>
                  <a:cubicBezTo>
                    <a:pt x="51" y="104"/>
                    <a:pt x="84" y="117"/>
                    <a:pt x="155" y="117"/>
                  </a:cubicBezTo>
                  <a:cubicBezTo>
                    <a:pt x="226" y="117"/>
                    <a:pt x="259" y="104"/>
                    <a:pt x="282" y="85"/>
                  </a:cubicBezTo>
                  <a:cubicBezTo>
                    <a:pt x="310" y="61"/>
                    <a:pt x="254" y="0"/>
                    <a:pt x="155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3"/>
            <p:cNvSpPr/>
            <p:nvPr/>
          </p:nvSpPr>
          <p:spPr bwMode="auto">
            <a:xfrm>
              <a:off x="2679" y="3905"/>
              <a:ext cx="417" cy="87"/>
            </a:xfrm>
            <a:custGeom>
              <a:avLst/>
              <a:gdLst>
                <a:gd name="T0" fmla="*/ 3 w 270"/>
                <a:gd name="T1" fmla="*/ 0 h 56"/>
                <a:gd name="T2" fmla="*/ 8 w 270"/>
                <a:gd name="T3" fmla="*/ 24 h 56"/>
                <a:gd name="T4" fmla="*/ 135 w 270"/>
                <a:gd name="T5" fmla="*/ 56 h 56"/>
                <a:gd name="T6" fmla="*/ 262 w 270"/>
                <a:gd name="T7" fmla="*/ 24 h 56"/>
                <a:gd name="T8" fmla="*/ 267 w 270"/>
                <a:gd name="T9" fmla="*/ 0 h 56"/>
                <a:gd name="T10" fmla="*/ 135 w 270"/>
                <a:gd name="T11" fmla="*/ 22 h 56"/>
                <a:gd name="T12" fmla="*/ 3 w 27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56">
                  <a:moveTo>
                    <a:pt x="3" y="0"/>
                  </a:moveTo>
                  <a:cubicBezTo>
                    <a:pt x="0" y="9"/>
                    <a:pt x="1" y="18"/>
                    <a:pt x="8" y="24"/>
                  </a:cubicBezTo>
                  <a:cubicBezTo>
                    <a:pt x="31" y="43"/>
                    <a:pt x="64" y="56"/>
                    <a:pt x="135" y="56"/>
                  </a:cubicBezTo>
                  <a:cubicBezTo>
                    <a:pt x="206" y="56"/>
                    <a:pt x="239" y="43"/>
                    <a:pt x="262" y="24"/>
                  </a:cubicBezTo>
                  <a:cubicBezTo>
                    <a:pt x="269" y="18"/>
                    <a:pt x="270" y="9"/>
                    <a:pt x="267" y="0"/>
                  </a:cubicBezTo>
                  <a:cubicBezTo>
                    <a:pt x="230" y="15"/>
                    <a:pt x="213" y="22"/>
                    <a:pt x="135" y="22"/>
                  </a:cubicBezTo>
                  <a:cubicBezTo>
                    <a:pt x="57" y="22"/>
                    <a:pt x="40" y="15"/>
                    <a:pt x="3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4"/>
            <p:cNvSpPr/>
            <p:nvPr/>
          </p:nvSpPr>
          <p:spPr bwMode="auto">
            <a:xfrm>
              <a:off x="2733" y="3811"/>
              <a:ext cx="190" cy="84"/>
            </a:xfrm>
            <a:custGeom>
              <a:avLst/>
              <a:gdLst>
                <a:gd name="T0" fmla="*/ 121 w 123"/>
                <a:gd name="T1" fmla="*/ 16 h 54"/>
                <a:gd name="T2" fmla="*/ 65 w 123"/>
                <a:gd name="T3" fmla="*/ 48 h 54"/>
                <a:gd name="T4" fmla="*/ 2 w 123"/>
                <a:gd name="T5" fmla="*/ 38 h 54"/>
                <a:gd name="T6" fmla="*/ 58 w 123"/>
                <a:gd name="T7" fmla="*/ 7 h 54"/>
                <a:gd name="T8" fmla="*/ 121 w 123"/>
                <a:gd name="T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4">
                  <a:moveTo>
                    <a:pt x="121" y="16"/>
                  </a:moveTo>
                  <a:cubicBezTo>
                    <a:pt x="123" y="27"/>
                    <a:pt x="98" y="41"/>
                    <a:pt x="65" y="48"/>
                  </a:cubicBezTo>
                  <a:cubicBezTo>
                    <a:pt x="33" y="54"/>
                    <a:pt x="4" y="50"/>
                    <a:pt x="2" y="38"/>
                  </a:cubicBezTo>
                  <a:cubicBezTo>
                    <a:pt x="0" y="27"/>
                    <a:pt x="25" y="13"/>
                    <a:pt x="58" y="7"/>
                  </a:cubicBezTo>
                  <a:cubicBezTo>
                    <a:pt x="90" y="0"/>
                    <a:pt x="119" y="4"/>
                    <a:pt x="121" y="16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5"/>
            <p:cNvSpPr/>
            <p:nvPr/>
          </p:nvSpPr>
          <p:spPr bwMode="auto">
            <a:xfrm>
              <a:off x="2502" y="3813"/>
              <a:ext cx="771" cy="392"/>
            </a:xfrm>
            <a:custGeom>
              <a:avLst/>
              <a:gdLst>
                <a:gd name="T0" fmla="*/ 488 w 500"/>
                <a:gd name="T1" fmla="*/ 2 h 254"/>
                <a:gd name="T2" fmla="*/ 434 w 500"/>
                <a:gd name="T3" fmla="*/ 48 h 254"/>
                <a:gd name="T4" fmla="*/ 250 w 500"/>
                <a:gd name="T5" fmla="*/ 92 h 254"/>
                <a:gd name="T6" fmla="*/ 66 w 500"/>
                <a:gd name="T7" fmla="*/ 48 h 254"/>
                <a:gd name="T8" fmla="*/ 12 w 500"/>
                <a:gd name="T9" fmla="*/ 2 h 254"/>
                <a:gd name="T10" fmla="*/ 27 w 500"/>
                <a:gd name="T11" fmla="*/ 127 h 254"/>
                <a:gd name="T12" fmla="*/ 106 w 500"/>
                <a:gd name="T13" fmla="*/ 232 h 254"/>
                <a:gd name="T14" fmla="*/ 250 w 500"/>
                <a:gd name="T15" fmla="*/ 254 h 254"/>
                <a:gd name="T16" fmla="*/ 394 w 500"/>
                <a:gd name="T17" fmla="*/ 232 h 254"/>
                <a:gd name="T18" fmla="*/ 473 w 500"/>
                <a:gd name="T19" fmla="*/ 127 h 254"/>
                <a:gd name="T20" fmla="*/ 488 w 500"/>
                <a:gd name="T21" fmla="*/ 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0" h="254">
                  <a:moveTo>
                    <a:pt x="488" y="2"/>
                  </a:moveTo>
                  <a:cubicBezTo>
                    <a:pt x="484" y="0"/>
                    <a:pt x="474" y="21"/>
                    <a:pt x="434" y="48"/>
                  </a:cubicBezTo>
                  <a:cubicBezTo>
                    <a:pt x="394" y="75"/>
                    <a:pt x="354" y="92"/>
                    <a:pt x="250" y="92"/>
                  </a:cubicBezTo>
                  <a:cubicBezTo>
                    <a:pt x="146" y="92"/>
                    <a:pt x="106" y="75"/>
                    <a:pt x="66" y="48"/>
                  </a:cubicBezTo>
                  <a:cubicBezTo>
                    <a:pt x="25" y="21"/>
                    <a:pt x="16" y="0"/>
                    <a:pt x="12" y="2"/>
                  </a:cubicBezTo>
                  <a:cubicBezTo>
                    <a:pt x="7" y="5"/>
                    <a:pt x="0" y="62"/>
                    <a:pt x="27" y="127"/>
                  </a:cubicBezTo>
                  <a:cubicBezTo>
                    <a:pt x="53" y="191"/>
                    <a:pt x="92" y="224"/>
                    <a:pt x="106" y="232"/>
                  </a:cubicBezTo>
                  <a:cubicBezTo>
                    <a:pt x="116" y="239"/>
                    <a:pt x="159" y="254"/>
                    <a:pt x="250" y="254"/>
                  </a:cubicBezTo>
                  <a:cubicBezTo>
                    <a:pt x="341" y="254"/>
                    <a:pt x="384" y="239"/>
                    <a:pt x="394" y="232"/>
                  </a:cubicBezTo>
                  <a:cubicBezTo>
                    <a:pt x="408" y="224"/>
                    <a:pt x="447" y="191"/>
                    <a:pt x="473" y="127"/>
                  </a:cubicBezTo>
                  <a:cubicBezTo>
                    <a:pt x="500" y="62"/>
                    <a:pt x="493" y="5"/>
                    <a:pt x="488" y="2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6"/>
            <p:cNvSpPr>
              <a:spLocks noEditPoints="1"/>
            </p:cNvSpPr>
            <p:nvPr/>
          </p:nvSpPr>
          <p:spPr bwMode="auto">
            <a:xfrm>
              <a:off x="3231" y="3981"/>
              <a:ext cx="11" cy="28"/>
            </a:xfrm>
            <a:custGeom>
              <a:avLst/>
              <a:gdLst>
                <a:gd name="T0" fmla="*/ 0 w 7"/>
                <a:gd name="T1" fmla="*/ 18 h 18"/>
                <a:gd name="T2" fmla="*/ 0 w 7"/>
                <a:gd name="T3" fmla="*/ 18 h 18"/>
                <a:gd name="T4" fmla="*/ 0 w 7"/>
                <a:gd name="T5" fmla="*/ 18 h 18"/>
                <a:gd name="T6" fmla="*/ 7 w 7"/>
                <a:gd name="T7" fmla="*/ 0 h 18"/>
                <a:gd name="T8" fmla="*/ 1 w 7"/>
                <a:gd name="T9" fmla="*/ 17 h 18"/>
                <a:gd name="T10" fmla="*/ 7 w 7"/>
                <a:gd name="T11" fmla="*/ 0 h 18"/>
                <a:gd name="T12" fmla="*/ 7 w 7"/>
                <a:gd name="T13" fmla="*/ 0 h 18"/>
                <a:gd name="T14" fmla="*/ 7 w 7"/>
                <a:gd name="T15" fmla="*/ 0 h 18"/>
                <a:gd name="T16" fmla="*/ 7 w 7"/>
                <a:gd name="T17" fmla="*/ 0 h 18"/>
                <a:gd name="T18" fmla="*/ 7 w 7"/>
                <a:gd name="T19" fmla="*/ 0 h 18"/>
                <a:gd name="T20" fmla="*/ 7 w 7"/>
                <a:gd name="T21" fmla="*/ 0 h 18"/>
                <a:gd name="T22" fmla="*/ 7 w 7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7" y="0"/>
                  </a:moveTo>
                  <a:cubicBezTo>
                    <a:pt x="5" y="6"/>
                    <a:pt x="3" y="12"/>
                    <a:pt x="1" y="17"/>
                  </a:cubicBezTo>
                  <a:cubicBezTo>
                    <a:pt x="3" y="12"/>
                    <a:pt x="5" y="6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7"/>
            <p:cNvSpPr/>
            <p:nvPr/>
          </p:nvSpPr>
          <p:spPr bwMode="auto">
            <a:xfrm>
              <a:off x="2647" y="3902"/>
              <a:ext cx="612" cy="303"/>
            </a:xfrm>
            <a:custGeom>
              <a:avLst/>
              <a:gdLst>
                <a:gd name="T0" fmla="*/ 397 w 397"/>
                <a:gd name="T1" fmla="*/ 0 h 196"/>
                <a:gd name="T2" fmla="*/ 242 w 397"/>
                <a:gd name="T3" fmla="*/ 163 h 196"/>
                <a:gd name="T4" fmla="*/ 134 w 397"/>
                <a:gd name="T5" fmla="*/ 179 h 196"/>
                <a:gd name="T6" fmla="*/ 0 w 397"/>
                <a:gd name="T7" fmla="*/ 165 h 196"/>
                <a:gd name="T8" fmla="*/ 12 w 397"/>
                <a:gd name="T9" fmla="*/ 174 h 196"/>
                <a:gd name="T10" fmla="*/ 156 w 397"/>
                <a:gd name="T11" fmla="*/ 196 h 196"/>
                <a:gd name="T12" fmla="*/ 300 w 397"/>
                <a:gd name="T13" fmla="*/ 174 h 196"/>
                <a:gd name="T14" fmla="*/ 379 w 397"/>
                <a:gd name="T15" fmla="*/ 69 h 196"/>
                <a:gd name="T16" fmla="*/ 379 w 397"/>
                <a:gd name="T17" fmla="*/ 69 h 196"/>
                <a:gd name="T18" fmla="*/ 379 w 397"/>
                <a:gd name="T19" fmla="*/ 69 h 196"/>
                <a:gd name="T20" fmla="*/ 380 w 397"/>
                <a:gd name="T21" fmla="*/ 68 h 196"/>
                <a:gd name="T22" fmla="*/ 386 w 397"/>
                <a:gd name="T23" fmla="*/ 51 h 196"/>
                <a:gd name="T24" fmla="*/ 386 w 397"/>
                <a:gd name="T25" fmla="*/ 51 h 196"/>
                <a:gd name="T26" fmla="*/ 386 w 397"/>
                <a:gd name="T27" fmla="*/ 51 h 196"/>
                <a:gd name="T28" fmla="*/ 386 w 397"/>
                <a:gd name="T29" fmla="*/ 51 h 196"/>
                <a:gd name="T30" fmla="*/ 386 w 397"/>
                <a:gd name="T31" fmla="*/ 51 h 196"/>
                <a:gd name="T32" fmla="*/ 397 w 397"/>
                <a:gd name="T3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7" h="196">
                  <a:moveTo>
                    <a:pt x="397" y="0"/>
                  </a:moveTo>
                  <a:cubicBezTo>
                    <a:pt x="373" y="61"/>
                    <a:pt x="321" y="132"/>
                    <a:pt x="242" y="163"/>
                  </a:cubicBezTo>
                  <a:cubicBezTo>
                    <a:pt x="211" y="174"/>
                    <a:pt x="172" y="179"/>
                    <a:pt x="134" y="179"/>
                  </a:cubicBezTo>
                  <a:cubicBezTo>
                    <a:pt x="84" y="179"/>
                    <a:pt x="33" y="171"/>
                    <a:pt x="0" y="165"/>
                  </a:cubicBezTo>
                  <a:cubicBezTo>
                    <a:pt x="5" y="170"/>
                    <a:pt x="9" y="173"/>
                    <a:pt x="12" y="174"/>
                  </a:cubicBezTo>
                  <a:cubicBezTo>
                    <a:pt x="22" y="181"/>
                    <a:pt x="65" y="196"/>
                    <a:pt x="156" y="196"/>
                  </a:cubicBezTo>
                  <a:cubicBezTo>
                    <a:pt x="247" y="196"/>
                    <a:pt x="290" y="181"/>
                    <a:pt x="300" y="174"/>
                  </a:cubicBezTo>
                  <a:cubicBezTo>
                    <a:pt x="314" y="166"/>
                    <a:pt x="353" y="133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79" y="69"/>
                    <a:pt x="380" y="68"/>
                    <a:pt x="380" y="68"/>
                  </a:cubicBezTo>
                  <a:cubicBezTo>
                    <a:pt x="382" y="63"/>
                    <a:pt x="384" y="57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92" y="32"/>
                    <a:pt x="395" y="15"/>
                    <a:pt x="397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68"/>
            <p:cNvSpPr>
              <a:spLocks noChangeArrowheads="1"/>
            </p:cNvSpPr>
            <p:nvPr/>
          </p:nvSpPr>
          <p:spPr bwMode="auto">
            <a:xfrm>
              <a:off x="4453" y="4114"/>
              <a:ext cx="676" cy="127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508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9"/>
            <p:cNvSpPr/>
            <p:nvPr/>
          </p:nvSpPr>
          <p:spPr bwMode="auto">
            <a:xfrm>
              <a:off x="4421" y="3779"/>
              <a:ext cx="740" cy="248"/>
            </a:xfrm>
            <a:custGeom>
              <a:avLst/>
              <a:gdLst>
                <a:gd name="T0" fmla="*/ 240 w 480"/>
                <a:gd name="T1" fmla="*/ 45 h 161"/>
                <a:gd name="T2" fmla="*/ 2 w 480"/>
                <a:gd name="T3" fmla="*/ 30 h 161"/>
                <a:gd name="T4" fmla="*/ 240 w 480"/>
                <a:gd name="T5" fmla="*/ 161 h 161"/>
                <a:gd name="T6" fmla="*/ 478 w 480"/>
                <a:gd name="T7" fmla="*/ 30 h 161"/>
                <a:gd name="T8" fmla="*/ 240 w 480"/>
                <a:gd name="T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61">
                  <a:moveTo>
                    <a:pt x="240" y="45"/>
                  </a:moveTo>
                  <a:cubicBezTo>
                    <a:pt x="156" y="45"/>
                    <a:pt x="0" y="0"/>
                    <a:pt x="2" y="30"/>
                  </a:cubicBezTo>
                  <a:cubicBezTo>
                    <a:pt x="4" y="64"/>
                    <a:pt x="71" y="161"/>
                    <a:pt x="240" y="161"/>
                  </a:cubicBezTo>
                  <a:cubicBezTo>
                    <a:pt x="409" y="161"/>
                    <a:pt x="476" y="64"/>
                    <a:pt x="478" y="30"/>
                  </a:cubicBezTo>
                  <a:cubicBezTo>
                    <a:pt x="480" y="0"/>
                    <a:pt x="324" y="45"/>
                    <a:pt x="240" y="45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0"/>
            <p:cNvSpPr/>
            <p:nvPr/>
          </p:nvSpPr>
          <p:spPr bwMode="auto">
            <a:xfrm>
              <a:off x="4552" y="3811"/>
              <a:ext cx="478" cy="181"/>
            </a:xfrm>
            <a:custGeom>
              <a:avLst/>
              <a:gdLst>
                <a:gd name="T0" fmla="*/ 155 w 310"/>
                <a:gd name="T1" fmla="*/ 0 h 117"/>
                <a:gd name="T2" fmla="*/ 28 w 310"/>
                <a:gd name="T3" fmla="*/ 85 h 117"/>
                <a:gd name="T4" fmla="*/ 155 w 310"/>
                <a:gd name="T5" fmla="*/ 117 h 117"/>
                <a:gd name="T6" fmla="*/ 282 w 310"/>
                <a:gd name="T7" fmla="*/ 85 h 117"/>
                <a:gd name="T8" fmla="*/ 155 w 310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17">
                  <a:moveTo>
                    <a:pt x="155" y="0"/>
                  </a:moveTo>
                  <a:cubicBezTo>
                    <a:pt x="56" y="0"/>
                    <a:pt x="0" y="61"/>
                    <a:pt x="28" y="85"/>
                  </a:cubicBezTo>
                  <a:cubicBezTo>
                    <a:pt x="51" y="104"/>
                    <a:pt x="84" y="117"/>
                    <a:pt x="155" y="117"/>
                  </a:cubicBezTo>
                  <a:cubicBezTo>
                    <a:pt x="226" y="117"/>
                    <a:pt x="259" y="104"/>
                    <a:pt x="282" y="85"/>
                  </a:cubicBezTo>
                  <a:cubicBezTo>
                    <a:pt x="310" y="61"/>
                    <a:pt x="254" y="0"/>
                    <a:pt x="155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1"/>
            <p:cNvSpPr/>
            <p:nvPr/>
          </p:nvSpPr>
          <p:spPr bwMode="auto">
            <a:xfrm>
              <a:off x="4583" y="3905"/>
              <a:ext cx="416" cy="87"/>
            </a:xfrm>
            <a:custGeom>
              <a:avLst/>
              <a:gdLst>
                <a:gd name="T0" fmla="*/ 3 w 270"/>
                <a:gd name="T1" fmla="*/ 0 h 56"/>
                <a:gd name="T2" fmla="*/ 8 w 270"/>
                <a:gd name="T3" fmla="*/ 24 h 56"/>
                <a:gd name="T4" fmla="*/ 135 w 270"/>
                <a:gd name="T5" fmla="*/ 56 h 56"/>
                <a:gd name="T6" fmla="*/ 262 w 270"/>
                <a:gd name="T7" fmla="*/ 24 h 56"/>
                <a:gd name="T8" fmla="*/ 267 w 270"/>
                <a:gd name="T9" fmla="*/ 0 h 56"/>
                <a:gd name="T10" fmla="*/ 135 w 270"/>
                <a:gd name="T11" fmla="*/ 22 h 56"/>
                <a:gd name="T12" fmla="*/ 3 w 27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56">
                  <a:moveTo>
                    <a:pt x="3" y="0"/>
                  </a:moveTo>
                  <a:cubicBezTo>
                    <a:pt x="0" y="9"/>
                    <a:pt x="1" y="18"/>
                    <a:pt x="8" y="24"/>
                  </a:cubicBezTo>
                  <a:cubicBezTo>
                    <a:pt x="31" y="43"/>
                    <a:pt x="64" y="56"/>
                    <a:pt x="135" y="56"/>
                  </a:cubicBezTo>
                  <a:cubicBezTo>
                    <a:pt x="206" y="56"/>
                    <a:pt x="239" y="43"/>
                    <a:pt x="262" y="24"/>
                  </a:cubicBezTo>
                  <a:cubicBezTo>
                    <a:pt x="269" y="18"/>
                    <a:pt x="270" y="9"/>
                    <a:pt x="267" y="0"/>
                  </a:cubicBezTo>
                  <a:cubicBezTo>
                    <a:pt x="230" y="15"/>
                    <a:pt x="213" y="22"/>
                    <a:pt x="135" y="22"/>
                  </a:cubicBezTo>
                  <a:cubicBezTo>
                    <a:pt x="57" y="22"/>
                    <a:pt x="40" y="15"/>
                    <a:pt x="3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2"/>
            <p:cNvSpPr/>
            <p:nvPr/>
          </p:nvSpPr>
          <p:spPr bwMode="auto">
            <a:xfrm>
              <a:off x="4637" y="3811"/>
              <a:ext cx="190" cy="84"/>
            </a:xfrm>
            <a:custGeom>
              <a:avLst/>
              <a:gdLst>
                <a:gd name="T0" fmla="*/ 121 w 123"/>
                <a:gd name="T1" fmla="*/ 16 h 54"/>
                <a:gd name="T2" fmla="*/ 65 w 123"/>
                <a:gd name="T3" fmla="*/ 48 h 54"/>
                <a:gd name="T4" fmla="*/ 2 w 123"/>
                <a:gd name="T5" fmla="*/ 38 h 54"/>
                <a:gd name="T6" fmla="*/ 58 w 123"/>
                <a:gd name="T7" fmla="*/ 7 h 54"/>
                <a:gd name="T8" fmla="*/ 121 w 123"/>
                <a:gd name="T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4">
                  <a:moveTo>
                    <a:pt x="121" y="16"/>
                  </a:moveTo>
                  <a:cubicBezTo>
                    <a:pt x="123" y="27"/>
                    <a:pt x="98" y="41"/>
                    <a:pt x="65" y="48"/>
                  </a:cubicBezTo>
                  <a:cubicBezTo>
                    <a:pt x="33" y="54"/>
                    <a:pt x="4" y="50"/>
                    <a:pt x="2" y="38"/>
                  </a:cubicBezTo>
                  <a:cubicBezTo>
                    <a:pt x="0" y="27"/>
                    <a:pt x="25" y="13"/>
                    <a:pt x="58" y="7"/>
                  </a:cubicBezTo>
                  <a:cubicBezTo>
                    <a:pt x="90" y="0"/>
                    <a:pt x="119" y="4"/>
                    <a:pt x="121" y="16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3"/>
            <p:cNvSpPr/>
            <p:nvPr/>
          </p:nvSpPr>
          <p:spPr bwMode="auto">
            <a:xfrm>
              <a:off x="4405" y="3813"/>
              <a:ext cx="772" cy="392"/>
            </a:xfrm>
            <a:custGeom>
              <a:avLst/>
              <a:gdLst>
                <a:gd name="T0" fmla="*/ 488 w 500"/>
                <a:gd name="T1" fmla="*/ 2 h 254"/>
                <a:gd name="T2" fmla="*/ 434 w 500"/>
                <a:gd name="T3" fmla="*/ 48 h 254"/>
                <a:gd name="T4" fmla="*/ 250 w 500"/>
                <a:gd name="T5" fmla="*/ 92 h 254"/>
                <a:gd name="T6" fmla="*/ 66 w 500"/>
                <a:gd name="T7" fmla="*/ 48 h 254"/>
                <a:gd name="T8" fmla="*/ 12 w 500"/>
                <a:gd name="T9" fmla="*/ 2 h 254"/>
                <a:gd name="T10" fmla="*/ 27 w 500"/>
                <a:gd name="T11" fmla="*/ 127 h 254"/>
                <a:gd name="T12" fmla="*/ 106 w 500"/>
                <a:gd name="T13" fmla="*/ 232 h 254"/>
                <a:gd name="T14" fmla="*/ 250 w 500"/>
                <a:gd name="T15" fmla="*/ 254 h 254"/>
                <a:gd name="T16" fmla="*/ 394 w 500"/>
                <a:gd name="T17" fmla="*/ 232 h 254"/>
                <a:gd name="T18" fmla="*/ 473 w 500"/>
                <a:gd name="T19" fmla="*/ 127 h 254"/>
                <a:gd name="T20" fmla="*/ 488 w 500"/>
                <a:gd name="T21" fmla="*/ 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0" h="254">
                  <a:moveTo>
                    <a:pt x="488" y="2"/>
                  </a:moveTo>
                  <a:cubicBezTo>
                    <a:pt x="484" y="0"/>
                    <a:pt x="474" y="21"/>
                    <a:pt x="434" y="48"/>
                  </a:cubicBezTo>
                  <a:cubicBezTo>
                    <a:pt x="394" y="75"/>
                    <a:pt x="354" y="92"/>
                    <a:pt x="250" y="92"/>
                  </a:cubicBezTo>
                  <a:cubicBezTo>
                    <a:pt x="146" y="92"/>
                    <a:pt x="106" y="75"/>
                    <a:pt x="66" y="48"/>
                  </a:cubicBezTo>
                  <a:cubicBezTo>
                    <a:pt x="25" y="21"/>
                    <a:pt x="16" y="0"/>
                    <a:pt x="12" y="2"/>
                  </a:cubicBezTo>
                  <a:cubicBezTo>
                    <a:pt x="7" y="5"/>
                    <a:pt x="0" y="62"/>
                    <a:pt x="27" y="127"/>
                  </a:cubicBezTo>
                  <a:cubicBezTo>
                    <a:pt x="53" y="191"/>
                    <a:pt x="92" y="224"/>
                    <a:pt x="106" y="232"/>
                  </a:cubicBezTo>
                  <a:cubicBezTo>
                    <a:pt x="116" y="239"/>
                    <a:pt x="159" y="254"/>
                    <a:pt x="250" y="254"/>
                  </a:cubicBezTo>
                  <a:cubicBezTo>
                    <a:pt x="341" y="254"/>
                    <a:pt x="384" y="239"/>
                    <a:pt x="394" y="232"/>
                  </a:cubicBezTo>
                  <a:cubicBezTo>
                    <a:pt x="408" y="224"/>
                    <a:pt x="447" y="191"/>
                    <a:pt x="473" y="127"/>
                  </a:cubicBezTo>
                  <a:cubicBezTo>
                    <a:pt x="500" y="62"/>
                    <a:pt x="493" y="5"/>
                    <a:pt x="488" y="2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4"/>
            <p:cNvSpPr>
              <a:spLocks noEditPoints="1"/>
            </p:cNvSpPr>
            <p:nvPr/>
          </p:nvSpPr>
          <p:spPr bwMode="auto">
            <a:xfrm>
              <a:off x="5135" y="3966"/>
              <a:ext cx="16" cy="43"/>
            </a:xfrm>
            <a:custGeom>
              <a:avLst/>
              <a:gdLst>
                <a:gd name="T0" fmla="*/ 10 w 10"/>
                <a:gd name="T1" fmla="*/ 1 h 28"/>
                <a:gd name="T2" fmla="*/ 0 w 10"/>
                <a:gd name="T3" fmla="*/ 28 h 28"/>
                <a:gd name="T4" fmla="*/ 10 w 10"/>
                <a:gd name="T5" fmla="*/ 1 h 28"/>
                <a:gd name="T6" fmla="*/ 10 w 10"/>
                <a:gd name="T7" fmla="*/ 0 h 28"/>
                <a:gd name="T8" fmla="*/ 10 w 10"/>
                <a:gd name="T9" fmla="*/ 0 h 28"/>
                <a:gd name="T10" fmla="*/ 10 w 10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8">
                  <a:moveTo>
                    <a:pt x="10" y="1"/>
                  </a:moveTo>
                  <a:cubicBezTo>
                    <a:pt x="7" y="9"/>
                    <a:pt x="4" y="18"/>
                    <a:pt x="0" y="28"/>
                  </a:cubicBezTo>
                  <a:cubicBezTo>
                    <a:pt x="4" y="18"/>
                    <a:pt x="7" y="9"/>
                    <a:pt x="10" y="1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5"/>
            <p:cNvSpPr/>
            <p:nvPr/>
          </p:nvSpPr>
          <p:spPr bwMode="auto">
            <a:xfrm>
              <a:off x="4550" y="3902"/>
              <a:ext cx="613" cy="303"/>
            </a:xfrm>
            <a:custGeom>
              <a:avLst/>
              <a:gdLst>
                <a:gd name="T0" fmla="*/ 397 w 397"/>
                <a:gd name="T1" fmla="*/ 0 h 196"/>
                <a:gd name="T2" fmla="*/ 242 w 397"/>
                <a:gd name="T3" fmla="*/ 163 h 196"/>
                <a:gd name="T4" fmla="*/ 134 w 397"/>
                <a:gd name="T5" fmla="*/ 179 h 196"/>
                <a:gd name="T6" fmla="*/ 0 w 397"/>
                <a:gd name="T7" fmla="*/ 165 h 196"/>
                <a:gd name="T8" fmla="*/ 12 w 397"/>
                <a:gd name="T9" fmla="*/ 174 h 196"/>
                <a:gd name="T10" fmla="*/ 156 w 397"/>
                <a:gd name="T11" fmla="*/ 196 h 196"/>
                <a:gd name="T12" fmla="*/ 300 w 397"/>
                <a:gd name="T13" fmla="*/ 174 h 196"/>
                <a:gd name="T14" fmla="*/ 379 w 397"/>
                <a:gd name="T15" fmla="*/ 69 h 196"/>
                <a:gd name="T16" fmla="*/ 379 w 397"/>
                <a:gd name="T17" fmla="*/ 69 h 196"/>
                <a:gd name="T18" fmla="*/ 389 w 397"/>
                <a:gd name="T19" fmla="*/ 42 h 196"/>
                <a:gd name="T20" fmla="*/ 389 w 397"/>
                <a:gd name="T21" fmla="*/ 41 h 196"/>
                <a:gd name="T22" fmla="*/ 389 w 397"/>
                <a:gd name="T23" fmla="*/ 41 h 196"/>
                <a:gd name="T24" fmla="*/ 397 w 397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196">
                  <a:moveTo>
                    <a:pt x="397" y="0"/>
                  </a:moveTo>
                  <a:cubicBezTo>
                    <a:pt x="373" y="61"/>
                    <a:pt x="321" y="132"/>
                    <a:pt x="242" y="163"/>
                  </a:cubicBezTo>
                  <a:cubicBezTo>
                    <a:pt x="211" y="174"/>
                    <a:pt x="172" y="179"/>
                    <a:pt x="134" y="179"/>
                  </a:cubicBezTo>
                  <a:cubicBezTo>
                    <a:pt x="84" y="179"/>
                    <a:pt x="33" y="171"/>
                    <a:pt x="0" y="165"/>
                  </a:cubicBezTo>
                  <a:cubicBezTo>
                    <a:pt x="5" y="170"/>
                    <a:pt x="9" y="173"/>
                    <a:pt x="12" y="174"/>
                  </a:cubicBezTo>
                  <a:cubicBezTo>
                    <a:pt x="22" y="181"/>
                    <a:pt x="65" y="196"/>
                    <a:pt x="156" y="196"/>
                  </a:cubicBezTo>
                  <a:cubicBezTo>
                    <a:pt x="247" y="196"/>
                    <a:pt x="290" y="181"/>
                    <a:pt x="300" y="174"/>
                  </a:cubicBezTo>
                  <a:cubicBezTo>
                    <a:pt x="314" y="166"/>
                    <a:pt x="353" y="133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83" y="59"/>
                    <a:pt x="386" y="50"/>
                    <a:pt x="389" y="42"/>
                  </a:cubicBezTo>
                  <a:cubicBezTo>
                    <a:pt x="389" y="41"/>
                    <a:pt x="389" y="41"/>
                    <a:pt x="389" y="41"/>
                  </a:cubicBezTo>
                  <a:cubicBezTo>
                    <a:pt x="389" y="41"/>
                    <a:pt x="389" y="41"/>
                    <a:pt x="389" y="41"/>
                  </a:cubicBezTo>
                  <a:cubicBezTo>
                    <a:pt x="393" y="27"/>
                    <a:pt x="396" y="13"/>
                    <a:pt x="397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10" name="图片 109"/>
          <p:cNvPicPr>
            <a:picLocks noChangeAspect="1"/>
          </p:cNvPicPr>
          <p:nvPr/>
        </p:nvPicPr>
        <p:blipFill rotWithShape="1">
          <a:blip r:embed="rId8"/>
          <a:srcRect l="39670" t="38133"/>
          <a:stretch>
            <a:fillRect/>
          </a:stretch>
        </p:blipFill>
        <p:spPr>
          <a:xfrm>
            <a:off x="-413" y="850"/>
            <a:ext cx="4115885" cy="3220526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 rotWithShape="1">
          <a:blip r:embed="rId8"/>
          <a:srcRect l="39670" t="38133"/>
          <a:stretch>
            <a:fillRect/>
          </a:stretch>
        </p:blipFill>
        <p:spPr>
          <a:xfrm flipH="1">
            <a:off x="8050715" y="850"/>
            <a:ext cx="4123396" cy="3220526"/>
          </a:xfrm>
          <a:prstGeom prst="rect">
            <a:avLst/>
          </a:prstGeom>
        </p:spPr>
      </p:pic>
      <p:sp>
        <p:nvSpPr>
          <p:cNvPr id="114" name="文本框 113"/>
          <p:cNvSpPr txBox="1"/>
          <p:nvPr/>
        </p:nvSpPr>
        <p:spPr>
          <a:xfrm>
            <a:off x="5202518" y="838402"/>
            <a:ext cx="16930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100000">
                      <a:srgbClr val="DCC269"/>
                    </a:gs>
                    <a:gs pos="55000">
                      <a:srgbClr val="FCF7DA"/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Berlin Sans FB Demi" panose="020E0802020502020306" pitchFamily="34" charset="0"/>
                <a:ea typeface="演示春风楷" panose="00000500000000000000" pitchFamily="2" charset="-122"/>
              </a:rPr>
              <a:t>2022</a:t>
            </a:r>
            <a:endParaRPr lang="zh-CN" altLang="en-US" sz="5400" dirty="0">
              <a:gradFill>
                <a:gsLst>
                  <a:gs pos="100000">
                    <a:srgbClr val="DCC269"/>
                  </a:gs>
                  <a:gs pos="55000">
                    <a:srgbClr val="FCF7DA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atin typeface="Berlin Sans FB Demi" panose="020E0802020502020306" pitchFamily="34" charset="0"/>
              <a:ea typeface="演示春风楷" panose="00000500000000000000" pitchFamily="2" charset="-122"/>
            </a:endParaRPr>
          </a:p>
        </p:txBody>
      </p:sp>
      <p:sp>
        <p:nvSpPr>
          <p:cNvPr id="125" name="任意多边形: 形状 124"/>
          <p:cNvSpPr/>
          <p:nvPr/>
        </p:nvSpPr>
        <p:spPr>
          <a:xfrm flipV="1">
            <a:off x="1437135" y="2422394"/>
            <a:ext cx="170055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FFFF00"/>
              </a:gs>
              <a:gs pos="0">
                <a:schemeClr val="accent4">
                  <a:lumMod val="75000"/>
                </a:schemeClr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28" name="文本框 127"/>
          <p:cNvSpPr txBox="1"/>
          <p:nvPr/>
        </p:nvSpPr>
        <p:spPr>
          <a:xfrm>
            <a:off x="2797184" y="4051139"/>
            <a:ext cx="6172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gradFill flip="none" rotWithShape="1">
                  <a:gsLst>
                    <a:gs pos="100000">
                      <a:srgbClr val="FCF7DA"/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16200000" scaled="1"/>
                  <a:tileRect/>
                </a:gra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1200" b="1" dirty="0">
              <a:gradFill flip="none" rotWithShape="1">
                <a:gsLst>
                  <a:gs pos="100000">
                    <a:srgbClr val="FCF7DA"/>
                  </a:gs>
                  <a:gs pos="0">
                    <a:schemeClr val="accent4">
                      <a:lumMod val="7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171" name="任意多边形: 形状 170"/>
          <p:cNvSpPr/>
          <p:nvPr/>
        </p:nvSpPr>
        <p:spPr>
          <a:xfrm flipH="1" flipV="1">
            <a:off x="9096369" y="2422394"/>
            <a:ext cx="1714500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FFFF00"/>
              </a:gs>
              <a:gs pos="0">
                <a:schemeClr val="accent4">
                  <a:lumMod val="75000"/>
                </a:schemeClr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431875" y="1622678"/>
            <a:ext cx="7329995" cy="2302287"/>
            <a:chOff x="2431875" y="1775606"/>
            <a:chExt cx="7329995" cy="2302287"/>
          </a:xfrm>
        </p:grpSpPr>
        <p:grpSp>
          <p:nvGrpSpPr>
            <p:cNvPr id="3" name="组合 2"/>
            <p:cNvGrpSpPr/>
            <p:nvPr/>
          </p:nvGrpSpPr>
          <p:grpSpPr>
            <a:xfrm>
              <a:off x="2431875" y="1775606"/>
              <a:ext cx="2302287" cy="2302287"/>
              <a:chOff x="2431875" y="1775606"/>
              <a:chExt cx="2302287" cy="2302287"/>
            </a:xfrm>
          </p:grpSpPr>
          <p:grpSp>
            <p:nvGrpSpPr>
              <p:cNvPr id="129" name="图形 6"/>
              <p:cNvGrpSpPr/>
              <p:nvPr/>
            </p:nvGrpSpPr>
            <p:grpSpPr>
              <a:xfrm>
                <a:off x="2431875" y="1775606"/>
                <a:ext cx="2302287" cy="2302287"/>
                <a:chOff x="5325617" y="990599"/>
                <a:chExt cx="2302287" cy="2302287"/>
              </a:xfrm>
            </p:grpSpPr>
            <p:sp>
              <p:nvSpPr>
                <p:cNvPr id="136" name="任意多边形: 形状 135"/>
                <p:cNvSpPr/>
                <p:nvPr/>
              </p:nvSpPr>
              <p:spPr>
                <a:xfrm>
                  <a:off x="5325617" y="990599"/>
                  <a:ext cx="2302287" cy="2302287"/>
                </a:xfrm>
                <a:custGeom>
                  <a:avLst/>
                  <a:gdLst>
                    <a:gd name="connsiteX0" fmla="*/ 2302288 w 2302287"/>
                    <a:gd name="connsiteY0" fmla="*/ 1151192 h 2302287"/>
                    <a:gd name="connsiteX1" fmla="*/ 1151192 w 2302287"/>
                    <a:gd name="connsiteY1" fmla="*/ 2302288 h 2302287"/>
                    <a:gd name="connsiteX2" fmla="*/ 0 w 2302287"/>
                    <a:gd name="connsiteY2" fmla="*/ 1151192 h 2302287"/>
                    <a:gd name="connsiteX3" fmla="*/ 1151192 w 2302287"/>
                    <a:gd name="connsiteY3" fmla="*/ 0 h 230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02287" h="2302287">
                      <a:moveTo>
                        <a:pt x="2302288" y="1151192"/>
                      </a:moveTo>
                      <a:lnTo>
                        <a:pt x="1151192" y="2302288"/>
                      </a:lnTo>
                      <a:lnTo>
                        <a:pt x="0" y="1151192"/>
                      </a:lnTo>
                      <a:lnTo>
                        <a:pt x="1151192" y="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5410104" y="1075085"/>
                  <a:ext cx="2133409" cy="2133314"/>
                </a:xfrm>
                <a:custGeom>
                  <a:avLst/>
                  <a:gdLst>
                    <a:gd name="connsiteX0" fmla="*/ 2133410 w 2133409"/>
                    <a:gd name="connsiteY0" fmla="*/ 1066705 h 2133314"/>
                    <a:gd name="connsiteX1" fmla="*/ 1066705 w 2133409"/>
                    <a:gd name="connsiteY1" fmla="*/ 2133314 h 2133314"/>
                    <a:gd name="connsiteX2" fmla="*/ 0 w 2133409"/>
                    <a:gd name="connsiteY2" fmla="*/ 1066705 h 2133314"/>
                    <a:gd name="connsiteX3" fmla="*/ 1066705 w 2133409"/>
                    <a:gd name="connsiteY3" fmla="*/ 0 h 213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3409" h="2133314">
                      <a:moveTo>
                        <a:pt x="2133410" y="1066705"/>
                      </a:moveTo>
                      <a:lnTo>
                        <a:pt x="1066705" y="2133314"/>
                      </a:lnTo>
                      <a:lnTo>
                        <a:pt x="0" y="1066705"/>
                      </a:lnTo>
                      <a:lnTo>
                        <a:pt x="1066705" y="0"/>
                      </a:lnTo>
                      <a:close/>
                    </a:path>
                  </a:pathLst>
                </a:custGeom>
                <a:solidFill>
                  <a:srgbClr val="D22C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" name="图形 6"/>
                <p:cNvGrpSpPr/>
                <p:nvPr/>
              </p:nvGrpSpPr>
              <p:grpSpPr>
                <a:xfrm>
                  <a:off x="5640514" y="1305495"/>
                  <a:ext cx="1672530" cy="1672506"/>
                  <a:chOff x="5640514" y="1305495"/>
                  <a:chExt cx="1672530" cy="1672506"/>
                </a:xfrm>
              </p:grpSpPr>
              <p:sp>
                <p:nvSpPr>
                  <p:cNvPr id="134" name="任意多边形: 形状 133"/>
                  <p:cNvSpPr/>
                  <p:nvPr/>
                </p:nvSpPr>
                <p:spPr>
                  <a:xfrm>
                    <a:off x="5640514" y="1305495"/>
                    <a:ext cx="1672494" cy="1672494"/>
                  </a:xfrm>
                  <a:custGeom>
                    <a:avLst/>
                    <a:gdLst>
                      <a:gd name="connsiteX0" fmla="*/ 1672495 w 1672494"/>
                      <a:gd name="connsiteY0" fmla="*/ 836295 h 1672494"/>
                      <a:gd name="connsiteX1" fmla="*/ 836295 w 1672494"/>
                      <a:gd name="connsiteY1" fmla="*/ 1672495 h 1672494"/>
                      <a:gd name="connsiteX2" fmla="*/ 0 w 1672494"/>
                      <a:gd name="connsiteY2" fmla="*/ 836295 h 1672494"/>
                      <a:gd name="connsiteX3" fmla="*/ 836295 w 1672494"/>
                      <a:gd name="connsiteY3" fmla="*/ 0 h 167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2494" h="1672494">
                        <a:moveTo>
                          <a:pt x="1672495" y="836295"/>
                        </a:moveTo>
                        <a:lnTo>
                          <a:pt x="836295" y="1672495"/>
                        </a:lnTo>
                        <a:lnTo>
                          <a:pt x="0" y="836295"/>
                        </a:lnTo>
                        <a:lnTo>
                          <a:pt x="836295" y="0"/>
                        </a:lnTo>
                        <a:close/>
                      </a:path>
                    </a:pathLst>
                  </a:custGeom>
                  <a:solidFill>
                    <a:srgbClr val="D22C3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任意多边形: 形状 134"/>
                  <p:cNvSpPr/>
                  <p:nvPr/>
                </p:nvSpPr>
                <p:spPr>
                  <a:xfrm rot="-2700000">
                    <a:off x="5885505" y="1550461"/>
                    <a:ext cx="1182612" cy="1182612"/>
                  </a:xfrm>
                  <a:custGeom>
                    <a:avLst/>
                    <a:gdLst>
                      <a:gd name="connsiteX0" fmla="*/ 0 w 1182612"/>
                      <a:gd name="connsiteY0" fmla="*/ 0 h 1182612"/>
                      <a:gd name="connsiteX1" fmla="*/ 1182613 w 1182612"/>
                      <a:gd name="connsiteY1" fmla="*/ 0 h 1182612"/>
                      <a:gd name="connsiteX2" fmla="*/ 1182613 w 1182612"/>
                      <a:gd name="connsiteY2" fmla="*/ 1182613 h 1182612"/>
                      <a:gd name="connsiteX3" fmla="*/ 0 w 1182612"/>
                      <a:gd name="connsiteY3" fmla="*/ 1182613 h 118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2612" h="1182612">
                        <a:moveTo>
                          <a:pt x="0" y="0"/>
                        </a:moveTo>
                        <a:lnTo>
                          <a:pt x="1182613" y="0"/>
                        </a:lnTo>
                        <a:lnTo>
                          <a:pt x="1182613" y="1182613"/>
                        </a:lnTo>
                        <a:lnTo>
                          <a:pt x="0" y="1182613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FF00"/>
                      </a:gs>
                      <a:gs pos="0">
                        <a:srgbClr val="FFC000"/>
                      </a:gs>
                    </a:gsLst>
                    <a:lin ang="162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3" name="任意多边形: 形状 132"/>
                <p:cNvSpPr/>
                <p:nvPr/>
              </p:nvSpPr>
              <p:spPr>
                <a:xfrm>
                  <a:off x="5448490" y="1113376"/>
                  <a:ext cx="2056638" cy="2056447"/>
                </a:xfrm>
                <a:custGeom>
                  <a:avLst/>
                  <a:gdLst>
                    <a:gd name="connsiteX0" fmla="*/ 2011299 w 2056638"/>
                    <a:gd name="connsiteY0" fmla="*/ 1073753 h 2056447"/>
                    <a:gd name="connsiteX1" fmla="*/ 2056638 w 2056638"/>
                    <a:gd name="connsiteY1" fmla="*/ 1028414 h 2056447"/>
                    <a:gd name="connsiteX2" fmla="*/ 2011299 w 2056638"/>
                    <a:gd name="connsiteY2" fmla="*/ 983075 h 2056447"/>
                    <a:gd name="connsiteX3" fmla="*/ 1972913 w 2056638"/>
                    <a:gd name="connsiteY3" fmla="*/ 1021461 h 2056447"/>
                    <a:gd name="connsiteX4" fmla="*/ 1941481 w 2056638"/>
                    <a:gd name="connsiteY4" fmla="*/ 990029 h 2056447"/>
                    <a:gd name="connsiteX5" fmla="*/ 1979867 w 2056638"/>
                    <a:gd name="connsiteY5" fmla="*/ 951738 h 2056447"/>
                    <a:gd name="connsiteX6" fmla="*/ 1949482 w 2056638"/>
                    <a:gd name="connsiteY6" fmla="*/ 921353 h 2056447"/>
                    <a:gd name="connsiteX7" fmla="*/ 1949482 w 2056638"/>
                    <a:gd name="connsiteY7" fmla="*/ 921353 h 2056447"/>
                    <a:gd name="connsiteX8" fmla="*/ 1146715 w 2056638"/>
                    <a:gd name="connsiteY8" fmla="*/ 118586 h 2056447"/>
                    <a:gd name="connsiteX9" fmla="*/ 1146715 w 2056638"/>
                    <a:gd name="connsiteY9" fmla="*/ 118586 h 2056447"/>
                    <a:gd name="connsiteX10" fmla="*/ 1104900 w 2056638"/>
                    <a:gd name="connsiteY10" fmla="*/ 76772 h 2056447"/>
                    <a:gd name="connsiteX11" fmla="*/ 1066610 w 2056638"/>
                    <a:gd name="connsiteY11" fmla="*/ 115157 h 2056447"/>
                    <a:gd name="connsiteX12" fmla="*/ 1035177 w 2056638"/>
                    <a:gd name="connsiteY12" fmla="*/ 83725 h 2056447"/>
                    <a:gd name="connsiteX13" fmla="*/ 1073563 w 2056638"/>
                    <a:gd name="connsiteY13" fmla="*/ 45339 h 2056447"/>
                    <a:gd name="connsiteX14" fmla="*/ 1028224 w 2056638"/>
                    <a:gd name="connsiteY14" fmla="*/ 0 h 2056447"/>
                    <a:gd name="connsiteX15" fmla="*/ 982885 w 2056638"/>
                    <a:gd name="connsiteY15" fmla="*/ 45339 h 2056447"/>
                    <a:gd name="connsiteX16" fmla="*/ 1021271 w 2056638"/>
                    <a:gd name="connsiteY16" fmla="*/ 83725 h 2056447"/>
                    <a:gd name="connsiteX17" fmla="*/ 989838 w 2056638"/>
                    <a:gd name="connsiteY17" fmla="*/ 115157 h 2056447"/>
                    <a:gd name="connsiteX18" fmla="*/ 951548 w 2056638"/>
                    <a:gd name="connsiteY18" fmla="*/ 76772 h 2056447"/>
                    <a:gd name="connsiteX19" fmla="*/ 909733 w 2056638"/>
                    <a:gd name="connsiteY19" fmla="*/ 118586 h 2056447"/>
                    <a:gd name="connsiteX20" fmla="*/ 909733 w 2056638"/>
                    <a:gd name="connsiteY20" fmla="*/ 118586 h 2056447"/>
                    <a:gd name="connsiteX21" fmla="*/ 118586 w 2056638"/>
                    <a:gd name="connsiteY21" fmla="*/ 909733 h 2056447"/>
                    <a:gd name="connsiteX22" fmla="*/ 76771 w 2056638"/>
                    <a:gd name="connsiteY22" fmla="*/ 951548 h 2056447"/>
                    <a:gd name="connsiteX23" fmla="*/ 115157 w 2056638"/>
                    <a:gd name="connsiteY23" fmla="*/ 989838 h 2056447"/>
                    <a:gd name="connsiteX24" fmla="*/ 83725 w 2056638"/>
                    <a:gd name="connsiteY24" fmla="*/ 1021271 h 2056447"/>
                    <a:gd name="connsiteX25" fmla="*/ 45339 w 2056638"/>
                    <a:gd name="connsiteY25" fmla="*/ 982885 h 2056447"/>
                    <a:gd name="connsiteX26" fmla="*/ 0 w 2056638"/>
                    <a:gd name="connsiteY26" fmla="*/ 1028224 h 2056447"/>
                    <a:gd name="connsiteX27" fmla="*/ 45339 w 2056638"/>
                    <a:gd name="connsiteY27" fmla="*/ 1073563 h 2056447"/>
                    <a:gd name="connsiteX28" fmla="*/ 83725 w 2056638"/>
                    <a:gd name="connsiteY28" fmla="*/ 1035177 h 2056447"/>
                    <a:gd name="connsiteX29" fmla="*/ 115157 w 2056638"/>
                    <a:gd name="connsiteY29" fmla="*/ 1066610 h 2056447"/>
                    <a:gd name="connsiteX30" fmla="*/ 76771 w 2056638"/>
                    <a:gd name="connsiteY30" fmla="*/ 1104900 h 2056447"/>
                    <a:gd name="connsiteX31" fmla="*/ 118586 w 2056638"/>
                    <a:gd name="connsiteY31" fmla="*/ 1146715 h 2056447"/>
                    <a:gd name="connsiteX32" fmla="*/ 118586 w 2056638"/>
                    <a:gd name="connsiteY32" fmla="*/ 1146715 h 2056447"/>
                    <a:gd name="connsiteX33" fmla="*/ 823627 w 2056638"/>
                    <a:gd name="connsiteY33" fmla="*/ 1851755 h 2056447"/>
                    <a:gd name="connsiteX34" fmla="*/ 823627 w 2056638"/>
                    <a:gd name="connsiteY34" fmla="*/ 1851755 h 2056447"/>
                    <a:gd name="connsiteX35" fmla="*/ 909733 w 2056638"/>
                    <a:gd name="connsiteY35" fmla="*/ 1937861 h 2056447"/>
                    <a:gd name="connsiteX36" fmla="*/ 909733 w 2056638"/>
                    <a:gd name="connsiteY36" fmla="*/ 1937861 h 2056447"/>
                    <a:gd name="connsiteX37" fmla="*/ 951548 w 2056638"/>
                    <a:gd name="connsiteY37" fmla="*/ 1979676 h 2056447"/>
                    <a:gd name="connsiteX38" fmla="*/ 989838 w 2056638"/>
                    <a:gd name="connsiteY38" fmla="*/ 1941290 h 2056447"/>
                    <a:gd name="connsiteX39" fmla="*/ 1021271 w 2056638"/>
                    <a:gd name="connsiteY39" fmla="*/ 1972723 h 2056447"/>
                    <a:gd name="connsiteX40" fmla="*/ 982885 w 2056638"/>
                    <a:gd name="connsiteY40" fmla="*/ 2011109 h 2056447"/>
                    <a:gd name="connsiteX41" fmla="*/ 1028224 w 2056638"/>
                    <a:gd name="connsiteY41" fmla="*/ 2056448 h 2056447"/>
                    <a:gd name="connsiteX42" fmla="*/ 1073563 w 2056638"/>
                    <a:gd name="connsiteY42" fmla="*/ 2011109 h 2056447"/>
                    <a:gd name="connsiteX43" fmla="*/ 1035177 w 2056638"/>
                    <a:gd name="connsiteY43" fmla="*/ 1972723 h 2056447"/>
                    <a:gd name="connsiteX44" fmla="*/ 1066610 w 2056638"/>
                    <a:gd name="connsiteY44" fmla="*/ 1941290 h 2056447"/>
                    <a:gd name="connsiteX45" fmla="*/ 1104900 w 2056638"/>
                    <a:gd name="connsiteY45" fmla="*/ 1979676 h 2056447"/>
                    <a:gd name="connsiteX46" fmla="*/ 1146715 w 2056638"/>
                    <a:gd name="connsiteY46" fmla="*/ 1937861 h 2056447"/>
                    <a:gd name="connsiteX47" fmla="*/ 1146715 w 2056638"/>
                    <a:gd name="connsiteY47" fmla="*/ 1937861 h 2056447"/>
                    <a:gd name="connsiteX48" fmla="*/ 1937957 w 2056638"/>
                    <a:gd name="connsiteY48" fmla="*/ 1146620 h 2056447"/>
                    <a:gd name="connsiteX49" fmla="*/ 1938052 w 2056638"/>
                    <a:gd name="connsiteY49" fmla="*/ 1146524 h 2056447"/>
                    <a:gd name="connsiteX50" fmla="*/ 1979867 w 2056638"/>
                    <a:gd name="connsiteY50" fmla="*/ 1104710 h 2056447"/>
                    <a:gd name="connsiteX51" fmla="*/ 1941481 w 2056638"/>
                    <a:gd name="connsiteY51" fmla="*/ 1066419 h 2056447"/>
                    <a:gd name="connsiteX52" fmla="*/ 1972913 w 2056638"/>
                    <a:gd name="connsiteY52" fmla="*/ 1034987 h 2056447"/>
                    <a:gd name="connsiteX53" fmla="*/ 2011299 w 2056638"/>
                    <a:gd name="connsiteY53" fmla="*/ 1073753 h 2056447"/>
                    <a:gd name="connsiteX54" fmla="*/ 2011299 w 2056638"/>
                    <a:gd name="connsiteY54" fmla="*/ 996982 h 2056447"/>
                    <a:gd name="connsiteX55" fmla="*/ 2042732 w 2056638"/>
                    <a:gd name="connsiteY55" fmla="*/ 1028414 h 2056447"/>
                    <a:gd name="connsiteX56" fmla="*/ 2011299 w 2056638"/>
                    <a:gd name="connsiteY56" fmla="*/ 1059847 h 2056447"/>
                    <a:gd name="connsiteX57" fmla="*/ 1979867 w 2056638"/>
                    <a:gd name="connsiteY57" fmla="*/ 1028414 h 2056447"/>
                    <a:gd name="connsiteX58" fmla="*/ 1979867 w 2056638"/>
                    <a:gd name="connsiteY58" fmla="*/ 1028414 h 2056447"/>
                    <a:gd name="connsiteX59" fmla="*/ 1979867 w 2056638"/>
                    <a:gd name="connsiteY59" fmla="*/ 1028414 h 2056447"/>
                    <a:gd name="connsiteX60" fmla="*/ 2011299 w 2056638"/>
                    <a:gd name="connsiteY60" fmla="*/ 996982 h 2056447"/>
                    <a:gd name="connsiteX61" fmla="*/ 996887 w 2056638"/>
                    <a:gd name="connsiteY61" fmla="*/ 45434 h 2056447"/>
                    <a:gd name="connsiteX62" fmla="*/ 1028319 w 2056638"/>
                    <a:gd name="connsiteY62" fmla="*/ 14002 h 2056447"/>
                    <a:gd name="connsiteX63" fmla="*/ 1059752 w 2056638"/>
                    <a:gd name="connsiteY63" fmla="*/ 45434 h 2056447"/>
                    <a:gd name="connsiteX64" fmla="*/ 1028319 w 2056638"/>
                    <a:gd name="connsiteY64" fmla="*/ 76867 h 2056447"/>
                    <a:gd name="connsiteX65" fmla="*/ 1028319 w 2056638"/>
                    <a:gd name="connsiteY65" fmla="*/ 76867 h 2056447"/>
                    <a:gd name="connsiteX66" fmla="*/ 1028319 w 2056638"/>
                    <a:gd name="connsiteY66" fmla="*/ 76867 h 2056447"/>
                    <a:gd name="connsiteX67" fmla="*/ 996887 w 2056638"/>
                    <a:gd name="connsiteY67" fmla="*/ 45434 h 2056447"/>
                    <a:gd name="connsiteX68" fmla="*/ 45339 w 2056638"/>
                    <a:gd name="connsiteY68" fmla="*/ 1059847 h 2056447"/>
                    <a:gd name="connsiteX69" fmla="*/ 13906 w 2056638"/>
                    <a:gd name="connsiteY69" fmla="*/ 1028414 h 2056447"/>
                    <a:gd name="connsiteX70" fmla="*/ 45339 w 2056638"/>
                    <a:gd name="connsiteY70" fmla="*/ 996982 h 2056447"/>
                    <a:gd name="connsiteX71" fmla="*/ 76771 w 2056638"/>
                    <a:gd name="connsiteY71" fmla="*/ 1028414 h 2056447"/>
                    <a:gd name="connsiteX72" fmla="*/ 76771 w 2056638"/>
                    <a:gd name="connsiteY72" fmla="*/ 1028414 h 2056447"/>
                    <a:gd name="connsiteX73" fmla="*/ 76771 w 2056638"/>
                    <a:gd name="connsiteY73" fmla="*/ 1028414 h 2056447"/>
                    <a:gd name="connsiteX74" fmla="*/ 45339 w 2056638"/>
                    <a:gd name="connsiteY74" fmla="*/ 1059847 h 2056447"/>
                    <a:gd name="connsiteX75" fmla="*/ 1059752 w 2056638"/>
                    <a:gd name="connsiteY75" fmla="*/ 2011394 h 2056447"/>
                    <a:gd name="connsiteX76" fmla="*/ 1028319 w 2056638"/>
                    <a:gd name="connsiteY76" fmla="*/ 2042827 h 2056447"/>
                    <a:gd name="connsiteX77" fmla="*/ 996887 w 2056638"/>
                    <a:gd name="connsiteY77" fmla="*/ 2011394 h 2056447"/>
                    <a:gd name="connsiteX78" fmla="*/ 1028319 w 2056638"/>
                    <a:gd name="connsiteY78" fmla="*/ 1979962 h 2056447"/>
                    <a:gd name="connsiteX79" fmla="*/ 1028319 w 2056638"/>
                    <a:gd name="connsiteY79" fmla="*/ 1979962 h 2056447"/>
                    <a:gd name="connsiteX80" fmla="*/ 1028319 w 2056638"/>
                    <a:gd name="connsiteY80" fmla="*/ 1979962 h 2056447"/>
                    <a:gd name="connsiteX81" fmla="*/ 1059752 w 2056638"/>
                    <a:gd name="connsiteY81" fmla="*/ 2011394 h 2056447"/>
                    <a:gd name="connsiteX82" fmla="*/ 1927574 w 2056638"/>
                    <a:gd name="connsiteY82" fmla="*/ 1066800 h 2056447"/>
                    <a:gd name="connsiteX83" fmla="*/ 1965960 w 2056638"/>
                    <a:gd name="connsiteY83" fmla="*/ 1105091 h 2056447"/>
                    <a:gd name="connsiteX84" fmla="*/ 1931099 w 2056638"/>
                    <a:gd name="connsiteY84" fmla="*/ 1139952 h 2056447"/>
                    <a:gd name="connsiteX85" fmla="*/ 1931003 w 2056638"/>
                    <a:gd name="connsiteY85" fmla="*/ 1140047 h 2056447"/>
                    <a:gd name="connsiteX86" fmla="*/ 1218819 w 2056638"/>
                    <a:gd name="connsiteY86" fmla="*/ 1852232 h 2056447"/>
                    <a:gd name="connsiteX87" fmla="*/ 1218819 w 2056638"/>
                    <a:gd name="connsiteY87" fmla="*/ 1852232 h 2056447"/>
                    <a:gd name="connsiteX88" fmla="*/ 1139857 w 2056638"/>
                    <a:gd name="connsiteY88" fmla="*/ 1931194 h 2056447"/>
                    <a:gd name="connsiteX89" fmla="*/ 1139857 w 2056638"/>
                    <a:gd name="connsiteY89" fmla="*/ 1931194 h 2056447"/>
                    <a:gd name="connsiteX90" fmla="*/ 1104995 w 2056638"/>
                    <a:gd name="connsiteY90" fmla="*/ 1966055 h 2056447"/>
                    <a:gd name="connsiteX91" fmla="*/ 1066705 w 2056638"/>
                    <a:gd name="connsiteY91" fmla="*/ 1927670 h 2056447"/>
                    <a:gd name="connsiteX92" fmla="*/ 1028319 w 2056638"/>
                    <a:gd name="connsiteY92" fmla="*/ 1966055 h 2056447"/>
                    <a:gd name="connsiteX93" fmla="*/ 1028319 w 2056638"/>
                    <a:gd name="connsiteY93" fmla="*/ 1966055 h 2056447"/>
                    <a:gd name="connsiteX94" fmla="*/ 1028319 w 2056638"/>
                    <a:gd name="connsiteY94" fmla="*/ 1966055 h 2056447"/>
                    <a:gd name="connsiteX95" fmla="*/ 989933 w 2056638"/>
                    <a:gd name="connsiteY95" fmla="*/ 1927670 h 2056447"/>
                    <a:gd name="connsiteX96" fmla="*/ 951643 w 2056638"/>
                    <a:gd name="connsiteY96" fmla="*/ 1966055 h 2056447"/>
                    <a:gd name="connsiteX97" fmla="*/ 916781 w 2056638"/>
                    <a:gd name="connsiteY97" fmla="*/ 1931194 h 2056447"/>
                    <a:gd name="connsiteX98" fmla="*/ 139065 w 2056638"/>
                    <a:gd name="connsiteY98" fmla="*/ 1153573 h 2056447"/>
                    <a:gd name="connsiteX99" fmla="*/ 139065 w 2056638"/>
                    <a:gd name="connsiteY99" fmla="*/ 1153573 h 2056447"/>
                    <a:gd name="connsiteX100" fmla="*/ 125444 w 2056638"/>
                    <a:gd name="connsiteY100" fmla="*/ 1139952 h 2056447"/>
                    <a:gd name="connsiteX101" fmla="*/ 125444 w 2056638"/>
                    <a:gd name="connsiteY101" fmla="*/ 1139952 h 2056447"/>
                    <a:gd name="connsiteX102" fmla="*/ 90583 w 2056638"/>
                    <a:gd name="connsiteY102" fmla="*/ 1105091 h 2056447"/>
                    <a:gd name="connsiteX103" fmla="*/ 128969 w 2056638"/>
                    <a:gd name="connsiteY103" fmla="*/ 1066800 h 2056447"/>
                    <a:gd name="connsiteX104" fmla="*/ 90583 w 2056638"/>
                    <a:gd name="connsiteY104" fmla="*/ 1028414 h 2056447"/>
                    <a:gd name="connsiteX105" fmla="*/ 90583 w 2056638"/>
                    <a:gd name="connsiteY105" fmla="*/ 1028414 h 2056447"/>
                    <a:gd name="connsiteX106" fmla="*/ 90583 w 2056638"/>
                    <a:gd name="connsiteY106" fmla="*/ 1028414 h 2056447"/>
                    <a:gd name="connsiteX107" fmla="*/ 128969 w 2056638"/>
                    <a:gd name="connsiteY107" fmla="*/ 990029 h 2056447"/>
                    <a:gd name="connsiteX108" fmla="*/ 90583 w 2056638"/>
                    <a:gd name="connsiteY108" fmla="*/ 951738 h 2056447"/>
                    <a:gd name="connsiteX109" fmla="*/ 125444 w 2056638"/>
                    <a:gd name="connsiteY109" fmla="*/ 916877 h 2056447"/>
                    <a:gd name="connsiteX110" fmla="*/ 125444 w 2056638"/>
                    <a:gd name="connsiteY110" fmla="*/ 916877 h 2056447"/>
                    <a:gd name="connsiteX111" fmla="*/ 906875 w 2056638"/>
                    <a:gd name="connsiteY111" fmla="*/ 135446 h 2056447"/>
                    <a:gd name="connsiteX112" fmla="*/ 906875 w 2056638"/>
                    <a:gd name="connsiteY112" fmla="*/ 135446 h 2056447"/>
                    <a:gd name="connsiteX113" fmla="*/ 916781 w 2056638"/>
                    <a:gd name="connsiteY113" fmla="*/ 125540 h 2056447"/>
                    <a:gd name="connsiteX114" fmla="*/ 916781 w 2056638"/>
                    <a:gd name="connsiteY114" fmla="*/ 125540 h 2056447"/>
                    <a:gd name="connsiteX115" fmla="*/ 951643 w 2056638"/>
                    <a:gd name="connsiteY115" fmla="*/ 90678 h 2056447"/>
                    <a:gd name="connsiteX116" fmla="*/ 989933 w 2056638"/>
                    <a:gd name="connsiteY116" fmla="*/ 129064 h 2056447"/>
                    <a:gd name="connsiteX117" fmla="*/ 1028319 w 2056638"/>
                    <a:gd name="connsiteY117" fmla="*/ 90678 h 2056447"/>
                    <a:gd name="connsiteX118" fmla="*/ 1028319 w 2056638"/>
                    <a:gd name="connsiteY118" fmla="*/ 90678 h 2056447"/>
                    <a:gd name="connsiteX119" fmla="*/ 1028319 w 2056638"/>
                    <a:gd name="connsiteY119" fmla="*/ 90678 h 2056447"/>
                    <a:gd name="connsiteX120" fmla="*/ 1066705 w 2056638"/>
                    <a:gd name="connsiteY120" fmla="*/ 129064 h 2056447"/>
                    <a:gd name="connsiteX121" fmla="*/ 1104995 w 2056638"/>
                    <a:gd name="connsiteY121" fmla="*/ 90678 h 2056447"/>
                    <a:gd name="connsiteX122" fmla="*/ 1139857 w 2056638"/>
                    <a:gd name="connsiteY122" fmla="*/ 125540 h 2056447"/>
                    <a:gd name="connsiteX123" fmla="*/ 1139857 w 2056638"/>
                    <a:gd name="connsiteY123" fmla="*/ 125540 h 2056447"/>
                    <a:gd name="connsiteX124" fmla="*/ 1218819 w 2056638"/>
                    <a:gd name="connsiteY124" fmla="*/ 204502 h 2056447"/>
                    <a:gd name="connsiteX125" fmla="*/ 1218819 w 2056638"/>
                    <a:gd name="connsiteY125" fmla="*/ 204502 h 2056447"/>
                    <a:gd name="connsiteX126" fmla="*/ 1931003 w 2056638"/>
                    <a:gd name="connsiteY126" fmla="*/ 916686 h 2056447"/>
                    <a:gd name="connsiteX127" fmla="*/ 1931003 w 2056638"/>
                    <a:gd name="connsiteY127" fmla="*/ 916686 h 2056447"/>
                    <a:gd name="connsiteX128" fmla="*/ 1965865 w 2056638"/>
                    <a:gd name="connsiteY128" fmla="*/ 951548 h 2056447"/>
                    <a:gd name="connsiteX129" fmla="*/ 1927479 w 2056638"/>
                    <a:gd name="connsiteY129" fmla="*/ 989838 h 2056447"/>
                    <a:gd name="connsiteX130" fmla="*/ 1965865 w 2056638"/>
                    <a:gd name="connsiteY130" fmla="*/ 1028224 h 2056447"/>
                    <a:gd name="connsiteX131" fmla="*/ 1965865 w 2056638"/>
                    <a:gd name="connsiteY131" fmla="*/ 1028224 h 2056447"/>
                    <a:gd name="connsiteX132" fmla="*/ 1965865 w 2056638"/>
                    <a:gd name="connsiteY132" fmla="*/ 1028224 h 2056447"/>
                    <a:gd name="connsiteX133" fmla="*/ 1927574 w 2056638"/>
                    <a:gd name="connsiteY133" fmla="*/ 1066800 h 2056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</a:cxnLst>
                  <a:rect l="l" t="t" r="r" b="b"/>
                  <a:pathLst>
                    <a:path w="2056638" h="2056447">
                      <a:moveTo>
                        <a:pt x="2011299" y="1073753"/>
                      </a:moveTo>
                      <a:lnTo>
                        <a:pt x="2056638" y="1028414"/>
                      </a:lnTo>
                      <a:lnTo>
                        <a:pt x="2011299" y="983075"/>
                      </a:lnTo>
                      <a:lnTo>
                        <a:pt x="1972913" y="1021461"/>
                      </a:lnTo>
                      <a:lnTo>
                        <a:pt x="1941481" y="990029"/>
                      </a:lnTo>
                      <a:lnTo>
                        <a:pt x="1979867" y="951738"/>
                      </a:lnTo>
                      <a:lnTo>
                        <a:pt x="1949482" y="921353"/>
                      </a:lnTo>
                      <a:lnTo>
                        <a:pt x="1949482" y="921353"/>
                      </a:lnTo>
                      <a:lnTo>
                        <a:pt x="1146715" y="118586"/>
                      </a:lnTo>
                      <a:lnTo>
                        <a:pt x="1146715" y="118586"/>
                      </a:lnTo>
                      <a:lnTo>
                        <a:pt x="1104900" y="76772"/>
                      </a:lnTo>
                      <a:lnTo>
                        <a:pt x="1066610" y="115157"/>
                      </a:lnTo>
                      <a:lnTo>
                        <a:pt x="1035177" y="83725"/>
                      </a:lnTo>
                      <a:lnTo>
                        <a:pt x="1073563" y="45339"/>
                      </a:lnTo>
                      <a:lnTo>
                        <a:pt x="1028224" y="0"/>
                      </a:lnTo>
                      <a:lnTo>
                        <a:pt x="982885" y="45339"/>
                      </a:lnTo>
                      <a:lnTo>
                        <a:pt x="1021271" y="83725"/>
                      </a:lnTo>
                      <a:lnTo>
                        <a:pt x="989838" y="115157"/>
                      </a:lnTo>
                      <a:lnTo>
                        <a:pt x="951548" y="76772"/>
                      </a:lnTo>
                      <a:lnTo>
                        <a:pt x="909733" y="118586"/>
                      </a:lnTo>
                      <a:lnTo>
                        <a:pt x="909733" y="118586"/>
                      </a:lnTo>
                      <a:lnTo>
                        <a:pt x="118586" y="909733"/>
                      </a:lnTo>
                      <a:lnTo>
                        <a:pt x="76771" y="951548"/>
                      </a:lnTo>
                      <a:lnTo>
                        <a:pt x="115157" y="989838"/>
                      </a:lnTo>
                      <a:lnTo>
                        <a:pt x="83725" y="1021271"/>
                      </a:lnTo>
                      <a:lnTo>
                        <a:pt x="45339" y="982885"/>
                      </a:lnTo>
                      <a:lnTo>
                        <a:pt x="0" y="1028224"/>
                      </a:lnTo>
                      <a:lnTo>
                        <a:pt x="45339" y="1073563"/>
                      </a:lnTo>
                      <a:lnTo>
                        <a:pt x="83725" y="1035177"/>
                      </a:lnTo>
                      <a:lnTo>
                        <a:pt x="115157" y="1066610"/>
                      </a:lnTo>
                      <a:lnTo>
                        <a:pt x="76771" y="1104900"/>
                      </a:lnTo>
                      <a:lnTo>
                        <a:pt x="118586" y="1146715"/>
                      </a:lnTo>
                      <a:lnTo>
                        <a:pt x="118586" y="1146715"/>
                      </a:lnTo>
                      <a:lnTo>
                        <a:pt x="823627" y="1851755"/>
                      </a:lnTo>
                      <a:lnTo>
                        <a:pt x="823627" y="1851755"/>
                      </a:lnTo>
                      <a:lnTo>
                        <a:pt x="909733" y="1937861"/>
                      </a:lnTo>
                      <a:lnTo>
                        <a:pt x="909733" y="1937861"/>
                      </a:lnTo>
                      <a:lnTo>
                        <a:pt x="951548" y="1979676"/>
                      </a:lnTo>
                      <a:lnTo>
                        <a:pt x="989838" y="1941290"/>
                      </a:lnTo>
                      <a:lnTo>
                        <a:pt x="1021271" y="1972723"/>
                      </a:lnTo>
                      <a:lnTo>
                        <a:pt x="982885" y="2011109"/>
                      </a:lnTo>
                      <a:lnTo>
                        <a:pt x="1028224" y="2056448"/>
                      </a:lnTo>
                      <a:lnTo>
                        <a:pt x="1073563" y="2011109"/>
                      </a:lnTo>
                      <a:lnTo>
                        <a:pt x="1035177" y="1972723"/>
                      </a:lnTo>
                      <a:lnTo>
                        <a:pt x="1066610" y="1941290"/>
                      </a:lnTo>
                      <a:lnTo>
                        <a:pt x="1104900" y="1979676"/>
                      </a:lnTo>
                      <a:lnTo>
                        <a:pt x="1146715" y="1937861"/>
                      </a:lnTo>
                      <a:lnTo>
                        <a:pt x="1146715" y="1937861"/>
                      </a:lnTo>
                      <a:lnTo>
                        <a:pt x="1937957" y="1146620"/>
                      </a:lnTo>
                      <a:lnTo>
                        <a:pt x="1938052" y="1146524"/>
                      </a:lnTo>
                      <a:lnTo>
                        <a:pt x="1979867" y="1104710"/>
                      </a:lnTo>
                      <a:lnTo>
                        <a:pt x="1941481" y="1066419"/>
                      </a:lnTo>
                      <a:lnTo>
                        <a:pt x="1972913" y="1034987"/>
                      </a:lnTo>
                      <a:lnTo>
                        <a:pt x="2011299" y="1073753"/>
                      </a:lnTo>
                      <a:close/>
                      <a:moveTo>
                        <a:pt x="2011299" y="996982"/>
                      </a:moveTo>
                      <a:lnTo>
                        <a:pt x="2042732" y="1028414"/>
                      </a:lnTo>
                      <a:lnTo>
                        <a:pt x="2011299" y="1059847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2011299" y="996982"/>
                      </a:lnTo>
                      <a:close/>
                      <a:moveTo>
                        <a:pt x="996887" y="45434"/>
                      </a:moveTo>
                      <a:lnTo>
                        <a:pt x="1028319" y="14002"/>
                      </a:lnTo>
                      <a:lnTo>
                        <a:pt x="1059752" y="45434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996887" y="45434"/>
                      </a:lnTo>
                      <a:close/>
                      <a:moveTo>
                        <a:pt x="45339" y="1059847"/>
                      </a:moveTo>
                      <a:lnTo>
                        <a:pt x="13906" y="1028414"/>
                      </a:lnTo>
                      <a:lnTo>
                        <a:pt x="45339" y="996982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45339" y="1059847"/>
                      </a:lnTo>
                      <a:close/>
                      <a:moveTo>
                        <a:pt x="1059752" y="2011394"/>
                      </a:moveTo>
                      <a:lnTo>
                        <a:pt x="1028319" y="2042827"/>
                      </a:lnTo>
                      <a:lnTo>
                        <a:pt x="996887" y="2011394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59752" y="2011394"/>
                      </a:lnTo>
                      <a:close/>
                      <a:moveTo>
                        <a:pt x="1927574" y="1066800"/>
                      </a:moveTo>
                      <a:lnTo>
                        <a:pt x="1965960" y="1105091"/>
                      </a:lnTo>
                      <a:lnTo>
                        <a:pt x="1931099" y="1139952"/>
                      </a:lnTo>
                      <a:lnTo>
                        <a:pt x="1931003" y="1140047"/>
                      </a:lnTo>
                      <a:lnTo>
                        <a:pt x="1218819" y="1852232"/>
                      </a:lnTo>
                      <a:lnTo>
                        <a:pt x="1218819" y="1852232"/>
                      </a:lnTo>
                      <a:lnTo>
                        <a:pt x="1139857" y="1931194"/>
                      </a:lnTo>
                      <a:lnTo>
                        <a:pt x="1139857" y="1931194"/>
                      </a:lnTo>
                      <a:lnTo>
                        <a:pt x="1104995" y="1966055"/>
                      </a:lnTo>
                      <a:lnTo>
                        <a:pt x="1066705" y="1927670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989933" y="1927670"/>
                      </a:lnTo>
                      <a:lnTo>
                        <a:pt x="951643" y="1966055"/>
                      </a:lnTo>
                      <a:lnTo>
                        <a:pt x="916781" y="1931194"/>
                      </a:lnTo>
                      <a:lnTo>
                        <a:pt x="139065" y="1153573"/>
                      </a:lnTo>
                      <a:lnTo>
                        <a:pt x="139065" y="1153573"/>
                      </a:lnTo>
                      <a:lnTo>
                        <a:pt x="125444" y="1139952"/>
                      </a:lnTo>
                      <a:lnTo>
                        <a:pt x="125444" y="1139952"/>
                      </a:lnTo>
                      <a:lnTo>
                        <a:pt x="90583" y="1105091"/>
                      </a:lnTo>
                      <a:lnTo>
                        <a:pt x="128969" y="1066800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128969" y="990029"/>
                      </a:lnTo>
                      <a:lnTo>
                        <a:pt x="90583" y="951738"/>
                      </a:lnTo>
                      <a:lnTo>
                        <a:pt x="125444" y="916877"/>
                      </a:lnTo>
                      <a:lnTo>
                        <a:pt x="125444" y="916877"/>
                      </a:lnTo>
                      <a:lnTo>
                        <a:pt x="906875" y="135446"/>
                      </a:lnTo>
                      <a:lnTo>
                        <a:pt x="906875" y="135446"/>
                      </a:lnTo>
                      <a:lnTo>
                        <a:pt x="916781" y="125540"/>
                      </a:lnTo>
                      <a:lnTo>
                        <a:pt x="916781" y="125540"/>
                      </a:lnTo>
                      <a:lnTo>
                        <a:pt x="951643" y="90678"/>
                      </a:lnTo>
                      <a:lnTo>
                        <a:pt x="989933" y="129064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66705" y="129064"/>
                      </a:lnTo>
                      <a:lnTo>
                        <a:pt x="1104995" y="90678"/>
                      </a:lnTo>
                      <a:lnTo>
                        <a:pt x="1139857" y="125540"/>
                      </a:lnTo>
                      <a:lnTo>
                        <a:pt x="1139857" y="125540"/>
                      </a:lnTo>
                      <a:lnTo>
                        <a:pt x="1218819" y="204502"/>
                      </a:lnTo>
                      <a:lnTo>
                        <a:pt x="1218819" y="204502"/>
                      </a:lnTo>
                      <a:lnTo>
                        <a:pt x="1931003" y="916686"/>
                      </a:lnTo>
                      <a:lnTo>
                        <a:pt x="1931003" y="916686"/>
                      </a:lnTo>
                      <a:lnTo>
                        <a:pt x="1965865" y="951548"/>
                      </a:lnTo>
                      <a:lnTo>
                        <a:pt x="1927479" y="989838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27574" y="106680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" name="文本框 1"/>
              <p:cNvSpPr txBox="1"/>
              <p:nvPr/>
            </p:nvSpPr>
            <p:spPr>
              <a:xfrm>
                <a:off x="2868744" y="1990049"/>
                <a:ext cx="141577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solidFill>
                      <a:srgbClr val="C90017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  <a:cs typeface="阿里巴巴普惠体 2.0 115 Black" panose="00020600040101010101" pitchFamily="18" charset="-122"/>
                  </a:rPr>
                  <a:t>新</a:t>
                </a:r>
                <a:endParaRPr lang="zh-CN" altLang="en-US" sz="9600" dirty="0">
                  <a:solidFill>
                    <a:srgbClr val="C9001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阿里巴巴普惠体 2.0 115 Black" panose="00020600040101010101" pitchFamily="18" charset="-122"/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4151745" y="1775606"/>
              <a:ext cx="2302287" cy="2302287"/>
              <a:chOff x="2431875" y="1775606"/>
              <a:chExt cx="2302287" cy="2302287"/>
            </a:xfrm>
          </p:grpSpPr>
          <p:grpSp>
            <p:nvGrpSpPr>
              <p:cNvPr id="106" name="图形 6"/>
              <p:cNvGrpSpPr/>
              <p:nvPr/>
            </p:nvGrpSpPr>
            <p:grpSpPr>
              <a:xfrm>
                <a:off x="2431875" y="1775606"/>
                <a:ext cx="2302287" cy="2302287"/>
                <a:chOff x="5325617" y="990599"/>
                <a:chExt cx="2302287" cy="2302287"/>
              </a:xfrm>
            </p:grpSpPr>
            <p:sp>
              <p:nvSpPr>
                <p:cNvPr id="108" name="任意多边形: 形状 107"/>
                <p:cNvSpPr/>
                <p:nvPr/>
              </p:nvSpPr>
              <p:spPr>
                <a:xfrm>
                  <a:off x="5325617" y="990599"/>
                  <a:ext cx="2302287" cy="2302287"/>
                </a:xfrm>
                <a:custGeom>
                  <a:avLst/>
                  <a:gdLst>
                    <a:gd name="connsiteX0" fmla="*/ 2302288 w 2302287"/>
                    <a:gd name="connsiteY0" fmla="*/ 1151192 h 2302287"/>
                    <a:gd name="connsiteX1" fmla="*/ 1151192 w 2302287"/>
                    <a:gd name="connsiteY1" fmla="*/ 2302288 h 2302287"/>
                    <a:gd name="connsiteX2" fmla="*/ 0 w 2302287"/>
                    <a:gd name="connsiteY2" fmla="*/ 1151192 h 2302287"/>
                    <a:gd name="connsiteX3" fmla="*/ 1151192 w 2302287"/>
                    <a:gd name="connsiteY3" fmla="*/ 0 h 230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02287" h="2302287">
                      <a:moveTo>
                        <a:pt x="2302288" y="1151192"/>
                      </a:moveTo>
                      <a:lnTo>
                        <a:pt x="1151192" y="2302288"/>
                      </a:lnTo>
                      <a:lnTo>
                        <a:pt x="0" y="1151192"/>
                      </a:lnTo>
                      <a:lnTo>
                        <a:pt x="1151192" y="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/>
                <p:cNvSpPr/>
                <p:nvPr/>
              </p:nvSpPr>
              <p:spPr>
                <a:xfrm>
                  <a:off x="5410104" y="1075085"/>
                  <a:ext cx="2133409" cy="2133314"/>
                </a:xfrm>
                <a:custGeom>
                  <a:avLst/>
                  <a:gdLst>
                    <a:gd name="connsiteX0" fmla="*/ 2133410 w 2133409"/>
                    <a:gd name="connsiteY0" fmla="*/ 1066705 h 2133314"/>
                    <a:gd name="connsiteX1" fmla="*/ 1066705 w 2133409"/>
                    <a:gd name="connsiteY1" fmla="*/ 2133314 h 2133314"/>
                    <a:gd name="connsiteX2" fmla="*/ 0 w 2133409"/>
                    <a:gd name="connsiteY2" fmla="*/ 1066705 h 2133314"/>
                    <a:gd name="connsiteX3" fmla="*/ 1066705 w 2133409"/>
                    <a:gd name="connsiteY3" fmla="*/ 0 h 213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3409" h="2133314">
                      <a:moveTo>
                        <a:pt x="2133410" y="1066705"/>
                      </a:moveTo>
                      <a:lnTo>
                        <a:pt x="1066705" y="2133314"/>
                      </a:lnTo>
                      <a:lnTo>
                        <a:pt x="0" y="1066705"/>
                      </a:lnTo>
                      <a:lnTo>
                        <a:pt x="1066705" y="0"/>
                      </a:lnTo>
                      <a:close/>
                    </a:path>
                  </a:pathLst>
                </a:custGeom>
                <a:solidFill>
                  <a:srgbClr val="D22C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2" name="图形 6"/>
                <p:cNvGrpSpPr/>
                <p:nvPr/>
              </p:nvGrpSpPr>
              <p:grpSpPr>
                <a:xfrm>
                  <a:off x="5640514" y="1305495"/>
                  <a:ext cx="1672530" cy="1672506"/>
                  <a:chOff x="5640514" y="1305495"/>
                  <a:chExt cx="1672530" cy="1672506"/>
                </a:xfrm>
              </p:grpSpPr>
              <p:sp>
                <p:nvSpPr>
                  <p:cNvPr id="115" name="任意多边形: 形状 114"/>
                  <p:cNvSpPr/>
                  <p:nvPr/>
                </p:nvSpPr>
                <p:spPr>
                  <a:xfrm>
                    <a:off x="5640514" y="1305495"/>
                    <a:ext cx="1672494" cy="1672494"/>
                  </a:xfrm>
                  <a:custGeom>
                    <a:avLst/>
                    <a:gdLst>
                      <a:gd name="connsiteX0" fmla="*/ 1672495 w 1672494"/>
                      <a:gd name="connsiteY0" fmla="*/ 836295 h 1672494"/>
                      <a:gd name="connsiteX1" fmla="*/ 836295 w 1672494"/>
                      <a:gd name="connsiteY1" fmla="*/ 1672495 h 1672494"/>
                      <a:gd name="connsiteX2" fmla="*/ 0 w 1672494"/>
                      <a:gd name="connsiteY2" fmla="*/ 836295 h 1672494"/>
                      <a:gd name="connsiteX3" fmla="*/ 836295 w 1672494"/>
                      <a:gd name="connsiteY3" fmla="*/ 0 h 167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2494" h="1672494">
                        <a:moveTo>
                          <a:pt x="1672495" y="836295"/>
                        </a:moveTo>
                        <a:lnTo>
                          <a:pt x="836295" y="1672495"/>
                        </a:lnTo>
                        <a:lnTo>
                          <a:pt x="0" y="836295"/>
                        </a:lnTo>
                        <a:lnTo>
                          <a:pt x="836295" y="0"/>
                        </a:lnTo>
                        <a:close/>
                      </a:path>
                    </a:pathLst>
                  </a:custGeom>
                  <a:solidFill>
                    <a:srgbClr val="D22C3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任意多边形: 形状 116"/>
                  <p:cNvSpPr/>
                  <p:nvPr/>
                </p:nvSpPr>
                <p:spPr>
                  <a:xfrm rot="-2700000">
                    <a:off x="5885505" y="1550461"/>
                    <a:ext cx="1182612" cy="1182612"/>
                  </a:xfrm>
                  <a:custGeom>
                    <a:avLst/>
                    <a:gdLst>
                      <a:gd name="connsiteX0" fmla="*/ 0 w 1182612"/>
                      <a:gd name="connsiteY0" fmla="*/ 0 h 1182612"/>
                      <a:gd name="connsiteX1" fmla="*/ 1182613 w 1182612"/>
                      <a:gd name="connsiteY1" fmla="*/ 0 h 1182612"/>
                      <a:gd name="connsiteX2" fmla="*/ 1182613 w 1182612"/>
                      <a:gd name="connsiteY2" fmla="*/ 1182613 h 1182612"/>
                      <a:gd name="connsiteX3" fmla="*/ 0 w 1182612"/>
                      <a:gd name="connsiteY3" fmla="*/ 1182613 h 118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2612" h="1182612">
                        <a:moveTo>
                          <a:pt x="0" y="0"/>
                        </a:moveTo>
                        <a:lnTo>
                          <a:pt x="1182613" y="0"/>
                        </a:lnTo>
                        <a:lnTo>
                          <a:pt x="1182613" y="1182613"/>
                        </a:lnTo>
                        <a:lnTo>
                          <a:pt x="0" y="1182613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FF00"/>
                      </a:gs>
                      <a:gs pos="0">
                        <a:srgbClr val="FFC000"/>
                      </a:gs>
                    </a:gsLst>
                    <a:lin ang="162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3" name="任意多边形: 形状 112"/>
                <p:cNvSpPr/>
                <p:nvPr/>
              </p:nvSpPr>
              <p:spPr>
                <a:xfrm>
                  <a:off x="5448490" y="1113376"/>
                  <a:ext cx="2056638" cy="2056447"/>
                </a:xfrm>
                <a:custGeom>
                  <a:avLst/>
                  <a:gdLst>
                    <a:gd name="connsiteX0" fmla="*/ 2011299 w 2056638"/>
                    <a:gd name="connsiteY0" fmla="*/ 1073753 h 2056447"/>
                    <a:gd name="connsiteX1" fmla="*/ 2056638 w 2056638"/>
                    <a:gd name="connsiteY1" fmla="*/ 1028414 h 2056447"/>
                    <a:gd name="connsiteX2" fmla="*/ 2011299 w 2056638"/>
                    <a:gd name="connsiteY2" fmla="*/ 983075 h 2056447"/>
                    <a:gd name="connsiteX3" fmla="*/ 1972913 w 2056638"/>
                    <a:gd name="connsiteY3" fmla="*/ 1021461 h 2056447"/>
                    <a:gd name="connsiteX4" fmla="*/ 1941481 w 2056638"/>
                    <a:gd name="connsiteY4" fmla="*/ 990029 h 2056447"/>
                    <a:gd name="connsiteX5" fmla="*/ 1979867 w 2056638"/>
                    <a:gd name="connsiteY5" fmla="*/ 951738 h 2056447"/>
                    <a:gd name="connsiteX6" fmla="*/ 1949482 w 2056638"/>
                    <a:gd name="connsiteY6" fmla="*/ 921353 h 2056447"/>
                    <a:gd name="connsiteX7" fmla="*/ 1949482 w 2056638"/>
                    <a:gd name="connsiteY7" fmla="*/ 921353 h 2056447"/>
                    <a:gd name="connsiteX8" fmla="*/ 1146715 w 2056638"/>
                    <a:gd name="connsiteY8" fmla="*/ 118586 h 2056447"/>
                    <a:gd name="connsiteX9" fmla="*/ 1146715 w 2056638"/>
                    <a:gd name="connsiteY9" fmla="*/ 118586 h 2056447"/>
                    <a:gd name="connsiteX10" fmla="*/ 1104900 w 2056638"/>
                    <a:gd name="connsiteY10" fmla="*/ 76772 h 2056447"/>
                    <a:gd name="connsiteX11" fmla="*/ 1066610 w 2056638"/>
                    <a:gd name="connsiteY11" fmla="*/ 115157 h 2056447"/>
                    <a:gd name="connsiteX12" fmla="*/ 1035177 w 2056638"/>
                    <a:gd name="connsiteY12" fmla="*/ 83725 h 2056447"/>
                    <a:gd name="connsiteX13" fmla="*/ 1073563 w 2056638"/>
                    <a:gd name="connsiteY13" fmla="*/ 45339 h 2056447"/>
                    <a:gd name="connsiteX14" fmla="*/ 1028224 w 2056638"/>
                    <a:gd name="connsiteY14" fmla="*/ 0 h 2056447"/>
                    <a:gd name="connsiteX15" fmla="*/ 982885 w 2056638"/>
                    <a:gd name="connsiteY15" fmla="*/ 45339 h 2056447"/>
                    <a:gd name="connsiteX16" fmla="*/ 1021271 w 2056638"/>
                    <a:gd name="connsiteY16" fmla="*/ 83725 h 2056447"/>
                    <a:gd name="connsiteX17" fmla="*/ 989838 w 2056638"/>
                    <a:gd name="connsiteY17" fmla="*/ 115157 h 2056447"/>
                    <a:gd name="connsiteX18" fmla="*/ 951548 w 2056638"/>
                    <a:gd name="connsiteY18" fmla="*/ 76772 h 2056447"/>
                    <a:gd name="connsiteX19" fmla="*/ 909733 w 2056638"/>
                    <a:gd name="connsiteY19" fmla="*/ 118586 h 2056447"/>
                    <a:gd name="connsiteX20" fmla="*/ 909733 w 2056638"/>
                    <a:gd name="connsiteY20" fmla="*/ 118586 h 2056447"/>
                    <a:gd name="connsiteX21" fmla="*/ 118586 w 2056638"/>
                    <a:gd name="connsiteY21" fmla="*/ 909733 h 2056447"/>
                    <a:gd name="connsiteX22" fmla="*/ 76771 w 2056638"/>
                    <a:gd name="connsiteY22" fmla="*/ 951548 h 2056447"/>
                    <a:gd name="connsiteX23" fmla="*/ 115157 w 2056638"/>
                    <a:gd name="connsiteY23" fmla="*/ 989838 h 2056447"/>
                    <a:gd name="connsiteX24" fmla="*/ 83725 w 2056638"/>
                    <a:gd name="connsiteY24" fmla="*/ 1021271 h 2056447"/>
                    <a:gd name="connsiteX25" fmla="*/ 45339 w 2056638"/>
                    <a:gd name="connsiteY25" fmla="*/ 982885 h 2056447"/>
                    <a:gd name="connsiteX26" fmla="*/ 0 w 2056638"/>
                    <a:gd name="connsiteY26" fmla="*/ 1028224 h 2056447"/>
                    <a:gd name="connsiteX27" fmla="*/ 45339 w 2056638"/>
                    <a:gd name="connsiteY27" fmla="*/ 1073563 h 2056447"/>
                    <a:gd name="connsiteX28" fmla="*/ 83725 w 2056638"/>
                    <a:gd name="connsiteY28" fmla="*/ 1035177 h 2056447"/>
                    <a:gd name="connsiteX29" fmla="*/ 115157 w 2056638"/>
                    <a:gd name="connsiteY29" fmla="*/ 1066610 h 2056447"/>
                    <a:gd name="connsiteX30" fmla="*/ 76771 w 2056638"/>
                    <a:gd name="connsiteY30" fmla="*/ 1104900 h 2056447"/>
                    <a:gd name="connsiteX31" fmla="*/ 118586 w 2056638"/>
                    <a:gd name="connsiteY31" fmla="*/ 1146715 h 2056447"/>
                    <a:gd name="connsiteX32" fmla="*/ 118586 w 2056638"/>
                    <a:gd name="connsiteY32" fmla="*/ 1146715 h 2056447"/>
                    <a:gd name="connsiteX33" fmla="*/ 823627 w 2056638"/>
                    <a:gd name="connsiteY33" fmla="*/ 1851755 h 2056447"/>
                    <a:gd name="connsiteX34" fmla="*/ 823627 w 2056638"/>
                    <a:gd name="connsiteY34" fmla="*/ 1851755 h 2056447"/>
                    <a:gd name="connsiteX35" fmla="*/ 909733 w 2056638"/>
                    <a:gd name="connsiteY35" fmla="*/ 1937861 h 2056447"/>
                    <a:gd name="connsiteX36" fmla="*/ 909733 w 2056638"/>
                    <a:gd name="connsiteY36" fmla="*/ 1937861 h 2056447"/>
                    <a:gd name="connsiteX37" fmla="*/ 951548 w 2056638"/>
                    <a:gd name="connsiteY37" fmla="*/ 1979676 h 2056447"/>
                    <a:gd name="connsiteX38" fmla="*/ 989838 w 2056638"/>
                    <a:gd name="connsiteY38" fmla="*/ 1941290 h 2056447"/>
                    <a:gd name="connsiteX39" fmla="*/ 1021271 w 2056638"/>
                    <a:gd name="connsiteY39" fmla="*/ 1972723 h 2056447"/>
                    <a:gd name="connsiteX40" fmla="*/ 982885 w 2056638"/>
                    <a:gd name="connsiteY40" fmla="*/ 2011109 h 2056447"/>
                    <a:gd name="connsiteX41" fmla="*/ 1028224 w 2056638"/>
                    <a:gd name="connsiteY41" fmla="*/ 2056448 h 2056447"/>
                    <a:gd name="connsiteX42" fmla="*/ 1073563 w 2056638"/>
                    <a:gd name="connsiteY42" fmla="*/ 2011109 h 2056447"/>
                    <a:gd name="connsiteX43" fmla="*/ 1035177 w 2056638"/>
                    <a:gd name="connsiteY43" fmla="*/ 1972723 h 2056447"/>
                    <a:gd name="connsiteX44" fmla="*/ 1066610 w 2056638"/>
                    <a:gd name="connsiteY44" fmla="*/ 1941290 h 2056447"/>
                    <a:gd name="connsiteX45" fmla="*/ 1104900 w 2056638"/>
                    <a:gd name="connsiteY45" fmla="*/ 1979676 h 2056447"/>
                    <a:gd name="connsiteX46" fmla="*/ 1146715 w 2056638"/>
                    <a:gd name="connsiteY46" fmla="*/ 1937861 h 2056447"/>
                    <a:gd name="connsiteX47" fmla="*/ 1146715 w 2056638"/>
                    <a:gd name="connsiteY47" fmla="*/ 1937861 h 2056447"/>
                    <a:gd name="connsiteX48" fmla="*/ 1937957 w 2056638"/>
                    <a:gd name="connsiteY48" fmla="*/ 1146620 h 2056447"/>
                    <a:gd name="connsiteX49" fmla="*/ 1938052 w 2056638"/>
                    <a:gd name="connsiteY49" fmla="*/ 1146524 h 2056447"/>
                    <a:gd name="connsiteX50" fmla="*/ 1979867 w 2056638"/>
                    <a:gd name="connsiteY50" fmla="*/ 1104710 h 2056447"/>
                    <a:gd name="connsiteX51" fmla="*/ 1941481 w 2056638"/>
                    <a:gd name="connsiteY51" fmla="*/ 1066419 h 2056447"/>
                    <a:gd name="connsiteX52" fmla="*/ 1972913 w 2056638"/>
                    <a:gd name="connsiteY52" fmla="*/ 1034987 h 2056447"/>
                    <a:gd name="connsiteX53" fmla="*/ 2011299 w 2056638"/>
                    <a:gd name="connsiteY53" fmla="*/ 1073753 h 2056447"/>
                    <a:gd name="connsiteX54" fmla="*/ 2011299 w 2056638"/>
                    <a:gd name="connsiteY54" fmla="*/ 996982 h 2056447"/>
                    <a:gd name="connsiteX55" fmla="*/ 2042732 w 2056638"/>
                    <a:gd name="connsiteY55" fmla="*/ 1028414 h 2056447"/>
                    <a:gd name="connsiteX56" fmla="*/ 2011299 w 2056638"/>
                    <a:gd name="connsiteY56" fmla="*/ 1059847 h 2056447"/>
                    <a:gd name="connsiteX57" fmla="*/ 1979867 w 2056638"/>
                    <a:gd name="connsiteY57" fmla="*/ 1028414 h 2056447"/>
                    <a:gd name="connsiteX58" fmla="*/ 1979867 w 2056638"/>
                    <a:gd name="connsiteY58" fmla="*/ 1028414 h 2056447"/>
                    <a:gd name="connsiteX59" fmla="*/ 1979867 w 2056638"/>
                    <a:gd name="connsiteY59" fmla="*/ 1028414 h 2056447"/>
                    <a:gd name="connsiteX60" fmla="*/ 2011299 w 2056638"/>
                    <a:gd name="connsiteY60" fmla="*/ 996982 h 2056447"/>
                    <a:gd name="connsiteX61" fmla="*/ 996887 w 2056638"/>
                    <a:gd name="connsiteY61" fmla="*/ 45434 h 2056447"/>
                    <a:gd name="connsiteX62" fmla="*/ 1028319 w 2056638"/>
                    <a:gd name="connsiteY62" fmla="*/ 14002 h 2056447"/>
                    <a:gd name="connsiteX63" fmla="*/ 1059752 w 2056638"/>
                    <a:gd name="connsiteY63" fmla="*/ 45434 h 2056447"/>
                    <a:gd name="connsiteX64" fmla="*/ 1028319 w 2056638"/>
                    <a:gd name="connsiteY64" fmla="*/ 76867 h 2056447"/>
                    <a:gd name="connsiteX65" fmla="*/ 1028319 w 2056638"/>
                    <a:gd name="connsiteY65" fmla="*/ 76867 h 2056447"/>
                    <a:gd name="connsiteX66" fmla="*/ 1028319 w 2056638"/>
                    <a:gd name="connsiteY66" fmla="*/ 76867 h 2056447"/>
                    <a:gd name="connsiteX67" fmla="*/ 996887 w 2056638"/>
                    <a:gd name="connsiteY67" fmla="*/ 45434 h 2056447"/>
                    <a:gd name="connsiteX68" fmla="*/ 45339 w 2056638"/>
                    <a:gd name="connsiteY68" fmla="*/ 1059847 h 2056447"/>
                    <a:gd name="connsiteX69" fmla="*/ 13906 w 2056638"/>
                    <a:gd name="connsiteY69" fmla="*/ 1028414 h 2056447"/>
                    <a:gd name="connsiteX70" fmla="*/ 45339 w 2056638"/>
                    <a:gd name="connsiteY70" fmla="*/ 996982 h 2056447"/>
                    <a:gd name="connsiteX71" fmla="*/ 76771 w 2056638"/>
                    <a:gd name="connsiteY71" fmla="*/ 1028414 h 2056447"/>
                    <a:gd name="connsiteX72" fmla="*/ 76771 w 2056638"/>
                    <a:gd name="connsiteY72" fmla="*/ 1028414 h 2056447"/>
                    <a:gd name="connsiteX73" fmla="*/ 76771 w 2056638"/>
                    <a:gd name="connsiteY73" fmla="*/ 1028414 h 2056447"/>
                    <a:gd name="connsiteX74" fmla="*/ 45339 w 2056638"/>
                    <a:gd name="connsiteY74" fmla="*/ 1059847 h 2056447"/>
                    <a:gd name="connsiteX75" fmla="*/ 1059752 w 2056638"/>
                    <a:gd name="connsiteY75" fmla="*/ 2011394 h 2056447"/>
                    <a:gd name="connsiteX76" fmla="*/ 1028319 w 2056638"/>
                    <a:gd name="connsiteY76" fmla="*/ 2042827 h 2056447"/>
                    <a:gd name="connsiteX77" fmla="*/ 996887 w 2056638"/>
                    <a:gd name="connsiteY77" fmla="*/ 2011394 h 2056447"/>
                    <a:gd name="connsiteX78" fmla="*/ 1028319 w 2056638"/>
                    <a:gd name="connsiteY78" fmla="*/ 1979962 h 2056447"/>
                    <a:gd name="connsiteX79" fmla="*/ 1028319 w 2056638"/>
                    <a:gd name="connsiteY79" fmla="*/ 1979962 h 2056447"/>
                    <a:gd name="connsiteX80" fmla="*/ 1028319 w 2056638"/>
                    <a:gd name="connsiteY80" fmla="*/ 1979962 h 2056447"/>
                    <a:gd name="connsiteX81" fmla="*/ 1059752 w 2056638"/>
                    <a:gd name="connsiteY81" fmla="*/ 2011394 h 2056447"/>
                    <a:gd name="connsiteX82" fmla="*/ 1927574 w 2056638"/>
                    <a:gd name="connsiteY82" fmla="*/ 1066800 h 2056447"/>
                    <a:gd name="connsiteX83" fmla="*/ 1965960 w 2056638"/>
                    <a:gd name="connsiteY83" fmla="*/ 1105091 h 2056447"/>
                    <a:gd name="connsiteX84" fmla="*/ 1931099 w 2056638"/>
                    <a:gd name="connsiteY84" fmla="*/ 1139952 h 2056447"/>
                    <a:gd name="connsiteX85" fmla="*/ 1931003 w 2056638"/>
                    <a:gd name="connsiteY85" fmla="*/ 1140047 h 2056447"/>
                    <a:gd name="connsiteX86" fmla="*/ 1218819 w 2056638"/>
                    <a:gd name="connsiteY86" fmla="*/ 1852232 h 2056447"/>
                    <a:gd name="connsiteX87" fmla="*/ 1218819 w 2056638"/>
                    <a:gd name="connsiteY87" fmla="*/ 1852232 h 2056447"/>
                    <a:gd name="connsiteX88" fmla="*/ 1139857 w 2056638"/>
                    <a:gd name="connsiteY88" fmla="*/ 1931194 h 2056447"/>
                    <a:gd name="connsiteX89" fmla="*/ 1139857 w 2056638"/>
                    <a:gd name="connsiteY89" fmla="*/ 1931194 h 2056447"/>
                    <a:gd name="connsiteX90" fmla="*/ 1104995 w 2056638"/>
                    <a:gd name="connsiteY90" fmla="*/ 1966055 h 2056447"/>
                    <a:gd name="connsiteX91" fmla="*/ 1066705 w 2056638"/>
                    <a:gd name="connsiteY91" fmla="*/ 1927670 h 2056447"/>
                    <a:gd name="connsiteX92" fmla="*/ 1028319 w 2056638"/>
                    <a:gd name="connsiteY92" fmla="*/ 1966055 h 2056447"/>
                    <a:gd name="connsiteX93" fmla="*/ 1028319 w 2056638"/>
                    <a:gd name="connsiteY93" fmla="*/ 1966055 h 2056447"/>
                    <a:gd name="connsiteX94" fmla="*/ 1028319 w 2056638"/>
                    <a:gd name="connsiteY94" fmla="*/ 1966055 h 2056447"/>
                    <a:gd name="connsiteX95" fmla="*/ 989933 w 2056638"/>
                    <a:gd name="connsiteY95" fmla="*/ 1927670 h 2056447"/>
                    <a:gd name="connsiteX96" fmla="*/ 951643 w 2056638"/>
                    <a:gd name="connsiteY96" fmla="*/ 1966055 h 2056447"/>
                    <a:gd name="connsiteX97" fmla="*/ 916781 w 2056638"/>
                    <a:gd name="connsiteY97" fmla="*/ 1931194 h 2056447"/>
                    <a:gd name="connsiteX98" fmla="*/ 139065 w 2056638"/>
                    <a:gd name="connsiteY98" fmla="*/ 1153573 h 2056447"/>
                    <a:gd name="connsiteX99" fmla="*/ 139065 w 2056638"/>
                    <a:gd name="connsiteY99" fmla="*/ 1153573 h 2056447"/>
                    <a:gd name="connsiteX100" fmla="*/ 125444 w 2056638"/>
                    <a:gd name="connsiteY100" fmla="*/ 1139952 h 2056447"/>
                    <a:gd name="connsiteX101" fmla="*/ 125444 w 2056638"/>
                    <a:gd name="connsiteY101" fmla="*/ 1139952 h 2056447"/>
                    <a:gd name="connsiteX102" fmla="*/ 90583 w 2056638"/>
                    <a:gd name="connsiteY102" fmla="*/ 1105091 h 2056447"/>
                    <a:gd name="connsiteX103" fmla="*/ 128969 w 2056638"/>
                    <a:gd name="connsiteY103" fmla="*/ 1066800 h 2056447"/>
                    <a:gd name="connsiteX104" fmla="*/ 90583 w 2056638"/>
                    <a:gd name="connsiteY104" fmla="*/ 1028414 h 2056447"/>
                    <a:gd name="connsiteX105" fmla="*/ 90583 w 2056638"/>
                    <a:gd name="connsiteY105" fmla="*/ 1028414 h 2056447"/>
                    <a:gd name="connsiteX106" fmla="*/ 90583 w 2056638"/>
                    <a:gd name="connsiteY106" fmla="*/ 1028414 h 2056447"/>
                    <a:gd name="connsiteX107" fmla="*/ 128969 w 2056638"/>
                    <a:gd name="connsiteY107" fmla="*/ 990029 h 2056447"/>
                    <a:gd name="connsiteX108" fmla="*/ 90583 w 2056638"/>
                    <a:gd name="connsiteY108" fmla="*/ 951738 h 2056447"/>
                    <a:gd name="connsiteX109" fmla="*/ 125444 w 2056638"/>
                    <a:gd name="connsiteY109" fmla="*/ 916877 h 2056447"/>
                    <a:gd name="connsiteX110" fmla="*/ 125444 w 2056638"/>
                    <a:gd name="connsiteY110" fmla="*/ 916877 h 2056447"/>
                    <a:gd name="connsiteX111" fmla="*/ 906875 w 2056638"/>
                    <a:gd name="connsiteY111" fmla="*/ 135446 h 2056447"/>
                    <a:gd name="connsiteX112" fmla="*/ 906875 w 2056638"/>
                    <a:gd name="connsiteY112" fmla="*/ 135446 h 2056447"/>
                    <a:gd name="connsiteX113" fmla="*/ 916781 w 2056638"/>
                    <a:gd name="connsiteY113" fmla="*/ 125540 h 2056447"/>
                    <a:gd name="connsiteX114" fmla="*/ 916781 w 2056638"/>
                    <a:gd name="connsiteY114" fmla="*/ 125540 h 2056447"/>
                    <a:gd name="connsiteX115" fmla="*/ 951643 w 2056638"/>
                    <a:gd name="connsiteY115" fmla="*/ 90678 h 2056447"/>
                    <a:gd name="connsiteX116" fmla="*/ 989933 w 2056638"/>
                    <a:gd name="connsiteY116" fmla="*/ 129064 h 2056447"/>
                    <a:gd name="connsiteX117" fmla="*/ 1028319 w 2056638"/>
                    <a:gd name="connsiteY117" fmla="*/ 90678 h 2056447"/>
                    <a:gd name="connsiteX118" fmla="*/ 1028319 w 2056638"/>
                    <a:gd name="connsiteY118" fmla="*/ 90678 h 2056447"/>
                    <a:gd name="connsiteX119" fmla="*/ 1028319 w 2056638"/>
                    <a:gd name="connsiteY119" fmla="*/ 90678 h 2056447"/>
                    <a:gd name="connsiteX120" fmla="*/ 1066705 w 2056638"/>
                    <a:gd name="connsiteY120" fmla="*/ 129064 h 2056447"/>
                    <a:gd name="connsiteX121" fmla="*/ 1104995 w 2056638"/>
                    <a:gd name="connsiteY121" fmla="*/ 90678 h 2056447"/>
                    <a:gd name="connsiteX122" fmla="*/ 1139857 w 2056638"/>
                    <a:gd name="connsiteY122" fmla="*/ 125540 h 2056447"/>
                    <a:gd name="connsiteX123" fmla="*/ 1139857 w 2056638"/>
                    <a:gd name="connsiteY123" fmla="*/ 125540 h 2056447"/>
                    <a:gd name="connsiteX124" fmla="*/ 1218819 w 2056638"/>
                    <a:gd name="connsiteY124" fmla="*/ 204502 h 2056447"/>
                    <a:gd name="connsiteX125" fmla="*/ 1218819 w 2056638"/>
                    <a:gd name="connsiteY125" fmla="*/ 204502 h 2056447"/>
                    <a:gd name="connsiteX126" fmla="*/ 1931003 w 2056638"/>
                    <a:gd name="connsiteY126" fmla="*/ 916686 h 2056447"/>
                    <a:gd name="connsiteX127" fmla="*/ 1931003 w 2056638"/>
                    <a:gd name="connsiteY127" fmla="*/ 916686 h 2056447"/>
                    <a:gd name="connsiteX128" fmla="*/ 1965865 w 2056638"/>
                    <a:gd name="connsiteY128" fmla="*/ 951548 h 2056447"/>
                    <a:gd name="connsiteX129" fmla="*/ 1927479 w 2056638"/>
                    <a:gd name="connsiteY129" fmla="*/ 989838 h 2056447"/>
                    <a:gd name="connsiteX130" fmla="*/ 1965865 w 2056638"/>
                    <a:gd name="connsiteY130" fmla="*/ 1028224 h 2056447"/>
                    <a:gd name="connsiteX131" fmla="*/ 1965865 w 2056638"/>
                    <a:gd name="connsiteY131" fmla="*/ 1028224 h 2056447"/>
                    <a:gd name="connsiteX132" fmla="*/ 1965865 w 2056638"/>
                    <a:gd name="connsiteY132" fmla="*/ 1028224 h 2056447"/>
                    <a:gd name="connsiteX133" fmla="*/ 1927574 w 2056638"/>
                    <a:gd name="connsiteY133" fmla="*/ 1066800 h 2056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</a:cxnLst>
                  <a:rect l="l" t="t" r="r" b="b"/>
                  <a:pathLst>
                    <a:path w="2056638" h="2056447">
                      <a:moveTo>
                        <a:pt x="2011299" y="1073753"/>
                      </a:moveTo>
                      <a:lnTo>
                        <a:pt x="2056638" y="1028414"/>
                      </a:lnTo>
                      <a:lnTo>
                        <a:pt x="2011299" y="983075"/>
                      </a:lnTo>
                      <a:lnTo>
                        <a:pt x="1972913" y="1021461"/>
                      </a:lnTo>
                      <a:lnTo>
                        <a:pt x="1941481" y="990029"/>
                      </a:lnTo>
                      <a:lnTo>
                        <a:pt x="1979867" y="951738"/>
                      </a:lnTo>
                      <a:lnTo>
                        <a:pt x="1949482" y="921353"/>
                      </a:lnTo>
                      <a:lnTo>
                        <a:pt x="1949482" y="921353"/>
                      </a:lnTo>
                      <a:lnTo>
                        <a:pt x="1146715" y="118586"/>
                      </a:lnTo>
                      <a:lnTo>
                        <a:pt x="1146715" y="118586"/>
                      </a:lnTo>
                      <a:lnTo>
                        <a:pt x="1104900" y="76772"/>
                      </a:lnTo>
                      <a:lnTo>
                        <a:pt x="1066610" y="115157"/>
                      </a:lnTo>
                      <a:lnTo>
                        <a:pt x="1035177" y="83725"/>
                      </a:lnTo>
                      <a:lnTo>
                        <a:pt x="1073563" y="45339"/>
                      </a:lnTo>
                      <a:lnTo>
                        <a:pt x="1028224" y="0"/>
                      </a:lnTo>
                      <a:lnTo>
                        <a:pt x="982885" y="45339"/>
                      </a:lnTo>
                      <a:lnTo>
                        <a:pt x="1021271" y="83725"/>
                      </a:lnTo>
                      <a:lnTo>
                        <a:pt x="989838" y="115157"/>
                      </a:lnTo>
                      <a:lnTo>
                        <a:pt x="951548" y="76772"/>
                      </a:lnTo>
                      <a:lnTo>
                        <a:pt x="909733" y="118586"/>
                      </a:lnTo>
                      <a:lnTo>
                        <a:pt x="909733" y="118586"/>
                      </a:lnTo>
                      <a:lnTo>
                        <a:pt x="118586" y="909733"/>
                      </a:lnTo>
                      <a:lnTo>
                        <a:pt x="76771" y="951548"/>
                      </a:lnTo>
                      <a:lnTo>
                        <a:pt x="115157" y="989838"/>
                      </a:lnTo>
                      <a:lnTo>
                        <a:pt x="83725" y="1021271"/>
                      </a:lnTo>
                      <a:lnTo>
                        <a:pt x="45339" y="982885"/>
                      </a:lnTo>
                      <a:lnTo>
                        <a:pt x="0" y="1028224"/>
                      </a:lnTo>
                      <a:lnTo>
                        <a:pt x="45339" y="1073563"/>
                      </a:lnTo>
                      <a:lnTo>
                        <a:pt x="83725" y="1035177"/>
                      </a:lnTo>
                      <a:lnTo>
                        <a:pt x="115157" y="1066610"/>
                      </a:lnTo>
                      <a:lnTo>
                        <a:pt x="76771" y="1104900"/>
                      </a:lnTo>
                      <a:lnTo>
                        <a:pt x="118586" y="1146715"/>
                      </a:lnTo>
                      <a:lnTo>
                        <a:pt x="118586" y="1146715"/>
                      </a:lnTo>
                      <a:lnTo>
                        <a:pt x="823627" y="1851755"/>
                      </a:lnTo>
                      <a:lnTo>
                        <a:pt x="823627" y="1851755"/>
                      </a:lnTo>
                      <a:lnTo>
                        <a:pt x="909733" y="1937861"/>
                      </a:lnTo>
                      <a:lnTo>
                        <a:pt x="909733" y="1937861"/>
                      </a:lnTo>
                      <a:lnTo>
                        <a:pt x="951548" y="1979676"/>
                      </a:lnTo>
                      <a:lnTo>
                        <a:pt x="989838" y="1941290"/>
                      </a:lnTo>
                      <a:lnTo>
                        <a:pt x="1021271" y="1972723"/>
                      </a:lnTo>
                      <a:lnTo>
                        <a:pt x="982885" y="2011109"/>
                      </a:lnTo>
                      <a:lnTo>
                        <a:pt x="1028224" y="2056448"/>
                      </a:lnTo>
                      <a:lnTo>
                        <a:pt x="1073563" y="2011109"/>
                      </a:lnTo>
                      <a:lnTo>
                        <a:pt x="1035177" y="1972723"/>
                      </a:lnTo>
                      <a:lnTo>
                        <a:pt x="1066610" y="1941290"/>
                      </a:lnTo>
                      <a:lnTo>
                        <a:pt x="1104900" y="1979676"/>
                      </a:lnTo>
                      <a:lnTo>
                        <a:pt x="1146715" y="1937861"/>
                      </a:lnTo>
                      <a:lnTo>
                        <a:pt x="1146715" y="1937861"/>
                      </a:lnTo>
                      <a:lnTo>
                        <a:pt x="1937957" y="1146620"/>
                      </a:lnTo>
                      <a:lnTo>
                        <a:pt x="1938052" y="1146524"/>
                      </a:lnTo>
                      <a:lnTo>
                        <a:pt x="1979867" y="1104710"/>
                      </a:lnTo>
                      <a:lnTo>
                        <a:pt x="1941481" y="1066419"/>
                      </a:lnTo>
                      <a:lnTo>
                        <a:pt x="1972913" y="1034987"/>
                      </a:lnTo>
                      <a:lnTo>
                        <a:pt x="2011299" y="1073753"/>
                      </a:lnTo>
                      <a:close/>
                      <a:moveTo>
                        <a:pt x="2011299" y="996982"/>
                      </a:moveTo>
                      <a:lnTo>
                        <a:pt x="2042732" y="1028414"/>
                      </a:lnTo>
                      <a:lnTo>
                        <a:pt x="2011299" y="1059847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2011299" y="996982"/>
                      </a:lnTo>
                      <a:close/>
                      <a:moveTo>
                        <a:pt x="996887" y="45434"/>
                      </a:moveTo>
                      <a:lnTo>
                        <a:pt x="1028319" y="14002"/>
                      </a:lnTo>
                      <a:lnTo>
                        <a:pt x="1059752" y="45434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996887" y="45434"/>
                      </a:lnTo>
                      <a:close/>
                      <a:moveTo>
                        <a:pt x="45339" y="1059847"/>
                      </a:moveTo>
                      <a:lnTo>
                        <a:pt x="13906" y="1028414"/>
                      </a:lnTo>
                      <a:lnTo>
                        <a:pt x="45339" y="996982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45339" y="1059847"/>
                      </a:lnTo>
                      <a:close/>
                      <a:moveTo>
                        <a:pt x="1059752" y="2011394"/>
                      </a:moveTo>
                      <a:lnTo>
                        <a:pt x="1028319" y="2042827"/>
                      </a:lnTo>
                      <a:lnTo>
                        <a:pt x="996887" y="2011394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59752" y="2011394"/>
                      </a:lnTo>
                      <a:close/>
                      <a:moveTo>
                        <a:pt x="1927574" y="1066800"/>
                      </a:moveTo>
                      <a:lnTo>
                        <a:pt x="1965960" y="1105091"/>
                      </a:lnTo>
                      <a:lnTo>
                        <a:pt x="1931099" y="1139952"/>
                      </a:lnTo>
                      <a:lnTo>
                        <a:pt x="1931003" y="1140047"/>
                      </a:lnTo>
                      <a:lnTo>
                        <a:pt x="1218819" y="1852232"/>
                      </a:lnTo>
                      <a:lnTo>
                        <a:pt x="1218819" y="1852232"/>
                      </a:lnTo>
                      <a:lnTo>
                        <a:pt x="1139857" y="1931194"/>
                      </a:lnTo>
                      <a:lnTo>
                        <a:pt x="1139857" y="1931194"/>
                      </a:lnTo>
                      <a:lnTo>
                        <a:pt x="1104995" y="1966055"/>
                      </a:lnTo>
                      <a:lnTo>
                        <a:pt x="1066705" y="1927670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989933" y="1927670"/>
                      </a:lnTo>
                      <a:lnTo>
                        <a:pt x="951643" y="1966055"/>
                      </a:lnTo>
                      <a:lnTo>
                        <a:pt x="916781" y="1931194"/>
                      </a:lnTo>
                      <a:lnTo>
                        <a:pt x="139065" y="1153573"/>
                      </a:lnTo>
                      <a:lnTo>
                        <a:pt x="139065" y="1153573"/>
                      </a:lnTo>
                      <a:lnTo>
                        <a:pt x="125444" y="1139952"/>
                      </a:lnTo>
                      <a:lnTo>
                        <a:pt x="125444" y="1139952"/>
                      </a:lnTo>
                      <a:lnTo>
                        <a:pt x="90583" y="1105091"/>
                      </a:lnTo>
                      <a:lnTo>
                        <a:pt x="128969" y="1066800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128969" y="990029"/>
                      </a:lnTo>
                      <a:lnTo>
                        <a:pt x="90583" y="951738"/>
                      </a:lnTo>
                      <a:lnTo>
                        <a:pt x="125444" y="916877"/>
                      </a:lnTo>
                      <a:lnTo>
                        <a:pt x="125444" y="916877"/>
                      </a:lnTo>
                      <a:lnTo>
                        <a:pt x="906875" y="135446"/>
                      </a:lnTo>
                      <a:lnTo>
                        <a:pt x="906875" y="135446"/>
                      </a:lnTo>
                      <a:lnTo>
                        <a:pt x="916781" y="125540"/>
                      </a:lnTo>
                      <a:lnTo>
                        <a:pt x="916781" y="125540"/>
                      </a:lnTo>
                      <a:lnTo>
                        <a:pt x="951643" y="90678"/>
                      </a:lnTo>
                      <a:lnTo>
                        <a:pt x="989933" y="129064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66705" y="129064"/>
                      </a:lnTo>
                      <a:lnTo>
                        <a:pt x="1104995" y="90678"/>
                      </a:lnTo>
                      <a:lnTo>
                        <a:pt x="1139857" y="125540"/>
                      </a:lnTo>
                      <a:lnTo>
                        <a:pt x="1139857" y="125540"/>
                      </a:lnTo>
                      <a:lnTo>
                        <a:pt x="1218819" y="204502"/>
                      </a:lnTo>
                      <a:lnTo>
                        <a:pt x="1218819" y="204502"/>
                      </a:lnTo>
                      <a:lnTo>
                        <a:pt x="1931003" y="916686"/>
                      </a:lnTo>
                      <a:lnTo>
                        <a:pt x="1931003" y="916686"/>
                      </a:lnTo>
                      <a:lnTo>
                        <a:pt x="1965865" y="951548"/>
                      </a:lnTo>
                      <a:lnTo>
                        <a:pt x="1927479" y="989838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27574" y="106680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7" name="文本框 106"/>
              <p:cNvSpPr txBox="1"/>
              <p:nvPr/>
            </p:nvSpPr>
            <p:spPr>
              <a:xfrm>
                <a:off x="2868744" y="1990049"/>
                <a:ext cx="141577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solidFill>
                      <a:srgbClr val="C90017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  <a:cs typeface="阿里巴巴普惠体 2.0 115 Black" panose="00020600040101010101" pitchFamily="18" charset="-122"/>
                  </a:rPr>
                  <a:t>年</a:t>
                </a:r>
                <a:endParaRPr lang="zh-CN" altLang="en-US" sz="9600" dirty="0">
                  <a:solidFill>
                    <a:srgbClr val="C9001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阿里巴巴普惠体 2.0 115 Black" panose="00020600040101010101" pitchFamily="18" charset="-122"/>
                </a:endParaRPr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5805664" y="1775606"/>
              <a:ext cx="2302287" cy="2302287"/>
              <a:chOff x="2431875" y="1775606"/>
              <a:chExt cx="2302287" cy="2302287"/>
            </a:xfrm>
          </p:grpSpPr>
          <p:grpSp>
            <p:nvGrpSpPr>
              <p:cNvPr id="154" name="图形 6"/>
              <p:cNvGrpSpPr/>
              <p:nvPr/>
            </p:nvGrpSpPr>
            <p:grpSpPr>
              <a:xfrm>
                <a:off x="2431875" y="1775606"/>
                <a:ext cx="2302287" cy="2302287"/>
                <a:chOff x="5325617" y="990599"/>
                <a:chExt cx="2302287" cy="2302287"/>
              </a:xfrm>
            </p:grpSpPr>
            <p:sp>
              <p:nvSpPr>
                <p:cNvPr id="156" name="任意多边形: 形状 155"/>
                <p:cNvSpPr/>
                <p:nvPr/>
              </p:nvSpPr>
              <p:spPr>
                <a:xfrm>
                  <a:off x="5325617" y="990599"/>
                  <a:ext cx="2302287" cy="2302287"/>
                </a:xfrm>
                <a:custGeom>
                  <a:avLst/>
                  <a:gdLst>
                    <a:gd name="connsiteX0" fmla="*/ 2302288 w 2302287"/>
                    <a:gd name="connsiteY0" fmla="*/ 1151192 h 2302287"/>
                    <a:gd name="connsiteX1" fmla="*/ 1151192 w 2302287"/>
                    <a:gd name="connsiteY1" fmla="*/ 2302288 h 2302287"/>
                    <a:gd name="connsiteX2" fmla="*/ 0 w 2302287"/>
                    <a:gd name="connsiteY2" fmla="*/ 1151192 h 2302287"/>
                    <a:gd name="connsiteX3" fmla="*/ 1151192 w 2302287"/>
                    <a:gd name="connsiteY3" fmla="*/ 0 h 230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02287" h="2302287">
                      <a:moveTo>
                        <a:pt x="2302288" y="1151192"/>
                      </a:moveTo>
                      <a:lnTo>
                        <a:pt x="1151192" y="2302288"/>
                      </a:lnTo>
                      <a:lnTo>
                        <a:pt x="0" y="1151192"/>
                      </a:lnTo>
                      <a:lnTo>
                        <a:pt x="1151192" y="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5410104" y="1075085"/>
                  <a:ext cx="2133409" cy="2133314"/>
                </a:xfrm>
                <a:custGeom>
                  <a:avLst/>
                  <a:gdLst>
                    <a:gd name="connsiteX0" fmla="*/ 2133410 w 2133409"/>
                    <a:gd name="connsiteY0" fmla="*/ 1066705 h 2133314"/>
                    <a:gd name="connsiteX1" fmla="*/ 1066705 w 2133409"/>
                    <a:gd name="connsiteY1" fmla="*/ 2133314 h 2133314"/>
                    <a:gd name="connsiteX2" fmla="*/ 0 w 2133409"/>
                    <a:gd name="connsiteY2" fmla="*/ 1066705 h 2133314"/>
                    <a:gd name="connsiteX3" fmla="*/ 1066705 w 2133409"/>
                    <a:gd name="connsiteY3" fmla="*/ 0 h 213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3409" h="2133314">
                      <a:moveTo>
                        <a:pt x="2133410" y="1066705"/>
                      </a:moveTo>
                      <a:lnTo>
                        <a:pt x="1066705" y="2133314"/>
                      </a:lnTo>
                      <a:lnTo>
                        <a:pt x="0" y="1066705"/>
                      </a:lnTo>
                      <a:lnTo>
                        <a:pt x="1066705" y="0"/>
                      </a:lnTo>
                      <a:close/>
                    </a:path>
                  </a:pathLst>
                </a:custGeom>
                <a:solidFill>
                  <a:srgbClr val="D22C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58" name="图形 6"/>
                <p:cNvGrpSpPr/>
                <p:nvPr/>
              </p:nvGrpSpPr>
              <p:grpSpPr>
                <a:xfrm>
                  <a:off x="5640514" y="1305495"/>
                  <a:ext cx="1672530" cy="1672506"/>
                  <a:chOff x="5640514" y="1305495"/>
                  <a:chExt cx="1672530" cy="1672506"/>
                </a:xfrm>
              </p:grpSpPr>
              <p:sp>
                <p:nvSpPr>
                  <p:cNvPr id="160" name="任意多边形: 形状 159"/>
                  <p:cNvSpPr/>
                  <p:nvPr/>
                </p:nvSpPr>
                <p:spPr>
                  <a:xfrm>
                    <a:off x="5640514" y="1305495"/>
                    <a:ext cx="1672494" cy="1672494"/>
                  </a:xfrm>
                  <a:custGeom>
                    <a:avLst/>
                    <a:gdLst>
                      <a:gd name="connsiteX0" fmla="*/ 1672495 w 1672494"/>
                      <a:gd name="connsiteY0" fmla="*/ 836295 h 1672494"/>
                      <a:gd name="connsiteX1" fmla="*/ 836295 w 1672494"/>
                      <a:gd name="connsiteY1" fmla="*/ 1672495 h 1672494"/>
                      <a:gd name="connsiteX2" fmla="*/ 0 w 1672494"/>
                      <a:gd name="connsiteY2" fmla="*/ 836295 h 1672494"/>
                      <a:gd name="connsiteX3" fmla="*/ 836295 w 1672494"/>
                      <a:gd name="connsiteY3" fmla="*/ 0 h 167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2494" h="1672494">
                        <a:moveTo>
                          <a:pt x="1672495" y="836295"/>
                        </a:moveTo>
                        <a:lnTo>
                          <a:pt x="836295" y="1672495"/>
                        </a:lnTo>
                        <a:lnTo>
                          <a:pt x="0" y="836295"/>
                        </a:lnTo>
                        <a:lnTo>
                          <a:pt x="836295" y="0"/>
                        </a:lnTo>
                        <a:close/>
                      </a:path>
                    </a:pathLst>
                  </a:custGeom>
                  <a:solidFill>
                    <a:srgbClr val="D22C3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任意多边形: 形状 160"/>
                  <p:cNvSpPr/>
                  <p:nvPr/>
                </p:nvSpPr>
                <p:spPr>
                  <a:xfrm rot="-2700000">
                    <a:off x="5885505" y="1550461"/>
                    <a:ext cx="1182612" cy="1182612"/>
                  </a:xfrm>
                  <a:custGeom>
                    <a:avLst/>
                    <a:gdLst>
                      <a:gd name="connsiteX0" fmla="*/ 0 w 1182612"/>
                      <a:gd name="connsiteY0" fmla="*/ 0 h 1182612"/>
                      <a:gd name="connsiteX1" fmla="*/ 1182613 w 1182612"/>
                      <a:gd name="connsiteY1" fmla="*/ 0 h 1182612"/>
                      <a:gd name="connsiteX2" fmla="*/ 1182613 w 1182612"/>
                      <a:gd name="connsiteY2" fmla="*/ 1182613 h 1182612"/>
                      <a:gd name="connsiteX3" fmla="*/ 0 w 1182612"/>
                      <a:gd name="connsiteY3" fmla="*/ 1182613 h 118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2612" h="1182612">
                        <a:moveTo>
                          <a:pt x="0" y="0"/>
                        </a:moveTo>
                        <a:lnTo>
                          <a:pt x="1182613" y="0"/>
                        </a:lnTo>
                        <a:lnTo>
                          <a:pt x="1182613" y="1182613"/>
                        </a:lnTo>
                        <a:lnTo>
                          <a:pt x="0" y="1182613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FF00"/>
                      </a:gs>
                      <a:gs pos="0">
                        <a:srgbClr val="FFC000"/>
                      </a:gs>
                    </a:gsLst>
                    <a:lin ang="162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9" name="任意多边形: 形状 158"/>
                <p:cNvSpPr/>
                <p:nvPr/>
              </p:nvSpPr>
              <p:spPr>
                <a:xfrm>
                  <a:off x="5448490" y="1113376"/>
                  <a:ext cx="2056638" cy="2056447"/>
                </a:xfrm>
                <a:custGeom>
                  <a:avLst/>
                  <a:gdLst>
                    <a:gd name="connsiteX0" fmla="*/ 2011299 w 2056638"/>
                    <a:gd name="connsiteY0" fmla="*/ 1073753 h 2056447"/>
                    <a:gd name="connsiteX1" fmla="*/ 2056638 w 2056638"/>
                    <a:gd name="connsiteY1" fmla="*/ 1028414 h 2056447"/>
                    <a:gd name="connsiteX2" fmla="*/ 2011299 w 2056638"/>
                    <a:gd name="connsiteY2" fmla="*/ 983075 h 2056447"/>
                    <a:gd name="connsiteX3" fmla="*/ 1972913 w 2056638"/>
                    <a:gd name="connsiteY3" fmla="*/ 1021461 h 2056447"/>
                    <a:gd name="connsiteX4" fmla="*/ 1941481 w 2056638"/>
                    <a:gd name="connsiteY4" fmla="*/ 990029 h 2056447"/>
                    <a:gd name="connsiteX5" fmla="*/ 1979867 w 2056638"/>
                    <a:gd name="connsiteY5" fmla="*/ 951738 h 2056447"/>
                    <a:gd name="connsiteX6" fmla="*/ 1949482 w 2056638"/>
                    <a:gd name="connsiteY6" fmla="*/ 921353 h 2056447"/>
                    <a:gd name="connsiteX7" fmla="*/ 1949482 w 2056638"/>
                    <a:gd name="connsiteY7" fmla="*/ 921353 h 2056447"/>
                    <a:gd name="connsiteX8" fmla="*/ 1146715 w 2056638"/>
                    <a:gd name="connsiteY8" fmla="*/ 118586 h 2056447"/>
                    <a:gd name="connsiteX9" fmla="*/ 1146715 w 2056638"/>
                    <a:gd name="connsiteY9" fmla="*/ 118586 h 2056447"/>
                    <a:gd name="connsiteX10" fmla="*/ 1104900 w 2056638"/>
                    <a:gd name="connsiteY10" fmla="*/ 76772 h 2056447"/>
                    <a:gd name="connsiteX11" fmla="*/ 1066610 w 2056638"/>
                    <a:gd name="connsiteY11" fmla="*/ 115157 h 2056447"/>
                    <a:gd name="connsiteX12" fmla="*/ 1035177 w 2056638"/>
                    <a:gd name="connsiteY12" fmla="*/ 83725 h 2056447"/>
                    <a:gd name="connsiteX13" fmla="*/ 1073563 w 2056638"/>
                    <a:gd name="connsiteY13" fmla="*/ 45339 h 2056447"/>
                    <a:gd name="connsiteX14" fmla="*/ 1028224 w 2056638"/>
                    <a:gd name="connsiteY14" fmla="*/ 0 h 2056447"/>
                    <a:gd name="connsiteX15" fmla="*/ 982885 w 2056638"/>
                    <a:gd name="connsiteY15" fmla="*/ 45339 h 2056447"/>
                    <a:gd name="connsiteX16" fmla="*/ 1021271 w 2056638"/>
                    <a:gd name="connsiteY16" fmla="*/ 83725 h 2056447"/>
                    <a:gd name="connsiteX17" fmla="*/ 989838 w 2056638"/>
                    <a:gd name="connsiteY17" fmla="*/ 115157 h 2056447"/>
                    <a:gd name="connsiteX18" fmla="*/ 951548 w 2056638"/>
                    <a:gd name="connsiteY18" fmla="*/ 76772 h 2056447"/>
                    <a:gd name="connsiteX19" fmla="*/ 909733 w 2056638"/>
                    <a:gd name="connsiteY19" fmla="*/ 118586 h 2056447"/>
                    <a:gd name="connsiteX20" fmla="*/ 909733 w 2056638"/>
                    <a:gd name="connsiteY20" fmla="*/ 118586 h 2056447"/>
                    <a:gd name="connsiteX21" fmla="*/ 118586 w 2056638"/>
                    <a:gd name="connsiteY21" fmla="*/ 909733 h 2056447"/>
                    <a:gd name="connsiteX22" fmla="*/ 76771 w 2056638"/>
                    <a:gd name="connsiteY22" fmla="*/ 951548 h 2056447"/>
                    <a:gd name="connsiteX23" fmla="*/ 115157 w 2056638"/>
                    <a:gd name="connsiteY23" fmla="*/ 989838 h 2056447"/>
                    <a:gd name="connsiteX24" fmla="*/ 83725 w 2056638"/>
                    <a:gd name="connsiteY24" fmla="*/ 1021271 h 2056447"/>
                    <a:gd name="connsiteX25" fmla="*/ 45339 w 2056638"/>
                    <a:gd name="connsiteY25" fmla="*/ 982885 h 2056447"/>
                    <a:gd name="connsiteX26" fmla="*/ 0 w 2056638"/>
                    <a:gd name="connsiteY26" fmla="*/ 1028224 h 2056447"/>
                    <a:gd name="connsiteX27" fmla="*/ 45339 w 2056638"/>
                    <a:gd name="connsiteY27" fmla="*/ 1073563 h 2056447"/>
                    <a:gd name="connsiteX28" fmla="*/ 83725 w 2056638"/>
                    <a:gd name="connsiteY28" fmla="*/ 1035177 h 2056447"/>
                    <a:gd name="connsiteX29" fmla="*/ 115157 w 2056638"/>
                    <a:gd name="connsiteY29" fmla="*/ 1066610 h 2056447"/>
                    <a:gd name="connsiteX30" fmla="*/ 76771 w 2056638"/>
                    <a:gd name="connsiteY30" fmla="*/ 1104900 h 2056447"/>
                    <a:gd name="connsiteX31" fmla="*/ 118586 w 2056638"/>
                    <a:gd name="connsiteY31" fmla="*/ 1146715 h 2056447"/>
                    <a:gd name="connsiteX32" fmla="*/ 118586 w 2056638"/>
                    <a:gd name="connsiteY32" fmla="*/ 1146715 h 2056447"/>
                    <a:gd name="connsiteX33" fmla="*/ 823627 w 2056638"/>
                    <a:gd name="connsiteY33" fmla="*/ 1851755 h 2056447"/>
                    <a:gd name="connsiteX34" fmla="*/ 823627 w 2056638"/>
                    <a:gd name="connsiteY34" fmla="*/ 1851755 h 2056447"/>
                    <a:gd name="connsiteX35" fmla="*/ 909733 w 2056638"/>
                    <a:gd name="connsiteY35" fmla="*/ 1937861 h 2056447"/>
                    <a:gd name="connsiteX36" fmla="*/ 909733 w 2056638"/>
                    <a:gd name="connsiteY36" fmla="*/ 1937861 h 2056447"/>
                    <a:gd name="connsiteX37" fmla="*/ 951548 w 2056638"/>
                    <a:gd name="connsiteY37" fmla="*/ 1979676 h 2056447"/>
                    <a:gd name="connsiteX38" fmla="*/ 989838 w 2056638"/>
                    <a:gd name="connsiteY38" fmla="*/ 1941290 h 2056447"/>
                    <a:gd name="connsiteX39" fmla="*/ 1021271 w 2056638"/>
                    <a:gd name="connsiteY39" fmla="*/ 1972723 h 2056447"/>
                    <a:gd name="connsiteX40" fmla="*/ 982885 w 2056638"/>
                    <a:gd name="connsiteY40" fmla="*/ 2011109 h 2056447"/>
                    <a:gd name="connsiteX41" fmla="*/ 1028224 w 2056638"/>
                    <a:gd name="connsiteY41" fmla="*/ 2056448 h 2056447"/>
                    <a:gd name="connsiteX42" fmla="*/ 1073563 w 2056638"/>
                    <a:gd name="connsiteY42" fmla="*/ 2011109 h 2056447"/>
                    <a:gd name="connsiteX43" fmla="*/ 1035177 w 2056638"/>
                    <a:gd name="connsiteY43" fmla="*/ 1972723 h 2056447"/>
                    <a:gd name="connsiteX44" fmla="*/ 1066610 w 2056638"/>
                    <a:gd name="connsiteY44" fmla="*/ 1941290 h 2056447"/>
                    <a:gd name="connsiteX45" fmla="*/ 1104900 w 2056638"/>
                    <a:gd name="connsiteY45" fmla="*/ 1979676 h 2056447"/>
                    <a:gd name="connsiteX46" fmla="*/ 1146715 w 2056638"/>
                    <a:gd name="connsiteY46" fmla="*/ 1937861 h 2056447"/>
                    <a:gd name="connsiteX47" fmla="*/ 1146715 w 2056638"/>
                    <a:gd name="connsiteY47" fmla="*/ 1937861 h 2056447"/>
                    <a:gd name="connsiteX48" fmla="*/ 1937957 w 2056638"/>
                    <a:gd name="connsiteY48" fmla="*/ 1146620 h 2056447"/>
                    <a:gd name="connsiteX49" fmla="*/ 1938052 w 2056638"/>
                    <a:gd name="connsiteY49" fmla="*/ 1146524 h 2056447"/>
                    <a:gd name="connsiteX50" fmla="*/ 1979867 w 2056638"/>
                    <a:gd name="connsiteY50" fmla="*/ 1104710 h 2056447"/>
                    <a:gd name="connsiteX51" fmla="*/ 1941481 w 2056638"/>
                    <a:gd name="connsiteY51" fmla="*/ 1066419 h 2056447"/>
                    <a:gd name="connsiteX52" fmla="*/ 1972913 w 2056638"/>
                    <a:gd name="connsiteY52" fmla="*/ 1034987 h 2056447"/>
                    <a:gd name="connsiteX53" fmla="*/ 2011299 w 2056638"/>
                    <a:gd name="connsiteY53" fmla="*/ 1073753 h 2056447"/>
                    <a:gd name="connsiteX54" fmla="*/ 2011299 w 2056638"/>
                    <a:gd name="connsiteY54" fmla="*/ 996982 h 2056447"/>
                    <a:gd name="connsiteX55" fmla="*/ 2042732 w 2056638"/>
                    <a:gd name="connsiteY55" fmla="*/ 1028414 h 2056447"/>
                    <a:gd name="connsiteX56" fmla="*/ 2011299 w 2056638"/>
                    <a:gd name="connsiteY56" fmla="*/ 1059847 h 2056447"/>
                    <a:gd name="connsiteX57" fmla="*/ 1979867 w 2056638"/>
                    <a:gd name="connsiteY57" fmla="*/ 1028414 h 2056447"/>
                    <a:gd name="connsiteX58" fmla="*/ 1979867 w 2056638"/>
                    <a:gd name="connsiteY58" fmla="*/ 1028414 h 2056447"/>
                    <a:gd name="connsiteX59" fmla="*/ 1979867 w 2056638"/>
                    <a:gd name="connsiteY59" fmla="*/ 1028414 h 2056447"/>
                    <a:gd name="connsiteX60" fmla="*/ 2011299 w 2056638"/>
                    <a:gd name="connsiteY60" fmla="*/ 996982 h 2056447"/>
                    <a:gd name="connsiteX61" fmla="*/ 996887 w 2056638"/>
                    <a:gd name="connsiteY61" fmla="*/ 45434 h 2056447"/>
                    <a:gd name="connsiteX62" fmla="*/ 1028319 w 2056638"/>
                    <a:gd name="connsiteY62" fmla="*/ 14002 h 2056447"/>
                    <a:gd name="connsiteX63" fmla="*/ 1059752 w 2056638"/>
                    <a:gd name="connsiteY63" fmla="*/ 45434 h 2056447"/>
                    <a:gd name="connsiteX64" fmla="*/ 1028319 w 2056638"/>
                    <a:gd name="connsiteY64" fmla="*/ 76867 h 2056447"/>
                    <a:gd name="connsiteX65" fmla="*/ 1028319 w 2056638"/>
                    <a:gd name="connsiteY65" fmla="*/ 76867 h 2056447"/>
                    <a:gd name="connsiteX66" fmla="*/ 1028319 w 2056638"/>
                    <a:gd name="connsiteY66" fmla="*/ 76867 h 2056447"/>
                    <a:gd name="connsiteX67" fmla="*/ 996887 w 2056638"/>
                    <a:gd name="connsiteY67" fmla="*/ 45434 h 2056447"/>
                    <a:gd name="connsiteX68" fmla="*/ 45339 w 2056638"/>
                    <a:gd name="connsiteY68" fmla="*/ 1059847 h 2056447"/>
                    <a:gd name="connsiteX69" fmla="*/ 13906 w 2056638"/>
                    <a:gd name="connsiteY69" fmla="*/ 1028414 h 2056447"/>
                    <a:gd name="connsiteX70" fmla="*/ 45339 w 2056638"/>
                    <a:gd name="connsiteY70" fmla="*/ 996982 h 2056447"/>
                    <a:gd name="connsiteX71" fmla="*/ 76771 w 2056638"/>
                    <a:gd name="connsiteY71" fmla="*/ 1028414 h 2056447"/>
                    <a:gd name="connsiteX72" fmla="*/ 76771 w 2056638"/>
                    <a:gd name="connsiteY72" fmla="*/ 1028414 h 2056447"/>
                    <a:gd name="connsiteX73" fmla="*/ 76771 w 2056638"/>
                    <a:gd name="connsiteY73" fmla="*/ 1028414 h 2056447"/>
                    <a:gd name="connsiteX74" fmla="*/ 45339 w 2056638"/>
                    <a:gd name="connsiteY74" fmla="*/ 1059847 h 2056447"/>
                    <a:gd name="connsiteX75" fmla="*/ 1059752 w 2056638"/>
                    <a:gd name="connsiteY75" fmla="*/ 2011394 h 2056447"/>
                    <a:gd name="connsiteX76" fmla="*/ 1028319 w 2056638"/>
                    <a:gd name="connsiteY76" fmla="*/ 2042827 h 2056447"/>
                    <a:gd name="connsiteX77" fmla="*/ 996887 w 2056638"/>
                    <a:gd name="connsiteY77" fmla="*/ 2011394 h 2056447"/>
                    <a:gd name="connsiteX78" fmla="*/ 1028319 w 2056638"/>
                    <a:gd name="connsiteY78" fmla="*/ 1979962 h 2056447"/>
                    <a:gd name="connsiteX79" fmla="*/ 1028319 w 2056638"/>
                    <a:gd name="connsiteY79" fmla="*/ 1979962 h 2056447"/>
                    <a:gd name="connsiteX80" fmla="*/ 1028319 w 2056638"/>
                    <a:gd name="connsiteY80" fmla="*/ 1979962 h 2056447"/>
                    <a:gd name="connsiteX81" fmla="*/ 1059752 w 2056638"/>
                    <a:gd name="connsiteY81" fmla="*/ 2011394 h 2056447"/>
                    <a:gd name="connsiteX82" fmla="*/ 1927574 w 2056638"/>
                    <a:gd name="connsiteY82" fmla="*/ 1066800 h 2056447"/>
                    <a:gd name="connsiteX83" fmla="*/ 1965960 w 2056638"/>
                    <a:gd name="connsiteY83" fmla="*/ 1105091 h 2056447"/>
                    <a:gd name="connsiteX84" fmla="*/ 1931099 w 2056638"/>
                    <a:gd name="connsiteY84" fmla="*/ 1139952 h 2056447"/>
                    <a:gd name="connsiteX85" fmla="*/ 1931003 w 2056638"/>
                    <a:gd name="connsiteY85" fmla="*/ 1140047 h 2056447"/>
                    <a:gd name="connsiteX86" fmla="*/ 1218819 w 2056638"/>
                    <a:gd name="connsiteY86" fmla="*/ 1852232 h 2056447"/>
                    <a:gd name="connsiteX87" fmla="*/ 1218819 w 2056638"/>
                    <a:gd name="connsiteY87" fmla="*/ 1852232 h 2056447"/>
                    <a:gd name="connsiteX88" fmla="*/ 1139857 w 2056638"/>
                    <a:gd name="connsiteY88" fmla="*/ 1931194 h 2056447"/>
                    <a:gd name="connsiteX89" fmla="*/ 1139857 w 2056638"/>
                    <a:gd name="connsiteY89" fmla="*/ 1931194 h 2056447"/>
                    <a:gd name="connsiteX90" fmla="*/ 1104995 w 2056638"/>
                    <a:gd name="connsiteY90" fmla="*/ 1966055 h 2056447"/>
                    <a:gd name="connsiteX91" fmla="*/ 1066705 w 2056638"/>
                    <a:gd name="connsiteY91" fmla="*/ 1927670 h 2056447"/>
                    <a:gd name="connsiteX92" fmla="*/ 1028319 w 2056638"/>
                    <a:gd name="connsiteY92" fmla="*/ 1966055 h 2056447"/>
                    <a:gd name="connsiteX93" fmla="*/ 1028319 w 2056638"/>
                    <a:gd name="connsiteY93" fmla="*/ 1966055 h 2056447"/>
                    <a:gd name="connsiteX94" fmla="*/ 1028319 w 2056638"/>
                    <a:gd name="connsiteY94" fmla="*/ 1966055 h 2056447"/>
                    <a:gd name="connsiteX95" fmla="*/ 989933 w 2056638"/>
                    <a:gd name="connsiteY95" fmla="*/ 1927670 h 2056447"/>
                    <a:gd name="connsiteX96" fmla="*/ 951643 w 2056638"/>
                    <a:gd name="connsiteY96" fmla="*/ 1966055 h 2056447"/>
                    <a:gd name="connsiteX97" fmla="*/ 916781 w 2056638"/>
                    <a:gd name="connsiteY97" fmla="*/ 1931194 h 2056447"/>
                    <a:gd name="connsiteX98" fmla="*/ 139065 w 2056638"/>
                    <a:gd name="connsiteY98" fmla="*/ 1153573 h 2056447"/>
                    <a:gd name="connsiteX99" fmla="*/ 139065 w 2056638"/>
                    <a:gd name="connsiteY99" fmla="*/ 1153573 h 2056447"/>
                    <a:gd name="connsiteX100" fmla="*/ 125444 w 2056638"/>
                    <a:gd name="connsiteY100" fmla="*/ 1139952 h 2056447"/>
                    <a:gd name="connsiteX101" fmla="*/ 125444 w 2056638"/>
                    <a:gd name="connsiteY101" fmla="*/ 1139952 h 2056447"/>
                    <a:gd name="connsiteX102" fmla="*/ 90583 w 2056638"/>
                    <a:gd name="connsiteY102" fmla="*/ 1105091 h 2056447"/>
                    <a:gd name="connsiteX103" fmla="*/ 128969 w 2056638"/>
                    <a:gd name="connsiteY103" fmla="*/ 1066800 h 2056447"/>
                    <a:gd name="connsiteX104" fmla="*/ 90583 w 2056638"/>
                    <a:gd name="connsiteY104" fmla="*/ 1028414 h 2056447"/>
                    <a:gd name="connsiteX105" fmla="*/ 90583 w 2056638"/>
                    <a:gd name="connsiteY105" fmla="*/ 1028414 h 2056447"/>
                    <a:gd name="connsiteX106" fmla="*/ 90583 w 2056638"/>
                    <a:gd name="connsiteY106" fmla="*/ 1028414 h 2056447"/>
                    <a:gd name="connsiteX107" fmla="*/ 128969 w 2056638"/>
                    <a:gd name="connsiteY107" fmla="*/ 990029 h 2056447"/>
                    <a:gd name="connsiteX108" fmla="*/ 90583 w 2056638"/>
                    <a:gd name="connsiteY108" fmla="*/ 951738 h 2056447"/>
                    <a:gd name="connsiteX109" fmla="*/ 125444 w 2056638"/>
                    <a:gd name="connsiteY109" fmla="*/ 916877 h 2056447"/>
                    <a:gd name="connsiteX110" fmla="*/ 125444 w 2056638"/>
                    <a:gd name="connsiteY110" fmla="*/ 916877 h 2056447"/>
                    <a:gd name="connsiteX111" fmla="*/ 906875 w 2056638"/>
                    <a:gd name="connsiteY111" fmla="*/ 135446 h 2056447"/>
                    <a:gd name="connsiteX112" fmla="*/ 906875 w 2056638"/>
                    <a:gd name="connsiteY112" fmla="*/ 135446 h 2056447"/>
                    <a:gd name="connsiteX113" fmla="*/ 916781 w 2056638"/>
                    <a:gd name="connsiteY113" fmla="*/ 125540 h 2056447"/>
                    <a:gd name="connsiteX114" fmla="*/ 916781 w 2056638"/>
                    <a:gd name="connsiteY114" fmla="*/ 125540 h 2056447"/>
                    <a:gd name="connsiteX115" fmla="*/ 951643 w 2056638"/>
                    <a:gd name="connsiteY115" fmla="*/ 90678 h 2056447"/>
                    <a:gd name="connsiteX116" fmla="*/ 989933 w 2056638"/>
                    <a:gd name="connsiteY116" fmla="*/ 129064 h 2056447"/>
                    <a:gd name="connsiteX117" fmla="*/ 1028319 w 2056638"/>
                    <a:gd name="connsiteY117" fmla="*/ 90678 h 2056447"/>
                    <a:gd name="connsiteX118" fmla="*/ 1028319 w 2056638"/>
                    <a:gd name="connsiteY118" fmla="*/ 90678 h 2056447"/>
                    <a:gd name="connsiteX119" fmla="*/ 1028319 w 2056638"/>
                    <a:gd name="connsiteY119" fmla="*/ 90678 h 2056447"/>
                    <a:gd name="connsiteX120" fmla="*/ 1066705 w 2056638"/>
                    <a:gd name="connsiteY120" fmla="*/ 129064 h 2056447"/>
                    <a:gd name="connsiteX121" fmla="*/ 1104995 w 2056638"/>
                    <a:gd name="connsiteY121" fmla="*/ 90678 h 2056447"/>
                    <a:gd name="connsiteX122" fmla="*/ 1139857 w 2056638"/>
                    <a:gd name="connsiteY122" fmla="*/ 125540 h 2056447"/>
                    <a:gd name="connsiteX123" fmla="*/ 1139857 w 2056638"/>
                    <a:gd name="connsiteY123" fmla="*/ 125540 h 2056447"/>
                    <a:gd name="connsiteX124" fmla="*/ 1218819 w 2056638"/>
                    <a:gd name="connsiteY124" fmla="*/ 204502 h 2056447"/>
                    <a:gd name="connsiteX125" fmla="*/ 1218819 w 2056638"/>
                    <a:gd name="connsiteY125" fmla="*/ 204502 h 2056447"/>
                    <a:gd name="connsiteX126" fmla="*/ 1931003 w 2056638"/>
                    <a:gd name="connsiteY126" fmla="*/ 916686 h 2056447"/>
                    <a:gd name="connsiteX127" fmla="*/ 1931003 w 2056638"/>
                    <a:gd name="connsiteY127" fmla="*/ 916686 h 2056447"/>
                    <a:gd name="connsiteX128" fmla="*/ 1965865 w 2056638"/>
                    <a:gd name="connsiteY128" fmla="*/ 951548 h 2056447"/>
                    <a:gd name="connsiteX129" fmla="*/ 1927479 w 2056638"/>
                    <a:gd name="connsiteY129" fmla="*/ 989838 h 2056447"/>
                    <a:gd name="connsiteX130" fmla="*/ 1965865 w 2056638"/>
                    <a:gd name="connsiteY130" fmla="*/ 1028224 h 2056447"/>
                    <a:gd name="connsiteX131" fmla="*/ 1965865 w 2056638"/>
                    <a:gd name="connsiteY131" fmla="*/ 1028224 h 2056447"/>
                    <a:gd name="connsiteX132" fmla="*/ 1965865 w 2056638"/>
                    <a:gd name="connsiteY132" fmla="*/ 1028224 h 2056447"/>
                    <a:gd name="connsiteX133" fmla="*/ 1927574 w 2056638"/>
                    <a:gd name="connsiteY133" fmla="*/ 1066800 h 2056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</a:cxnLst>
                  <a:rect l="l" t="t" r="r" b="b"/>
                  <a:pathLst>
                    <a:path w="2056638" h="2056447">
                      <a:moveTo>
                        <a:pt x="2011299" y="1073753"/>
                      </a:moveTo>
                      <a:lnTo>
                        <a:pt x="2056638" y="1028414"/>
                      </a:lnTo>
                      <a:lnTo>
                        <a:pt x="2011299" y="983075"/>
                      </a:lnTo>
                      <a:lnTo>
                        <a:pt x="1972913" y="1021461"/>
                      </a:lnTo>
                      <a:lnTo>
                        <a:pt x="1941481" y="990029"/>
                      </a:lnTo>
                      <a:lnTo>
                        <a:pt x="1979867" y="951738"/>
                      </a:lnTo>
                      <a:lnTo>
                        <a:pt x="1949482" y="921353"/>
                      </a:lnTo>
                      <a:lnTo>
                        <a:pt x="1949482" y="921353"/>
                      </a:lnTo>
                      <a:lnTo>
                        <a:pt x="1146715" y="118586"/>
                      </a:lnTo>
                      <a:lnTo>
                        <a:pt x="1146715" y="118586"/>
                      </a:lnTo>
                      <a:lnTo>
                        <a:pt x="1104900" y="76772"/>
                      </a:lnTo>
                      <a:lnTo>
                        <a:pt x="1066610" y="115157"/>
                      </a:lnTo>
                      <a:lnTo>
                        <a:pt x="1035177" y="83725"/>
                      </a:lnTo>
                      <a:lnTo>
                        <a:pt x="1073563" y="45339"/>
                      </a:lnTo>
                      <a:lnTo>
                        <a:pt x="1028224" y="0"/>
                      </a:lnTo>
                      <a:lnTo>
                        <a:pt x="982885" y="45339"/>
                      </a:lnTo>
                      <a:lnTo>
                        <a:pt x="1021271" y="83725"/>
                      </a:lnTo>
                      <a:lnTo>
                        <a:pt x="989838" y="115157"/>
                      </a:lnTo>
                      <a:lnTo>
                        <a:pt x="951548" y="76772"/>
                      </a:lnTo>
                      <a:lnTo>
                        <a:pt x="909733" y="118586"/>
                      </a:lnTo>
                      <a:lnTo>
                        <a:pt x="909733" y="118586"/>
                      </a:lnTo>
                      <a:lnTo>
                        <a:pt x="118586" y="909733"/>
                      </a:lnTo>
                      <a:lnTo>
                        <a:pt x="76771" y="951548"/>
                      </a:lnTo>
                      <a:lnTo>
                        <a:pt x="115157" y="989838"/>
                      </a:lnTo>
                      <a:lnTo>
                        <a:pt x="83725" y="1021271"/>
                      </a:lnTo>
                      <a:lnTo>
                        <a:pt x="45339" y="982885"/>
                      </a:lnTo>
                      <a:lnTo>
                        <a:pt x="0" y="1028224"/>
                      </a:lnTo>
                      <a:lnTo>
                        <a:pt x="45339" y="1073563"/>
                      </a:lnTo>
                      <a:lnTo>
                        <a:pt x="83725" y="1035177"/>
                      </a:lnTo>
                      <a:lnTo>
                        <a:pt x="115157" y="1066610"/>
                      </a:lnTo>
                      <a:lnTo>
                        <a:pt x="76771" y="1104900"/>
                      </a:lnTo>
                      <a:lnTo>
                        <a:pt x="118586" y="1146715"/>
                      </a:lnTo>
                      <a:lnTo>
                        <a:pt x="118586" y="1146715"/>
                      </a:lnTo>
                      <a:lnTo>
                        <a:pt x="823627" y="1851755"/>
                      </a:lnTo>
                      <a:lnTo>
                        <a:pt x="823627" y="1851755"/>
                      </a:lnTo>
                      <a:lnTo>
                        <a:pt x="909733" y="1937861"/>
                      </a:lnTo>
                      <a:lnTo>
                        <a:pt x="909733" y="1937861"/>
                      </a:lnTo>
                      <a:lnTo>
                        <a:pt x="951548" y="1979676"/>
                      </a:lnTo>
                      <a:lnTo>
                        <a:pt x="989838" y="1941290"/>
                      </a:lnTo>
                      <a:lnTo>
                        <a:pt x="1021271" y="1972723"/>
                      </a:lnTo>
                      <a:lnTo>
                        <a:pt x="982885" y="2011109"/>
                      </a:lnTo>
                      <a:lnTo>
                        <a:pt x="1028224" y="2056448"/>
                      </a:lnTo>
                      <a:lnTo>
                        <a:pt x="1073563" y="2011109"/>
                      </a:lnTo>
                      <a:lnTo>
                        <a:pt x="1035177" y="1972723"/>
                      </a:lnTo>
                      <a:lnTo>
                        <a:pt x="1066610" y="1941290"/>
                      </a:lnTo>
                      <a:lnTo>
                        <a:pt x="1104900" y="1979676"/>
                      </a:lnTo>
                      <a:lnTo>
                        <a:pt x="1146715" y="1937861"/>
                      </a:lnTo>
                      <a:lnTo>
                        <a:pt x="1146715" y="1937861"/>
                      </a:lnTo>
                      <a:lnTo>
                        <a:pt x="1937957" y="1146620"/>
                      </a:lnTo>
                      <a:lnTo>
                        <a:pt x="1938052" y="1146524"/>
                      </a:lnTo>
                      <a:lnTo>
                        <a:pt x="1979867" y="1104710"/>
                      </a:lnTo>
                      <a:lnTo>
                        <a:pt x="1941481" y="1066419"/>
                      </a:lnTo>
                      <a:lnTo>
                        <a:pt x="1972913" y="1034987"/>
                      </a:lnTo>
                      <a:lnTo>
                        <a:pt x="2011299" y="1073753"/>
                      </a:lnTo>
                      <a:close/>
                      <a:moveTo>
                        <a:pt x="2011299" y="996982"/>
                      </a:moveTo>
                      <a:lnTo>
                        <a:pt x="2042732" y="1028414"/>
                      </a:lnTo>
                      <a:lnTo>
                        <a:pt x="2011299" y="1059847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2011299" y="996982"/>
                      </a:lnTo>
                      <a:close/>
                      <a:moveTo>
                        <a:pt x="996887" y="45434"/>
                      </a:moveTo>
                      <a:lnTo>
                        <a:pt x="1028319" y="14002"/>
                      </a:lnTo>
                      <a:lnTo>
                        <a:pt x="1059752" y="45434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996887" y="45434"/>
                      </a:lnTo>
                      <a:close/>
                      <a:moveTo>
                        <a:pt x="45339" y="1059847"/>
                      </a:moveTo>
                      <a:lnTo>
                        <a:pt x="13906" y="1028414"/>
                      </a:lnTo>
                      <a:lnTo>
                        <a:pt x="45339" y="996982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45339" y="1059847"/>
                      </a:lnTo>
                      <a:close/>
                      <a:moveTo>
                        <a:pt x="1059752" y="2011394"/>
                      </a:moveTo>
                      <a:lnTo>
                        <a:pt x="1028319" y="2042827"/>
                      </a:lnTo>
                      <a:lnTo>
                        <a:pt x="996887" y="2011394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59752" y="2011394"/>
                      </a:lnTo>
                      <a:close/>
                      <a:moveTo>
                        <a:pt x="1927574" y="1066800"/>
                      </a:moveTo>
                      <a:lnTo>
                        <a:pt x="1965960" y="1105091"/>
                      </a:lnTo>
                      <a:lnTo>
                        <a:pt x="1931099" y="1139952"/>
                      </a:lnTo>
                      <a:lnTo>
                        <a:pt x="1931003" y="1140047"/>
                      </a:lnTo>
                      <a:lnTo>
                        <a:pt x="1218819" y="1852232"/>
                      </a:lnTo>
                      <a:lnTo>
                        <a:pt x="1218819" y="1852232"/>
                      </a:lnTo>
                      <a:lnTo>
                        <a:pt x="1139857" y="1931194"/>
                      </a:lnTo>
                      <a:lnTo>
                        <a:pt x="1139857" y="1931194"/>
                      </a:lnTo>
                      <a:lnTo>
                        <a:pt x="1104995" y="1966055"/>
                      </a:lnTo>
                      <a:lnTo>
                        <a:pt x="1066705" y="1927670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989933" y="1927670"/>
                      </a:lnTo>
                      <a:lnTo>
                        <a:pt x="951643" y="1966055"/>
                      </a:lnTo>
                      <a:lnTo>
                        <a:pt x="916781" y="1931194"/>
                      </a:lnTo>
                      <a:lnTo>
                        <a:pt x="139065" y="1153573"/>
                      </a:lnTo>
                      <a:lnTo>
                        <a:pt x="139065" y="1153573"/>
                      </a:lnTo>
                      <a:lnTo>
                        <a:pt x="125444" y="1139952"/>
                      </a:lnTo>
                      <a:lnTo>
                        <a:pt x="125444" y="1139952"/>
                      </a:lnTo>
                      <a:lnTo>
                        <a:pt x="90583" y="1105091"/>
                      </a:lnTo>
                      <a:lnTo>
                        <a:pt x="128969" y="1066800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128969" y="990029"/>
                      </a:lnTo>
                      <a:lnTo>
                        <a:pt x="90583" y="951738"/>
                      </a:lnTo>
                      <a:lnTo>
                        <a:pt x="125444" y="916877"/>
                      </a:lnTo>
                      <a:lnTo>
                        <a:pt x="125444" y="916877"/>
                      </a:lnTo>
                      <a:lnTo>
                        <a:pt x="906875" y="135446"/>
                      </a:lnTo>
                      <a:lnTo>
                        <a:pt x="906875" y="135446"/>
                      </a:lnTo>
                      <a:lnTo>
                        <a:pt x="916781" y="125540"/>
                      </a:lnTo>
                      <a:lnTo>
                        <a:pt x="916781" y="125540"/>
                      </a:lnTo>
                      <a:lnTo>
                        <a:pt x="951643" y="90678"/>
                      </a:lnTo>
                      <a:lnTo>
                        <a:pt x="989933" y="129064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66705" y="129064"/>
                      </a:lnTo>
                      <a:lnTo>
                        <a:pt x="1104995" y="90678"/>
                      </a:lnTo>
                      <a:lnTo>
                        <a:pt x="1139857" y="125540"/>
                      </a:lnTo>
                      <a:lnTo>
                        <a:pt x="1139857" y="125540"/>
                      </a:lnTo>
                      <a:lnTo>
                        <a:pt x="1218819" y="204502"/>
                      </a:lnTo>
                      <a:lnTo>
                        <a:pt x="1218819" y="204502"/>
                      </a:lnTo>
                      <a:lnTo>
                        <a:pt x="1931003" y="916686"/>
                      </a:lnTo>
                      <a:lnTo>
                        <a:pt x="1931003" y="916686"/>
                      </a:lnTo>
                      <a:lnTo>
                        <a:pt x="1965865" y="951548"/>
                      </a:lnTo>
                      <a:lnTo>
                        <a:pt x="1927479" y="989838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27574" y="106680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5" name="文本框 154"/>
              <p:cNvSpPr txBox="1"/>
              <p:nvPr/>
            </p:nvSpPr>
            <p:spPr>
              <a:xfrm>
                <a:off x="2868744" y="1990049"/>
                <a:ext cx="141577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solidFill>
                      <a:srgbClr val="C90017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  <a:cs typeface="阿里巴巴普惠体 2.0 115 Black" panose="00020600040101010101" pitchFamily="18" charset="-122"/>
                  </a:rPr>
                  <a:t>快</a:t>
                </a:r>
                <a:endParaRPr lang="zh-CN" altLang="en-US" sz="9600" dirty="0">
                  <a:solidFill>
                    <a:srgbClr val="C9001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阿里巴巴普惠体 2.0 115 Black" panose="00020600040101010101" pitchFamily="18" charset="-122"/>
                </a:endParaRPr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7459583" y="1775606"/>
              <a:ext cx="2302287" cy="2302287"/>
              <a:chOff x="2431875" y="1775606"/>
              <a:chExt cx="2302287" cy="2302287"/>
            </a:xfrm>
          </p:grpSpPr>
          <p:grpSp>
            <p:nvGrpSpPr>
              <p:cNvPr id="163" name="图形 6"/>
              <p:cNvGrpSpPr/>
              <p:nvPr/>
            </p:nvGrpSpPr>
            <p:grpSpPr>
              <a:xfrm>
                <a:off x="2431875" y="1775606"/>
                <a:ext cx="2302287" cy="2302287"/>
                <a:chOff x="5325617" y="990599"/>
                <a:chExt cx="2302287" cy="2302287"/>
              </a:xfrm>
            </p:grpSpPr>
            <p:sp>
              <p:nvSpPr>
                <p:cNvPr id="165" name="任意多边形: 形状 164"/>
                <p:cNvSpPr/>
                <p:nvPr/>
              </p:nvSpPr>
              <p:spPr>
                <a:xfrm>
                  <a:off x="5325617" y="990599"/>
                  <a:ext cx="2302287" cy="2302287"/>
                </a:xfrm>
                <a:custGeom>
                  <a:avLst/>
                  <a:gdLst>
                    <a:gd name="connsiteX0" fmla="*/ 2302288 w 2302287"/>
                    <a:gd name="connsiteY0" fmla="*/ 1151192 h 2302287"/>
                    <a:gd name="connsiteX1" fmla="*/ 1151192 w 2302287"/>
                    <a:gd name="connsiteY1" fmla="*/ 2302288 h 2302287"/>
                    <a:gd name="connsiteX2" fmla="*/ 0 w 2302287"/>
                    <a:gd name="connsiteY2" fmla="*/ 1151192 h 2302287"/>
                    <a:gd name="connsiteX3" fmla="*/ 1151192 w 2302287"/>
                    <a:gd name="connsiteY3" fmla="*/ 0 h 230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02287" h="2302287">
                      <a:moveTo>
                        <a:pt x="2302288" y="1151192"/>
                      </a:moveTo>
                      <a:lnTo>
                        <a:pt x="1151192" y="2302288"/>
                      </a:lnTo>
                      <a:lnTo>
                        <a:pt x="0" y="1151192"/>
                      </a:lnTo>
                      <a:lnTo>
                        <a:pt x="1151192" y="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/>
                <p:cNvSpPr/>
                <p:nvPr/>
              </p:nvSpPr>
              <p:spPr>
                <a:xfrm>
                  <a:off x="5410104" y="1075085"/>
                  <a:ext cx="2133409" cy="2133314"/>
                </a:xfrm>
                <a:custGeom>
                  <a:avLst/>
                  <a:gdLst>
                    <a:gd name="connsiteX0" fmla="*/ 2133410 w 2133409"/>
                    <a:gd name="connsiteY0" fmla="*/ 1066705 h 2133314"/>
                    <a:gd name="connsiteX1" fmla="*/ 1066705 w 2133409"/>
                    <a:gd name="connsiteY1" fmla="*/ 2133314 h 2133314"/>
                    <a:gd name="connsiteX2" fmla="*/ 0 w 2133409"/>
                    <a:gd name="connsiteY2" fmla="*/ 1066705 h 2133314"/>
                    <a:gd name="connsiteX3" fmla="*/ 1066705 w 2133409"/>
                    <a:gd name="connsiteY3" fmla="*/ 0 h 213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3409" h="2133314">
                      <a:moveTo>
                        <a:pt x="2133410" y="1066705"/>
                      </a:moveTo>
                      <a:lnTo>
                        <a:pt x="1066705" y="2133314"/>
                      </a:lnTo>
                      <a:lnTo>
                        <a:pt x="0" y="1066705"/>
                      </a:lnTo>
                      <a:lnTo>
                        <a:pt x="1066705" y="0"/>
                      </a:lnTo>
                      <a:close/>
                    </a:path>
                  </a:pathLst>
                </a:custGeom>
                <a:solidFill>
                  <a:srgbClr val="D22C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67" name="图形 6"/>
                <p:cNvGrpSpPr/>
                <p:nvPr/>
              </p:nvGrpSpPr>
              <p:grpSpPr>
                <a:xfrm>
                  <a:off x="5640514" y="1305495"/>
                  <a:ext cx="1672530" cy="1672506"/>
                  <a:chOff x="5640514" y="1305495"/>
                  <a:chExt cx="1672530" cy="1672506"/>
                </a:xfrm>
              </p:grpSpPr>
              <p:sp>
                <p:nvSpPr>
                  <p:cNvPr id="169" name="任意多边形: 形状 168"/>
                  <p:cNvSpPr/>
                  <p:nvPr/>
                </p:nvSpPr>
                <p:spPr>
                  <a:xfrm>
                    <a:off x="5640514" y="1305495"/>
                    <a:ext cx="1672494" cy="1672494"/>
                  </a:xfrm>
                  <a:custGeom>
                    <a:avLst/>
                    <a:gdLst>
                      <a:gd name="connsiteX0" fmla="*/ 1672495 w 1672494"/>
                      <a:gd name="connsiteY0" fmla="*/ 836295 h 1672494"/>
                      <a:gd name="connsiteX1" fmla="*/ 836295 w 1672494"/>
                      <a:gd name="connsiteY1" fmla="*/ 1672495 h 1672494"/>
                      <a:gd name="connsiteX2" fmla="*/ 0 w 1672494"/>
                      <a:gd name="connsiteY2" fmla="*/ 836295 h 1672494"/>
                      <a:gd name="connsiteX3" fmla="*/ 836295 w 1672494"/>
                      <a:gd name="connsiteY3" fmla="*/ 0 h 167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2494" h="1672494">
                        <a:moveTo>
                          <a:pt x="1672495" y="836295"/>
                        </a:moveTo>
                        <a:lnTo>
                          <a:pt x="836295" y="1672495"/>
                        </a:lnTo>
                        <a:lnTo>
                          <a:pt x="0" y="836295"/>
                        </a:lnTo>
                        <a:lnTo>
                          <a:pt x="836295" y="0"/>
                        </a:lnTo>
                        <a:close/>
                      </a:path>
                    </a:pathLst>
                  </a:custGeom>
                  <a:solidFill>
                    <a:srgbClr val="D22C3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" name="任意多边形: 形状 169"/>
                  <p:cNvSpPr/>
                  <p:nvPr/>
                </p:nvSpPr>
                <p:spPr>
                  <a:xfrm rot="-2700000">
                    <a:off x="5885505" y="1550461"/>
                    <a:ext cx="1182612" cy="1182612"/>
                  </a:xfrm>
                  <a:custGeom>
                    <a:avLst/>
                    <a:gdLst>
                      <a:gd name="connsiteX0" fmla="*/ 0 w 1182612"/>
                      <a:gd name="connsiteY0" fmla="*/ 0 h 1182612"/>
                      <a:gd name="connsiteX1" fmla="*/ 1182613 w 1182612"/>
                      <a:gd name="connsiteY1" fmla="*/ 0 h 1182612"/>
                      <a:gd name="connsiteX2" fmla="*/ 1182613 w 1182612"/>
                      <a:gd name="connsiteY2" fmla="*/ 1182613 h 1182612"/>
                      <a:gd name="connsiteX3" fmla="*/ 0 w 1182612"/>
                      <a:gd name="connsiteY3" fmla="*/ 1182613 h 118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2612" h="1182612">
                        <a:moveTo>
                          <a:pt x="0" y="0"/>
                        </a:moveTo>
                        <a:lnTo>
                          <a:pt x="1182613" y="0"/>
                        </a:lnTo>
                        <a:lnTo>
                          <a:pt x="1182613" y="1182613"/>
                        </a:lnTo>
                        <a:lnTo>
                          <a:pt x="0" y="1182613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FF00"/>
                      </a:gs>
                      <a:gs pos="0">
                        <a:srgbClr val="FFC000"/>
                      </a:gs>
                    </a:gsLst>
                    <a:lin ang="162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" name="任意多边形: 形状 167"/>
                <p:cNvSpPr/>
                <p:nvPr/>
              </p:nvSpPr>
              <p:spPr>
                <a:xfrm>
                  <a:off x="5448490" y="1113376"/>
                  <a:ext cx="2056638" cy="2056447"/>
                </a:xfrm>
                <a:custGeom>
                  <a:avLst/>
                  <a:gdLst>
                    <a:gd name="connsiteX0" fmla="*/ 2011299 w 2056638"/>
                    <a:gd name="connsiteY0" fmla="*/ 1073753 h 2056447"/>
                    <a:gd name="connsiteX1" fmla="*/ 2056638 w 2056638"/>
                    <a:gd name="connsiteY1" fmla="*/ 1028414 h 2056447"/>
                    <a:gd name="connsiteX2" fmla="*/ 2011299 w 2056638"/>
                    <a:gd name="connsiteY2" fmla="*/ 983075 h 2056447"/>
                    <a:gd name="connsiteX3" fmla="*/ 1972913 w 2056638"/>
                    <a:gd name="connsiteY3" fmla="*/ 1021461 h 2056447"/>
                    <a:gd name="connsiteX4" fmla="*/ 1941481 w 2056638"/>
                    <a:gd name="connsiteY4" fmla="*/ 990029 h 2056447"/>
                    <a:gd name="connsiteX5" fmla="*/ 1979867 w 2056638"/>
                    <a:gd name="connsiteY5" fmla="*/ 951738 h 2056447"/>
                    <a:gd name="connsiteX6" fmla="*/ 1949482 w 2056638"/>
                    <a:gd name="connsiteY6" fmla="*/ 921353 h 2056447"/>
                    <a:gd name="connsiteX7" fmla="*/ 1949482 w 2056638"/>
                    <a:gd name="connsiteY7" fmla="*/ 921353 h 2056447"/>
                    <a:gd name="connsiteX8" fmla="*/ 1146715 w 2056638"/>
                    <a:gd name="connsiteY8" fmla="*/ 118586 h 2056447"/>
                    <a:gd name="connsiteX9" fmla="*/ 1146715 w 2056638"/>
                    <a:gd name="connsiteY9" fmla="*/ 118586 h 2056447"/>
                    <a:gd name="connsiteX10" fmla="*/ 1104900 w 2056638"/>
                    <a:gd name="connsiteY10" fmla="*/ 76772 h 2056447"/>
                    <a:gd name="connsiteX11" fmla="*/ 1066610 w 2056638"/>
                    <a:gd name="connsiteY11" fmla="*/ 115157 h 2056447"/>
                    <a:gd name="connsiteX12" fmla="*/ 1035177 w 2056638"/>
                    <a:gd name="connsiteY12" fmla="*/ 83725 h 2056447"/>
                    <a:gd name="connsiteX13" fmla="*/ 1073563 w 2056638"/>
                    <a:gd name="connsiteY13" fmla="*/ 45339 h 2056447"/>
                    <a:gd name="connsiteX14" fmla="*/ 1028224 w 2056638"/>
                    <a:gd name="connsiteY14" fmla="*/ 0 h 2056447"/>
                    <a:gd name="connsiteX15" fmla="*/ 982885 w 2056638"/>
                    <a:gd name="connsiteY15" fmla="*/ 45339 h 2056447"/>
                    <a:gd name="connsiteX16" fmla="*/ 1021271 w 2056638"/>
                    <a:gd name="connsiteY16" fmla="*/ 83725 h 2056447"/>
                    <a:gd name="connsiteX17" fmla="*/ 989838 w 2056638"/>
                    <a:gd name="connsiteY17" fmla="*/ 115157 h 2056447"/>
                    <a:gd name="connsiteX18" fmla="*/ 951548 w 2056638"/>
                    <a:gd name="connsiteY18" fmla="*/ 76772 h 2056447"/>
                    <a:gd name="connsiteX19" fmla="*/ 909733 w 2056638"/>
                    <a:gd name="connsiteY19" fmla="*/ 118586 h 2056447"/>
                    <a:gd name="connsiteX20" fmla="*/ 909733 w 2056638"/>
                    <a:gd name="connsiteY20" fmla="*/ 118586 h 2056447"/>
                    <a:gd name="connsiteX21" fmla="*/ 118586 w 2056638"/>
                    <a:gd name="connsiteY21" fmla="*/ 909733 h 2056447"/>
                    <a:gd name="connsiteX22" fmla="*/ 76771 w 2056638"/>
                    <a:gd name="connsiteY22" fmla="*/ 951548 h 2056447"/>
                    <a:gd name="connsiteX23" fmla="*/ 115157 w 2056638"/>
                    <a:gd name="connsiteY23" fmla="*/ 989838 h 2056447"/>
                    <a:gd name="connsiteX24" fmla="*/ 83725 w 2056638"/>
                    <a:gd name="connsiteY24" fmla="*/ 1021271 h 2056447"/>
                    <a:gd name="connsiteX25" fmla="*/ 45339 w 2056638"/>
                    <a:gd name="connsiteY25" fmla="*/ 982885 h 2056447"/>
                    <a:gd name="connsiteX26" fmla="*/ 0 w 2056638"/>
                    <a:gd name="connsiteY26" fmla="*/ 1028224 h 2056447"/>
                    <a:gd name="connsiteX27" fmla="*/ 45339 w 2056638"/>
                    <a:gd name="connsiteY27" fmla="*/ 1073563 h 2056447"/>
                    <a:gd name="connsiteX28" fmla="*/ 83725 w 2056638"/>
                    <a:gd name="connsiteY28" fmla="*/ 1035177 h 2056447"/>
                    <a:gd name="connsiteX29" fmla="*/ 115157 w 2056638"/>
                    <a:gd name="connsiteY29" fmla="*/ 1066610 h 2056447"/>
                    <a:gd name="connsiteX30" fmla="*/ 76771 w 2056638"/>
                    <a:gd name="connsiteY30" fmla="*/ 1104900 h 2056447"/>
                    <a:gd name="connsiteX31" fmla="*/ 118586 w 2056638"/>
                    <a:gd name="connsiteY31" fmla="*/ 1146715 h 2056447"/>
                    <a:gd name="connsiteX32" fmla="*/ 118586 w 2056638"/>
                    <a:gd name="connsiteY32" fmla="*/ 1146715 h 2056447"/>
                    <a:gd name="connsiteX33" fmla="*/ 823627 w 2056638"/>
                    <a:gd name="connsiteY33" fmla="*/ 1851755 h 2056447"/>
                    <a:gd name="connsiteX34" fmla="*/ 823627 w 2056638"/>
                    <a:gd name="connsiteY34" fmla="*/ 1851755 h 2056447"/>
                    <a:gd name="connsiteX35" fmla="*/ 909733 w 2056638"/>
                    <a:gd name="connsiteY35" fmla="*/ 1937861 h 2056447"/>
                    <a:gd name="connsiteX36" fmla="*/ 909733 w 2056638"/>
                    <a:gd name="connsiteY36" fmla="*/ 1937861 h 2056447"/>
                    <a:gd name="connsiteX37" fmla="*/ 951548 w 2056638"/>
                    <a:gd name="connsiteY37" fmla="*/ 1979676 h 2056447"/>
                    <a:gd name="connsiteX38" fmla="*/ 989838 w 2056638"/>
                    <a:gd name="connsiteY38" fmla="*/ 1941290 h 2056447"/>
                    <a:gd name="connsiteX39" fmla="*/ 1021271 w 2056638"/>
                    <a:gd name="connsiteY39" fmla="*/ 1972723 h 2056447"/>
                    <a:gd name="connsiteX40" fmla="*/ 982885 w 2056638"/>
                    <a:gd name="connsiteY40" fmla="*/ 2011109 h 2056447"/>
                    <a:gd name="connsiteX41" fmla="*/ 1028224 w 2056638"/>
                    <a:gd name="connsiteY41" fmla="*/ 2056448 h 2056447"/>
                    <a:gd name="connsiteX42" fmla="*/ 1073563 w 2056638"/>
                    <a:gd name="connsiteY42" fmla="*/ 2011109 h 2056447"/>
                    <a:gd name="connsiteX43" fmla="*/ 1035177 w 2056638"/>
                    <a:gd name="connsiteY43" fmla="*/ 1972723 h 2056447"/>
                    <a:gd name="connsiteX44" fmla="*/ 1066610 w 2056638"/>
                    <a:gd name="connsiteY44" fmla="*/ 1941290 h 2056447"/>
                    <a:gd name="connsiteX45" fmla="*/ 1104900 w 2056638"/>
                    <a:gd name="connsiteY45" fmla="*/ 1979676 h 2056447"/>
                    <a:gd name="connsiteX46" fmla="*/ 1146715 w 2056638"/>
                    <a:gd name="connsiteY46" fmla="*/ 1937861 h 2056447"/>
                    <a:gd name="connsiteX47" fmla="*/ 1146715 w 2056638"/>
                    <a:gd name="connsiteY47" fmla="*/ 1937861 h 2056447"/>
                    <a:gd name="connsiteX48" fmla="*/ 1937957 w 2056638"/>
                    <a:gd name="connsiteY48" fmla="*/ 1146620 h 2056447"/>
                    <a:gd name="connsiteX49" fmla="*/ 1938052 w 2056638"/>
                    <a:gd name="connsiteY49" fmla="*/ 1146524 h 2056447"/>
                    <a:gd name="connsiteX50" fmla="*/ 1979867 w 2056638"/>
                    <a:gd name="connsiteY50" fmla="*/ 1104710 h 2056447"/>
                    <a:gd name="connsiteX51" fmla="*/ 1941481 w 2056638"/>
                    <a:gd name="connsiteY51" fmla="*/ 1066419 h 2056447"/>
                    <a:gd name="connsiteX52" fmla="*/ 1972913 w 2056638"/>
                    <a:gd name="connsiteY52" fmla="*/ 1034987 h 2056447"/>
                    <a:gd name="connsiteX53" fmla="*/ 2011299 w 2056638"/>
                    <a:gd name="connsiteY53" fmla="*/ 1073753 h 2056447"/>
                    <a:gd name="connsiteX54" fmla="*/ 2011299 w 2056638"/>
                    <a:gd name="connsiteY54" fmla="*/ 996982 h 2056447"/>
                    <a:gd name="connsiteX55" fmla="*/ 2042732 w 2056638"/>
                    <a:gd name="connsiteY55" fmla="*/ 1028414 h 2056447"/>
                    <a:gd name="connsiteX56" fmla="*/ 2011299 w 2056638"/>
                    <a:gd name="connsiteY56" fmla="*/ 1059847 h 2056447"/>
                    <a:gd name="connsiteX57" fmla="*/ 1979867 w 2056638"/>
                    <a:gd name="connsiteY57" fmla="*/ 1028414 h 2056447"/>
                    <a:gd name="connsiteX58" fmla="*/ 1979867 w 2056638"/>
                    <a:gd name="connsiteY58" fmla="*/ 1028414 h 2056447"/>
                    <a:gd name="connsiteX59" fmla="*/ 1979867 w 2056638"/>
                    <a:gd name="connsiteY59" fmla="*/ 1028414 h 2056447"/>
                    <a:gd name="connsiteX60" fmla="*/ 2011299 w 2056638"/>
                    <a:gd name="connsiteY60" fmla="*/ 996982 h 2056447"/>
                    <a:gd name="connsiteX61" fmla="*/ 996887 w 2056638"/>
                    <a:gd name="connsiteY61" fmla="*/ 45434 h 2056447"/>
                    <a:gd name="connsiteX62" fmla="*/ 1028319 w 2056638"/>
                    <a:gd name="connsiteY62" fmla="*/ 14002 h 2056447"/>
                    <a:gd name="connsiteX63" fmla="*/ 1059752 w 2056638"/>
                    <a:gd name="connsiteY63" fmla="*/ 45434 h 2056447"/>
                    <a:gd name="connsiteX64" fmla="*/ 1028319 w 2056638"/>
                    <a:gd name="connsiteY64" fmla="*/ 76867 h 2056447"/>
                    <a:gd name="connsiteX65" fmla="*/ 1028319 w 2056638"/>
                    <a:gd name="connsiteY65" fmla="*/ 76867 h 2056447"/>
                    <a:gd name="connsiteX66" fmla="*/ 1028319 w 2056638"/>
                    <a:gd name="connsiteY66" fmla="*/ 76867 h 2056447"/>
                    <a:gd name="connsiteX67" fmla="*/ 996887 w 2056638"/>
                    <a:gd name="connsiteY67" fmla="*/ 45434 h 2056447"/>
                    <a:gd name="connsiteX68" fmla="*/ 45339 w 2056638"/>
                    <a:gd name="connsiteY68" fmla="*/ 1059847 h 2056447"/>
                    <a:gd name="connsiteX69" fmla="*/ 13906 w 2056638"/>
                    <a:gd name="connsiteY69" fmla="*/ 1028414 h 2056447"/>
                    <a:gd name="connsiteX70" fmla="*/ 45339 w 2056638"/>
                    <a:gd name="connsiteY70" fmla="*/ 996982 h 2056447"/>
                    <a:gd name="connsiteX71" fmla="*/ 76771 w 2056638"/>
                    <a:gd name="connsiteY71" fmla="*/ 1028414 h 2056447"/>
                    <a:gd name="connsiteX72" fmla="*/ 76771 w 2056638"/>
                    <a:gd name="connsiteY72" fmla="*/ 1028414 h 2056447"/>
                    <a:gd name="connsiteX73" fmla="*/ 76771 w 2056638"/>
                    <a:gd name="connsiteY73" fmla="*/ 1028414 h 2056447"/>
                    <a:gd name="connsiteX74" fmla="*/ 45339 w 2056638"/>
                    <a:gd name="connsiteY74" fmla="*/ 1059847 h 2056447"/>
                    <a:gd name="connsiteX75" fmla="*/ 1059752 w 2056638"/>
                    <a:gd name="connsiteY75" fmla="*/ 2011394 h 2056447"/>
                    <a:gd name="connsiteX76" fmla="*/ 1028319 w 2056638"/>
                    <a:gd name="connsiteY76" fmla="*/ 2042827 h 2056447"/>
                    <a:gd name="connsiteX77" fmla="*/ 996887 w 2056638"/>
                    <a:gd name="connsiteY77" fmla="*/ 2011394 h 2056447"/>
                    <a:gd name="connsiteX78" fmla="*/ 1028319 w 2056638"/>
                    <a:gd name="connsiteY78" fmla="*/ 1979962 h 2056447"/>
                    <a:gd name="connsiteX79" fmla="*/ 1028319 w 2056638"/>
                    <a:gd name="connsiteY79" fmla="*/ 1979962 h 2056447"/>
                    <a:gd name="connsiteX80" fmla="*/ 1028319 w 2056638"/>
                    <a:gd name="connsiteY80" fmla="*/ 1979962 h 2056447"/>
                    <a:gd name="connsiteX81" fmla="*/ 1059752 w 2056638"/>
                    <a:gd name="connsiteY81" fmla="*/ 2011394 h 2056447"/>
                    <a:gd name="connsiteX82" fmla="*/ 1927574 w 2056638"/>
                    <a:gd name="connsiteY82" fmla="*/ 1066800 h 2056447"/>
                    <a:gd name="connsiteX83" fmla="*/ 1965960 w 2056638"/>
                    <a:gd name="connsiteY83" fmla="*/ 1105091 h 2056447"/>
                    <a:gd name="connsiteX84" fmla="*/ 1931099 w 2056638"/>
                    <a:gd name="connsiteY84" fmla="*/ 1139952 h 2056447"/>
                    <a:gd name="connsiteX85" fmla="*/ 1931003 w 2056638"/>
                    <a:gd name="connsiteY85" fmla="*/ 1140047 h 2056447"/>
                    <a:gd name="connsiteX86" fmla="*/ 1218819 w 2056638"/>
                    <a:gd name="connsiteY86" fmla="*/ 1852232 h 2056447"/>
                    <a:gd name="connsiteX87" fmla="*/ 1218819 w 2056638"/>
                    <a:gd name="connsiteY87" fmla="*/ 1852232 h 2056447"/>
                    <a:gd name="connsiteX88" fmla="*/ 1139857 w 2056638"/>
                    <a:gd name="connsiteY88" fmla="*/ 1931194 h 2056447"/>
                    <a:gd name="connsiteX89" fmla="*/ 1139857 w 2056638"/>
                    <a:gd name="connsiteY89" fmla="*/ 1931194 h 2056447"/>
                    <a:gd name="connsiteX90" fmla="*/ 1104995 w 2056638"/>
                    <a:gd name="connsiteY90" fmla="*/ 1966055 h 2056447"/>
                    <a:gd name="connsiteX91" fmla="*/ 1066705 w 2056638"/>
                    <a:gd name="connsiteY91" fmla="*/ 1927670 h 2056447"/>
                    <a:gd name="connsiteX92" fmla="*/ 1028319 w 2056638"/>
                    <a:gd name="connsiteY92" fmla="*/ 1966055 h 2056447"/>
                    <a:gd name="connsiteX93" fmla="*/ 1028319 w 2056638"/>
                    <a:gd name="connsiteY93" fmla="*/ 1966055 h 2056447"/>
                    <a:gd name="connsiteX94" fmla="*/ 1028319 w 2056638"/>
                    <a:gd name="connsiteY94" fmla="*/ 1966055 h 2056447"/>
                    <a:gd name="connsiteX95" fmla="*/ 989933 w 2056638"/>
                    <a:gd name="connsiteY95" fmla="*/ 1927670 h 2056447"/>
                    <a:gd name="connsiteX96" fmla="*/ 951643 w 2056638"/>
                    <a:gd name="connsiteY96" fmla="*/ 1966055 h 2056447"/>
                    <a:gd name="connsiteX97" fmla="*/ 916781 w 2056638"/>
                    <a:gd name="connsiteY97" fmla="*/ 1931194 h 2056447"/>
                    <a:gd name="connsiteX98" fmla="*/ 139065 w 2056638"/>
                    <a:gd name="connsiteY98" fmla="*/ 1153573 h 2056447"/>
                    <a:gd name="connsiteX99" fmla="*/ 139065 w 2056638"/>
                    <a:gd name="connsiteY99" fmla="*/ 1153573 h 2056447"/>
                    <a:gd name="connsiteX100" fmla="*/ 125444 w 2056638"/>
                    <a:gd name="connsiteY100" fmla="*/ 1139952 h 2056447"/>
                    <a:gd name="connsiteX101" fmla="*/ 125444 w 2056638"/>
                    <a:gd name="connsiteY101" fmla="*/ 1139952 h 2056447"/>
                    <a:gd name="connsiteX102" fmla="*/ 90583 w 2056638"/>
                    <a:gd name="connsiteY102" fmla="*/ 1105091 h 2056447"/>
                    <a:gd name="connsiteX103" fmla="*/ 128969 w 2056638"/>
                    <a:gd name="connsiteY103" fmla="*/ 1066800 h 2056447"/>
                    <a:gd name="connsiteX104" fmla="*/ 90583 w 2056638"/>
                    <a:gd name="connsiteY104" fmla="*/ 1028414 h 2056447"/>
                    <a:gd name="connsiteX105" fmla="*/ 90583 w 2056638"/>
                    <a:gd name="connsiteY105" fmla="*/ 1028414 h 2056447"/>
                    <a:gd name="connsiteX106" fmla="*/ 90583 w 2056638"/>
                    <a:gd name="connsiteY106" fmla="*/ 1028414 h 2056447"/>
                    <a:gd name="connsiteX107" fmla="*/ 128969 w 2056638"/>
                    <a:gd name="connsiteY107" fmla="*/ 990029 h 2056447"/>
                    <a:gd name="connsiteX108" fmla="*/ 90583 w 2056638"/>
                    <a:gd name="connsiteY108" fmla="*/ 951738 h 2056447"/>
                    <a:gd name="connsiteX109" fmla="*/ 125444 w 2056638"/>
                    <a:gd name="connsiteY109" fmla="*/ 916877 h 2056447"/>
                    <a:gd name="connsiteX110" fmla="*/ 125444 w 2056638"/>
                    <a:gd name="connsiteY110" fmla="*/ 916877 h 2056447"/>
                    <a:gd name="connsiteX111" fmla="*/ 906875 w 2056638"/>
                    <a:gd name="connsiteY111" fmla="*/ 135446 h 2056447"/>
                    <a:gd name="connsiteX112" fmla="*/ 906875 w 2056638"/>
                    <a:gd name="connsiteY112" fmla="*/ 135446 h 2056447"/>
                    <a:gd name="connsiteX113" fmla="*/ 916781 w 2056638"/>
                    <a:gd name="connsiteY113" fmla="*/ 125540 h 2056447"/>
                    <a:gd name="connsiteX114" fmla="*/ 916781 w 2056638"/>
                    <a:gd name="connsiteY114" fmla="*/ 125540 h 2056447"/>
                    <a:gd name="connsiteX115" fmla="*/ 951643 w 2056638"/>
                    <a:gd name="connsiteY115" fmla="*/ 90678 h 2056447"/>
                    <a:gd name="connsiteX116" fmla="*/ 989933 w 2056638"/>
                    <a:gd name="connsiteY116" fmla="*/ 129064 h 2056447"/>
                    <a:gd name="connsiteX117" fmla="*/ 1028319 w 2056638"/>
                    <a:gd name="connsiteY117" fmla="*/ 90678 h 2056447"/>
                    <a:gd name="connsiteX118" fmla="*/ 1028319 w 2056638"/>
                    <a:gd name="connsiteY118" fmla="*/ 90678 h 2056447"/>
                    <a:gd name="connsiteX119" fmla="*/ 1028319 w 2056638"/>
                    <a:gd name="connsiteY119" fmla="*/ 90678 h 2056447"/>
                    <a:gd name="connsiteX120" fmla="*/ 1066705 w 2056638"/>
                    <a:gd name="connsiteY120" fmla="*/ 129064 h 2056447"/>
                    <a:gd name="connsiteX121" fmla="*/ 1104995 w 2056638"/>
                    <a:gd name="connsiteY121" fmla="*/ 90678 h 2056447"/>
                    <a:gd name="connsiteX122" fmla="*/ 1139857 w 2056638"/>
                    <a:gd name="connsiteY122" fmla="*/ 125540 h 2056447"/>
                    <a:gd name="connsiteX123" fmla="*/ 1139857 w 2056638"/>
                    <a:gd name="connsiteY123" fmla="*/ 125540 h 2056447"/>
                    <a:gd name="connsiteX124" fmla="*/ 1218819 w 2056638"/>
                    <a:gd name="connsiteY124" fmla="*/ 204502 h 2056447"/>
                    <a:gd name="connsiteX125" fmla="*/ 1218819 w 2056638"/>
                    <a:gd name="connsiteY125" fmla="*/ 204502 h 2056447"/>
                    <a:gd name="connsiteX126" fmla="*/ 1931003 w 2056638"/>
                    <a:gd name="connsiteY126" fmla="*/ 916686 h 2056447"/>
                    <a:gd name="connsiteX127" fmla="*/ 1931003 w 2056638"/>
                    <a:gd name="connsiteY127" fmla="*/ 916686 h 2056447"/>
                    <a:gd name="connsiteX128" fmla="*/ 1965865 w 2056638"/>
                    <a:gd name="connsiteY128" fmla="*/ 951548 h 2056447"/>
                    <a:gd name="connsiteX129" fmla="*/ 1927479 w 2056638"/>
                    <a:gd name="connsiteY129" fmla="*/ 989838 h 2056447"/>
                    <a:gd name="connsiteX130" fmla="*/ 1965865 w 2056638"/>
                    <a:gd name="connsiteY130" fmla="*/ 1028224 h 2056447"/>
                    <a:gd name="connsiteX131" fmla="*/ 1965865 w 2056638"/>
                    <a:gd name="connsiteY131" fmla="*/ 1028224 h 2056447"/>
                    <a:gd name="connsiteX132" fmla="*/ 1965865 w 2056638"/>
                    <a:gd name="connsiteY132" fmla="*/ 1028224 h 2056447"/>
                    <a:gd name="connsiteX133" fmla="*/ 1927574 w 2056638"/>
                    <a:gd name="connsiteY133" fmla="*/ 1066800 h 2056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</a:cxnLst>
                  <a:rect l="l" t="t" r="r" b="b"/>
                  <a:pathLst>
                    <a:path w="2056638" h="2056447">
                      <a:moveTo>
                        <a:pt x="2011299" y="1073753"/>
                      </a:moveTo>
                      <a:lnTo>
                        <a:pt x="2056638" y="1028414"/>
                      </a:lnTo>
                      <a:lnTo>
                        <a:pt x="2011299" y="983075"/>
                      </a:lnTo>
                      <a:lnTo>
                        <a:pt x="1972913" y="1021461"/>
                      </a:lnTo>
                      <a:lnTo>
                        <a:pt x="1941481" y="990029"/>
                      </a:lnTo>
                      <a:lnTo>
                        <a:pt x="1979867" y="951738"/>
                      </a:lnTo>
                      <a:lnTo>
                        <a:pt x="1949482" y="921353"/>
                      </a:lnTo>
                      <a:lnTo>
                        <a:pt x="1949482" y="921353"/>
                      </a:lnTo>
                      <a:lnTo>
                        <a:pt x="1146715" y="118586"/>
                      </a:lnTo>
                      <a:lnTo>
                        <a:pt x="1146715" y="118586"/>
                      </a:lnTo>
                      <a:lnTo>
                        <a:pt x="1104900" y="76772"/>
                      </a:lnTo>
                      <a:lnTo>
                        <a:pt x="1066610" y="115157"/>
                      </a:lnTo>
                      <a:lnTo>
                        <a:pt x="1035177" y="83725"/>
                      </a:lnTo>
                      <a:lnTo>
                        <a:pt x="1073563" y="45339"/>
                      </a:lnTo>
                      <a:lnTo>
                        <a:pt x="1028224" y="0"/>
                      </a:lnTo>
                      <a:lnTo>
                        <a:pt x="982885" y="45339"/>
                      </a:lnTo>
                      <a:lnTo>
                        <a:pt x="1021271" y="83725"/>
                      </a:lnTo>
                      <a:lnTo>
                        <a:pt x="989838" y="115157"/>
                      </a:lnTo>
                      <a:lnTo>
                        <a:pt x="951548" y="76772"/>
                      </a:lnTo>
                      <a:lnTo>
                        <a:pt x="909733" y="118586"/>
                      </a:lnTo>
                      <a:lnTo>
                        <a:pt x="909733" y="118586"/>
                      </a:lnTo>
                      <a:lnTo>
                        <a:pt x="118586" y="909733"/>
                      </a:lnTo>
                      <a:lnTo>
                        <a:pt x="76771" y="951548"/>
                      </a:lnTo>
                      <a:lnTo>
                        <a:pt x="115157" y="989838"/>
                      </a:lnTo>
                      <a:lnTo>
                        <a:pt x="83725" y="1021271"/>
                      </a:lnTo>
                      <a:lnTo>
                        <a:pt x="45339" y="982885"/>
                      </a:lnTo>
                      <a:lnTo>
                        <a:pt x="0" y="1028224"/>
                      </a:lnTo>
                      <a:lnTo>
                        <a:pt x="45339" y="1073563"/>
                      </a:lnTo>
                      <a:lnTo>
                        <a:pt x="83725" y="1035177"/>
                      </a:lnTo>
                      <a:lnTo>
                        <a:pt x="115157" y="1066610"/>
                      </a:lnTo>
                      <a:lnTo>
                        <a:pt x="76771" y="1104900"/>
                      </a:lnTo>
                      <a:lnTo>
                        <a:pt x="118586" y="1146715"/>
                      </a:lnTo>
                      <a:lnTo>
                        <a:pt x="118586" y="1146715"/>
                      </a:lnTo>
                      <a:lnTo>
                        <a:pt x="823627" y="1851755"/>
                      </a:lnTo>
                      <a:lnTo>
                        <a:pt x="823627" y="1851755"/>
                      </a:lnTo>
                      <a:lnTo>
                        <a:pt x="909733" y="1937861"/>
                      </a:lnTo>
                      <a:lnTo>
                        <a:pt x="909733" y="1937861"/>
                      </a:lnTo>
                      <a:lnTo>
                        <a:pt x="951548" y="1979676"/>
                      </a:lnTo>
                      <a:lnTo>
                        <a:pt x="989838" y="1941290"/>
                      </a:lnTo>
                      <a:lnTo>
                        <a:pt x="1021271" y="1972723"/>
                      </a:lnTo>
                      <a:lnTo>
                        <a:pt x="982885" y="2011109"/>
                      </a:lnTo>
                      <a:lnTo>
                        <a:pt x="1028224" y="2056448"/>
                      </a:lnTo>
                      <a:lnTo>
                        <a:pt x="1073563" y="2011109"/>
                      </a:lnTo>
                      <a:lnTo>
                        <a:pt x="1035177" y="1972723"/>
                      </a:lnTo>
                      <a:lnTo>
                        <a:pt x="1066610" y="1941290"/>
                      </a:lnTo>
                      <a:lnTo>
                        <a:pt x="1104900" y="1979676"/>
                      </a:lnTo>
                      <a:lnTo>
                        <a:pt x="1146715" y="1937861"/>
                      </a:lnTo>
                      <a:lnTo>
                        <a:pt x="1146715" y="1937861"/>
                      </a:lnTo>
                      <a:lnTo>
                        <a:pt x="1937957" y="1146620"/>
                      </a:lnTo>
                      <a:lnTo>
                        <a:pt x="1938052" y="1146524"/>
                      </a:lnTo>
                      <a:lnTo>
                        <a:pt x="1979867" y="1104710"/>
                      </a:lnTo>
                      <a:lnTo>
                        <a:pt x="1941481" y="1066419"/>
                      </a:lnTo>
                      <a:lnTo>
                        <a:pt x="1972913" y="1034987"/>
                      </a:lnTo>
                      <a:lnTo>
                        <a:pt x="2011299" y="1073753"/>
                      </a:lnTo>
                      <a:close/>
                      <a:moveTo>
                        <a:pt x="2011299" y="996982"/>
                      </a:moveTo>
                      <a:lnTo>
                        <a:pt x="2042732" y="1028414"/>
                      </a:lnTo>
                      <a:lnTo>
                        <a:pt x="2011299" y="1059847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1979867" y="1028414"/>
                      </a:lnTo>
                      <a:lnTo>
                        <a:pt x="2011299" y="996982"/>
                      </a:lnTo>
                      <a:close/>
                      <a:moveTo>
                        <a:pt x="996887" y="45434"/>
                      </a:moveTo>
                      <a:lnTo>
                        <a:pt x="1028319" y="14002"/>
                      </a:lnTo>
                      <a:lnTo>
                        <a:pt x="1059752" y="45434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1028319" y="76867"/>
                      </a:lnTo>
                      <a:lnTo>
                        <a:pt x="996887" y="45434"/>
                      </a:lnTo>
                      <a:close/>
                      <a:moveTo>
                        <a:pt x="45339" y="1059847"/>
                      </a:moveTo>
                      <a:lnTo>
                        <a:pt x="13906" y="1028414"/>
                      </a:lnTo>
                      <a:lnTo>
                        <a:pt x="45339" y="996982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76771" y="1028414"/>
                      </a:lnTo>
                      <a:lnTo>
                        <a:pt x="45339" y="1059847"/>
                      </a:lnTo>
                      <a:close/>
                      <a:moveTo>
                        <a:pt x="1059752" y="2011394"/>
                      </a:moveTo>
                      <a:lnTo>
                        <a:pt x="1028319" y="2042827"/>
                      </a:lnTo>
                      <a:lnTo>
                        <a:pt x="996887" y="2011394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28319" y="1979962"/>
                      </a:lnTo>
                      <a:lnTo>
                        <a:pt x="1059752" y="2011394"/>
                      </a:lnTo>
                      <a:close/>
                      <a:moveTo>
                        <a:pt x="1927574" y="1066800"/>
                      </a:moveTo>
                      <a:lnTo>
                        <a:pt x="1965960" y="1105091"/>
                      </a:lnTo>
                      <a:lnTo>
                        <a:pt x="1931099" y="1139952"/>
                      </a:lnTo>
                      <a:lnTo>
                        <a:pt x="1931003" y="1140047"/>
                      </a:lnTo>
                      <a:lnTo>
                        <a:pt x="1218819" y="1852232"/>
                      </a:lnTo>
                      <a:lnTo>
                        <a:pt x="1218819" y="1852232"/>
                      </a:lnTo>
                      <a:lnTo>
                        <a:pt x="1139857" y="1931194"/>
                      </a:lnTo>
                      <a:lnTo>
                        <a:pt x="1139857" y="1931194"/>
                      </a:lnTo>
                      <a:lnTo>
                        <a:pt x="1104995" y="1966055"/>
                      </a:lnTo>
                      <a:lnTo>
                        <a:pt x="1066705" y="1927670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1028319" y="1966055"/>
                      </a:lnTo>
                      <a:lnTo>
                        <a:pt x="989933" y="1927670"/>
                      </a:lnTo>
                      <a:lnTo>
                        <a:pt x="951643" y="1966055"/>
                      </a:lnTo>
                      <a:lnTo>
                        <a:pt x="916781" y="1931194"/>
                      </a:lnTo>
                      <a:lnTo>
                        <a:pt x="139065" y="1153573"/>
                      </a:lnTo>
                      <a:lnTo>
                        <a:pt x="139065" y="1153573"/>
                      </a:lnTo>
                      <a:lnTo>
                        <a:pt x="125444" y="1139952"/>
                      </a:lnTo>
                      <a:lnTo>
                        <a:pt x="125444" y="1139952"/>
                      </a:lnTo>
                      <a:lnTo>
                        <a:pt x="90583" y="1105091"/>
                      </a:lnTo>
                      <a:lnTo>
                        <a:pt x="128969" y="1066800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90583" y="1028414"/>
                      </a:lnTo>
                      <a:lnTo>
                        <a:pt x="128969" y="990029"/>
                      </a:lnTo>
                      <a:lnTo>
                        <a:pt x="90583" y="951738"/>
                      </a:lnTo>
                      <a:lnTo>
                        <a:pt x="125444" y="916877"/>
                      </a:lnTo>
                      <a:lnTo>
                        <a:pt x="125444" y="916877"/>
                      </a:lnTo>
                      <a:lnTo>
                        <a:pt x="906875" y="135446"/>
                      </a:lnTo>
                      <a:lnTo>
                        <a:pt x="906875" y="135446"/>
                      </a:lnTo>
                      <a:lnTo>
                        <a:pt x="916781" y="125540"/>
                      </a:lnTo>
                      <a:lnTo>
                        <a:pt x="916781" y="125540"/>
                      </a:lnTo>
                      <a:lnTo>
                        <a:pt x="951643" y="90678"/>
                      </a:lnTo>
                      <a:lnTo>
                        <a:pt x="989933" y="129064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28319" y="90678"/>
                      </a:lnTo>
                      <a:lnTo>
                        <a:pt x="1066705" y="129064"/>
                      </a:lnTo>
                      <a:lnTo>
                        <a:pt x="1104995" y="90678"/>
                      </a:lnTo>
                      <a:lnTo>
                        <a:pt x="1139857" y="125540"/>
                      </a:lnTo>
                      <a:lnTo>
                        <a:pt x="1139857" y="125540"/>
                      </a:lnTo>
                      <a:lnTo>
                        <a:pt x="1218819" y="204502"/>
                      </a:lnTo>
                      <a:lnTo>
                        <a:pt x="1218819" y="204502"/>
                      </a:lnTo>
                      <a:lnTo>
                        <a:pt x="1931003" y="916686"/>
                      </a:lnTo>
                      <a:lnTo>
                        <a:pt x="1931003" y="916686"/>
                      </a:lnTo>
                      <a:lnTo>
                        <a:pt x="1965865" y="951548"/>
                      </a:lnTo>
                      <a:lnTo>
                        <a:pt x="1927479" y="989838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65865" y="1028224"/>
                      </a:lnTo>
                      <a:lnTo>
                        <a:pt x="1927574" y="1066800"/>
                      </a:lnTo>
                      <a:close/>
                    </a:path>
                  </a:pathLst>
                </a:custGeom>
                <a:solidFill>
                  <a:srgbClr val="FEF3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" name="文本框 163"/>
              <p:cNvSpPr txBox="1"/>
              <p:nvPr/>
            </p:nvSpPr>
            <p:spPr>
              <a:xfrm>
                <a:off x="2868744" y="1990049"/>
                <a:ext cx="141577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>
                    <a:solidFill>
                      <a:srgbClr val="C90017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  <a:cs typeface="阿里巴巴普惠体 2.0 115 Black" panose="00020600040101010101" pitchFamily="18" charset="-122"/>
                  </a:rPr>
                  <a:t>乐</a:t>
                </a:r>
                <a:endParaRPr lang="zh-CN" altLang="en-US" sz="9600" dirty="0">
                  <a:solidFill>
                    <a:srgbClr val="C9001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  <a:cs typeface="阿里巴巴普惠体 2.0 115 Black" panose="00020600040101010101" pitchFamily="18" charset="-122"/>
                </a:endParaRPr>
              </a:p>
            </p:txBody>
          </p:sp>
        </p:grpSp>
      </p:grpSp>
      <p:sp>
        <p:nvSpPr>
          <p:cNvPr id="126" name="文本框 125"/>
          <p:cNvSpPr txBox="1"/>
          <p:nvPr>
            <p:custDataLst>
              <p:tags r:id="rId9"/>
            </p:custDataLst>
          </p:nvPr>
        </p:nvSpPr>
        <p:spPr>
          <a:xfrm>
            <a:off x="4169110" y="4946247"/>
            <a:ext cx="3854450" cy="527600"/>
          </a:xfrm>
          <a:custGeom>
            <a:avLst/>
            <a:gdLst/>
            <a:ahLst/>
            <a:cxnLst/>
            <a:rect l="l" t="t" r="r" b="b"/>
            <a:pathLst>
              <a:path w="3854450" h="882651">
                <a:moveTo>
                  <a:pt x="3413126" y="0"/>
                </a:moveTo>
                <a:lnTo>
                  <a:pt x="3414433" y="470"/>
                </a:lnTo>
                <a:lnTo>
                  <a:pt x="3419420" y="7"/>
                </a:lnTo>
                <a:lnTo>
                  <a:pt x="3419420" y="2262"/>
                </a:lnTo>
                <a:lnTo>
                  <a:pt x="3438081" y="8967"/>
                </a:lnTo>
                <a:cubicBezTo>
                  <a:pt x="3466293" y="29543"/>
                  <a:pt x="3491010" y="84315"/>
                  <a:pt x="3508674" y="160602"/>
                </a:cubicBezTo>
                <a:lnTo>
                  <a:pt x="3516035" y="198457"/>
                </a:lnTo>
                <a:lnTo>
                  <a:pt x="3537181" y="202726"/>
                </a:lnTo>
                <a:cubicBezTo>
                  <a:pt x="3565100" y="214535"/>
                  <a:pt x="3588855" y="234262"/>
                  <a:pt x="3605630" y="259092"/>
                </a:cubicBezTo>
                <a:lnTo>
                  <a:pt x="3608843" y="265776"/>
                </a:lnTo>
                <a:lnTo>
                  <a:pt x="3650243" y="273486"/>
                </a:lnTo>
                <a:cubicBezTo>
                  <a:pt x="3721027" y="299006"/>
                  <a:pt x="3793191" y="360252"/>
                  <a:pt x="3854450" y="441065"/>
                </a:cubicBezTo>
                <a:cubicBezTo>
                  <a:pt x="3793198" y="522044"/>
                  <a:pt x="3721041" y="583451"/>
                  <a:pt x="3650253" y="609077"/>
                </a:cubicBezTo>
                <a:lnTo>
                  <a:pt x="3608861" y="616836"/>
                </a:lnTo>
                <a:lnTo>
                  <a:pt x="3605630" y="623558"/>
                </a:lnTo>
                <a:cubicBezTo>
                  <a:pt x="3588855" y="648388"/>
                  <a:pt x="3565100" y="668115"/>
                  <a:pt x="3537181" y="679924"/>
                </a:cubicBezTo>
                <a:lnTo>
                  <a:pt x="3516035" y="684193"/>
                </a:lnTo>
                <a:lnTo>
                  <a:pt x="3508674" y="722049"/>
                </a:lnTo>
                <a:cubicBezTo>
                  <a:pt x="3491010" y="798336"/>
                  <a:pt x="3466293" y="853108"/>
                  <a:pt x="3438081" y="873684"/>
                </a:cubicBezTo>
                <a:lnTo>
                  <a:pt x="3419420" y="880389"/>
                </a:lnTo>
                <a:lnTo>
                  <a:pt x="3419420" y="882645"/>
                </a:lnTo>
                <a:lnTo>
                  <a:pt x="3414431" y="882182"/>
                </a:lnTo>
                <a:lnTo>
                  <a:pt x="3413126" y="882651"/>
                </a:lnTo>
                <a:lnTo>
                  <a:pt x="3413126" y="882061"/>
                </a:lnTo>
                <a:lnTo>
                  <a:pt x="3047479" y="848100"/>
                </a:lnTo>
                <a:cubicBezTo>
                  <a:pt x="2287016" y="787647"/>
                  <a:pt x="1520577" y="788908"/>
                  <a:pt x="760363" y="851883"/>
                </a:cubicBezTo>
                <a:lnTo>
                  <a:pt x="438151" y="882351"/>
                </a:lnTo>
                <a:lnTo>
                  <a:pt x="438151" y="882650"/>
                </a:lnTo>
                <a:lnTo>
                  <a:pt x="437491" y="882413"/>
                </a:lnTo>
                <a:lnTo>
                  <a:pt x="434973" y="882651"/>
                </a:lnTo>
                <a:lnTo>
                  <a:pt x="434973" y="881508"/>
                </a:lnTo>
                <a:lnTo>
                  <a:pt x="413196" y="873684"/>
                </a:lnTo>
                <a:cubicBezTo>
                  <a:pt x="384983" y="853108"/>
                  <a:pt x="360266" y="798336"/>
                  <a:pt x="342601" y="722049"/>
                </a:cubicBezTo>
                <a:lnTo>
                  <a:pt x="335111" y="683526"/>
                </a:lnTo>
                <a:lnTo>
                  <a:pt x="317269" y="679924"/>
                </a:lnTo>
                <a:cubicBezTo>
                  <a:pt x="289350" y="668115"/>
                  <a:pt x="265595" y="648388"/>
                  <a:pt x="248820" y="623558"/>
                </a:cubicBezTo>
                <a:lnTo>
                  <a:pt x="245607" y="616874"/>
                </a:lnTo>
                <a:lnTo>
                  <a:pt x="204207" y="609164"/>
                </a:lnTo>
                <a:cubicBezTo>
                  <a:pt x="133423" y="583645"/>
                  <a:pt x="61259" y="522398"/>
                  <a:pt x="0" y="441585"/>
                </a:cubicBezTo>
                <a:cubicBezTo>
                  <a:pt x="61252" y="360606"/>
                  <a:pt x="133409" y="299199"/>
                  <a:pt x="204197" y="273573"/>
                </a:cubicBezTo>
                <a:lnTo>
                  <a:pt x="245589" y="265814"/>
                </a:lnTo>
                <a:lnTo>
                  <a:pt x="248820" y="259092"/>
                </a:lnTo>
                <a:cubicBezTo>
                  <a:pt x="265595" y="234262"/>
                  <a:pt x="289350" y="214535"/>
                  <a:pt x="317269" y="202726"/>
                </a:cubicBezTo>
                <a:lnTo>
                  <a:pt x="335112" y="199124"/>
                </a:lnTo>
                <a:lnTo>
                  <a:pt x="342601" y="160602"/>
                </a:lnTo>
                <a:cubicBezTo>
                  <a:pt x="360266" y="84315"/>
                  <a:pt x="384983" y="29543"/>
                  <a:pt x="413196" y="8967"/>
                </a:cubicBezTo>
                <a:lnTo>
                  <a:pt x="434973" y="1143"/>
                </a:lnTo>
                <a:lnTo>
                  <a:pt x="434973" y="1"/>
                </a:lnTo>
                <a:lnTo>
                  <a:pt x="437490" y="239"/>
                </a:lnTo>
                <a:lnTo>
                  <a:pt x="438151" y="1"/>
                </a:lnTo>
                <a:lnTo>
                  <a:pt x="438151" y="301"/>
                </a:lnTo>
                <a:lnTo>
                  <a:pt x="760363" y="30769"/>
                </a:lnTo>
                <a:cubicBezTo>
                  <a:pt x="1520577" y="93744"/>
                  <a:pt x="2287016" y="95005"/>
                  <a:pt x="3047479" y="34552"/>
                </a:cubicBezTo>
                <a:lnTo>
                  <a:pt x="3413126" y="591"/>
                </a:lnTo>
                <a:close/>
              </a:path>
            </a:pathLst>
          </a:custGeom>
          <a:solidFill>
            <a:srgbClr val="DF0012"/>
          </a:solid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66804" y="5051574"/>
            <a:ext cx="14490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lang="en-US" b="1" dirty="0">
              <a:gradFill flip="none" rotWithShape="1">
                <a:gsLst>
                  <a:gs pos="100000">
                    <a:srgbClr val="FFFF00"/>
                  </a:gs>
                  <a:gs pos="0">
                    <a:srgbClr val="F49E00"/>
                  </a:gs>
                </a:gsLst>
                <a:lin ang="16200000" scaled="1"/>
                <a:tileRect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图片 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9631" y="4791622"/>
            <a:ext cx="2204411" cy="2056606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 rotWithShape="1">
          <a:blip r:embed="rId4"/>
          <a:srcRect t="28713"/>
          <a:stretch>
            <a:fillRect/>
          </a:stretch>
        </p:blipFill>
        <p:spPr>
          <a:xfrm>
            <a:off x="152400" y="850"/>
            <a:ext cx="12192000" cy="19418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/>
          <a:srcRect b="4740"/>
          <a:stretch>
            <a:fillRect/>
          </a:stretch>
        </p:blipFill>
        <p:spPr>
          <a:xfrm>
            <a:off x="0" y="4549850"/>
            <a:ext cx="12192000" cy="2312334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169" y="347663"/>
            <a:ext cx="11072812" cy="6512429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4536" y="1142995"/>
            <a:ext cx="1524003" cy="1524003"/>
          </a:xfrm>
          <a:prstGeom prst="rect">
            <a:avLst/>
          </a:prstGeom>
        </p:spPr>
      </p:pic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7370813" y="3877340"/>
            <a:ext cx="4246563" cy="2667001"/>
            <a:chOff x="2502" y="2561"/>
            <a:chExt cx="2675" cy="1680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4" y="2562"/>
              <a:ext cx="2652" cy="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4260" y="3081"/>
              <a:ext cx="249" cy="435"/>
            </a:xfrm>
            <a:custGeom>
              <a:avLst/>
              <a:gdLst>
                <a:gd name="T0" fmla="*/ 0 w 161"/>
                <a:gd name="T1" fmla="*/ 244 h 282"/>
                <a:gd name="T2" fmla="*/ 32 w 161"/>
                <a:gd name="T3" fmla="*/ 155 h 282"/>
                <a:gd name="T4" fmla="*/ 78 w 161"/>
                <a:gd name="T5" fmla="*/ 20 h 282"/>
                <a:gd name="T6" fmla="*/ 153 w 161"/>
                <a:gd name="T7" fmla="*/ 34 h 282"/>
                <a:gd name="T8" fmla="*/ 126 w 161"/>
                <a:gd name="T9" fmla="*/ 78 h 282"/>
                <a:gd name="T10" fmla="*/ 90 w 161"/>
                <a:gd name="T11" fmla="*/ 150 h 282"/>
                <a:gd name="T12" fmla="*/ 57 w 161"/>
                <a:gd name="T13" fmla="*/ 282 h 282"/>
                <a:gd name="T14" fmla="*/ 0 w 161"/>
                <a:gd name="T15" fmla="*/ 24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282">
                  <a:moveTo>
                    <a:pt x="0" y="244"/>
                  </a:moveTo>
                  <a:cubicBezTo>
                    <a:pt x="0" y="244"/>
                    <a:pt x="34" y="204"/>
                    <a:pt x="32" y="155"/>
                  </a:cubicBezTo>
                  <a:cubicBezTo>
                    <a:pt x="30" y="106"/>
                    <a:pt x="47" y="39"/>
                    <a:pt x="78" y="20"/>
                  </a:cubicBezTo>
                  <a:cubicBezTo>
                    <a:pt x="108" y="0"/>
                    <a:pt x="146" y="9"/>
                    <a:pt x="153" y="34"/>
                  </a:cubicBezTo>
                  <a:cubicBezTo>
                    <a:pt x="161" y="59"/>
                    <a:pt x="147" y="73"/>
                    <a:pt x="126" y="78"/>
                  </a:cubicBezTo>
                  <a:cubicBezTo>
                    <a:pt x="106" y="84"/>
                    <a:pt x="92" y="109"/>
                    <a:pt x="90" y="150"/>
                  </a:cubicBezTo>
                  <a:cubicBezTo>
                    <a:pt x="88" y="191"/>
                    <a:pt x="93" y="239"/>
                    <a:pt x="57" y="282"/>
                  </a:cubicBezTo>
                  <a:lnTo>
                    <a:pt x="0" y="244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4321" y="3164"/>
              <a:ext cx="91" cy="82"/>
            </a:xfrm>
            <a:custGeom>
              <a:avLst/>
              <a:gdLst>
                <a:gd name="T0" fmla="*/ 29 w 59"/>
                <a:gd name="T1" fmla="*/ 11 h 53"/>
                <a:gd name="T2" fmla="*/ 12 w 59"/>
                <a:gd name="T3" fmla="*/ 0 h 53"/>
                <a:gd name="T4" fmla="*/ 0 w 59"/>
                <a:gd name="T5" fmla="*/ 35 h 53"/>
                <a:gd name="T6" fmla="*/ 7 w 59"/>
                <a:gd name="T7" fmla="*/ 39 h 53"/>
                <a:gd name="T8" fmla="*/ 53 w 59"/>
                <a:gd name="T9" fmla="*/ 46 h 53"/>
                <a:gd name="T10" fmla="*/ 57 w 59"/>
                <a:gd name="T11" fmla="*/ 30 h 53"/>
                <a:gd name="T12" fmla="*/ 29 w 59"/>
                <a:gd name="T13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3">
                  <a:moveTo>
                    <a:pt x="29" y="11"/>
                  </a:moveTo>
                  <a:cubicBezTo>
                    <a:pt x="23" y="8"/>
                    <a:pt x="17" y="4"/>
                    <a:pt x="12" y="0"/>
                  </a:cubicBezTo>
                  <a:cubicBezTo>
                    <a:pt x="7" y="10"/>
                    <a:pt x="3" y="22"/>
                    <a:pt x="0" y="35"/>
                  </a:cubicBezTo>
                  <a:cubicBezTo>
                    <a:pt x="3" y="36"/>
                    <a:pt x="5" y="38"/>
                    <a:pt x="7" y="39"/>
                  </a:cubicBezTo>
                  <a:cubicBezTo>
                    <a:pt x="21" y="47"/>
                    <a:pt x="38" y="53"/>
                    <a:pt x="53" y="46"/>
                  </a:cubicBezTo>
                  <a:cubicBezTo>
                    <a:pt x="59" y="43"/>
                    <a:pt x="59" y="35"/>
                    <a:pt x="57" y="30"/>
                  </a:cubicBezTo>
                  <a:cubicBezTo>
                    <a:pt x="52" y="19"/>
                    <a:pt x="39" y="15"/>
                    <a:pt x="29" y="11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4378" y="3081"/>
              <a:ext cx="129" cy="119"/>
            </a:xfrm>
            <a:custGeom>
              <a:avLst/>
              <a:gdLst>
                <a:gd name="T0" fmla="*/ 77 w 84"/>
                <a:gd name="T1" fmla="*/ 34 h 77"/>
                <a:gd name="T2" fmla="*/ 2 w 84"/>
                <a:gd name="T3" fmla="*/ 20 h 77"/>
                <a:gd name="T4" fmla="*/ 0 w 84"/>
                <a:gd name="T5" fmla="*/ 21 h 77"/>
                <a:gd name="T6" fmla="*/ 55 w 84"/>
                <a:gd name="T7" fmla="*/ 77 h 77"/>
                <a:gd name="T8" fmla="*/ 77 w 84"/>
                <a:gd name="T9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77">
                  <a:moveTo>
                    <a:pt x="77" y="34"/>
                  </a:moveTo>
                  <a:cubicBezTo>
                    <a:pt x="70" y="9"/>
                    <a:pt x="32" y="0"/>
                    <a:pt x="2" y="20"/>
                  </a:cubicBezTo>
                  <a:cubicBezTo>
                    <a:pt x="1" y="20"/>
                    <a:pt x="0" y="21"/>
                    <a:pt x="0" y="21"/>
                  </a:cubicBezTo>
                  <a:cubicBezTo>
                    <a:pt x="19" y="24"/>
                    <a:pt x="47" y="35"/>
                    <a:pt x="55" y="77"/>
                  </a:cubicBezTo>
                  <a:cubicBezTo>
                    <a:pt x="73" y="71"/>
                    <a:pt x="84" y="57"/>
                    <a:pt x="77" y="3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4310" y="3271"/>
              <a:ext cx="72" cy="71"/>
            </a:xfrm>
            <a:custGeom>
              <a:avLst/>
              <a:gdLst>
                <a:gd name="T0" fmla="*/ 14 w 47"/>
                <a:gd name="T1" fmla="*/ 6 h 46"/>
                <a:gd name="T2" fmla="*/ 1 w 47"/>
                <a:gd name="T3" fmla="*/ 0 h 46"/>
                <a:gd name="T4" fmla="*/ 0 w 47"/>
                <a:gd name="T5" fmla="*/ 32 h 46"/>
                <a:gd name="T6" fmla="*/ 0 w 47"/>
                <a:gd name="T7" fmla="*/ 38 h 46"/>
                <a:gd name="T8" fmla="*/ 41 w 47"/>
                <a:gd name="T9" fmla="*/ 38 h 46"/>
                <a:gd name="T10" fmla="*/ 44 w 47"/>
                <a:gd name="T11" fmla="*/ 22 h 46"/>
                <a:gd name="T12" fmla="*/ 14 w 47"/>
                <a:gd name="T1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6">
                  <a:moveTo>
                    <a:pt x="14" y="6"/>
                  </a:moveTo>
                  <a:cubicBezTo>
                    <a:pt x="10" y="5"/>
                    <a:pt x="5" y="2"/>
                    <a:pt x="1" y="0"/>
                  </a:cubicBezTo>
                  <a:cubicBezTo>
                    <a:pt x="0" y="11"/>
                    <a:pt x="0" y="22"/>
                    <a:pt x="0" y="32"/>
                  </a:cubicBezTo>
                  <a:cubicBezTo>
                    <a:pt x="0" y="34"/>
                    <a:pt x="0" y="36"/>
                    <a:pt x="0" y="38"/>
                  </a:cubicBezTo>
                  <a:cubicBezTo>
                    <a:pt x="13" y="44"/>
                    <a:pt x="29" y="46"/>
                    <a:pt x="41" y="38"/>
                  </a:cubicBezTo>
                  <a:cubicBezTo>
                    <a:pt x="47" y="35"/>
                    <a:pt x="47" y="27"/>
                    <a:pt x="44" y="22"/>
                  </a:cubicBezTo>
                  <a:cubicBezTo>
                    <a:pt x="38" y="12"/>
                    <a:pt x="25" y="9"/>
                    <a:pt x="14" y="6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4287" y="3365"/>
              <a:ext cx="81" cy="74"/>
            </a:xfrm>
            <a:custGeom>
              <a:avLst/>
              <a:gdLst>
                <a:gd name="T0" fmla="*/ 23 w 53"/>
                <a:gd name="T1" fmla="*/ 6 h 48"/>
                <a:gd name="T2" fmla="*/ 12 w 53"/>
                <a:gd name="T3" fmla="*/ 0 h 48"/>
                <a:gd name="T4" fmla="*/ 0 w 53"/>
                <a:gd name="T5" fmla="*/ 34 h 48"/>
                <a:gd name="T6" fmla="*/ 1 w 53"/>
                <a:gd name="T7" fmla="*/ 35 h 48"/>
                <a:gd name="T8" fmla="*/ 47 w 53"/>
                <a:gd name="T9" fmla="*/ 41 h 48"/>
                <a:gd name="T10" fmla="*/ 51 w 53"/>
                <a:gd name="T11" fmla="*/ 25 h 48"/>
                <a:gd name="T12" fmla="*/ 23 w 53"/>
                <a:gd name="T13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8">
                  <a:moveTo>
                    <a:pt x="23" y="6"/>
                  </a:moveTo>
                  <a:cubicBezTo>
                    <a:pt x="19" y="5"/>
                    <a:pt x="16" y="3"/>
                    <a:pt x="12" y="0"/>
                  </a:cubicBezTo>
                  <a:cubicBezTo>
                    <a:pt x="10" y="13"/>
                    <a:pt x="5" y="24"/>
                    <a:pt x="0" y="34"/>
                  </a:cubicBezTo>
                  <a:cubicBezTo>
                    <a:pt x="0" y="34"/>
                    <a:pt x="1" y="34"/>
                    <a:pt x="1" y="35"/>
                  </a:cubicBezTo>
                  <a:cubicBezTo>
                    <a:pt x="15" y="43"/>
                    <a:pt x="32" y="48"/>
                    <a:pt x="47" y="41"/>
                  </a:cubicBezTo>
                  <a:cubicBezTo>
                    <a:pt x="53" y="38"/>
                    <a:pt x="53" y="31"/>
                    <a:pt x="51" y="25"/>
                  </a:cubicBezTo>
                  <a:cubicBezTo>
                    <a:pt x="46" y="15"/>
                    <a:pt x="33" y="11"/>
                    <a:pt x="23" y="6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10"/>
            <p:cNvSpPr>
              <a:spLocks noChangeArrowheads="1"/>
            </p:cNvSpPr>
            <p:nvPr/>
          </p:nvSpPr>
          <p:spPr bwMode="auto">
            <a:xfrm>
              <a:off x="3241" y="4006"/>
              <a:ext cx="1215" cy="201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762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3349" y="3170"/>
              <a:ext cx="981" cy="388"/>
            </a:xfrm>
            <a:custGeom>
              <a:avLst/>
              <a:gdLst>
                <a:gd name="T0" fmla="*/ 603 w 636"/>
                <a:gd name="T1" fmla="*/ 96 h 251"/>
                <a:gd name="T2" fmla="*/ 458 w 636"/>
                <a:gd name="T3" fmla="*/ 4 h 251"/>
                <a:gd name="T4" fmla="*/ 318 w 636"/>
                <a:gd name="T5" fmla="*/ 0 h 251"/>
                <a:gd name="T6" fmla="*/ 178 w 636"/>
                <a:gd name="T7" fmla="*/ 4 h 251"/>
                <a:gd name="T8" fmla="*/ 33 w 636"/>
                <a:gd name="T9" fmla="*/ 96 h 251"/>
                <a:gd name="T10" fmla="*/ 0 w 636"/>
                <a:gd name="T11" fmla="*/ 251 h 251"/>
                <a:gd name="T12" fmla="*/ 636 w 636"/>
                <a:gd name="T13" fmla="*/ 251 h 251"/>
                <a:gd name="T14" fmla="*/ 603 w 636"/>
                <a:gd name="T15" fmla="*/ 9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6" h="251">
                  <a:moveTo>
                    <a:pt x="603" y="96"/>
                  </a:moveTo>
                  <a:cubicBezTo>
                    <a:pt x="574" y="41"/>
                    <a:pt x="513" y="0"/>
                    <a:pt x="458" y="4"/>
                  </a:cubicBezTo>
                  <a:cubicBezTo>
                    <a:pt x="426" y="6"/>
                    <a:pt x="347" y="0"/>
                    <a:pt x="318" y="0"/>
                  </a:cubicBezTo>
                  <a:cubicBezTo>
                    <a:pt x="289" y="0"/>
                    <a:pt x="210" y="6"/>
                    <a:pt x="178" y="4"/>
                  </a:cubicBezTo>
                  <a:cubicBezTo>
                    <a:pt x="123" y="0"/>
                    <a:pt x="62" y="41"/>
                    <a:pt x="33" y="96"/>
                  </a:cubicBezTo>
                  <a:cubicBezTo>
                    <a:pt x="3" y="151"/>
                    <a:pt x="0" y="251"/>
                    <a:pt x="0" y="251"/>
                  </a:cubicBezTo>
                  <a:cubicBezTo>
                    <a:pt x="636" y="251"/>
                    <a:pt x="636" y="251"/>
                    <a:pt x="636" y="251"/>
                  </a:cubicBezTo>
                  <a:cubicBezTo>
                    <a:pt x="636" y="251"/>
                    <a:pt x="633" y="151"/>
                    <a:pt x="603" y="96"/>
                  </a:cubicBezTo>
                  <a:close/>
                </a:path>
              </a:pathLst>
            </a:custGeom>
            <a:solidFill>
              <a:srgbClr val="FE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3736" y="3200"/>
              <a:ext cx="207" cy="357"/>
            </a:xfrm>
            <a:custGeom>
              <a:avLst/>
              <a:gdLst>
                <a:gd name="T0" fmla="*/ 119 w 134"/>
                <a:gd name="T1" fmla="*/ 139 h 231"/>
                <a:gd name="T2" fmla="*/ 105 w 134"/>
                <a:gd name="T3" fmla="*/ 148 h 231"/>
                <a:gd name="T4" fmla="*/ 72 w 134"/>
                <a:gd name="T5" fmla="*/ 148 h 231"/>
                <a:gd name="T6" fmla="*/ 72 w 134"/>
                <a:gd name="T7" fmla="*/ 115 h 231"/>
                <a:gd name="T8" fmla="*/ 107 w 134"/>
                <a:gd name="T9" fmla="*/ 115 h 231"/>
                <a:gd name="T10" fmla="*/ 119 w 134"/>
                <a:gd name="T11" fmla="*/ 121 h 231"/>
                <a:gd name="T12" fmla="*/ 134 w 134"/>
                <a:gd name="T13" fmla="*/ 107 h 231"/>
                <a:gd name="T14" fmla="*/ 119 w 134"/>
                <a:gd name="T15" fmla="*/ 92 h 231"/>
                <a:gd name="T16" fmla="*/ 105 w 134"/>
                <a:gd name="T17" fmla="*/ 101 h 231"/>
                <a:gd name="T18" fmla="*/ 72 w 134"/>
                <a:gd name="T19" fmla="*/ 101 h 231"/>
                <a:gd name="T20" fmla="*/ 72 w 134"/>
                <a:gd name="T21" fmla="*/ 0 h 231"/>
                <a:gd name="T22" fmla="*/ 62 w 134"/>
                <a:gd name="T23" fmla="*/ 0 h 231"/>
                <a:gd name="T24" fmla="*/ 62 w 134"/>
                <a:gd name="T25" fmla="*/ 101 h 231"/>
                <a:gd name="T26" fmla="*/ 29 w 134"/>
                <a:gd name="T27" fmla="*/ 101 h 231"/>
                <a:gd name="T28" fmla="*/ 15 w 134"/>
                <a:gd name="T29" fmla="*/ 92 h 231"/>
                <a:gd name="T30" fmla="*/ 0 w 134"/>
                <a:gd name="T31" fmla="*/ 107 h 231"/>
                <a:gd name="T32" fmla="*/ 15 w 134"/>
                <a:gd name="T33" fmla="*/ 121 h 231"/>
                <a:gd name="T34" fmla="*/ 27 w 134"/>
                <a:gd name="T35" fmla="*/ 115 h 231"/>
                <a:gd name="T36" fmla="*/ 62 w 134"/>
                <a:gd name="T37" fmla="*/ 115 h 231"/>
                <a:gd name="T38" fmla="*/ 62 w 134"/>
                <a:gd name="T39" fmla="*/ 148 h 231"/>
                <a:gd name="T40" fmla="*/ 29 w 134"/>
                <a:gd name="T41" fmla="*/ 148 h 231"/>
                <a:gd name="T42" fmla="*/ 15 w 134"/>
                <a:gd name="T43" fmla="*/ 139 h 231"/>
                <a:gd name="T44" fmla="*/ 0 w 134"/>
                <a:gd name="T45" fmla="*/ 153 h 231"/>
                <a:gd name="T46" fmla="*/ 15 w 134"/>
                <a:gd name="T47" fmla="*/ 168 h 231"/>
                <a:gd name="T48" fmla="*/ 27 w 134"/>
                <a:gd name="T49" fmla="*/ 161 h 231"/>
                <a:gd name="T50" fmla="*/ 62 w 134"/>
                <a:gd name="T51" fmla="*/ 161 h 231"/>
                <a:gd name="T52" fmla="*/ 62 w 134"/>
                <a:gd name="T53" fmla="*/ 231 h 231"/>
                <a:gd name="T54" fmla="*/ 72 w 134"/>
                <a:gd name="T55" fmla="*/ 231 h 231"/>
                <a:gd name="T56" fmla="*/ 72 w 134"/>
                <a:gd name="T57" fmla="*/ 161 h 231"/>
                <a:gd name="T58" fmla="*/ 107 w 134"/>
                <a:gd name="T59" fmla="*/ 161 h 231"/>
                <a:gd name="T60" fmla="*/ 119 w 134"/>
                <a:gd name="T61" fmla="*/ 168 h 231"/>
                <a:gd name="T62" fmla="*/ 134 w 134"/>
                <a:gd name="T63" fmla="*/ 153 h 231"/>
                <a:gd name="T64" fmla="*/ 119 w 134"/>
                <a:gd name="T65" fmla="*/ 13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231">
                  <a:moveTo>
                    <a:pt x="119" y="139"/>
                  </a:moveTo>
                  <a:cubicBezTo>
                    <a:pt x="113" y="139"/>
                    <a:pt x="108" y="143"/>
                    <a:pt x="105" y="14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9" y="119"/>
                    <a:pt x="114" y="121"/>
                    <a:pt x="119" y="121"/>
                  </a:cubicBezTo>
                  <a:cubicBezTo>
                    <a:pt x="127" y="121"/>
                    <a:pt x="134" y="115"/>
                    <a:pt x="134" y="107"/>
                  </a:cubicBezTo>
                  <a:cubicBezTo>
                    <a:pt x="134" y="99"/>
                    <a:pt x="127" y="92"/>
                    <a:pt x="119" y="92"/>
                  </a:cubicBezTo>
                  <a:cubicBezTo>
                    <a:pt x="113" y="92"/>
                    <a:pt x="108" y="96"/>
                    <a:pt x="105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6" y="96"/>
                    <a:pt x="21" y="92"/>
                    <a:pt x="15" y="92"/>
                  </a:cubicBezTo>
                  <a:cubicBezTo>
                    <a:pt x="7" y="92"/>
                    <a:pt x="0" y="99"/>
                    <a:pt x="0" y="107"/>
                  </a:cubicBezTo>
                  <a:cubicBezTo>
                    <a:pt x="0" y="115"/>
                    <a:pt x="7" y="121"/>
                    <a:pt x="15" y="121"/>
                  </a:cubicBezTo>
                  <a:cubicBezTo>
                    <a:pt x="20" y="121"/>
                    <a:pt x="25" y="119"/>
                    <a:pt x="27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6" y="143"/>
                    <a:pt x="21" y="139"/>
                    <a:pt x="15" y="139"/>
                  </a:cubicBezTo>
                  <a:cubicBezTo>
                    <a:pt x="7" y="139"/>
                    <a:pt x="0" y="145"/>
                    <a:pt x="0" y="153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20" y="168"/>
                    <a:pt x="25" y="165"/>
                    <a:pt x="27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231"/>
                    <a:pt x="62" y="231"/>
                    <a:pt x="62" y="231"/>
                  </a:cubicBezTo>
                  <a:cubicBezTo>
                    <a:pt x="72" y="231"/>
                    <a:pt x="72" y="231"/>
                    <a:pt x="72" y="231"/>
                  </a:cubicBezTo>
                  <a:cubicBezTo>
                    <a:pt x="72" y="161"/>
                    <a:pt x="72" y="161"/>
                    <a:pt x="72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9" y="165"/>
                    <a:pt x="114" y="168"/>
                    <a:pt x="119" y="168"/>
                  </a:cubicBezTo>
                  <a:cubicBezTo>
                    <a:pt x="127" y="168"/>
                    <a:pt x="134" y="161"/>
                    <a:pt x="134" y="153"/>
                  </a:cubicBezTo>
                  <a:cubicBezTo>
                    <a:pt x="134" y="145"/>
                    <a:pt x="127" y="139"/>
                    <a:pt x="119" y="139"/>
                  </a:cubicBezTo>
                  <a:close/>
                </a:path>
              </a:pathLst>
            </a:custGeom>
            <a:solidFill>
              <a:srgbClr val="812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506" y="2645"/>
              <a:ext cx="185" cy="212"/>
            </a:xfrm>
            <a:custGeom>
              <a:avLst/>
              <a:gdLst>
                <a:gd name="T0" fmla="*/ 120 w 120"/>
                <a:gd name="T1" fmla="*/ 81 h 137"/>
                <a:gd name="T2" fmla="*/ 58 w 120"/>
                <a:gd name="T3" fmla="*/ 5 h 137"/>
                <a:gd name="T4" fmla="*/ 18 w 120"/>
                <a:gd name="T5" fmla="*/ 104 h 137"/>
                <a:gd name="T6" fmla="*/ 93 w 120"/>
                <a:gd name="T7" fmla="*/ 137 h 137"/>
                <a:gd name="T8" fmla="*/ 120 w 120"/>
                <a:gd name="T9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37">
                  <a:moveTo>
                    <a:pt x="120" y="81"/>
                  </a:moveTo>
                  <a:cubicBezTo>
                    <a:pt x="120" y="81"/>
                    <a:pt x="106" y="0"/>
                    <a:pt x="58" y="5"/>
                  </a:cubicBezTo>
                  <a:cubicBezTo>
                    <a:pt x="10" y="9"/>
                    <a:pt x="0" y="75"/>
                    <a:pt x="18" y="104"/>
                  </a:cubicBezTo>
                  <a:cubicBezTo>
                    <a:pt x="37" y="133"/>
                    <a:pt x="93" y="137"/>
                    <a:pt x="93" y="137"/>
                  </a:cubicBezTo>
                  <a:lnTo>
                    <a:pt x="120" y="81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3514" y="2650"/>
              <a:ext cx="146" cy="125"/>
            </a:xfrm>
            <a:custGeom>
              <a:avLst/>
              <a:gdLst>
                <a:gd name="T0" fmla="*/ 95 w 95"/>
                <a:gd name="T1" fmla="*/ 27 h 81"/>
                <a:gd name="T2" fmla="*/ 53 w 95"/>
                <a:gd name="T3" fmla="*/ 2 h 81"/>
                <a:gd name="T4" fmla="*/ 6 w 95"/>
                <a:gd name="T5" fmla="*/ 81 h 81"/>
                <a:gd name="T6" fmla="*/ 95 w 95"/>
                <a:gd name="T7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95" y="27"/>
                  </a:moveTo>
                  <a:cubicBezTo>
                    <a:pt x="86" y="12"/>
                    <a:pt x="72" y="0"/>
                    <a:pt x="53" y="2"/>
                  </a:cubicBezTo>
                  <a:cubicBezTo>
                    <a:pt x="14" y="5"/>
                    <a:pt x="0" y="49"/>
                    <a:pt x="6" y="81"/>
                  </a:cubicBezTo>
                  <a:cubicBezTo>
                    <a:pt x="15" y="54"/>
                    <a:pt x="39" y="20"/>
                    <a:pt x="95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3566" y="2715"/>
              <a:ext cx="100" cy="103"/>
            </a:xfrm>
            <a:custGeom>
              <a:avLst/>
              <a:gdLst>
                <a:gd name="T0" fmla="*/ 44 w 65"/>
                <a:gd name="T1" fmla="*/ 67 h 67"/>
                <a:gd name="T2" fmla="*/ 4 w 65"/>
                <a:gd name="T3" fmla="*/ 30 h 67"/>
                <a:gd name="T4" fmla="*/ 36 w 65"/>
                <a:gd name="T5" fmla="*/ 2 h 67"/>
                <a:gd name="T6" fmla="*/ 64 w 65"/>
                <a:gd name="T7" fmla="*/ 49 h 67"/>
                <a:gd name="T8" fmla="*/ 44 w 65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7">
                  <a:moveTo>
                    <a:pt x="44" y="67"/>
                  </a:moveTo>
                  <a:cubicBezTo>
                    <a:pt x="44" y="67"/>
                    <a:pt x="0" y="57"/>
                    <a:pt x="4" y="30"/>
                  </a:cubicBezTo>
                  <a:cubicBezTo>
                    <a:pt x="8" y="2"/>
                    <a:pt x="22" y="3"/>
                    <a:pt x="36" y="2"/>
                  </a:cubicBezTo>
                  <a:cubicBezTo>
                    <a:pt x="50" y="0"/>
                    <a:pt x="65" y="32"/>
                    <a:pt x="64" y="49"/>
                  </a:cubicBezTo>
                  <a:lnTo>
                    <a:pt x="44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3987" y="2645"/>
              <a:ext cx="185" cy="212"/>
            </a:xfrm>
            <a:custGeom>
              <a:avLst/>
              <a:gdLst>
                <a:gd name="T0" fmla="*/ 0 w 120"/>
                <a:gd name="T1" fmla="*/ 81 h 137"/>
                <a:gd name="T2" fmla="*/ 62 w 120"/>
                <a:gd name="T3" fmla="*/ 5 h 137"/>
                <a:gd name="T4" fmla="*/ 102 w 120"/>
                <a:gd name="T5" fmla="*/ 104 h 137"/>
                <a:gd name="T6" fmla="*/ 27 w 120"/>
                <a:gd name="T7" fmla="*/ 137 h 137"/>
                <a:gd name="T8" fmla="*/ 0 w 120"/>
                <a:gd name="T9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37">
                  <a:moveTo>
                    <a:pt x="0" y="81"/>
                  </a:moveTo>
                  <a:cubicBezTo>
                    <a:pt x="0" y="81"/>
                    <a:pt x="14" y="0"/>
                    <a:pt x="62" y="5"/>
                  </a:cubicBezTo>
                  <a:cubicBezTo>
                    <a:pt x="110" y="9"/>
                    <a:pt x="120" y="75"/>
                    <a:pt x="102" y="104"/>
                  </a:cubicBezTo>
                  <a:cubicBezTo>
                    <a:pt x="83" y="133"/>
                    <a:pt x="27" y="137"/>
                    <a:pt x="27" y="137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4018" y="2650"/>
              <a:ext cx="147" cy="125"/>
            </a:xfrm>
            <a:custGeom>
              <a:avLst/>
              <a:gdLst>
                <a:gd name="T0" fmla="*/ 0 w 95"/>
                <a:gd name="T1" fmla="*/ 27 h 81"/>
                <a:gd name="T2" fmla="*/ 42 w 95"/>
                <a:gd name="T3" fmla="*/ 2 h 81"/>
                <a:gd name="T4" fmla="*/ 89 w 95"/>
                <a:gd name="T5" fmla="*/ 81 h 81"/>
                <a:gd name="T6" fmla="*/ 0 w 95"/>
                <a:gd name="T7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0" y="27"/>
                  </a:moveTo>
                  <a:cubicBezTo>
                    <a:pt x="9" y="12"/>
                    <a:pt x="23" y="0"/>
                    <a:pt x="42" y="2"/>
                  </a:cubicBezTo>
                  <a:cubicBezTo>
                    <a:pt x="81" y="5"/>
                    <a:pt x="95" y="49"/>
                    <a:pt x="89" y="81"/>
                  </a:cubicBezTo>
                  <a:cubicBezTo>
                    <a:pt x="80" y="54"/>
                    <a:pt x="56" y="20"/>
                    <a:pt x="0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4012" y="2715"/>
              <a:ext cx="100" cy="103"/>
            </a:xfrm>
            <a:custGeom>
              <a:avLst/>
              <a:gdLst>
                <a:gd name="T0" fmla="*/ 21 w 65"/>
                <a:gd name="T1" fmla="*/ 67 h 67"/>
                <a:gd name="T2" fmla="*/ 61 w 65"/>
                <a:gd name="T3" fmla="*/ 30 h 67"/>
                <a:gd name="T4" fmla="*/ 29 w 65"/>
                <a:gd name="T5" fmla="*/ 2 h 67"/>
                <a:gd name="T6" fmla="*/ 1 w 65"/>
                <a:gd name="T7" fmla="*/ 49 h 67"/>
                <a:gd name="T8" fmla="*/ 21 w 65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7">
                  <a:moveTo>
                    <a:pt x="21" y="67"/>
                  </a:moveTo>
                  <a:cubicBezTo>
                    <a:pt x="21" y="67"/>
                    <a:pt x="65" y="57"/>
                    <a:pt x="61" y="30"/>
                  </a:cubicBezTo>
                  <a:cubicBezTo>
                    <a:pt x="57" y="2"/>
                    <a:pt x="43" y="3"/>
                    <a:pt x="29" y="2"/>
                  </a:cubicBezTo>
                  <a:cubicBezTo>
                    <a:pt x="15" y="0"/>
                    <a:pt x="0" y="32"/>
                    <a:pt x="1" y="49"/>
                  </a:cubicBezTo>
                  <a:lnTo>
                    <a:pt x="21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3460" y="2717"/>
              <a:ext cx="759" cy="606"/>
            </a:xfrm>
            <a:custGeom>
              <a:avLst/>
              <a:gdLst>
                <a:gd name="T0" fmla="*/ 472 w 492"/>
                <a:gd name="T1" fmla="*/ 242 h 393"/>
                <a:gd name="T2" fmla="*/ 341 w 492"/>
                <a:gd name="T3" fmla="*/ 10 h 393"/>
                <a:gd name="T4" fmla="*/ 246 w 492"/>
                <a:gd name="T5" fmla="*/ 1 h 393"/>
                <a:gd name="T6" fmla="*/ 151 w 492"/>
                <a:gd name="T7" fmla="*/ 10 h 393"/>
                <a:gd name="T8" fmla="*/ 20 w 492"/>
                <a:gd name="T9" fmla="*/ 242 h 393"/>
                <a:gd name="T10" fmla="*/ 246 w 492"/>
                <a:gd name="T11" fmla="*/ 393 h 393"/>
                <a:gd name="T12" fmla="*/ 472 w 492"/>
                <a:gd name="T13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393">
                  <a:moveTo>
                    <a:pt x="472" y="242"/>
                  </a:moveTo>
                  <a:cubicBezTo>
                    <a:pt x="450" y="105"/>
                    <a:pt x="381" y="21"/>
                    <a:pt x="341" y="10"/>
                  </a:cubicBezTo>
                  <a:cubicBezTo>
                    <a:pt x="304" y="0"/>
                    <a:pt x="262" y="1"/>
                    <a:pt x="246" y="1"/>
                  </a:cubicBezTo>
                  <a:cubicBezTo>
                    <a:pt x="230" y="1"/>
                    <a:pt x="188" y="0"/>
                    <a:pt x="151" y="10"/>
                  </a:cubicBezTo>
                  <a:cubicBezTo>
                    <a:pt x="111" y="21"/>
                    <a:pt x="42" y="105"/>
                    <a:pt x="20" y="242"/>
                  </a:cubicBezTo>
                  <a:cubicBezTo>
                    <a:pt x="0" y="369"/>
                    <a:pt x="171" y="393"/>
                    <a:pt x="246" y="393"/>
                  </a:cubicBezTo>
                  <a:cubicBezTo>
                    <a:pt x="321" y="393"/>
                    <a:pt x="492" y="369"/>
                    <a:pt x="472" y="242"/>
                  </a:cubicBez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3535" y="2886"/>
              <a:ext cx="64" cy="54"/>
            </a:xfrm>
            <a:custGeom>
              <a:avLst/>
              <a:gdLst>
                <a:gd name="T0" fmla="*/ 40 w 41"/>
                <a:gd name="T1" fmla="*/ 27 h 35"/>
                <a:gd name="T2" fmla="*/ 12 w 41"/>
                <a:gd name="T3" fmla="*/ 0 h 35"/>
                <a:gd name="T4" fmla="*/ 0 w 41"/>
                <a:gd name="T5" fmla="*/ 26 h 35"/>
                <a:gd name="T6" fmla="*/ 40 w 41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40" y="27"/>
                  </a:moveTo>
                  <a:cubicBezTo>
                    <a:pt x="41" y="19"/>
                    <a:pt x="25" y="8"/>
                    <a:pt x="12" y="0"/>
                  </a:cubicBezTo>
                  <a:cubicBezTo>
                    <a:pt x="8" y="8"/>
                    <a:pt x="4" y="17"/>
                    <a:pt x="0" y="26"/>
                  </a:cubicBezTo>
                  <a:cubicBezTo>
                    <a:pt x="18" y="32"/>
                    <a:pt x="38" y="35"/>
                    <a:pt x="40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"/>
            <p:cNvSpPr/>
            <p:nvPr/>
          </p:nvSpPr>
          <p:spPr bwMode="auto">
            <a:xfrm>
              <a:off x="3512" y="2953"/>
              <a:ext cx="70" cy="45"/>
            </a:xfrm>
            <a:custGeom>
              <a:avLst/>
              <a:gdLst>
                <a:gd name="T0" fmla="*/ 42 w 45"/>
                <a:gd name="T1" fmla="*/ 14 h 29"/>
                <a:gd name="T2" fmla="*/ 9 w 45"/>
                <a:gd name="T3" fmla="*/ 0 h 29"/>
                <a:gd name="T4" fmla="*/ 0 w 45"/>
                <a:gd name="T5" fmla="*/ 29 h 29"/>
                <a:gd name="T6" fmla="*/ 42 w 45"/>
                <a:gd name="T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9">
                  <a:moveTo>
                    <a:pt x="42" y="14"/>
                  </a:moveTo>
                  <a:cubicBezTo>
                    <a:pt x="41" y="7"/>
                    <a:pt x="24" y="2"/>
                    <a:pt x="9" y="0"/>
                  </a:cubicBezTo>
                  <a:cubicBezTo>
                    <a:pt x="5" y="9"/>
                    <a:pt x="2" y="19"/>
                    <a:pt x="0" y="29"/>
                  </a:cubicBezTo>
                  <a:cubicBezTo>
                    <a:pt x="21" y="28"/>
                    <a:pt x="45" y="23"/>
                    <a:pt x="42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4080" y="2886"/>
              <a:ext cx="63" cy="54"/>
            </a:xfrm>
            <a:custGeom>
              <a:avLst/>
              <a:gdLst>
                <a:gd name="T0" fmla="*/ 1 w 41"/>
                <a:gd name="T1" fmla="*/ 27 h 35"/>
                <a:gd name="T2" fmla="*/ 41 w 41"/>
                <a:gd name="T3" fmla="*/ 26 h 35"/>
                <a:gd name="T4" fmla="*/ 29 w 41"/>
                <a:gd name="T5" fmla="*/ 0 h 35"/>
                <a:gd name="T6" fmla="*/ 1 w 41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1" y="27"/>
                  </a:moveTo>
                  <a:cubicBezTo>
                    <a:pt x="3" y="35"/>
                    <a:pt x="23" y="32"/>
                    <a:pt x="41" y="26"/>
                  </a:cubicBezTo>
                  <a:cubicBezTo>
                    <a:pt x="37" y="17"/>
                    <a:pt x="33" y="8"/>
                    <a:pt x="29" y="0"/>
                  </a:cubicBezTo>
                  <a:cubicBezTo>
                    <a:pt x="16" y="8"/>
                    <a:pt x="0" y="19"/>
                    <a:pt x="1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"/>
            <p:cNvSpPr/>
            <p:nvPr/>
          </p:nvSpPr>
          <p:spPr bwMode="auto">
            <a:xfrm>
              <a:off x="4097" y="2953"/>
              <a:ext cx="69" cy="45"/>
            </a:xfrm>
            <a:custGeom>
              <a:avLst/>
              <a:gdLst>
                <a:gd name="T0" fmla="*/ 3 w 45"/>
                <a:gd name="T1" fmla="*/ 14 h 29"/>
                <a:gd name="T2" fmla="*/ 45 w 45"/>
                <a:gd name="T3" fmla="*/ 29 h 29"/>
                <a:gd name="T4" fmla="*/ 36 w 45"/>
                <a:gd name="T5" fmla="*/ 0 h 29"/>
                <a:gd name="T6" fmla="*/ 3 w 45"/>
                <a:gd name="T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9">
                  <a:moveTo>
                    <a:pt x="3" y="14"/>
                  </a:moveTo>
                  <a:cubicBezTo>
                    <a:pt x="0" y="23"/>
                    <a:pt x="24" y="28"/>
                    <a:pt x="45" y="29"/>
                  </a:cubicBezTo>
                  <a:cubicBezTo>
                    <a:pt x="43" y="19"/>
                    <a:pt x="40" y="9"/>
                    <a:pt x="36" y="0"/>
                  </a:cubicBezTo>
                  <a:cubicBezTo>
                    <a:pt x="21" y="2"/>
                    <a:pt x="4" y="7"/>
                    <a:pt x="3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"/>
            <p:cNvSpPr/>
            <p:nvPr/>
          </p:nvSpPr>
          <p:spPr bwMode="auto">
            <a:xfrm>
              <a:off x="3725" y="2718"/>
              <a:ext cx="228" cy="158"/>
            </a:xfrm>
            <a:custGeom>
              <a:avLst/>
              <a:gdLst>
                <a:gd name="T0" fmla="*/ 20 w 148"/>
                <a:gd name="T1" fmla="*/ 31 h 102"/>
                <a:gd name="T2" fmla="*/ 26 w 148"/>
                <a:gd name="T3" fmla="*/ 46 h 102"/>
                <a:gd name="T4" fmla="*/ 58 w 148"/>
                <a:gd name="T5" fmla="*/ 39 h 102"/>
                <a:gd name="T6" fmla="*/ 60 w 148"/>
                <a:gd name="T7" fmla="*/ 56 h 102"/>
                <a:gd name="T8" fmla="*/ 35 w 148"/>
                <a:gd name="T9" fmla="*/ 66 h 102"/>
                <a:gd name="T10" fmla="*/ 40 w 148"/>
                <a:gd name="T11" fmla="*/ 78 h 102"/>
                <a:gd name="T12" fmla="*/ 62 w 148"/>
                <a:gd name="T13" fmla="*/ 73 h 102"/>
                <a:gd name="T14" fmla="*/ 63 w 148"/>
                <a:gd name="T15" fmla="*/ 76 h 102"/>
                <a:gd name="T16" fmla="*/ 74 w 148"/>
                <a:gd name="T17" fmla="*/ 102 h 102"/>
                <a:gd name="T18" fmla="*/ 85 w 148"/>
                <a:gd name="T19" fmla="*/ 76 h 102"/>
                <a:gd name="T20" fmla="*/ 86 w 148"/>
                <a:gd name="T21" fmla="*/ 73 h 102"/>
                <a:gd name="T22" fmla="*/ 108 w 148"/>
                <a:gd name="T23" fmla="*/ 78 h 102"/>
                <a:gd name="T24" fmla="*/ 113 w 148"/>
                <a:gd name="T25" fmla="*/ 66 h 102"/>
                <a:gd name="T26" fmla="*/ 88 w 148"/>
                <a:gd name="T27" fmla="*/ 56 h 102"/>
                <a:gd name="T28" fmla="*/ 90 w 148"/>
                <a:gd name="T29" fmla="*/ 39 h 102"/>
                <a:gd name="T30" fmla="*/ 122 w 148"/>
                <a:gd name="T31" fmla="*/ 46 h 102"/>
                <a:gd name="T32" fmla="*/ 128 w 148"/>
                <a:gd name="T33" fmla="*/ 31 h 102"/>
                <a:gd name="T34" fmla="*/ 92 w 148"/>
                <a:gd name="T35" fmla="*/ 18 h 102"/>
                <a:gd name="T36" fmla="*/ 94 w 148"/>
                <a:gd name="T37" fmla="*/ 1 h 102"/>
                <a:gd name="T38" fmla="*/ 74 w 148"/>
                <a:gd name="T39" fmla="*/ 0 h 102"/>
                <a:gd name="T40" fmla="*/ 54 w 148"/>
                <a:gd name="T41" fmla="*/ 1 h 102"/>
                <a:gd name="T42" fmla="*/ 56 w 148"/>
                <a:gd name="T43" fmla="*/ 18 h 102"/>
                <a:gd name="T44" fmla="*/ 20 w 148"/>
                <a:gd name="T45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8" h="102">
                  <a:moveTo>
                    <a:pt x="20" y="31"/>
                  </a:moveTo>
                  <a:cubicBezTo>
                    <a:pt x="0" y="41"/>
                    <a:pt x="6" y="52"/>
                    <a:pt x="26" y="46"/>
                  </a:cubicBezTo>
                  <a:cubicBezTo>
                    <a:pt x="38" y="42"/>
                    <a:pt x="50" y="40"/>
                    <a:pt x="58" y="39"/>
                  </a:cubicBezTo>
                  <a:cubicBezTo>
                    <a:pt x="58" y="45"/>
                    <a:pt x="59" y="50"/>
                    <a:pt x="60" y="56"/>
                  </a:cubicBezTo>
                  <a:cubicBezTo>
                    <a:pt x="52" y="58"/>
                    <a:pt x="42" y="62"/>
                    <a:pt x="35" y="66"/>
                  </a:cubicBezTo>
                  <a:cubicBezTo>
                    <a:pt x="19" y="74"/>
                    <a:pt x="24" y="84"/>
                    <a:pt x="40" y="78"/>
                  </a:cubicBezTo>
                  <a:cubicBezTo>
                    <a:pt x="48" y="76"/>
                    <a:pt x="56" y="74"/>
                    <a:pt x="62" y="73"/>
                  </a:cubicBezTo>
                  <a:cubicBezTo>
                    <a:pt x="62" y="74"/>
                    <a:pt x="62" y="75"/>
                    <a:pt x="63" y="76"/>
                  </a:cubicBezTo>
                  <a:cubicBezTo>
                    <a:pt x="65" y="90"/>
                    <a:pt x="71" y="102"/>
                    <a:pt x="74" y="102"/>
                  </a:cubicBezTo>
                  <a:cubicBezTo>
                    <a:pt x="77" y="102"/>
                    <a:pt x="83" y="90"/>
                    <a:pt x="85" y="76"/>
                  </a:cubicBezTo>
                  <a:cubicBezTo>
                    <a:pt x="86" y="75"/>
                    <a:pt x="86" y="74"/>
                    <a:pt x="86" y="73"/>
                  </a:cubicBezTo>
                  <a:cubicBezTo>
                    <a:pt x="92" y="74"/>
                    <a:pt x="100" y="76"/>
                    <a:pt x="108" y="78"/>
                  </a:cubicBezTo>
                  <a:cubicBezTo>
                    <a:pt x="124" y="84"/>
                    <a:pt x="129" y="74"/>
                    <a:pt x="113" y="66"/>
                  </a:cubicBezTo>
                  <a:cubicBezTo>
                    <a:pt x="106" y="62"/>
                    <a:pt x="96" y="58"/>
                    <a:pt x="88" y="56"/>
                  </a:cubicBezTo>
                  <a:cubicBezTo>
                    <a:pt x="89" y="50"/>
                    <a:pt x="90" y="45"/>
                    <a:pt x="90" y="39"/>
                  </a:cubicBezTo>
                  <a:cubicBezTo>
                    <a:pt x="98" y="40"/>
                    <a:pt x="110" y="42"/>
                    <a:pt x="122" y="46"/>
                  </a:cubicBezTo>
                  <a:cubicBezTo>
                    <a:pt x="142" y="52"/>
                    <a:pt x="148" y="41"/>
                    <a:pt x="128" y="31"/>
                  </a:cubicBezTo>
                  <a:cubicBezTo>
                    <a:pt x="117" y="25"/>
                    <a:pt x="102" y="21"/>
                    <a:pt x="92" y="18"/>
                  </a:cubicBezTo>
                  <a:cubicBezTo>
                    <a:pt x="93" y="12"/>
                    <a:pt x="93" y="6"/>
                    <a:pt x="94" y="1"/>
                  </a:cubicBezTo>
                  <a:cubicBezTo>
                    <a:pt x="86" y="0"/>
                    <a:pt x="79" y="0"/>
                    <a:pt x="74" y="0"/>
                  </a:cubicBezTo>
                  <a:cubicBezTo>
                    <a:pt x="69" y="0"/>
                    <a:pt x="62" y="0"/>
                    <a:pt x="54" y="1"/>
                  </a:cubicBezTo>
                  <a:cubicBezTo>
                    <a:pt x="55" y="6"/>
                    <a:pt x="55" y="12"/>
                    <a:pt x="56" y="18"/>
                  </a:cubicBezTo>
                  <a:cubicBezTo>
                    <a:pt x="46" y="21"/>
                    <a:pt x="31" y="25"/>
                    <a:pt x="20" y="31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3460" y="3025"/>
              <a:ext cx="759" cy="298"/>
            </a:xfrm>
            <a:custGeom>
              <a:avLst/>
              <a:gdLst>
                <a:gd name="T0" fmla="*/ 395 w 492"/>
                <a:gd name="T1" fmla="*/ 50 h 193"/>
                <a:gd name="T2" fmla="*/ 318 w 492"/>
                <a:gd name="T3" fmla="*/ 26 h 193"/>
                <a:gd name="T4" fmla="*/ 257 w 492"/>
                <a:gd name="T5" fmla="*/ 0 h 193"/>
                <a:gd name="T6" fmla="*/ 235 w 492"/>
                <a:gd name="T7" fmla="*/ 0 h 193"/>
                <a:gd name="T8" fmla="*/ 174 w 492"/>
                <a:gd name="T9" fmla="*/ 26 h 193"/>
                <a:gd name="T10" fmla="*/ 97 w 492"/>
                <a:gd name="T11" fmla="*/ 50 h 193"/>
                <a:gd name="T12" fmla="*/ 21 w 492"/>
                <a:gd name="T13" fmla="*/ 37 h 193"/>
                <a:gd name="T14" fmla="*/ 20 w 492"/>
                <a:gd name="T15" fmla="*/ 42 h 193"/>
                <a:gd name="T16" fmla="*/ 246 w 492"/>
                <a:gd name="T17" fmla="*/ 193 h 193"/>
                <a:gd name="T18" fmla="*/ 472 w 492"/>
                <a:gd name="T19" fmla="*/ 42 h 193"/>
                <a:gd name="T20" fmla="*/ 471 w 492"/>
                <a:gd name="T21" fmla="*/ 37 h 193"/>
                <a:gd name="T22" fmla="*/ 395 w 492"/>
                <a:gd name="T23" fmla="*/ 5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2" h="193">
                  <a:moveTo>
                    <a:pt x="395" y="50"/>
                  </a:moveTo>
                  <a:cubicBezTo>
                    <a:pt x="361" y="56"/>
                    <a:pt x="335" y="52"/>
                    <a:pt x="318" y="26"/>
                  </a:cubicBezTo>
                  <a:cubicBezTo>
                    <a:pt x="300" y="0"/>
                    <a:pt x="257" y="0"/>
                    <a:pt x="257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5" y="0"/>
                    <a:pt x="192" y="0"/>
                    <a:pt x="174" y="26"/>
                  </a:cubicBezTo>
                  <a:cubicBezTo>
                    <a:pt x="157" y="52"/>
                    <a:pt x="131" y="56"/>
                    <a:pt x="97" y="50"/>
                  </a:cubicBezTo>
                  <a:cubicBezTo>
                    <a:pt x="74" y="47"/>
                    <a:pt x="45" y="34"/>
                    <a:pt x="21" y="37"/>
                  </a:cubicBezTo>
                  <a:cubicBezTo>
                    <a:pt x="21" y="39"/>
                    <a:pt x="21" y="41"/>
                    <a:pt x="20" y="42"/>
                  </a:cubicBezTo>
                  <a:cubicBezTo>
                    <a:pt x="0" y="169"/>
                    <a:pt x="171" y="193"/>
                    <a:pt x="246" y="193"/>
                  </a:cubicBezTo>
                  <a:cubicBezTo>
                    <a:pt x="321" y="193"/>
                    <a:pt x="492" y="169"/>
                    <a:pt x="472" y="42"/>
                  </a:cubicBezTo>
                  <a:cubicBezTo>
                    <a:pt x="471" y="41"/>
                    <a:pt x="471" y="39"/>
                    <a:pt x="471" y="37"/>
                  </a:cubicBezTo>
                  <a:cubicBezTo>
                    <a:pt x="447" y="34"/>
                    <a:pt x="418" y="47"/>
                    <a:pt x="395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26"/>
            <p:cNvSpPr>
              <a:spLocks noChangeArrowheads="1"/>
            </p:cNvSpPr>
            <p:nvPr/>
          </p:nvSpPr>
          <p:spPr bwMode="auto">
            <a:xfrm>
              <a:off x="3637" y="2965"/>
              <a:ext cx="56" cy="56"/>
            </a:xfrm>
            <a:prstGeom prst="ellipse">
              <a:avLst/>
            </a:pr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27"/>
            <p:cNvSpPr>
              <a:spLocks noChangeArrowheads="1"/>
            </p:cNvSpPr>
            <p:nvPr/>
          </p:nvSpPr>
          <p:spPr bwMode="auto">
            <a:xfrm>
              <a:off x="3986" y="2965"/>
              <a:ext cx="55" cy="56"/>
            </a:xfrm>
            <a:prstGeom prst="ellipse">
              <a:avLst/>
            </a:pr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3771" y="2981"/>
              <a:ext cx="136" cy="88"/>
            </a:xfrm>
            <a:custGeom>
              <a:avLst/>
              <a:gdLst>
                <a:gd name="T0" fmla="*/ 44 w 88"/>
                <a:gd name="T1" fmla="*/ 0 h 57"/>
                <a:gd name="T2" fmla="*/ 1 w 88"/>
                <a:gd name="T3" fmla="*/ 21 h 57"/>
                <a:gd name="T4" fmla="*/ 44 w 88"/>
                <a:gd name="T5" fmla="*/ 57 h 57"/>
                <a:gd name="T6" fmla="*/ 87 w 88"/>
                <a:gd name="T7" fmla="*/ 21 h 57"/>
                <a:gd name="T8" fmla="*/ 44 w 88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7">
                  <a:moveTo>
                    <a:pt x="44" y="0"/>
                  </a:moveTo>
                  <a:cubicBezTo>
                    <a:pt x="32" y="0"/>
                    <a:pt x="0" y="8"/>
                    <a:pt x="1" y="21"/>
                  </a:cubicBezTo>
                  <a:cubicBezTo>
                    <a:pt x="4" y="42"/>
                    <a:pt x="34" y="57"/>
                    <a:pt x="44" y="57"/>
                  </a:cubicBezTo>
                  <a:cubicBezTo>
                    <a:pt x="54" y="57"/>
                    <a:pt x="84" y="42"/>
                    <a:pt x="87" y="21"/>
                  </a:cubicBezTo>
                  <a:cubicBezTo>
                    <a:pt x="88" y="8"/>
                    <a:pt x="56" y="0"/>
                    <a:pt x="44" y="0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3683" y="2681"/>
              <a:ext cx="312" cy="100"/>
            </a:xfrm>
            <a:custGeom>
              <a:avLst/>
              <a:gdLst>
                <a:gd name="T0" fmla="*/ 195 w 202"/>
                <a:gd name="T1" fmla="*/ 16 h 65"/>
                <a:gd name="T2" fmla="*/ 174 w 202"/>
                <a:gd name="T3" fmla="*/ 0 h 65"/>
                <a:gd name="T4" fmla="*/ 101 w 202"/>
                <a:gd name="T5" fmla="*/ 11 h 65"/>
                <a:gd name="T6" fmla="*/ 28 w 202"/>
                <a:gd name="T7" fmla="*/ 0 h 65"/>
                <a:gd name="T8" fmla="*/ 7 w 202"/>
                <a:gd name="T9" fmla="*/ 16 h 65"/>
                <a:gd name="T10" fmla="*/ 12 w 202"/>
                <a:gd name="T11" fmla="*/ 48 h 65"/>
                <a:gd name="T12" fmla="*/ 101 w 202"/>
                <a:gd name="T13" fmla="*/ 65 h 65"/>
                <a:gd name="T14" fmla="*/ 190 w 202"/>
                <a:gd name="T15" fmla="*/ 48 h 65"/>
                <a:gd name="T16" fmla="*/ 195 w 202"/>
                <a:gd name="T17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65">
                  <a:moveTo>
                    <a:pt x="195" y="16"/>
                  </a:moveTo>
                  <a:cubicBezTo>
                    <a:pt x="193" y="8"/>
                    <a:pt x="174" y="0"/>
                    <a:pt x="174" y="0"/>
                  </a:cubicBezTo>
                  <a:cubicBezTo>
                    <a:pt x="174" y="0"/>
                    <a:pt x="145" y="11"/>
                    <a:pt x="101" y="11"/>
                  </a:cubicBezTo>
                  <a:cubicBezTo>
                    <a:pt x="57" y="11"/>
                    <a:pt x="28" y="0"/>
                    <a:pt x="28" y="0"/>
                  </a:cubicBezTo>
                  <a:cubicBezTo>
                    <a:pt x="28" y="0"/>
                    <a:pt x="9" y="8"/>
                    <a:pt x="7" y="16"/>
                  </a:cubicBezTo>
                  <a:cubicBezTo>
                    <a:pt x="6" y="24"/>
                    <a:pt x="0" y="42"/>
                    <a:pt x="12" y="48"/>
                  </a:cubicBezTo>
                  <a:cubicBezTo>
                    <a:pt x="22" y="54"/>
                    <a:pt x="54" y="65"/>
                    <a:pt x="101" y="65"/>
                  </a:cubicBezTo>
                  <a:cubicBezTo>
                    <a:pt x="148" y="65"/>
                    <a:pt x="180" y="54"/>
                    <a:pt x="190" y="48"/>
                  </a:cubicBezTo>
                  <a:cubicBezTo>
                    <a:pt x="202" y="42"/>
                    <a:pt x="196" y="24"/>
                    <a:pt x="19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3702" y="2584"/>
              <a:ext cx="275" cy="146"/>
            </a:xfrm>
            <a:custGeom>
              <a:avLst/>
              <a:gdLst>
                <a:gd name="T0" fmla="*/ 178 w 178"/>
                <a:gd name="T1" fmla="*/ 75 h 95"/>
                <a:gd name="T2" fmla="*/ 89 w 178"/>
                <a:gd name="T3" fmla="*/ 0 h 95"/>
                <a:gd name="T4" fmla="*/ 0 w 178"/>
                <a:gd name="T5" fmla="*/ 75 h 95"/>
                <a:gd name="T6" fmla="*/ 89 w 178"/>
                <a:gd name="T7" fmla="*/ 95 h 95"/>
                <a:gd name="T8" fmla="*/ 178 w 178"/>
                <a:gd name="T9" fmla="*/ 7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95">
                  <a:moveTo>
                    <a:pt x="178" y="75"/>
                  </a:moveTo>
                  <a:cubicBezTo>
                    <a:pt x="178" y="75"/>
                    <a:pt x="167" y="0"/>
                    <a:pt x="89" y="0"/>
                  </a:cubicBezTo>
                  <a:cubicBezTo>
                    <a:pt x="11" y="0"/>
                    <a:pt x="0" y="75"/>
                    <a:pt x="0" y="75"/>
                  </a:cubicBezTo>
                  <a:cubicBezTo>
                    <a:pt x="0" y="75"/>
                    <a:pt x="26" y="95"/>
                    <a:pt x="89" y="95"/>
                  </a:cubicBezTo>
                  <a:cubicBezTo>
                    <a:pt x="152" y="95"/>
                    <a:pt x="178" y="75"/>
                    <a:pt x="178" y="75"/>
                  </a:cubicBezTo>
                  <a:close/>
                </a:path>
              </a:pathLst>
            </a:custGeom>
            <a:solidFill>
              <a:srgbClr val="FE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31"/>
            <p:cNvSpPr>
              <a:spLocks noChangeArrowheads="1"/>
            </p:cNvSpPr>
            <p:nvPr/>
          </p:nvSpPr>
          <p:spPr bwMode="auto">
            <a:xfrm>
              <a:off x="3816" y="2561"/>
              <a:ext cx="46" cy="46"/>
            </a:xfrm>
            <a:prstGeom prst="ellipse">
              <a:avLst/>
            </a:prstGeom>
            <a:solidFill>
              <a:srgbClr val="FF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3737" y="2605"/>
              <a:ext cx="76" cy="107"/>
            </a:xfrm>
            <a:custGeom>
              <a:avLst/>
              <a:gdLst>
                <a:gd name="T0" fmla="*/ 45 w 49"/>
                <a:gd name="T1" fmla="*/ 1 h 69"/>
                <a:gd name="T2" fmla="*/ 13 w 49"/>
                <a:gd name="T3" fmla="*/ 27 h 69"/>
                <a:gd name="T4" fmla="*/ 0 w 49"/>
                <a:gd name="T5" fmla="*/ 64 h 69"/>
                <a:gd name="T6" fmla="*/ 6 w 49"/>
                <a:gd name="T7" fmla="*/ 66 h 69"/>
                <a:gd name="T8" fmla="*/ 19 w 49"/>
                <a:gd name="T9" fmla="*/ 34 h 69"/>
                <a:gd name="T10" fmla="*/ 48 w 49"/>
                <a:gd name="T11" fmla="*/ 4 h 69"/>
                <a:gd name="T12" fmla="*/ 45 w 49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9">
                  <a:moveTo>
                    <a:pt x="45" y="1"/>
                  </a:moveTo>
                  <a:cubicBezTo>
                    <a:pt x="32" y="6"/>
                    <a:pt x="21" y="13"/>
                    <a:pt x="13" y="27"/>
                  </a:cubicBezTo>
                  <a:cubicBezTo>
                    <a:pt x="6" y="39"/>
                    <a:pt x="2" y="51"/>
                    <a:pt x="0" y="64"/>
                  </a:cubicBezTo>
                  <a:cubicBezTo>
                    <a:pt x="0" y="67"/>
                    <a:pt x="4" y="69"/>
                    <a:pt x="6" y="66"/>
                  </a:cubicBezTo>
                  <a:cubicBezTo>
                    <a:pt x="10" y="57"/>
                    <a:pt x="14" y="43"/>
                    <a:pt x="19" y="34"/>
                  </a:cubicBezTo>
                  <a:cubicBezTo>
                    <a:pt x="26" y="21"/>
                    <a:pt x="37" y="14"/>
                    <a:pt x="48" y="4"/>
                  </a:cubicBezTo>
                  <a:cubicBezTo>
                    <a:pt x="49" y="2"/>
                    <a:pt x="47" y="0"/>
                    <a:pt x="45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3"/>
            <p:cNvSpPr/>
            <p:nvPr/>
          </p:nvSpPr>
          <p:spPr bwMode="auto">
            <a:xfrm>
              <a:off x="3865" y="2605"/>
              <a:ext cx="76" cy="107"/>
            </a:xfrm>
            <a:custGeom>
              <a:avLst/>
              <a:gdLst>
                <a:gd name="T0" fmla="*/ 4 w 49"/>
                <a:gd name="T1" fmla="*/ 1 h 69"/>
                <a:gd name="T2" fmla="*/ 36 w 49"/>
                <a:gd name="T3" fmla="*/ 27 h 69"/>
                <a:gd name="T4" fmla="*/ 49 w 49"/>
                <a:gd name="T5" fmla="*/ 64 h 69"/>
                <a:gd name="T6" fmla="*/ 43 w 49"/>
                <a:gd name="T7" fmla="*/ 66 h 69"/>
                <a:gd name="T8" fmla="*/ 30 w 49"/>
                <a:gd name="T9" fmla="*/ 34 h 69"/>
                <a:gd name="T10" fmla="*/ 1 w 49"/>
                <a:gd name="T11" fmla="*/ 4 h 69"/>
                <a:gd name="T12" fmla="*/ 4 w 49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9">
                  <a:moveTo>
                    <a:pt x="4" y="1"/>
                  </a:moveTo>
                  <a:cubicBezTo>
                    <a:pt x="17" y="6"/>
                    <a:pt x="28" y="13"/>
                    <a:pt x="36" y="27"/>
                  </a:cubicBezTo>
                  <a:cubicBezTo>
                    <a:pt x="43" y="39"/>
                    <a:pt x="47" y="51"/>
                    <a:pt x="49" y="64"/>
                  </a:cubicBezTo>
                  <a:cubicBezTo>
                    <a:pt x="49" y="67"/>
                    <a:pt x="45" y="69"/>
                    <a:pt x="43" y="66"/>
                  </a:cubicBezTo>
                  <a:cubicBezTo>
                    <a:pt x="39" y="57"/>
                    <a:pt x="35" y="43"/>
                    <a:pt x="30" y="34"/>
                  </a:cubicBezTo>
                  <a:cubicBezTo>
                    <a:pt x="23" y="21"/>
                    <a:pt x="12" y="14"/>
                    <a:pt x="1" y="4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4"/>
            <p:cNvSpPr/>
            <p:nvPr/>
          </p:nvSpPr>
          <p:spPr bwMode="auto">
            <a:xfrm>
              <a:off x="3832" y="2615"/>
              <a:ext cx="15" cy="111"/>
            </a:xfrm>
            <a:custGeom>
              <a:avLst/>
              <a:gdLst>
                <a:gd name="T0" fmla="*/ 6 w 10"/>
                <a:gd name="T1" fmla="*/ 1 h 72"/>
                <a:gd name="T2" fmla="*/ 4 w 10"/>
                <a:gd name="T3" fmla="*/ 1 h 72"/>
                <a:gd name="T4" fmla="*/ 2 w 10"/>
                <a:gd name="T5" fmla="*/ 69 h 72"/>
                <a:gd name="T6" fmla="*/ 8 w 10"/>
                <a:gd name="T7" fmla="*/ 69 h 72"/>
                <a:gd name="T8" fmla="*/ 6 w 10"/>
                <a:gd name="T9" fmla="*/ 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2">
                  <a:moveTo>
                    <a:pt x="6" y="1"/>
                  </a:moveTo>
                  <a:cubicBezTo>
                    <a:pt x="6" y="0"/>
                    <a:pt x="4" y="0"/>
                    <a:pt x="4" y="1"/>
                  </a:cubicBezTo>
                  <a:cubicBezTo>
                    <a:pt x="0" y="23"/>
                    <a:pt x="0" y="47"/>
                    <a:pt x="2" y="69"/>
                  </a:cubicBezTo>
                  <a:cubicBezTo>
                    <a:pt x="3" y="72"/>
                    <a:pt x="7" y="72"/>
                    <a:pt x="8" y="69"/>
                  </a:cubicBezTo>
                  <a:cubicBezTo>
                    <a:pt x="10" y="47"/>
                    <a:pt x="10" y="23"/>
                    <a:pt x="6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"/>
            <p:cNvSpPr/>
            <p:nvPr/>
          </p:nvSpPr>
          <p:spPr bwMode="auto">
            <a:xfrm>
              <a:off x="3707" y="3115"/>
              <a:ext cx="143" cy="65"/>
            </a:xfrm>
            <a:custGeom>
              <a:avLst/>
              <a:gdLst>
                <a:gd name="T0" fmla="*/ 83 w 93"/>
                <a:gd name="T1" fmla="*/ 14 h 42"/>
                <a:gd name="T2" fmla="*/ 83 w 93"/>
                <a:gd name="T3" fmla="*/ 14 h 42"/>
                <a:gd name="T4" fmla="*/ 65 w 93"/>
                <a:gd name="T5" fmla="*/ 22 h 42"/>
                <a:gd name="T6" fmla="*/ 34 w 93"/>
                <a:gd name="T7" fmla="*/ 30 h 42"/>
                <a:gd name="T8" fmla="*/ 25 w 93"/>
                <a:gd name="T9" fmla="*/ 28 h 42"/>
                <a:gd name="T10" fmla="*/ 16 w 93"/>
                <a:gd name="T11" fmla="*/ 22 h 42"/>
                <a:gd name="T12" fmla="*/ 12 w 93"/>
                <a:gd name="T13" fmla="*/ 6 h 42"/>
                <a:gd name="T14" fmla="*/ 6 w 93"/>
                <a:gd name="T15" fmla="*/ 0 h 42"/>
                <a:gd name="T16" fmla="*/ 0 w 93"/>
                <a:gd name="T17" fmla="*/ 6 h 42"/>
                <a:gd name="T18" fmla="*/ 3 w 93"/>
                <a:gd name="T19" fmla="*/ 22 h 42"/>
                <a:gd name="T20" fmla="*/ 15 w 93"/>
                <a:gd name="T21" fmla="*/ 38 h 42"/>
                <a:gd name="T22" fmla="*/ 34 w 93"/>
                <a:gd name="T23" fmla="*/ 42 h 42"/>
                <a:gd name="T24" fmla="*/ 71 w 93"/>
                <a:gd name="T25" fmla="*/ 33 h 42"/>
                <a:gd name="T26" fmla="*/ 89 w 93"/>
                <a:gd name="T27" fmla="*/ 25 h 42"/>
                <a:gd name="T28" fmla="*/ 91 w 93"/>
                <a:gd name="T29" fmla="*/ 17 h 42"/>
                <a:gd name="T30" fmla="*/ 83 w 93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42">
                  <a:moveTo>
                    <a:pt x="83" y="14"/>
                  </a:move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75" y="19"/>
                    <a:pt x="65" y="22"/>
                  </a:cubicBezTo>
                  <a:cubicBezTo>
                    <a:pt x="56" y="26"/>
                    <a:pt x="44" y="30"/>
                    <a:pt x="34" y="30"/>
                  </a:cubicBezTo>
                  <a:cubicBezTo>
                    <a:pt x="30" y="30"/>
                    <a:pt x="27" y="29"/>
                    <a:pt x="25" y="28"/>
                  </a:cubicBezTo>
                  <a:cubicBezTo>
                    <a:pt x="21" y="27"/>
                    <a:pt x="18" y="25"/>
                    <a:pt x="16" y="22"/>
                  </a:cubicBezTo>
                  <a:cubicBezTo>
                    <a:pt x="14" y="19"/>
                    <a:pt x="12" y="14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"/>
                    <a:pt x="1" y="18"/>
                    <a:pt x="3" y="22"/>
                  </a:cubicBezTo>
                  <a:cubicBezTo>
                    <a:pt x="5" y="29"/>
                    <a:pt x="10" y="35"/>
                    <a:pt x="15" y="38"/>
                  </a:cubicBezTo>
                  <a:cubicBezTo>
                    <a:pt x="21" y="41"/>
                    <a:pt x="27" y="42"/>
                    <a:pt x="34" y="42"/>
                  </a:cubicBezTo>
                  <a:cubicBezTo>
                    <a:pt x="47" y="42"/>
                    <a:pt x="60" y="37"/>
                    <a:pt x="71" y="33"/>
                  </a:cubicBezTo>
                  <a:cubicBezTo>
                    <a:pt x="81" y="29"/>
                    <a:pt x="89" y="25"/>
                    <a:pt x="89" y="25"/>
                  </a:cubicBezTo>
                  <a:cubicBezTo>
                    <a:pt x="92" y="24"/>
                    <a:pt x="93" y="20"/>
                    <a:pt x="91" y="17"/>
                  </a:cubicBezTo>
                  <a:cubicBezTo>
                    <a:pt x="90" y="14"/>
                    <a:pt x="86" y="13"/>
                    <a:pt x="83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3828" y="3115"/>
              <a:ext cx="144" cy="65"/>
            </a:xfrm>
            <a:custGeom>
              <a:avLst/>
              <a:gdLst>
                <a:gd name="T0" fmla="*/ 4 w 93"/>
                <a:gd name="T1" fmla="*/ 25 h 42"/>
                <a:gd name="T2" fmla="*/ 22 w 93"/>
                <a:gd name="T3" fmla="*/ 33 h 42"/>
                <a:gd name="T4" fmla="*/ 59 w 93"/>
                <a:gd name="T5" fmla="*/ 42 h 42"/>
                <a:gd name="T6" fmla="*/ 72 w 93"/>
                <a:gd name="T7" fmla="*/ 40 h 42"/>
                <a:gd name="T8" fmla="*/ 87 w 93"/>
                <a:gd name="T9" fmla="*/ 29 h 42"/>
                <a:gd name="T10" fmla="*/ 93 w 93"/>
                <a:gd name="T11" fmla="*/ 6 h 42"/>
                <a:gd name="T12" fmla="*/ 87 w 93"/>
                <a:gd name="T13" fmla="*/ 0 h 42"/>
                <a:gd name="T14" fmla="*/ 81 w 93"/>
                <a:gd name="T15" fmla="*/ 6 h 42"/>
                <a:gd name="T16" fmla="*/ 79 w 93"/>
                <a:gd name="T17" fmla="*/ 18 h 42"/>
                <a:gd name="T18" fmla="*/ 72 w 93"/>
                <a:gd name="T19" fmla="*/ 27 h 42"/>
                <a:gd name="T20" fmla="*/ 59 w 93"/>
                <a:gd name="T21" fmla="*/ 30 h 42"/>
                <a:gd name="T22" fmla="*/ 27 w 93"/>
                <a:gd name="T23" fmla="*/ 22 h 42"/>
                <a:gd name="T24" fmla="*/ 15 w 93"/>
                <a:gd name="T25" fmla="*/ 17 h 42"/>
                <a:gd name="T26" fmla="*/ 11 w 93"/>
                <a:gd name="T27" fmla="*/ 15 h 42"/>
                <a:gd name="T28" fmla="*/ 10 w 93"/>
                <a:gd name="T29" fmla="*/ 15 h 42"/>
                <a:gd name="T30" fmla="*/ 10 w 93"/>
                <a:gd name="T31" fmla="*/ 14 h 42"/>
                <a:gd name="T32" fmla="*/ 10 w 93"/>
                <a:gd name="T33" fmla="*/ 14 h 42"/>
                <a:gd name="T34" fmla="*/ 2 w 93"/>
                <a:gd name="T35" fmla="*/ 17 h 42"/>
                <a:gd name="T36" fmla="*/ 4 w 93"/>
                <a:gd name="T3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42">
                  <a:moveTo>
                    <a:pt x="4" y="25"/>
                  </a:moveTo>
                  <a:cubicBezTo>
                    <a:pt x="4" y="25"/>
                    <a:pt x="12" y="29"/>
                    <a:pt x="22" y="33"/>
                  </a:cubicBezTo>
                  <a:cubicBezTo>
                    <a:pt x="33" y="37"/>
                    <a:pt x="46" y="42"/>
                    <a:pt x="59" y="42"/>
                  </a:cubicBezTo>
                  <a:cubicBezTo>
                    <a:pt x="63" y="42"/>
                    <a:pt x="68" y="41"/>
                    <a:pt x="72" y="40"/>
                  </a:cubicBezTo>
                  <a:cubicBezTo>
                    <a:pt x="78" y="38"/>
                    <a:pt x="83" y="35"/>
                    <a:pt x="87" y="29"/>
                  </a:cubicBezTo>
                  <a:cubicBezTo>
                    <a:pt x="91" y="23"/>
                    <a:pt x="93" y="16"/>
                    <a:pt x="93" y="6"/>
                  </a:cubicBezTo>
                  <a:cubicBezTo>
                    <a:pt x="93" y="3"/>
                    <a:pt x="90" y="0"/>
                    <a:pt x="87" y="0"/>
                  </a:cubicBezTo>
                  <a:cubicBezTo>
                    <a:pt x="84" y="0"/>
                    <a:pt x="81" y="3"/>
                    <a:pt x="81" y="6"/>
                  </a:cubicBezTo>
                  <a:cubicBezTo>
                    <a:pt x="81" y="11"/>
                    <a:pt x="80" y="15"/>
                    <a:pt x="79" y="18"/>
                  </a:cubicBezTo>
                  <a:cubicBezTo>
                    <a:pt x="77" y="23"/>
                    <a:pt x="75" y="25"/>
                    <a:pt x="72" y="27"/>
                  </a:cubicBezTo>
                  <a:cubicBezTo>
                    <a:pt x="69" y="29"/>
                    <a:pt x="64" y="30"/>
                    <a:pt x="59" y="30"/>
                  </a:cubicBezTo>
                  <a:cubicBezTo>
                    <a:pt x="49" y="30"/>
                    <a:pt x="36" y="26"/>
                    <a:pt x="27" y="22"/>
                  </a:cubicBezTo>
                  <a:cubicBezTo>
                    <a:pt x="22" y="20"/>
                    <a:pt x="18" y="18"/>
                    <a:pt x="15" y="17"/>
                  </a:cubicBezTo>
                  <a:cubicBezTo>
                    <a:pt x="13" y="16"/>
                    <a:pt x="12" y="15"/>
                    <a:pt x="11" y="15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3"/>
                    <a:pt x="3" y="14"/>
                    <a:pt x="2" y="17"/>
                  </a:cubicBezTo>
                  <a:cubicBezTo>
                    <a:pt x="0" y="20"/>
                    <a:pt x="1" y="24"/>
                    <a:pt x="4" y="25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7"/>
            <p:cNvSpPr/>
            <p:nvPr/>
          </p:nvSpPr>
          <p:spPr bwMode="auto">
            <a:xfrm>
              <a:off x="3830" y="3024"/>
              <a:ext cx="18" cy="131"/>
            </a:xfrm>
            <a:custGeom>
              <a:avLst/>
              <a:gdLst>
                <a:gd name="T0" fmla="*/ 0 w 12"/>
                <a:gd name="T1" fmla="*/ 6 h 85"/>
                <a:gd name="T2" fmla="*/ 0 w 12"/>
                <a:gd name="T3" fmla="*/ 79 h 85"/>
                <a:gd name="T4" fmla="*/ 6 w 12"/>
                <a:gd name="T5" fmla="*/ 85 h 85"/>
                <a:gd name="T6" fmla="*/ 12 w 12"/>
                <a:gd name="T7" fmla="*/ 79 h 85"/>
                <a:gd name="T8" fmla="*/ 12 w 12"/>
                <a:gd name="T9" fmla="*/ 6 h 85"/>
                <a:gd name="T10" fmla="*/ 6 w 12"/>
                <a:gd name="T11" fmla="*/ 0 h 85"/>
                <a:gd name="T12" fmla="*/ 0 w 12"/>
                <a:gd name="T13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5">
                  <a:moveTo>
                    <a:pt x="0" y="6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82"/>
                    <a:pt x="3" y="85"/>
                    <a:pt x="6" y="85"/>
                  </a:cubicBezTo>
                  <a:cubicBezTo>
                    <a:pt x="9" y="85"/>
                    <a:pt x="12" y="82"/>
                    <a:pt x="12" y="7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8"/>
            <p:cNvSpPr/>
            <p:nvPr/>
          </p:nvSpPr>
          <p:spPr bwMode="auto">
            <a:xfrm>
              <a:off x="3196" y="3418"/>
              <a:ext cx="1287" cy="432"/>
            </a:xfrm>
            <a:custGeom>
              <a:avLst/>
              <a:gdLst>
                <a:gd name="T0" fmla="*/ 417 w 834"/>
                <a:gd name="T1" fmla="*/ 79 h 280"/>
                <a:gd name="T2" fmla="*/ 3 w 834"/>
                <a:gd name="T3" fmla="*/ 53 h 280"/>
                <a:gd name="T4" fmla="*/ 417 w 834"/>
                <a:gd name="T5" fmla="*/ 280 h 280"/>
                <a:gd name="T6" fmla="*/ 831 w 834"/>
                <a:gd name="T7" fmla="*/ 53 h 280"/>
                <a:gd name="T8" fmla="*/ 417 w 834"/>
                <a:gd name="T9" fmla="*/ 7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" h="280">
                  <a:moveTo>
                    <a:pt x="417" y="79"/>
                  </a:moveTo>
                  <a:cubicBezTo>
                    <a:pt x="271" y="79"/>
                    <a:pt x="0" y="0"/>
                    <a:pt x="3" y="53"/>
                  </a:cubicBezTo>
                  <a:cubicBezTo>
                    <a:pt x="7" y="111"/>
                    <a:pt x="123" y="280"/>
                    <a:pt x="417" y="280"/>
                  </a:cubicBezTo>
                  <a:cubicBezTo>
                    <a:pt x="711" y="280"/>
                    <a:pt x="827" y="111"/>
                    <a:pt x="831" y="53"/>
                  </a:cubicBezTo>
                  <a:cubicBezTo>
                    <a:pt x="834" y="0"/>
                    <a:pt x="563" y="79"/>
                    <a:pt x="417" y="79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9"/>
            <p:cNvSpPr/>
            <p:nvPr/>
          </p:nvSpPr>
          <p:spPr bwMode="auto">
            <a:xfrm>
              <a:off x="3426" y="3476"/>
              <a:ext cx="827" cy="312"/>
            </a:xfrm>
            <a:custGeom>
              <a:avLst/>
              <a:gdLst>
                <a:gd name="T0" fmla="*/ 268 w 536"/>
                <a:gd name="T1" fmla="*/ 0 h 202"/>
                <a:gd name="T2" fmla="*/ 48 w 536"/>
                <a:gd name="T3" fmla="*/ 146 h 202"/>
                <a:gd name="T4" fmla="*/ 268 w 536"/>
                <a:gd name="T5" fmla="*/ 202 h 202"/>
                <a:gd name="T6" fmla="*/ 488 w 536"/>
                <a:gd name="T7" fmla="*/ 146 h 202"/>
                <a:gd name="T8" fmla="*/ 268 w 536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202">
                  <a:moveTo>
                    <a:pt x="268" y="0"/>
                  </a:moveTo>
                  <a:cubicBezTo>
                    <a:pt x="96" y="0"/>
                    <a:pt x="0" y="105"/>
                    <a:pt x="48" y="146"/>
                  </a:cubicBezTo>
                  <a:cubicBezTo>
                    <a:pt x="88" y="180"/>
                    <a:pt x="145" y="202"/>
                    <a:pt x="268" y="202"/>
                  </a:cubicBezTo>
                  <a:cubicBezTo>
                    <a:pt x="391" y="202"/>
                    <a:pt x="448" y="180"/>
                    <a:pt x="488" y="146"/>
                  </a:cubicBezTo>
                  <a:cubicBezTo>
                    <a:pt x="536" y="105"/>
                    <a:pt x="440" y="0"/>
                    <a:pt x="268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0"/>
            <p:cNvSpPr/>
            <p:nvPr/>
          </p:nvSpPr>
          <p:spPr bwMode="auto">
            <a:xfrm>
              <a:off x="3477" y="3638"/>
              <a:ext cx="725" cy="150"/>
            </a:xfrm>
            <a:custGeom>
              <a:avLst/>
              <a:gdLst>
                <a:gd name="T0" fmla="*/ 5 w 470"/>
                <a:gd name="T1" fmla="*/ 0 h 97"/>
                <a:gd name="T2" fmla="*/ 15 w 470"/>
                <a:gd name="T3" fmla="*/ 41 h 97"/>
                <a:gd name="T4" fmla="*/ 235 w 470"/>
                <a:gd name="T5" fmla="*/ 97 h 97"/>
                <a:gd name="T6" fmla="*/ 455 w 470"/>
                <a:gd name="T7" fmla="*/ 41 h 97"/>
                <a:gd name="T8" fmla="*/ 465 w 470"/>
                <a:gd name="T9" fmla="*/ 0 h 97"/>
                <a:gd name="T10" fmla="*/ 235 w 470"/>
                <a:gd name="T11" fmla="*/ 38 h 97"/>
                <a:gd name="T12" fmla="*/ 5 w 470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97">
                  <a:moveTo>
                    <a:pt x="5" y="0"/>
                  </a:moveTo>
                  <a:cubicBezTo>
                    <a:pt x="0" y="16"/>
                    <a:pt x="3" y="31"/>
                    <a:pt x="15" y="41"/>
                  </a:cubicBezTo>
                  <a:cubicBezTo>
                    <a:pt x="55" y="75"/>
                    <a:pt x="112" y="97"/>
                    <a:pt x="235" y="97"/>
                  </a:cubicBezTo>
                  <a:cubicBezTo>
                    <a:pt x="358" y="97"/>
                    <a:pt x="415" y="75"/>
                    <a:pt x="455" y="41"/>
                  </a:cubicBezTo>
                  <a:cubicBezTo>
                    <a:pt x="467" y="31"/>
                    <a:pt x="470" y="16"/>
                    <a:pt x="465" y="0"/>
                  </a:cubicBezTo>
                  <a:cubicBezTo>
                    <a:pt x="400" y="27"/>
                    <a:pt x="371" y="38"/>
                    <a:pt x="235" y="38"/>
                  </a:cubicBezTo>
                  <a:cubicBezTo>
                    <a:pt x="99" y="38"/>
                    <a:pt x="70" y="27"/>
                    <a:pt x="5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1"/>
            <p:cNvSpPr/>
            <p:nvPr/>
          </p:nvSpPr>
          <p:spPr bwMode="auto">
            <a:xfrm>
              <a:off x="3571" y="3476"/>
              <a:ext cx="330" cy="142"/>
            </a:xfrm>
            <a:custGeom>
              <a:avLst/>
              <a:gdLst>
                <a:gd name="T0" fmla="*/ 210 w 214"/>
                <a:gd name="T1" fmla="*/ 27 h 92"/>
                <a:gd name="T2" fmla="*/ 114 w 214"/>
                <a:gd name="T3" fmla="*/ 82 h 92"/>
                <a:gd name="T4" fmla="*/ 4 w 214"/>
                <a:gd name="T5" fmla="*/ 65 h 92"/>
                <a:gd name="T6" fmla="*/ 100 w 214"/>
                <a:gd name="T7" fmla="*/ 10 h 92"/>
                <a:gd name="T8" fmla="*/ 210 w 214"/>
                <a:gd name="T9" fmla="*/ 2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92">
                  <a:moveTo>
                    <a:pt x="210" y="27"/>
                  </a:moveTo>
                  <a:cubicBezTo>
                    <a:pt x="214" y="46"/>
                    <a:pt x="171" y="71"/>
                    <a:pt x="114" y="82"/>
                  </a:cubicBezTo>
                  <a:cubicBezTo>
                    <a:pt x="57" y="92"/>
                    <a:pt x="8" y="85"/>
                    <a:pt x="4" y="65"/>
                  </a:cubicBezTo>
                  <a:cubicBezTo>
                    <a:pt x="0" y="46"/>
                    <a:pt x="43" y="21"/>
                    <a:pt x="100" y="10"/>
                  </a:cubicBezTo>
                  <a:cubicBezTo>
                    <a:pt x="158" y="0"/>
                    <a:pt x="207" y="7"/>
                    <a:pt x="210" y="27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2"/>
            <p:cNvSpPr/>
            <p:nvPr/>
          </p:nvSpPr>
          <p:spPr bwMode="auto">
            <a:xfrm>
              <a:off x="3170" y="3478"/>
              <a:ext cx="1339" cy="681"/>
            </a:xfrm>
            <a:custGeom>
              <a:avLst/>
              <a:gdLst>
                <a:gd name="T0" fmla="*/ 848 w 868"/>
                <a:gd name="T1" fmla="*/ 4 h 441"/>
                <a:gd name="T2" fmla="*/ 754 w 868"/>
                <a:gd name="T3" fmla="*/ 83 h 441"/>
                <a:gd name="T4" fmla="*/ 434 w 868"/>
                <a:gd name="T5" fmla="*/ 159 h 441"/>
                <a:gd name="T6" fmla="*/ 114 w 868"/>
                <a:gd name="T7" fmla="*/ 83 h 441"/>
                <a:gd name="T8" fmla="*/ 20 w 868"/>
                <a:gd name="T9" fmla="*/ 4 h 441"/>
                <a:gd name="T10" fmla="*/ 46 w 868"/>
                <a:gd name="T11" fmla="*/ 220 h 441"/>
                <a:gd name="T12" fmla="*/ 184 w 868"/>
                <a:gd name="T13" fmla="*/ 403 h 441"/>
                <a:gd name="T14" fmla="*/ 434 w 868"/>
                <a:gd name="T15" fmla="*/ 441 h 441"/>
                <a:gd name="T16" fmla="*/ 684 w 868"/>
                <a:gd name="T17" fmla="*/ 403 h 441"/>
                <a:gd name="T18" fmla="*/ 822 w 868"/>
                <a:gd name="T19" fmla="*/ 220 h 441"/>
                <a:gd name="T20" fmla="*/ 848 w 868"/>
                <a:gd name="T21" fmla="*/ 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8" h="441">
                  <a:moveTo>
                    <a:pt x="848" y="4"/>
                  </a:moveTo>
                  <a:cubicBezTo>
                    <a:pt x="840" y="0"/>
                    <a:pt x="824" y="37"/>
                    <a:pt x="754" y="83"/>
                  </a:cubicBezTo>
                  <a:cubicBezTo>
                    <a:pt x="684" y="129"/>
                    <a:pt x="614" y="159"/>
                    <a:pt x="434" y="159"/>
                  </a:cubicBezTo>
                  <a:cubicBezTo>
                    <a:pt x="254" y="159"/>
                    <a:pt x="184" y="129"/>
                    <a:pt x="114" y="83"/>
                  </a:cubicBezTo>
                  <a:cubicBezTo>
                    <a:pt x="44" y="37"/>
                    <a:pt x="28" y="0"/>
                    <a:pt x="20" y="4"/>
                  </a:cubicBezTo>
                  <a:cubicBezTo>
                    <a:pt x="12" y="8"/>
                    <a:pt x="0" y="108"/>
                    <a:pt x="46" y="220"/>
                  </a:cubicBezTo>
                  <a:cubicBezTo>
                    <a:pt x="92" y="332"/>
                    <a:pt x="160" y="388"/>
                    <a:pt x="184" y="403"/>
                  </a:cubicBezTo>
                  <a:cubicBezTo>
                    <a:pt x="201" y="414"/>
                    <a:pt x="276" y="441"/>
                    <a:pt x="434" y="441"/>
                  </a:cubicBezTo>
                  <a:cubicBezTo>
                    <a:pt x="592" y="441"/>
                    <a:pt x="667" y="414"/>
                    <a:pt x="684" y="403"/>
                  </a:cubicBezTo>
                  <a:cubicBezTo>
                    <a:pt x="708" y="388"/>
                    <a:pt x="776" y="332"/>
                    <a:pt x="822" y="220"/>
                  </a:cubicBezTo>
                  <a:cubicBezTo>
                    <a:pt x="868" y="108"/>
                    <a:pt x="856" y="8"/>
                    <a:pt x="848" y="4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3"/>
            <p:cNvSpPr/>
            <p:nvPr/>
          </p:nvSpPr>
          <p:spPr bwMode="auto">
            <a:xfrm>
              <a:off x="3614" y="3750"/>
              <a:ext cx="450" cy="389"/>
            </a:xfrm>
            <a:custGeom>
              <a:avLst/>
              <a:gdLst>
                <a:gd name="T0" fmla="*/ 450 w 450"/>
                <a:gd name="T1" fmla="*/ 194 h 389"/>
                <a:gd name="T2" fmla="*/ 225 w 450"/>
                <a:gd name="T3" fmla="*/ 389 h 389"/>
                <a:gd name="T4" fmla="*/ 0 w 450"/>
                <a:gd name="T5" fmla="*/ 194 h 389"/>
                <a:gd name="T6" fmla="*/ 225 w 450"/>
                <a:gd name="T7" fmla="*/ 0 h 389"/>
                <a:gd name="T8" fmla="*/ 450 w 450"/>
                <a:gd name="T9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389">
                  <a:moveTo>
                    <a:pt x="450" y="194"/>
                  </a:moveTo>
                  <a:lnTo>
                    <a:pt x="225" y="389"/>
                  </a:lnTo>
                  <a:lnTo>
                    <a:pt x="0" y="194"/>
                  </a:lnTo>
                  <a:lnTo>
                    <a:pt x="225" y="0"/>
                  </a:lnTo>
                  <a:lnTo>
                    <a:pt x="450" y="194"/>
                  </a:lnTo>
                  <a:close/>
                </a:path>
              </a:pathLst>
            </a:custGeom>
            <a:solidFill>
              <a:srgbClr val="DE05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3614" y="3750"/>
              <a:ext cx="450" cy="389"/>
            </a:xfrm>
            <a:custGeom>
              <a:avLst/>
              <a:gdLst>
                <a:gd name="T0" fmla="*/ 450 w 450"/>
                <a:gd name="T1" fmla="*/ 194 h 389"/>
                <a:gd name="T2" fmla="*/ 225 w 450"/>
                <a:gd name="T3" fmla="*/ 389 h 389"/>
                <a:gd name="T4" fmla="*/ 0 w 450"/>
                <a:gd name="T5" fmla="*/ 194 h 389"/>
                <a:gd name="T6" fmla="*/ 225 w 450"/>
                <a:gd name="T7" fmla="*/ 0 h 389"/>
                <a:gd name="T8" fmla="*/ 450 w 450"/>
                <a:gd name="T9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389">
                  <a:moveTo>
                    <a:pt x="450" y="194"/>
                  </a:moveTo>
                  <a:lnTo>
                    <a:pt x="225" y="389"/>
                  </a:lnTo>
                  <a:lnTo>
                    <a:pt x="0" y="194"/>
                  </a:lnTo>
                  <a:lnTo>
                    <a:pt x="225" y="0"/>
                  </a:lnTo>
                  <a:lnTo>
                    <a:pt x="450" y="1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5"/>
            <p:cNvSpPr/>
            <p:nvPr/>
          </p:nvSpPr>
          <p:spPr bwMode="auto">
            <a:xfrm>
              <a:off x="3762" y="3856"/>
              <a:ext cx="153" cy="102"/>
            </a:xfrm>
            <a:custGeom>
              <a:avLst/>
              <a:gdLst>
                <a:gd name="T0" fmla="*/ 96 w 99"/>
                <a:gd name="T1" fmla="*/ 30 h 66"/>
                <a:gd name="T2" fmla="*/ 90 w 99"/>
                <a:gd name="T3" fmla="*/ 20 h 66"/>
                <a:gd name="T4" fmla="*/ 58 w 99"/>
                <a:gd name="T5" fmla="*/ 19 h 66"/>
                <a:gd name="T6" fmla="*/ 58 w 99"/>
                <a:gd name="T7" fmla="*/ 6 h 66"/>
                <a:gd name="T8" fmla="*/ 45 w 99"/>
                <a:gd name="T9" fmla="*/ 5 h 66"/>
                <a:gd name="T10" fmla="*/ 39 w 99"/>
                <a:gd name="T11" fmla="*/ 19 h 66"/>
                <a:gd name="T12" fmla="*/ 9 w 99"/>
                <a:gd name="T13" fmla="*/ 23 h 66"/>
                <a:gd name="T14" fmla="*/ 9 w 99"/>
                <a:gd name="T15" fmla="*/ 36 h 66"/>
                <a:gd name="T16" fmla="*/ 38 w 99"/>
                <a:gd name="T17" fmla="*/ 37 h 66"/>
                <a:gd name="T18" fmla="*/ 38 w 99"/>
                <a:gd name="T19" fmla="*/ 48 h 66"/>
                <a:gd name="T20" fmla="*/ 14 w 99"/>
                <a:gd name="T21" fmla="*/ 55 h 66"/>
                <a:gd name="T22" fmla="*/ 21 w 99"/>
                <a:gd name="T23" fmla="*/ 64 h 66"/>
                <a:gd name="T24" fmla="*/ 34 w 99"/>
                <a:gd name="T25" fmla="*/ 65 h 66"/>
                <a:gd name="T26" fmla="*/ 53 w 99"/>
                <a:gd name="T27" fmla="*/ 64 h 66"/>
                <a:gd name="T28" fmla="*/ 91 w 99"/>
                <a:gd name="T29" fmla="*/ 59 h 66"/>
                <a:gd name="T30" fmla="*/ 91 w 99"/>
                <a:gd name="T31" fmla="*/ 50 h 66"/>
                <a:gd name="T32" fmla="*/ 61 w 99"/>
                <a:gd name="T33" fmla="*/ 46 h 66"/>
                <a:gd name="T34" fmla="*/ 60 w 99"/>
                <a:gd name="T35" fmla="*/ 36 h 66"/>
                <a:gd name="T36" fmla="*/ 96 w 99"/>
                <a:gd name="T37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66">
                  <a:moveTo>
                    <a:pt x="96" y="30"/>
                  </a:moveTo>
                  <a:cubicBezTo>
                    <a:pt x="99" y="26"/>
                    <a:pt x="96" y="21"/>
                    <a:pt x="90" y="20"/>
                  </a:cubicBezTo>
                  <a:cubicBezTo>
                    <a:pt x="81" y="18"/>
                    <a:pt x="69" y="18"/>
                    <a:pt x="58" y="19"/>
                  </a:cubicBezTo>
                  <a:cubicBezTo>
                    <a:pt x="58" y="15"/>
                    <a:pt x="58" y="10"/>
                    <a:pt x="58" y="6"/>
                  </a:cubicBezTo>
                  <a:cubicBezTo>
                    <a:pt x="59" y="0"/>
                    <a:pt x="47" y="0"/>
                    <a:pt x="45" y="5"/>
                  </a:cubicBezTo>
                  <a:cubicBezTo>
                    <a:pt x="42" y="9"/>
                    <a:pt x="40" y="14"/>
                    <a:pt x="39" y="19"/>
                  </a:cubicBezTo>
                  <a:cubicBezTo>
                    <a:pt x="29" y="20"/>
                    <a:pt x="19" y="21"/>
                    <a:pt x="9" y="23"/>
                  </a:cubicBezTo>
                  <a:cubicBezTo>
                    <a:pt x="1" y="26"/>
                    <a:pt x="0" y="35"/>
                    <a:pt x="9" y="36"/>
                  </a:cubicBezTo>
                  <a:cubicBezTo>
                    <a:pt x="18" y="38"/>
                    <a:pt x="28" y="37"/>
                    <a:pt x="38" y="37"/>
                  </a:cubicBezTo>
                  <a:cubicBezTo>
                    <a:pt x="38" y="41"/>
                    <a:pt x="38" y="44"/>
                    <a:pt x="38" y="48"/>
                  </a:cubicBezTo>
                  <a:cubicBezTo>
                    <a:pt x="28" y="48"/>
                    <a:pt x="18" y="49"/>
                    <a:pt x="14" y="55"/>
                  </a:cubicBezTo>
                  <a:cubicBezTo>
                    <a:pt x="12" y="59"/>
                    <a:pt x="14" y="64"/>
                    <a:pt x="21" y="64"/>
                  </a:cubicBezTo>
                  <a:cubicBezTo>
                    <a:pt x="25" y="64"/>
                    <a:pt x="30" y="65"/>
                    <a:pt x="34" y="65"/>
                  </a:cubicBezTo>
                  <a:cubicBezTo>
                    <a:pt x="41" y="65"/>
                    <a:pt x="47" y="64"/>
                    <a:pt x="53" y="64"/>
                  </a:cubicBezTo>
                  <a:cubicBezTo>
                    <a:pt x="66" y="63"/>
                    <a:pt x="80" y="66"/>
                    <a:pt x="91" y="59"/>
                  </a:cubicBezTo>
                  <a:cubicBezTo>
                    <a:pt x="94" y="57"/>
                    <a:pt x="94" y="52"/>
                    <a:pt x="91" y="50"/>
                  </a:cubicBezTo>
                  <a:cubicBezTo>
                    <a:pt x="83" y="45"/>
                    <a:pt x="72" y="46"/>
                    <a:pt x="61" y="46"/>
                  </a:cubicBezTo>
                  <a:cubicBezTo>
                    <a:pt x="61" y="43"/>
                    <a:pt x="61" y="40"/>
                    <a:pt x="60" y="36"/>
                  </a:cubicBezTo>
                  <a:cubicBezTo>
                    <a:pt x="73" y="37"/>
                    <a:pt x="89" y="39"/>
                    <a:pt x="96" y="30"/>
                  </a:cubicBezTo>
                  <a:close/>
                </a:path>
              </a:pathLst>
            </a:custGeom>
            <a:solidFill>
              <a:srgbClr val="FFE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3770" y="3958"/>
              <a:ext cx="143" cy="73"/>
            </a:xfrm>
            <a:custGeom>
              <a:avLst/>
              <a:gdLst>
                <a:gd name="T0" fmla="*/ 92 w 93"/>
                <a:gd name="T1" fmla="*/ 16 h 47"/>
                <a:gd name="T2" fmla="*/ 83 w 93"/>
                <a:gd name="T3" fmla="*/ 7 h 47"/>
                <a:gd name="T4" fmla="*/ 28 w 93"/>
                <a:gd name="T5" fmla="*/ 7 h 47"/>
                <a:gd name="T6" fmla="*/ 21 w 93"/>
                <a:gd name="T7" fmla="*/ 2 h 47"/>
                <a:gd name="T8" fmla="*/ 9 w 93"/>
                <a:gd name="T9" fmla="*/ 7 h 47"/>
                <a:gd name="T10" fmla="*/ 25 w 93"/>
                <a:gd name="T11" fmla="*/ 45 h 47"/>
                <a:gd name="T12" fmla="*/ 30 w 93"/>
                <a:gd name="T13" fmla="*/ 43 h 47"/>
                <a:gd name="T14" fmla="*/ 33 w 93"/>
                <a:gd name="T15" fmla="*/ 42 h 47"/>
                <a:gd name="T16" fmla="*/ 34 w 93"/>
                <a:gd name="T17" fmla="*/ 42 h 47"/>
                <a:gd name="T18" fmla="*/ 37 w 93"/>
                <a:gd name="T19" fmla="*/ 43 h 47"/>
                <a:gd name="T20" fmla="*/ 50 w 93"/>
                <a:gd name="T21" fmla="*/ 44 h 47"/>
                <a:gd name="T22" fmla="*/ 73 w 93"/>
                <a:gd name="T23" fmla="*/ 47 h 47"/>
                <a:gd name="T24" fmla="*/ 83 w 93"/>
                <a:gd name="T25" fmla="*/ 42 h 47"/>
                <a:gd name="T26" fmla="*/ 89 w 93"/>
                <a:gd name="T27" fmla="*/ 29 h 47"/>
                <a:gd name="T28" fmla="*/ 92 w 93"/>
                <a:gd name="T29" fmla="*/ 16 h 47"/>
                <a:gd name="T30" fmla="*/ 45 w 93"/>
                <a:gd name="T31" fmla="*/ 28 h 47"/>
                <a:gd name="T32" fmla="*/ 31 w 93"/>
                <a:gd name="T33" fmla="*/ 30 h 47"/>
                <a:gd name="T34" fmla="*/ 30 w 93"/>
                <a:gd name="T35" fmla="*/ 24 h 47"/>
                <a:gd name="T36" fmla="*/ 29 w 93"/>
                <a:gd name="T37" fmla="*/ 17 h 47"/>
                <a:gd name="T38" fmla="*/ 66 w 93"/>
                <a:gd name="T39" fmla="*/ 18 h 47"/>
                <a:gd name="T40" fmla="*/ 66 w 93"/>
                <a:gd name="T41" fmla="*/ 18 h 47"/>
                <a:gd name="T42" fmla="*/ 63 w 93"/>
                <a:gd name="T43" fmla="*/ 26 h 47"/>
                <a:gd name="T44" fmla="*/ 63 w 93"/>
                <a:gd name="T45" fmla="*/ 29 h 47"/>
                <a:gd name="T46" fmla="*/ 62 w 93"/>
                <a:gd name="T47" fmla="*/ 29 h 47"/>
                <a:gd name="T48" fmla="*/ 45 w 93"/>
                <a:gd name="T4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" h="47">
                  <a:moveTo>
                    <a:pt x="92" y="16"/>
                  </a:moveTo>
                  <a:cubicBezTo>
                    <a:pt x="91" y="12"/>
                    <a:pt x="88" y="9"/>
                    <a:pt x="83" y="7"/>
                  </a:cubicBezTo>
                  <a:cubicBezTo>
                    <a:pt x="66" y="0"/>
                    <a:pt x="44" y="2"/>
                    <a:pt x="28" y="7"/>
                  </a:cubicBezTo>
                  <a:cubicBezTo>
                    <a:pt x="27" y="5"/>
                    <a:pt x="25" y="3"/>
                    <a:pt x="21" y="2"/>
                  </a:cubicBezTo>
                  <a:cubicBezTo>
                    <a:pt x="17" y="1"/>
                    <a:pt x="10" y="3"/>
                    <a:pt x="9" y="7"/>
                  </a:cubicBezTo>
                  <a:cubicBezTo>
                    <a:pt x="7" y="18"/>
                    <a:pt x="0" y="47"/>
                    <a:pt x="25" y="45"/>
                  </a:cubicBezTo>
                  <a:cubicBezTo>
                    <a:pt x="28" y="44"/>
                    <a:pt x="29" y="44"/>
                    <a:pt x="30" y="43"/>
                  </a:cubicBezTo>
                  <a:cubicBezTo>
                    <a:pt x="31" y="43"/>
                    <a:pt x="32" y="43"/>
                    <a:pt x="33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2"/>
                    <a:pt x="37" y="43"/>
                  </a:cubicBezTo>
                  <a:cubicBezTo>
                    <a:pt x="42" y="43"/>
                    <a:pt x="46" y="43"/>
                    <a:pt x="50" y="44"/>
                  </a:cubicBezTo>
                  <a:cubicBezTo>
                    <a:pt x="58" y="45"/>
                    <a:pt x="66" y="46"/>
                    <a:pt x="73" y="47"/>
                  </a:cubicBezTo>
                  <a:cubicBezTo>
                    <a:pt x="78" y="47"/>
                    <a:pt x="82" y="45"/>
                    <a:pt x="83" y="42"/>
                  </a:cubicBezTo>
                  <a:cubicBezTo>
                    <a:pt x="87" y="39"/>
                    <a:pt x="88" y="33"/>
                    <a:pt x="89" y="29"/>
                  </a:cubicBezTo>
                  <a:cubicBezTo>
                    <a:pt x="90" y="24"/>
                    <a:pt x="93" y="20"/>
                    <a:pt x="92" y="16"/>
                  </a:cubicBezTo>
                  <a:close/>
                  <a:moveTo>
                    <a:pt x="45" y="28"/>
                  </a:moveTo>
                  <a:cubicBezTo>
                    <a:pt x="41" y="28"/>
                    <a:pt x="35" y="29"/>
                    <a:pt x="31" y="30"/>
                  </a:cubicBezTo>
                  <a:cubicBezTo>
                    <a:pt x="30" y="28"/>
                    <a:pt x="30" y="26"/>
                    <a:pt x="30" y="24"/>
                  </a:cubicBezTo>
                  <a:cubicBezTo>
                    <a:pt x="30" y="22"/>
                    <a:pt x="29" y="19"/>
                    <a:pt x="29" y="17"/>
                  </a:cubicBezTo>
                  <a:cubicBezTo>
                    <a:pt x="41" y="16"/>
                    <a:pt x="55" y="17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21"/>
                    <a:pt x="64" y="24"/>
                    <a:pt x="63" y="26"/>
                  </a:cubicBezTo>
                  <a:cubicBezTo>
                    <a:pt x="63" y="27"/>
                    <a:pt x="63" y="28"/>
                    <a:pt x="63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56" y="29"/>
                    <a:pt x="50" y="28"/>
                    <a:pt x="45" y="28"/>
                  </a:cubicBezTo>
                  <a:close/>
                </a:path>
              </a:pathLst>
            </a:custGeom>
            <a:solidFill>
              <a:srgbClr val="FFE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7"/>
            <p:cNvSpPr/>
            <p:nvPr/>
          </p:nvSpPr>
          <p:spPr bwMode="auto">
            <a:xfrm>
              <a:off x="3633" y="3765"/>
              <a:ext cx="413" cy="358"/>
            </a:xfrm>
            <a:custGeom>
              <a:avLst/>
              <a:gdLst>
                <a:gd name="T0" fmla="*/ 410 w 413"/>
                <a:gd name="T1" fmla="*/ 179 h 358"/>
                <a:gd name="T2" fmla="*/ 408 w 413"/>
                <a:gd name="T3" fmla="*/ 178 h 358"/>
                <a:gd name="T4" fmla="*/ 206 w 413"/>
                <a:gd name="T5" fmla="*/ 352 h 358"/>
                <a:gd name="T6" fmla="*/ 6 w 413"/>
                <a:gd name="T7" fmla="*/ 179 h 358"/>
                <a:gd name="T8" fmla="*/ 206 w 413"/>
                <a:gd name="T9" fmla="*/ 6 h 358"/>
                <a:gd name="T10" fmla="*/ 408 w 413"/>
                <a:gd name="T11" fmla="*/ 181 h 358"/>
                <a:gd name="T12" fmla="*/ 410 w 413"/>
                <a:gd name="T13" fmla="*/ 179 h 358"/>
                <a:gd name="T14" fmla="*/ 408 w 413"/>
                <a:gd name="T15" fmla="*/ 178 h 358"/>
                <a:gd name="T16" fmla="*/ 410 w 413"/>
                <a:gd name="T17" fmla="*/ 179 h 358"/>
                <a:gd name="T18" fmla="*/ 411 w 413"/>
                <a:gd name="T19" fmla="*/ 178 h 358"/>
                <a:gd name="T20" fmla="*/ 206 w 413"/>
                <a:gd name="T21" fmla="*/ 0 h 358"/>
                <a:gd name="T22" fmla="*/ 0 w 413"/>
                <a:gd name="T23" fmla="*/ 179 h 358"/>
                <a:gd name="T24" fmla="*/ 206 w 413"/>
                <a:gd name="T25" fmla="*/ 358 h 358"/>
                <a:gd name="T26" fmla="*/ 413 w 413"/>
                <a:gd name="T27" fmla="*/ 179 h 358"/>
                <a:gd name="T28" fmla="*/ 411 w 413"/>
                <a:gd name="T29" fmla="*/ 178 h 358"/>
                <a:gd name="T30" fmla="*/ 410 w 413"/>
                <a:gd name="T31" fmla="*/ 17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58">
                  <a:moveTo>
                    <a:pt x="410" y="179"/>
                  </a:moveTo>
                  <a:lnTo>
                    <a:pt x="408" y="178"/>
                  </a:lnTo>
                  <a:lnTo>
                    <a:pt x="206" y="352"/>
                  </a:lnTo>
                  <a:lnTo>
                    <a:pt x="6" y="179"/>
                  </a:lnTo>
                  <a:lnTo>
                    <a:pt x="206" y="6"/>
                  </a:lnTo>
                  <a:lnTo>
                    <a:pt x="408" y="181"/>
                  </a:lnTo>
                  <a:lnTo>
                    <a:pt x="410" y="179"/>
                  </a:lnTo>
                  <a:lnTo>
                    <a:pt x="408" y="178"/>
                  </a:lnTo>
                  <a:lnTo>
                    <a:pt x="410" y="179"/>
                  </a:lnTo>
                  <a:lnTo>
                    <a:pt x="411" y="178"/>
                  </a:lnTo>
                  <a:lnTo>
                    <a:pt x="206" y="0"/>
                  </a:lnTo>
                  <a:lnTo>
                    <a:pt x="0" y="179"/>
                  </a:lnTo>
                  <a:lnTo>
                    <a:pt x="206" y="358"/>
                  </a:lnTo>
                  <a:lnTo>
                    <a:pt x="413" y="179"/>
                  </a:lnTo>
                  <a:lnTo>
                    <a:pt x="411" y="178"/>
                  </a:lnTo>
                  <a:lnTo>
                    <a:pt x="410" y="179"/>
                  </a:lnTo>
                  <a:close/>
                </a:path>
              </a:pathLst>
            </a:custGeom>
            <a:solidFill>
              <a:srgbClr val="FFC7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8"/>
            <p:cNvSpPr/>
            <p:nvPr/>
          </p:nvSpPr>
          <p:spPr bwMode="auto">
            <a:xfrm>
              <a:off x="3633" y="3765"/>
              <a:ext cx="413" cy="358"/>
            </a:xfrm>
            <a:custGeom>
              <a:avLst/>
              <a:gdLst>
                <a:gd name="T0" fmla="*/ 410 w 413"/>
                <a:gd name="T1" fmla="*/ 179 h 358"/>
                <a:gd name="T2" fmla="*/ 408 w 413"/>
                <a:gd name="T3" fmla="*/ 178 h 358"/>
                <a:gd name="T4" fmla="*/ 206 w 413"/>
                <a:gd name="T5" fmla="*/ 352 h 358"/>
                <a:gd name="T6" fmla="*/ 6 w 413"/>
                <a:gd name="T7" fmla="*/ 179 h 358"/>
                <a:gd name="T8" fmla="*/ 206 w 413"/>
                <a:gd name="T9" fmla="*/ 6 h 358"/>
                <a:gd name="T10" fmla="*/ 408 w 413"/>
                <a:gd name="T11" fmla="*/ 181 h 358"/>
                <a:gd name="T12" fmla="*/ 410 w 413"/>
                <a:gd name="T13" fmla="*/ 179 h 358"/>
                <a:gd name="T14" fmla="*/ 408 w 413"/>
                <a:gd name="T15" fmla="*/ 178 h 358"/>
                <a:gd name="T16" fmla="*/ 410 w 413"/>
                <a:gd name="T17" fmla="*/ 179 h 358"/>
                <a:gd name="T18" fmla="*/ 411 w 413"/>
                <a:gd name="T19" fmla="*/ 178 h 358"/>
                <a:gd name="T20" fmla="*/ 206 w 413"/>
                <a:gd name="T21" fmla="*/ 0 h 358"/>
                <a:gd name="T22" fmla="*/ 0 w 413"/>
                <a:gd name="T23" fmla="*/ 179 h 358"/>
                <a:gd name="T24" fmla="*/ 206 w 413"/>
                <a:gd name="T25" fmla="*/ 358 h 358"/>
                <a:gd name="T26" fmla="*/ 413 w 413"/>
                <a:gd name="T27" fmla="*/ 179 h 358"/>
                <a:gd name="T28" fmla="*/ 411 w 413"/>
                <a:gd name="T29" fmla="*/ 178 h 358"/>
                <a:gd name="T30" fmla="*/ 410 w 413"/>
                <a:gd name="T31" fmla="*/ 17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58">
                  <a:moveTo>
                    <a:pt x="410" y="179"/>
                  </a:moveTo>
                  <a:lnTo>
                    <a:pt x="408" y="178"/>
                  </a:lnTo>
                  <a:lnTo>
                    <a:pt x="206" y="352"/>
                  </a:lnTo>
                  <a:lnTo>
                    <a:pt x="6" y="179"/>
                  </a:lnTo>
                  <a:lnTo>
                    <a:pt x="206" y="6"/>
                  </a:lnTo>
                  <a:lnTo>
                    <a:pt x="408" y="181"/>
                  </a:lnTo>
                  <a:lnTo>
                    <a:pt x="410" y="179"/>
                  </a:lnTo>
                  <a:lnTo>
                    <a:pt x="408" y="178"/>
                  </a:lnTo>
                  <a:lnTo>
                    <a:pt x="410" y="179"/>
                  </a:lnTo>
                  <a:lnTo>
                    <a:pt x="411" y="178"/>
                  </a:lnTo>
                  <a:lnTo>
                    <a:pt x="206" y="0"/>
                  </a:lnTo>
                  <a:lnTo>
                    <a:pt x="0" y="179"/>
                  </a:lnTo>
                  <a:lnTo>
                    <a:pt x="206" y="358"/>
                  </a:lnTo>
                  <a:lnTo>
                    <a:pt x="413" y="179"/>
                  </a:lnTo>
                  <a:lnTo>
                    <a:pt x="411" y="178"/>
                  </a:lnTo>
                  <a:lnTo>
                    <a:pt x="410" y="1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438" y="3797"/>
              <a:ext cx="8" cy="20"/>
            </a:xfrm>
            <a:custGeom>
              <a:avLst/>
              <a:gdLst>
                <a:gd name="T0" fmla="*/ 0 w 5"/>
                <a:gd name="T1" fmla="*/ 13 h 13"/>
                <a:gd name="T2" fmla="*/ 0 w 5"/>
                <a:gd name="T3" fmla="*/ 13 h 13"/>
                <a:gd name="T4" fmla="*/ 0 w 5"/>
                <a:gd name="T5" fmla="*/ 13 h 13"/>
                <a:gd name="T6" fmla="*/ 0 w 5"/>
                <a:gd name="T7" fmla="*/ 12 h 13"/>
                <a:gd name="T8" fmla="*/ 0 w 5"/>
                <a:gd name="T9" fmla="*/ 13 h 13"/>
                <a:gd name="T10" fmla="*/ 0 w 5"/>
                <a:gd name="T11" fmla="*/ 12 h 13"/>
                <a:gd name="T12" fmla="*/ 5 w 5"/>
                <a:gd name="T13" fmla="*/ 0 h 13"/>
                <a:gd name="T14" fmla="*/ 0 w 5"/>
                <a:gd name="T15" fmla="*/ 12 h 13"/>
                <a:gd name="T16" fmla="*/ 5 w 5"/>
                <a:gd name="T17" fmla="*/ 0 h 13"/>
                <a:gd name="T18" fmla="*/ 5 w 5"/>
                <a:gd name="T19" fmla="*/ 0 h 13"/>
                <a:gd name="T20" fmla="*/ 5 w 5"/>
                <a:gd name="T21" fmla="*/ 0 h 13"/>
                <a:gd name="T22" fmla="*/ 5 w 5"/>
                <a:gd name="T23" fmla="*/ 0 h 13"/>
                <a:gd name="T24" fmla="*/ 5 w 5"/>
                <a:gd name="T25" fmla="*/ 0 h 13"/>
                <a:gd name="T26" fmla="*/ 5 w 5"/>
                <a:gd name="T27" fmla="*/ 0 h 13"/>
                <a:gd name="T28" fmla="*/ 5 w 5"/>
                <a:gd name="T29" fmla="*/ 0 h 13"/>
                <a:gd name="T30" fmla="*/ 5 w 5"/>
                <a:gd name="T31" fmla="*/ 0 h 13"/>
                <a:gd name="T32" fmla="*/ 5 w 5"/>
                <a:gd name="T33" fmla="*/ 0 h 13"/>
                <a:gd name="T34" fmla="*/ 5 w 5"/>
                <a:gd name="T3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moveTo>
                    <a:pt x="5" y="0"/>
                  </a:moveTo>
                  <a:cubicBezTo>
                    <a:pt x="3" y="4"/>
                    <a:pt x="2" y="8"/>
                    <a:pt x="0" y="12"/>
                  </a:cubicBezTo>
                  <a:cubicBezTo>
                    <a:pt x="2" y="8"/>
                    <a:pt x="3" y="4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3454" y="41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804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1"/>
            <p:cNvSpPr/>
            <p:nvPr/>
          </p:nvSpPr>
          <p:spPr bwMode="auto">
            <a:xfrm>
              <a:off x="3421" y="3634"/>
              <a:ext cx="1065" cy="525"/>
            </a:xfrm>
            <a:custGeom>
              <a:avLst/>
              <a:gdLst>
                <a:gd name="T0" fmla="*/ 690 w 690"/>
                <a:gd name="T1" fmla="*/ 0 h 340"/>
                <a:gd name="T2" fmla="*/ 420 w 690"/>
                <a:gd name="T3" fmla="*/ 282 h 340"/>
                <a:gd name="T4" fmla="*/ 294 w 690"/>
                <a:gd name="T5" fmla="*/ 307 h 340"/>
                <a:gd name="T6" fmla="*/ 271 w 690"/>
                <a:gd name="T7" fmla="*/ 327 h 340"/>
                <a:gd name="T8" fmla="*/ 251 w 690"/>
                <a:gd name="T9" fmla="*/ 309 h 340"/>
                <a:gd name="T10" fmla="*/ 233 w 690"/>
                <a:gd name="T11" fmla="*/ 310 h 340"/>
                <a:gd name="T12" fmla="*/ 0 w 690"/>
                <a:gd name="T13" fmla="*/ 287 h 340"/>
                <a:gd name="T14" fmla="*/ 21 w 690"/>
                <a:gd name="T15" fmla="*/ 302 h 340"/>
                <a:gd name="T16" fmla="*/ 21 w 690"/>
                <a:gd name="T17" fmla="*/ 302 h 340"/>
                <a:gd name="T18" fmla="*/ 21 w 690"/>
                <a:gd name="T19" fmla="*/ 302 h 340"/>
                <a:gd name="T20" fmla="*/ 21 w 690"/>
                <a:gd name="T21" fmla="*/ 302 h 340"/>
                <a:gd name="T22" fmla="*/ 21 w 690"/>
                <a:gd name="T23" fmla="*/ 302 h 340"/>
                <a:gd name="T24" fmla="*/ 21 w 690"/>
                <a:gd name="T25" fmla="*/ 302 h 340"/>
                <a:gd name="T26" fmla="*/ 21 w 690"/>
                <a:gd name="T27" fmla="*/ 302 h 340"/>
                <a:gd name="T28" fmla="*/ 21 w 690"/>
                <a:gd name="T29" fmla="*/ 302 h 340"/>
                <a:gd name="T30" fmla="*/ 21 w 690"/>
                <a:gd name="T31" fmla="*/ 302 h 340"/>
                <a:gd name="T32" fmla="*/ 21 w 690"/>
                <a:gd name="T33" fmla="*/ 302 h 340"/>
                <a:gd name="T34" fmla="*/ 21 w 690"/>
                <a:gd name="T35" fmla="*/ 302 h 340"/>
                <a:gd name="T36" fmla="*/ 271 w 690"/>
                <a:gd name="T37" fmla="*/ 340 h 340"/>
                <a:gd name="T38" fmla="*/ 521 w 690"/>
                <a:gd name="T39" fmla="*/ 302 h 340"/>
                <a:gd name="T40" fmla="*/ 645 w 690"/>
                <a:gd name="T41" fmla="*/ 149 h 340"/>
                <a:gd name="T42" fmla="*/ 650 w 690"/>
                <a:gd name="T43" fmla="*/ 118 h 340"/>
                <a:gd name="T44" fmla="*/ 650 w 690"/>
                <a:gd name="T45" fmla="*/ 118 h 340"/>
                <a:gd name="T46" fmla="*/ 657 w 690"/>
                <a:gd name="T47" fmla="*/ 124 h 340"/>
                <a:gd name="T48" fmla="*/ 659 w 690"/>
                <a:gd name="T49" fmla="*/ 119 h 340"/>
                <a:gd name="T50" fmla="*/ 659 w 690"/>
                <a:gd name="T51" fmla="*/ 119 h 340"/>
                <a:gd name="T52" fmla="*/ 659 w 690"/>
                <a:gd name="T53" fmla="*/ 119 h 340"/>
                <a:gd name="T54" fmla="*/ 659 w 690"/>
                <a:gd name="T55" fmla="*/ 119 h 340"/>
                <a:gd name="T56" fmla="*/ 659 w 690"/>
                <a:gd name="T57" fmla="*/ 118 h 340"/>
                <a:gd name="T58" fmla="*/ 659 w 690"/>
                <a:gd name="T59" fmla="*/ 118 h 340"/>
                <a:gd name="T60" fmla="*/ 664 w 690"/>
                <a:gd name="T61" fmla="*/ 106 h 340"/>
                <a:gd name="T62" fmla="*/ 664 w 690"/>
                <a:gd name="T63" fmla="*/ 106 h 340"/>
                <a:gd name="T64" fmla="*/ 664 w 690"/>
                <a:gd name="T65" fmla="*/ 106 h 340"/>
                <a:gd name="T66" fmla="*/ 664 w 690"/>
                <a:gd name="T67" fmla="*/ 106 h 340"/>
                <a:gd name="T68" fmla="*/ 664 w 690"/>
                <a:gd name="T69" fmla="*/ 106 h 340"/>
                <a:gd name="T70" fmla="*/ 664 w 690"/>
                <a:gd name="T71" fmla="*/ 106 h 340"/>
                <a:gd name="T72" fmla="*/ 664 w 690"/>
                <a:gd name="T73" fmla="*/ 106 h 340"/>
                <a:gd name="T74" fmla="*/ 690 w 690"/>
                <a:gd name="T7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0" h="340">
                  <a:moveTo>
                    <a:pt x="690" y="0"/>
                  </a:moveTo>
                  <a:cubicBezTo>
                    <a:pt x="648" y="106"/>
                    <a:pt x="558" y="229"/>
                    <a:pt x="420" y="282"/>
                  </a:cubicBezTo>
                  <a:cubicBezTo>
                    <a:pt x="383" y="296"/>
                    <a:pt x="339" y="304"/>
                    <a:pt x="294" y="307"/>
                  </a:cubicBezTo>
                  <a:cubicBezTo>
                    <a:pt x="271" y="327"/>
                    <a:pt x="271" y="327"/>
                    <a:pt x="271" y="327"/>
                  </a:cubicBezTo>
                  <a:cubicBezTo>
                    <a:pt x="251" y="309"/>
                    <a:pt x="251" y="309"/>
                    <a:pt x="251" y="309"/>
                  </a:cubicBezTo>
                  <a:cubicBezTo>
                    <a:pt x="245" y="310"/>
                    <a:pt x="239" y="310"/>
                    <a:pt x="233" y="310"/>
                  </a:cubicBezTo>
                  <a:cubicBezTo>
                    <a:pt x="145" y="310"/>
                    <a:pt x="58" y="297"/>
                    <a:pt x="0" y="287"/>
                  </a:cubicBezTo>
                  <a:cubicBezTo>
                    <a:pt x="9" y="294"/>
                    <a:pt x="16" y="299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38" y="313"/>
                    <a:pt x="113" y="340"/>
                    <a:pt x="271" y="340"/>
                  </a:cubicBezTo>
                  <a:cubicBezTo>
                    <a:pt x="429" y="340"/>
                    <a:pt x="504" y="313"/>
                    <a:pt x="521" y="302"/>
                  </a:cubicBezTo>
                  <a:cubicBezTo>
                    <a:pt x="543" y="288"/>
                    <a:pt x="600" y="241"/>
                    <a:pt x="645" y="149"/>
                  </a:cubicBezTo>
                  <a:cubicBezTo>
                    <a:pt x="645" y="131"/>
                    <a:pt x="648" y="119"/>
                    <a:pt x="650" y="118"/>
                  </a:cubicBezTo>
                  <a:cubicBezTo>
                    <a:pt x="650" y="118"/>
                    <a:pt x="650" y="118"/>
                    <a:pt x="650" y="118"/>
                  </a:cubicBezTo>
                  <a:cubicBezTo>
                    <a:pt x="652" y="118"/>
                    <a:pt x="654" y="120"/>
                    <a:pt x="657" y="124"/>
                  </a:cubicBezTo>
                  <a:cubicBezTo>
                    <a:pt x="658" y="122"/>
                    <a:pt x="658" y="121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8"/>
                  </a:cubicBezTo>
                  <a:cubicBezTo>
                    <a:pt x="659" y="118"/>
                    <a:pt x="659" y="118"/>
                    <a:pt x="659" y="118"/>
                  </a:cubicBezTo>
                  <a:cubicBezTo>
                    <a:pt x="661" y="114"/>
                    <a:pt x="662" y="110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78" y="68"/>
                    <a:pt x="686" y="31"/>
                    <a:pt x="690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3808" y="4108"/>
              <a:ext cx="67" cy="31"/>
            </a:xfrm>
            <a:custGeom>
              <a:avLst/>
              <a:gdLst>
                <a:gd name="T0" fmla="*/ 25 w 43"/>
                <a:gd name="T1" fmla="*/ 2 h 20"/>
                <a:gd name="T2" fmla="*/ 15 w 43"/>
                <a:gd name="T3" fmla="*/ 2 h 20"/>
                <a:gd name="T4" fmla="*/ 20 w 43"/>
                <a:gd name="T5" fmla="*/ 6 h 20"/>
                <a:gd name="T6" fmla="*/ 25 w 43"/>
                <a:gd name="T7" fmla="*/ 2 h 20"/>
                <a:gd name="T8" fmla="*/ 43 w 43"/>
                <a:gd name="T9" fmla="*/ 0 h 20"/>
                <a:gd name="T10" fmla="*/ 30 w 43"/>
                <a:gd name="T11" fmla="*/ 1 h 20"/>
                <a:gd name="T12" fmla="*/ 20 w 43"/>
                <a:gd name="T13" fmla="*/ 10 h 20"/>
                <a:gd name="T14" fmla="*/ 11 w 43"/>
                <a:gd name="T15" fmla="*/ 2 h 20"/>
                <a:gd name="T16" fmla="*/ 0 w 43"/>
                <a:gd name="T17" fmla="*/ 2 h 20"/>
                <a:gd name="T18" fmla="*/ 20 w 43"/>
                <a:gd name="T19" fmla="*/ 20 h 20"/>
                <a:gd name="T20" fmla="*/ 43 w 43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0">
                  <a:moveTo>
                    <a:pt x="25" y="2"/>
                  </a:moveTo>
                  <a:cubicBezTo>
                    <a:pt x="22" y="2"/>
                    <a:pt x="19" y="2"/>
                    <a:pt x="15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2"/>
                    <a:pt x="25" y="2"/>
                    <a:pt x="25" y="2"/>
                  </a:cubicBezTo>
                  <a:moveTo>
                    <a:pt x="43" y="0"/>
                  </a:moveTo>
                  <a:cubicBezTo>
                    <a:pt x="39" y="1"/>
                    <a:pt x="34" y="1"/>
                    <a:pt x="30" y="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7" y="2"/>
                    <a:pt x="3" y="2"/>
                    <a:pt x="0" y="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E04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3"/>
            <p:cNvSpPr/>
            <p:nvPr/>
          </p:nvSpPr>
          <p:spPr bwMode="auto">
            <a:xfrm>
              <a:off x="3825" y="4109"/>
              <a:ext cx="30" cy="14"/>
            </a:xfrm>
            <a:custGeom>
              <a:avLst/>
              <a:gdLst>
                <a:gd name="T0" fmla="*/ 19 w 19"/>
                <a:gd name="T1" fmla="*/ 0 h 9"/>
                <a:gd name="T2" fmla="*/ 14 w 19"/>
                <a:gd name="T3" fmla="*/ 1 h 9"/>
                <a:gd name="T4" fmla="*/ 9 w 19"/>
                <a:gd name="T5" fmla="*/ 5 h 9"/>
                <a:gd name="T6" fmla="*/ 4 w 19"/>
                <a:gd name="T7" fmla="*/ 1 h 9"/>
                <a:gd name="T8" fmla="*/ 0 w 19"/>
                <a:gd name="T9" fmla="*/ 1 h 9"/>
                <a:gd name="T10" fmla="*/ 9 w 19"/>
                <a:gd name="T11" fmla="*/ 9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8" y="0"/>
                    <a:pt x="16" y="0"/>
                    <a:pt x="14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FF9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4"/>
            <p:cNvSpPr/>
            <p:nvPr/>
          </p:nvSpPr>
          <p:spPr bwMode="auto">
            <a:xfrm>
              <a:off x="3347" y="3377"/>
              <a:ext cx="275" cy="201"/>
            </a:xfrm>
            <a:custGeom>
              <a:avLst/>
              <a:gdLst>
                <a:gd name="T0" fmla="*/ 147 w 178"/>
                <a:gd name="T1" fmla="*/ 13 h 130"/>
                <a:gd name="T2" fmla="*/ 111 w 178"/>
                <a:gd name="T3" fmla="*/ 21 h 130"/>
                <a:gd name="T4" fmla="*/ 87 w 178"/>
                <a:gd name="T5" fmla="*/ 16 h 130"/>
                <a:gd name="T6" fmla="*/ 53 w 178"/>
                <a:gd name="T7" fmla="*/ 32 h 130"/>
                <a:gd name="T8" fmla="*/ 10 w 178"/>
                <a:gd name="T9" fmla="*/ 41 h 130"/>
                <a:gd name="T10" fmla="*/ 9 w 178"/>
                <a:gd name="T11" fmla="*/ 100 h 130"/>
                <a:gd name="T12" fmla="*/ 59 w 178"/>
                <a:gd name="T13" fmla="*/ 118 h 130"/>
                <a:gd name="T14" fmla="*/ 71 w 178"/>
                <a:gd name="T15" fmla="*/ 105 h 130"/>
                <a:gd name="T16" fmla="*/ 116 w 178"/>
                <a:gd name="T17" fmla="*/ 107 h 130"/>
                <a:gd name="T18" fmla="*/ 124 w 178"/>
                <a:gd name="T19" fmla="*/ 99 h 130"/>
                <a:gd name="T20" fmla="*/ 159 w 178"/>
                <a:gd name="T21" fmla="*/ 99 h 130"/>
                <a:gd name="T22" fmla="*/ 169 w 178"/>
                <a:gd name="T23" fmla="*/ 44 h 130"/>
                <a:gd name="T24" fmla="*/ 147 w 178"/>
                <a:gd name="T25" fmla="*/ 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30">
                  <a:moveTo>
                    <a:pt x="147" y="13"/>
                  </a:moveTo>
                  <a:cubicBezTo>
                    <a:pt x="125" y="0"/>
                    <a:pt x="111" y="21"/>
                    <a:pt x="111" y="21"/>
                  </a:cubicBezTo>
                  <a:cubicBezTo>
                    <a:pt x="111" y="21"/>
                    <a:pt x="104" y="12"/>
                    <a:pt x="87" y="16"/>
                  </a:cubicBezTo>
                  <a:cubicBezTo>
                    <a:pt x="65" y="21"/>
                    <a:pt x="53" y="32"/>
                    <a:pt x="53" y="32"/>
                  </a:cubicBezTo>
                  <a:cubicBezTo>
                    <a:pt x="53" y="32"/>
                    <a:pt x="20" y="21"/>
                    <a:pt x="10" y="41"/>
                  </a:cubicBezTo>
                  <a:cubicBezTo>
                    <a:pt x="3" y="55"/>
                    <a:pt x="0" y="82"/>
                    <a:pt x="9" y="100"/>
                  </a:cubicBezTo>
                  <a:cubicBezTo>
                    <a:pt x="14" y="113"/>
                    <a:pt x="30" y="130"/>
                    <a:pt x="59" y="118"/>
                  </a:cubicBezTo>
                  <a:cubicBezTo>
                    <a:pt x="65" y="116"/>
                    <a:pt x="69" y="111"/>
                    <a:pt x="71" y="105"/>
                  </a:cubicBezTo>
                  <a:cubicBezTo>
                    <a:pt x="80" y="113"/>
                    <a:pt x="96" y="118"/>
                    <a:pt x="116" y="107"/>
                  </a:cubicBezTo>
                  <a:cubicBezTo>
                    <a:pt x="120" y="105"/>
                    <a:pt x="123" y="103"/>
                    <a:pt x="124" y="99"/>
                  </a:cubicBezTo>
                  <a:cubicBezTo>
                    <a:pt x="133" y="104"/>
                    <a:pt x="144" y="105"/>
                    <a:pt x="159" y="99"/>
                  </a:cubicBezTo>
                  <a:cubicBezTo>
                    <a:pt x="177" y="92"/>
                    <a:pt x="178" y="66"/>
                    <a:pt x="169" y="44"/>
                  </a:cubicBezTo>
                  <a:cubicBezTo>
                    <a:pt x="164" y="29"/>
                    <a:pt x="155" y="18"/>
                    <a:pt x="14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5"/>
            <p:cNvSpPr/>
            <p:nvPr/>
          </p:nvSpPr>
          <p:spPr bwMode="auto">
            <a:xfrm>
              <a:off x="3517" y="3414"/>
              <a:ext cx="41" cy="107"/>
            </a:xfrm>
            <a:custGeom>
              <a:avLst/>
              <a:gdLst>
                <a:gd name="T0" fmla="*/ 21 w 27"/>
                <a:gd name="T1" fmla="*/ 36 h 69"/>
                <a:gd name="T2" fmla="*/ 6 w 27"/>
                <a:gd name="T3" fmla="*/ 2 h 69"/>
                <a:gd name="T4" fmla="*/ 1 w 27"/>
                <a:gd name="T5" fmla="*/ 4 h 69"/>
                <a:gd name="T6" fmla="*/ 9 w 27"/>
                <a:gd name="T7" fmla="*/ 35 h 69"/>
                <a:gd name="T8" fmla="*/ 15 w 27"/>
                <a:gd name="T9" fmla="*/ 67 h 69"/>
                <a:gd name="T10" fmla="*/ 21 w 27"/>
                <a:gd name="T11" fmla="*/ 67 h 69"/>
                <a:gd name="T12" fmla="*/ 21 w 27"/>
                <a:gd name="T13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9">
                  <a:moveTo>
                    <a:pt x="21" y="36"/>
                  </a:moveTo>
                  <a:cubicBezTo>
                    <a:pt x="18" y="23"/>
                    <a:pt x="12" y="13"/>
                    <a:pt x="6" y="2"/>
                  </a:cubicBezTo>
                  <a:cubicBezTo>
                    <a:pt x="4" y="0"/>
                    <a:pt x="0" y="1"/>
                    <a:pt x="1" y="4"/>
                  </a:cubicBezTo>
                  <a:cubicBezTo>
                    <a:pt x="3" y="14"/>
                    <a:pt x="7" y="24"/>
                    <a:pt x="9" y="35"/>
                  </a:cubicBezTo>
                  <a:cubicBezTo>
                    <a:pt x="10" y="45"/>
                    <a:pt x="9" y="58"/>
                    <a:pt x="15" y="67"/>
                  </a:cubicBezTo>
                  <a:cubicBezTo>
                    <a:pt x="16" y="69"/>
                    <a:pt x="20" y="69"/>
                    <a:pt x="21" y="67"/>
                  </a:cubicBezTo>
                  <a:cubicBezTo>
                    <a:pt x="27" y="58"/>
                    <a:pt x="24" y="46"/>
                    <a:pt x="21" y="36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6"/>
            <p:cNvSpPr/>
            <p:nvPr/>
          </p:nvSpPr>
          <p:spPr bwMode="auto">
            <a:xfrm>
              <a:off x="3429" y="3431"/>
              <a:ext cx="55" cy="107"/>
            </a:xfrm>
            <a:custGeom>
              <a:avLst/>
              <a:gdLst>
                <a:gd name="T0" fmla="*/ 8 w 36"/>
                <a:gd name="T1" fmla="*/ 4 h 69"/>
                <a:gd name="T2" fmla="*/ 1 w 36"/>
                <a:gd name="T3" fmla="*/ 5 h 69"/>
                <a:gd name="T4" fmla="*/ 8 w 36"/>
                <a:gd name="T5" fmla="*/ 47 h 69"/>
                <a:gd name="T6" fmla="*/ 14 w 36"/>
                <a:gd name="T7" fmla="*/ 69 h 69"/>
                <a:gd name="T8" fmla="*/ 8 w 3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9">
                  <a:moveTo>
                    <a:pt x="8" y="4"/>
                  </a:moveTo>
                  <a:cubicBezTo>
                    <a:pt x="6" y="0"/>
                    <a:pt x="0" y="0"/>
                    <a:pt x="1" y="5"/>
                  </a:cubicBezTo>
                  <a:cubicBezTo>
                    <a:pt x="2" y="19"/>
                    <a:pt x="7" y="33"/>
                    <a:pt x="8" y="47"/>
                  </a:cubicBezTo>
                  <a:cubicBezTo>
                    <a:pt x="8" y="51"/>
                    <a:pt x="7" y="69"/>
                    <a:pt x="14" y="69"/>
                  </a:cubicBezTo>
                  <a:cubicBezTo>
                    <a:pt x="36" y="69"/>
                    <a:pt x="11" y="11"/>
                    <a:pt x="8" y="4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7"/>
            <p:cNvSpPr/>
            <p:nvPr/>
          </p:nvSpPr>
          <p:spPr bwMode="auto">
            <a:xfrm>
              <a:off x="4057" y="3377"/>
              <a:ext cx="274" cy="201"/>
            </a:xfrm>
            <a:custGeom>
              <a:avLst/>
              <a:gdLst>
                <a:gd name="T0" fmla="*/ 31 w 178"/>
                <a:gd name="T1" fmla="*/ 13 h 130"/>
                <a:gd name="T2" fmla="*/ 67 w 178"/>
                <a:gd name="T3" fmla="*/ 21 h 130"/>
                <a:gd name="T4" fmla="*/ 91 w 178"/>
                <a:gd name="T5" fmla="*/ 16 h 130"/>
                <a:gd name="T6" fmla="*/ 125 w 178"/>
                <a:gd name="T7" fmla="*/ 32 h 130"/>
                <a:gd name="T8" fmla="*/ 168 w 178"/>
                <a:gd name="T9" fmla="*/ 41 h 130"/>
                <a:gd name="T10" fmla="*/ 169 w 178"/>
                <a:gd name="T11" fmla="*/ 100 h 130"/>
                <a:gd name="T12" fmla="*/ 119 w 178"/>
                <a:gd name="T13" fmla="*/ 118 h 130"/>
                <a:gd name="T14" fmla="*/ 107 w 178"/>
                <a:gd name="T15" fmla="*/ 105 h 130"/>
                <a:gd name="T16" fmla="*/ 62 w 178"/>
                <a:gd name="T17" fmla="*/ 107 h 130"/>
                <a:gd name="T18" fmla="*/ 54 w 178"/>
                <a:gd name="T19" fmla="*/ 99 h 130"/>
                <a:gd name="T20" fmla="*/ 19 w 178"/>
                <a:gd name="T21" fmla="*/ 99 h 130"/>
                <a:gd name="T22" fmla="*/ 9 w 178"/>
                <a:gd name="T23" fmla="*/ 44 h 130"/>
                <a:gd name="T24" fmla="*/ 31 w 178"/>
                <a:gd name="T25" fmla="*/ 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30">
                  <a:moveTo>
                    <a:pt x="31" y="13"/>
                  </a:moveTo>
                  <a:cubicBezTo>
                    <a:pt x="53" y="0"/>
                    <a:pt x="67" y="21"/>
                    <a:pt x="67" y="21"/>
                  </a:cubicBezTo>
                  <a:cubicBezTo>
                    <a:pt x="67" y="21"/>
                    <a:pt x="74" y="12"/>
                    <a:pt x="91" y="16"/>
                  </a:cubicBezTo>
                  <a:cubicBezTo>
                    <a:pt x="113" y="21"/>
                    <a:pt x="125" y="32"/>
                    <a:pt x="125" y="32"/>
                  </a:cubicBezTo>
                  <a:cubicBezTo>
                    <a:pt x="125" y="32"/>
                    <a:pt x="158" y="21"/>
                    <a:pt x="168" y="41"/>
                  </a:cubicBezTo>
                  <a:cubicBezTo>
                    <a:pt x="175" y="55"/>
                    <a:pt x="178" y="82"/>
                    <a:pt x="169" y="100"/>
                  </a:cubicBezTo>
                  <a:cubicBezTo>
                    <a:pt x="164" y="113"/>
                    <a:pt x="148" y="130"/>
                    <a:pt x="119" y="118"/>
                  </a:cubicBezTo>
                  <a:cubicBezTo>
                    <a:pt x="113" y="116"/>
                    <a:pt x="109" y="111"/>
                    <a:pt x="107" y="105"/>
                  </a:cubicBezTo>
                  <a:cubicBezTo>
                    <a:pt x="98" y="113"/>
                    <a:pt x="82" y="118"/>
                    <a:pt x="62" y="107"/>
                  </a:cubicBezTo>
                  <a:cubicBezTo>
                    <a:pt x="58" y="105"/>
                    <a:pt x="55" y="103"/>
                    <a:pt x="54" y="99"/>
                  </a:cubicBezTo>
                  <a:cubicBezTo>
                    <a:pt x="45" y="104"/>
                    <a:pt x="34" y="105"/>
                    <a:pt x="19" y="99"/>
                  </a:cubicBezTo>
                  <a:cubicBezTo>
                    <a:pt x="1" y="92"/>
                    <a:pt x="0" y="66"/>
                    <a:pt x="9" y="44"/>
                  </a:cubicBezTo>
                  <a:cubicBezTo>
                    <a:pt x="14" y="29"/>
                    <a:pt x="23" y="18"/>
                    <a:pt x="3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8"/>
            <p:cNvSpPr/>
            <p:nvPr/>
          </p:nvSpPr>
          <p:spPr bwMode="auto">
            <a:xfrm>
              <a:off x="4120" y="3414"/>
              <a:ext cx="42" cy="107"/>
            </a:xfrm>
            <a:custGeom>
              <a:avLst/>
              <a:gdLst>
                <a:gd name="T0" fmla="*/ 6 w 27"/>
                <a:gd name="T1" fmla="*/ 36 h 69"/>
                <a:gd name="T2" fmla="*/ 21 w 27"/>
                <a:gd name="T3" fmla="*/ 2 h 69"/>
                <a:gd name="T4" fmla="*/ 26 w 27"/>
                <a:gd name="T5" fmla="*/ 4 h 69"/>
                <a:gd name="T6" fmla="*/ 18 w 27"/>
                <a:gd name="T7" fmla="*/ 35 h 69"/>
                <a:gd name="T8" fmla="*/ 12 w 27"/>
                <a:gd name="T9" fmla="*/ 67 h 69"/>
                <a:gd name="T10" fmla="*/ 6 w 27"/>
                <a:gd name="T11" fmla="*/ 67 h 69"/>
                <a:gd name="T12" fmla="*/ 6 w 27"/>
                <a:gd name="T13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9">
                  <a:moveTo>
                    <a:pt x="6" y="36"/>
                  </a:moveTo>
                  <a:cubicBezTo>
                    <a:pt x="9" y="23"/>
                    <a:pt x="15" y="13"/>
                    <a:pt x="21" y="2"/>
                  </a:cubicBezTo>
                  <a:cubicBezTo>
                    <a:pt x="23" y="0"/>
                    <a:pt x="27" y="1"/>
                    <a:pt x="26" y="4"/>
                  </a:cubicBezTo>
                  <a:cubicBezTo>
                    <a:pt x="24" y="14"/>
                    <a:pt x="20" y="24"/>
                    <a:pt x="18" y="35"/>
                  </a:cubicBezTo>
                  <a:cubicBezTo>
                    <a:pt x="17" y="45"/>
                    <a:pt x="18" y="58"/>
                    <a:pt x="12" y="67"/>
                  </a:cubicBezTo>
                  <a:cubicBezTo>
                    <a:pt x="10" y="69"/>
                    <a:pt x="7" y="69"/>
                    <a:pt x="6" y="67"/>
                  </a:cubicBezTo>
                  <a:cubicBezTo>
                    <a:pt x="0" y="58"/>
                    <a:pt x="3" y="46"/>
                    <a:pt x="6" y="36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9"/>
            <p:cNvSpPr/>
            <p:nvPr/>
          </p:nvSpPr>
          <p:spPr bwMode="auto">
            <a:xfrm>
              <a:off x="4194" y="3431"/>
              <a:ext cx="56" cy="107"/>
            </a:xfrm>
            <a:custGeom>
              <a:avLst/>
              <a:gdLst>
                <a:gd name="T0" fmla="*/ 28 w 36"/>
                <a:gd name="T1" fmla="*/ 4 h 69"/>
                <a:gd name="T2" fmla="*/ 35 w 36"/>
                <a:gd name="T3" fmla="*/ 5 h 69"/>
                <a:gd name="T4" fmla="*/ 28 w 36"/>
                <a:gd name="T5" fmla="*/ 47 h 69"/>
                <a:gd name="T6" fmla="*/ 22 w 36"/>
                <a:gd name="T7" fmla="*/ 69 h 69"/>
                <a:gd name="T8" fmla="*/ 28 w 3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9">
                  <a:moveTo>
                    <a:pt x="28" y="4"/>
                  </a:moveTo>
                  <a:cubicBezTo>
                    <a:pt x="30" y="0"/>
                    <a:pt x="36" y="0"/>
                    <a:pt x="35" y="5"/>
                  </a:cubicBezTo>
                  <a:cubicBezTo>
                    <a:pt x="34" y="19"/>
                    <a:pt x="29" y="33"/>
                    <a:pt x="28" y="47"/>
                  </a:cubicBezTo>
                  <a:cubicBezTo>
                    <a:pt x="28" y="51"/>
                    <a:pt x="29" y="69"/>
                    <a:pt x="22" y="69"/>
                  </a:cubicBezTo>
                  <a:cubicBezTo>
                    <a:pt x="0" y="69"/>
                    <a:pt x="25" y="11"/>
                    <a:pt x="28" y="4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Oval 60"/>
            <p:cNvSpPr>
              <a:spLocks noChangeArrowheads="1"/>
            </p:cNvSpPr>
            <p:nvPr/>
          </p:nvSpPr>
          <p:spPr bwMode="auto">
            <a:xfrm>
              <a:off x="2549" y="4114"/>
              <a:ext cx="676" cy="127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508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1"/>
            <p:cNvSpPr/>
            <p:nvPr/>
          </p:nvSpPr>
          <p:spPr bwMode="auto">
            <a:xfrm>
              <a:off x="2517" y="3779"/>
              <a:ext cx="741" cy="248"/>
            </a:xfrm>
            <a:custGeom>
              <a:avLst/>
              <a:gdLst>
                <a:gd name="T0" fmla="*/ 240 w 480"/>
                <a:gd name="T1" fmla="*/ 45 h 161"/>
                <a:gd name="T2" fmla="*/ 2 w 480"/>
                <a:gd name="T3" fmla="*/ 30 h 161"/>
                <a:gd name="T4" fmla="*/ 240 w 480"/>
                <a:gd name="T5" fmla="*/ 161 h 161"/>
                <a:gd name="T6" fmla="*/ 478 w 480"/>
                <a:gd name="T7" fmla="*/ 30 h 161"/>
                <a:gd name="T8" fmla="*/ 240 w 480"/>
                <a:gd name="T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61">
                  <a:moveTo>
                    <a:pt x="240" y="45"/>
                  </a:moveTo>
                  <a:cubicBezTo>
                    <a:pt x="156" y="45"/>
                    <a:pt x="0" y="0"/>
                    <a:pt x="2" y="30"/>
                  </a:cubicBezTo>
                  <a:cubicBezTo>
                    <a:pt x="4" y="64"/>
                    <a:pt x="71" y="161"/>
                    <a:pt x="240" y="161"/>
                  </a:cubicBezTo>
                  <a:cubicBezTo>
                    <a:pt x="409" y="161"/>
                    <a:pt x="476" y="64"/>
                    <a:pt x="478" y="30"/>
                  </a:cubicBezTo>
                  <a:cubicBezTo>
                    <a:pt x="480" y="0"/>
                    <a:pt x="324" y="45"/>
                    <a:pt x="240" y="45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2"/>
            <p:cNvSpPr/>
            <p:nvPr/>
          </p:nvSpPr>
          <p:spPr bwMode="auto">
            <a:xfrm>
              <a:off x="2648" y="3811"/>
              <a:ext cx="478" cy="181"/>
            </a:xfrm>
            <a:custGeom>
              <a:avLst/>
              <a:gdLst>
                <a:gd name="T0" fmla="*/ 155 w 310"/>
                <a:gd name="T1" fmla="*/ 0 h 117"/>
                <a:gd name="T2" fmla="*/ 28 w 310"/>
                <a:gd name="T3" fmla="*/ 85 h 117"/>
                <a:gd name="T4" fmla="*/ 155 w 310"/>
                <a:gd name="T5" fmla="*/ 117 h 117"/>
                <a:gd name="T6" fmla="*/ 282 w 310"/>
                <a:gd name="T7" fmla="*/ 85 h 117"/>
                <a:gd name="T8" fmla="*/ 155 w 310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17">
                  <a:moveTo>
                    <a:pt x="155" y="0"/>
                  </a:moveTo>
                  <a:cubicBezTo>
                    <a:pt x="56" y="0"/>
                    <a:pt x="0" y="61"/>
                    <a:pt x="28" y="85"/>
                  </a:cubicBezTo>
                  <a:cubicBezTo>
                    <a:pt x="51" y="104"/>
                    <a:pt x="84" y="117"/>
                    <a:pt x="155" y="117"/>
                  </a:cubicBezTo>
                  <a:cubicBezTo>
                    <a:pt x="226" y="117"/>
                    <a:pt x="259" y="104"/>
                    <a:pt x="282" y="85"/>
                  </a:cubicBezTo>
                  <a:cubicBezTo>
                    <a:pt x="310" y="61"/>
                    <a:pt x="254" y="0"/>
                    <a:pt x="155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3"/>
            <p:cNvSpPr/>
            <p:nvPr/>
          </p:nvSpPr>
          <p:spPr bwMode="auto">
            <a:xfrm>
              <a:off x="2679" y="3905"/>
              <a:ext cx="417" cy="87"/>
            </a:xfrm>
            <a:custGeom>
              <a:avLst/>
              <a:gdLst>
                <a:gd name="T0" fmla="*/ 3 w 270"/>
                <a:gd name="T1" fmla="*/ 0 h 56"/>
                <a:gd name="T2" fmla="*/ 8 w 270"/>
                <a:gd name="T3" fmla="*/ 24 h 56"/>
                <a:gd name="T4" fmla="*/ 135 w 270"/>
                <a:gd name="T5" fmla="*/ 56 h 56"/>
                <a:gd name="T6" fmla="*/ 262 w 270"/>
                <a:gd name="T7" fmla="*/ 24 h 56"/>
                <a:gd name="T8" fmla="*/ 267 w 270"/>
                <a:gd name="T9" fmla="*/ 0 h 56"/>
                <a:gd name="T10" fmla="*/ 135 w 270"/>
                <a:gd name="T11" fmla="*/ 22 h 56"/>
                <a:gd name="T12" fmla="*/ 3 w 27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56">
                  <a:moveTo>
                    <a:pt x="3" y="0"/>
                  </a:moveTo>
                  <a:cubicBezTo>
                    <a:pt x="0" y="9"/>
                    <a:pt x="1" y="18"/>
                    <a:pt x="8" y="24"/>
                  </a:cubicBezTo>
                  <a:cubicBezTo>
                    <a:pt x="31" y="43"/>
                    <a:pt x="64" y="56"/>
                    <a:pt x="135" y="56"/>
                  </a:cubicBezTo>
                  <a:cubicBezTo>
                    <a:pt x="206" y="56"/>
                    <a:pt x="239" y="43"/>
                    <a:pt x="262" y="24"/>
                  </a:cubicBezTo>
                  <a:cubicBezTo>
                    <a:pt x="269" y="18"/>
                    <a:pt x="270" y="9"/>
                    <a:pt x="267" y="0"/>
                  </a:cubicBezTo>
                  <a:cubicBezTo>
                    <a:pt x="230" y="15"/>
                    <a:pt x="213" y="22"/>
                    <a:pt x="135" y="22"/>
                  </a:cubicBezTo>
                  <a:cubicBezTo>
                    <a:pt x="57" y="22"/>
                    <a:pt x="40" y="15"/>
                    <a:pt x="3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4"/>
            <p:cNvSpPr/>
            <p:nvPr/>
          </p:nvSpPr>
          <p:spPr bwMode="auto">
            <a:xfrm>
              <a:off x="2733" y="3811"/>
              <a:ext cx="190" cy="84"/>
            </a:xfrm>
            <a:custGeom>
              <a:avLst/>
              <a:gdLst>
                <a:gd name="T0" fmla="*/ 121 w 123"/>
                <a:gd name="T1" fmla="*/ 16 h 54"/>
                <a:gd name="T2" fmla="*/ 65 w 123"/>
                <a:gd name="T3" fmla="*/ 48 h 54"/>
                <a:gd name="T4" fmla="*/ 2 w 123"/>
                <a:gd name="T5" fmla="*/ 38 h 54"/>
                <a:gd name="T6" fmla="*/ 58 w 123"/>
                <a:gd name="T7" fmla="*/ 7 h 54"/>
                <a:gd name="T8" fmla="*/ 121 w 123"/>
                <a:gd name="T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4">
                  <a:moveTo>
                    <a:pt x="121" y="16"/>
                  </a:moveTo>
                  <a:cubicBezTo>
                    <a:pt x="123" y="27"/>
                    <a:pt x="98" y="41"/>
                    <a:pt x="65" y="48"/>
                  </a:cubicBezTo>
                  <a:cubicBezTo>
                    <a:pt x="33" y="54"/>
                    <a:pt x="4" y="50"/>
                    <a:pt x="2" y="38"/>
                  </a:cubicBezTo>
                  <a:cubicBezTo>
                    <a:pt x="0" y="27"/>
                    <a:pt x="25" y="13"/>
                    <a:pt x="58" y="7"/>
                  </a:cubicBezTo>
                  <a:cubicBezTo>
                    <a:pt x="90" y="0"/>
                    <a:pt x="119" y="4"/>
                    <a:pt x="121" y="16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5"/>
            <p:cNvSpPr/>
            <p:nvPr/>
          </p:nvSpPr>
          <p:spPr bwMode="auto">
            <a:xfrm>
              <a:off x="2502" y="3813"/>
              <a:ext cx="771" cy="392"/>
            </a:xfrm>
            <a:custGeom>
              <a:avLst/>
              <a:gdLst>
                <a:gd name="T0" fmla="*/ 488 w 500"/>
                <a:gd name="T1" fmla="*/ 2 h 254"/>
                <a:gd name="T2" fmla="*/ 434 w 500"/>
                <a:gd name="T3" fmla="*/ 48 h 254"/>
                <a:gd name="T4" fmla="*/ 250 w 500"/>
                <a:gd name="T5" fmla="*/ 92 h 254"/>
                <a:gd name="T6" fmla="*/ 66 w 500"/>
                <a:gd name="T7" fmla="*/ 48 h 254"/>
                <a:gd name="T8" fmla="*/ 12 w 500"/>
                <a:gd name="T9" fmla="*/ 2 h 254"/>
                <a:gd name="T10" fmla="*/ 27 w 500"/>
                <a:gd name="T11" fmla="*/ 127 h 254"/>
                <a:gd name="T12" fmla="*/ 106 w 500"/>
                <a:gd name="T13" fmla="*/ 232 h 254"/>
                <a:gd name="T14" fmla="*/ 250 w 500"/>
                <a:gd name="T15" fmla="*/ 254 h 254"/>
                <a:gd name="T16" fmla="*/ 394 w 500"/>
                <a:gd name="T17" fmla="*/ 232 h 254"/>
                <a:gd name="T18" fmla="*/ 473 w 500"/>
                <a:gd name="T19" fmla="*/ 127 h 254"/>
                <a:gd name="T20" fmla="*/ 488 w 500"/>
                <a:gd name="T21" fmla="*/ 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0" h="254">
                  <a:moveTo>
                    <a:pt x="488" y="2"/>
                  </a:moveTo>
                  <a:cubicBezTo>
                    <a:pt x="484" y="0"/>
                    <a:pt x="474" y="21"/>
                    <a:pt x="434" y="48"/>
                  </a:cubicBezTo>
                  <a:cubicBezTo>
                    <a:pt x="394" y="75"/>
                    <a:pt x="354" y="92"/>
                    <a:pt x="250" y="92"/>
                  </a:cubicBezTo>
                  <a:cubicBezTo>
                    <a:pt x="146" y="92"/>
                    <a:pt x="106" y="75"/>
                    <a:pt x="66" y="48"/>
                  </a:cubicBezTo>
                  <a:cubicBezTo>
                    <a:pt x="25" y="21"/>
                    <a:pt x="16" y="0"/>
                    <a:pt x="12" y="2"/>
                  </a:cubicBezTo>
                  <a:cubicBezTo>
                    <a:pt x="7" y="5"/>
                    <a:pt x="0" y="62"/>
                    <a:pt x="27" y="127"/>
                  </a:cubicBezTo>
                  <a:cubicBezTo>
                    <a:pt x="53" y="191"/>
                    <a:pt x="92" y="224"/>
                    <a:pt x="106" y="232"/>
                  </a:cubicBezTo>
                  <a:cubicBezTo>
                    <a:pt x="116" y="239"/>
                    <a:pt x="159" y="254"/>
                    <a:pt x="250" y="254"/>
                  </a:cubicBezTo>
                  <a:cubicBezTo>
                    <a:pt x="341" y="254"/>
                    <a:pt x="384" y="239"/>
                    <a:pt x="394" y="232"/>
                  </a:cubicBezTo>
                  <a:cubicBezTo>
                    <a:pt x="408" y="224"/>
                    <a:pt x="447" y="191"/>
                    <a:pt x="473" y="127"/>
                  </a:cubicBezTo>
                  <a:cubicBezTo>
                    <a:pt x="500" y="62"/>
                    <a:pt x="493" y="5"/>
                    <a:pt x="488" y="2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6"/>
            <p:cNvSpPr>
              <a:spLocks noEditPoints="1"/>
            </p:cNvSpPr>
            <p:nvPr/>
          </p:nvSpPr>
          <p:spPr bwMode="auto">
            <a:xfrm>
              <a:off x="3231" y="3981"/>
              <a:ext cx="11" cy="28"/>
            </a:xfrm>
            <a:custGeom>
              <a:avLst/>
              <a:gdLst>
                <a:gd name="T0" fmla="*/ 0 w 7"/>
                <a:gd name="T1" fmla="*/ 18 h 18"/>
                <a:gd name="T2" fmla="*/ 0 w 7"/>
                <a:gd name="T3" fmla="*/ 18 h 18"/>
                <a:gd name="T4" fmla="*/ 0 w 7"/>
                <a:gd name="T5" fmla="*/ 18 h 18"/>
                <a:gd name="T6" fmla="*/ 7 w 7"/>
                <a:gd name="T7" fmla="*/ 0 h 18"/>
                <a:gd name="T8" fmla="*/ 1 w 7"/>
                <a:gd name="T9" fmla="*/ 17 h 18"/>
                <a:gd name="T10" fmla="*/ 7 w 7"/>
                <a:gd name="T11" fmla="*/ 0 h 18"/>
                <a:gd name="T12" fmla="*/ 7 w 7"/>
                <a:gd name="T13" fmla="*/ 0 h 18"/>
                <a:gd name="T14" fmla="*/ 7 w 7"/>
                <a:gd name="T15" fmla="*/ 0 h 18"/>
                <a:gd name="T16" fmla="*/ 7 w 7"/>
                <a:gd name="T17" fmla="*/ 0 h 18"/>
                <a:gd name="T18" fmla="*/ 7 w 7"/>
                <a:gd name="T19" fmla="*/ 0 h 18"/>
                <a:gd name="T20" fmla="*/ 7 w 7"/>
                <a:gd name="T21" fmla="*/ 0 h 18"/>
                <a:gd name="T22" fmla="*/ 7 w 7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7" y="0"/>
                  </a:moveTo>
                  <a:cubicBezTo>
                    <a:pt x="5" y="6"/>
                    <a:pt x="3" y="12"/>
                    <a:pt x="1" y="17"/>
                  </a:cubicBezTo>
                  <a:cubicBezTo>
                    <a:pt x="3" y="12"/>
                    <a:pt x="5" y="6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7"/>
            <p:cNvSpPr/>
            <p:nvPr/>
          </p:nvSpPr>
          <p:spPr bwMode="auto">
            <a:xfrm>
              <a:off x="2647" y="3902"/>
              <a:ext cx="612" cy="303"/>
            </a:xfrm>
            <a:custGeom>
              <a:avLst/>
              <a:gdLst>
                <a:gd name="T0" fmla="*/ 397 w 397"/>
                <a:gd name="T1" fmla="*/ 0 h 196"/>
                <a:gd name="T2" fmla="*/ 242 w 397"/>
                <a:gd name="T3" fmla="*/ 163 h 196"/>
                <a:gd name="T4" fmla="*/ 134 w 397"/>
                <a:gd name="T5" fmla="*/ 179 h 196"/>
                <a:gd name="T6" fmla="*/ 0 w 397"/>
                <a:gd name="T7" fmla="*/ 165 h 196"/>
                <a:gd name="T8" fmla="*/ 12 w 397"/>
                <a:gd name="T9" fmla="*/ 174 h 196"/>
                <a:gd name="T10" fmla="*/ 156 w 397"/>
                <a:gd name="T11" fmla="*/ 196 h 196"/>
                <a:gd name="T12" fmla="*/ 300 w 397"/>
                <a:gd name="T13" fmla="*/ 174 h 196"/>
                <a:gd name="T14" fmla="*/ 379 w 397"/>
                <a:gd name="T15" fmla="*/ 69 h 196"/>
                <a:gd name="T16" fmla="*/ 379 w 397"/>
                <a:gd name="T17" fmla="*/ 69 h 196"/>
                <a:gd name="T18" fmla="*/ 379 w 397"/>
                <a:gd name="T19" fmla="*/ 69 h 196"/>
                <a:gd name="T20" fmla="*/ 380 w 397"/>
                <a:gd name="T21" fmla="*/ 68 h 196"/>
                <a:gd name="T22" fmla="*/ 386 w 397"/>
                <a:gd name="T23" fmla="*/ 51 h 196"/>
                <a:gd name="T24" fmla="*/ 386 w 397"/>
                <a:gd name="T25" fmla="*/ 51 h 196"/>
                <a:gd name="T26" fmla="*/ 386 w 397"/>
                <a:gd name="T27" fmla="*/ 51 h 196"/>
                <a:gd name="T28" fmla="*/ 386 w 397"/>
                <a:gd name="T29" fmla="*/ 51 h 196"/>
                <a:gd name="T30" fmla="*/ 386 w 397"/>
                <a:gd name="T31" fmla="*/ 51 h 196"/>
                <a:gd name="T32" fmla="*/ 397 w 397"/>
                <a:gd name="T3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7" h="196">
                  <a:moveTo>
                    <a:pt x="397" y="0"/>
                  </a:moveTo>
                  <a:cubicBezTo>
                    <a:pt x="373" y="61"/>
                    <a:pt x="321" y="132"/>
                    <a:pt x="242" y="163"/>
                  </a:cubicBezTo>
                  <a:cubicBezTo>
                    <a:pt x="211" y="174"/>
                    <a:pt x="172" y="179"/>
                    <a:pt x="134" y="179"/>
                  </a:cubicBezTo>
                  <a:cubicBezTo>
                    <a:pt x="84" y="179"/>
                    <a:pt x="33" y="171"/>
                    <a:pt x="0" y="165"/>
                  </a:cubicBezTo>
                  <a:cubicBezTo>
                    <a:pt x="5" y="170"/>
                    <a:pt x="9" y="173"/>
                    <a:pt x="12" y="174"/>
                  </a:cubicBezTo>
                  <a:cubicBezTo>
                    <a:pt x="22" y="181"/>
                    <a:pt x="65" y="196"/>
                    <a:pt x="156" y="196"/>
                  </a:cubicBezTo>
                  <a:cubicBezTo>
                    <a:pt x="247" y="196"/>
                    <a:pt x="290" y="181"/>
                    <a:pt x="300" y="174"/>
                  </a:cubicBezTo>
                  <a:cubicBezTo>
                    <a:pt x="314" y="166"/>
                    <a:pt x="353" y="133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79" y="69"/>
                    <a:pt x="380" y="68"/>
                    <a:pt x="380" y="68"/>
                  </a:cubicBezTo>
                  <a:cubicBezTo>
                    <a:pt x="382" y="63"/>
                    <a:pt x="384" y="57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92" y="32"/>
                    <a:pt x="395" y="15"/>
                    <a:pt x="397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68"/>
            <p:cNvSpPr>
              <a:spLocks noChangeArrowheads="1"/>
            </p:cNvSpPr>
            <p:nvPr/>
          </p:nvSpPr>
          <p:spPr bwMode="auto">
            <a:xfrm>
              <a:off x="4453" y="4114"/>
              <a:ext cx="676" cy="127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508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9"/>
            <p:cNvSpPr/>
            <p:nvPr/>
          </p:nvSpPr>
          <p:spPr bwMode="auto">
            <a:xfrm>
              <a:off x="4421" y="3779"/>
              <a:ext cx="740" cy="248"/>
            </a:xfrm>
            <a:custGeom>
              <a:avLst/>
              <a:gdLst>
                <a:gd name="T0" fmla="*/ 240 w 480"/>
                <a:gd name="T1" fmla="*/ 45 h 161"/>
                <a:gd name="T2" fmla="*/ 2 w 480"/>
                <a:gd name="T3" fmla="*/ 30 h 161"/>
                <a:gd name="T4" fmla="*/ 240 w 480"/>
                <a:gd name="T5" fmla="*/ 161 h 161"/>
                <a:gd name="T6" fmla="*/ 478 w 480"/>
                <a:gd name="T7" fmla="*/ 30 h 161"/>
                <a:gd name="T8" fmla="*/ 240 w 480"/>
                <a:gd name="T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61">
                  <a:moveTo>
                    <a:pt x="240" y="45"/>
                  </a:moveTo>
                  <a:cubicBezTo>
                    <a:pt x="156" y="45"/>
                    <a:pt x="0" y="0"/>
                    <a:pt x="2" y="30"/>
                  </a:cubicBezTo>
                  <a:cubicBezTo>
                    <a:pt x="4" y="64"/>
                    <a:pt x="71" y="161"/>
                    <a:pt x="240" y="161"/>
                  </a:cubicBezTo>
                  <a:cubicBezTo>
                    <a:pt x="409" y="161"/>
                    <a:pt x="476" y="64"/>
                    <a:pt x="478" y="30"/>
                  </a:cubicBezTo>
                  <a:cubicBezTo>
                    <a:pt x="480" y="0"/>
                    <a:pt x="324" y="45"/>
                    <a:pt x="240" y="45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0"/>
            <p:cNvSpPr/>
            <p:nvPr/>
          </p:nvSpPr>
          <p:spPr bwMode="auto">
            <a:xfrm>
              <a:off x="4552" y="3811"/>
              <a:ext cx="478" cy="181"/>
            </a:xfrm>
            <a:custGeom>
              <a:avLst/>
              <a:gdLst>
                <a:gd name="T0" fmla="*/ 155 w 310"/>
                <a:gd name="T1" fmla="*/ 0 h 117"/>
                <a:gd name="T2" fmla="*/ 28 w 310"/>
                <a:gd name="T3" fmla="*/ 85 h 117"/>
                <a:gd name="T4" fmla="*/ 155 w 310"/>
                <a:gd name="T5" fmla="*/ 117 h 117"/>
                <a:gd name="T6" fmla="*/ 282 w 310"/>
                <a:gd name="T7" fmla="*/ 85 h 117"/>
                <a:gd name="T8" fmla="*/ 155 w 310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17">
                  <a:moveTo>
                    <a:pt x="155" y="0"/>
                  </a:moveTo>
                  <a:cubicBezTo>
                    <a:pt x="56" y="0"/>
                    <a:pt x="0" y="61"/>
                    <a:pt x="28" y="85"/>
                  </a:cubicBezTo>
                  <a:cubicBezTo>
                    <a:pt x="51" y="104"/>
                    <a:pt x="84" y="117"/>
                    <a:pt x="155" y="117"/>
                  </a:cubicBezTo>
                  <a:cubicBezTo>
                    <a:pt x="226" y="117"/>
                    <a:pt x="259" y="104"/>
                    <a:pt x="282" y="85"/>
                  </a:cubicBezTo>
                  <a:cubicBezTo>
                    <a:pt x="310" y="61"/>
                    <a:pt x="254" y="0"/>
                    <a:pt x="155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1"/>
            <p:cNvSpPr/>
            <p:nvPr/>
          </p:nvSpPr>
          <p:spPr bwMode="auto">
            <a:xfrm>
              <a:off x="4583" y="3905"/>
              <a:ext cx="416" cy="87"/>
            </a:xfrm>
            <a:custGeom>
              <a:avLst/>
              <a:gdLst>
                <a:gd name="T0" fmla="*/ 3 w 270"/>
                <a:gd name="T1" fmla="*/ 0 h 56"/>
                <a:gd name="T2" fmla="*/ 8 w 270"/>
                <a:gd name="T3" fmla="*/ 24 h 56"/>
                <a:gd name="T4" fmla="*/ 135 w 270"/>
                <a:gd name="T5" fmla="*/ 56 h 56"/>
                <a:gd name="T6" fmla="*/ 262 w 270"/>
                <a:gd name="T7" fmla="*/ 24 h 56"/>
                <a:gd name="T8" fmla="*/ 267 w 270"/>
                <a:gd name="T9" fmla="*/ 0 h 56"/>
                <a:gd name="T10" fmla="*/ 135 w 270"/>
                <a:gd name="T11" fmla="*/ 22 h 56"/>
                <a:gd name="T12" fmla="*/ 3 w 27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56">
                  <a:moveTo>
                    <a:pt x="3" y="0"/>
                  </a:moveTo>
                  <a:cubicBezTo>
                    <a:pt x="0" y="9"/>
                    <a:pt x="1" y="18"/>
                    <a:pt x="8" y="24"/>
                  </a:cubicBezTo>
                  <a:cubicBezTo>
                    <a:pt x="31" y="43"/>
                    <a:pt x="64" y="56"/>
                    <a:pt x="135" y="56"/>
                  </a:cubicBezTo>
                  <a:cubicBezTo>
                    <a:pt x="206" y="56"/>
                    <a:pt x="239" y="43"/>
                    <a:pt x="262" y="24"/>
                  </a:cubicBezTo>
                  <a:cubicBezTo>
                    <a:pt x="269" y="18"/>
                    <a:pt x="270" y="9"/>
                    <a:pt x="267" y="0"/>
                  </a:cubicBezTo>
                  <a:cubicBezTo>
                    <a:pt x="230" y="15"/>
                    <a:pt x="213" y="22"/>
                    <a:pt x="135" y="22"/>
                  </a:cubicBezTo>
                  <a:cubicBezTo>
                    <a:pt x="57" y="22"/>
                    <a:pt x="40" y="15"/>
                    <a:pt x="3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2"/>
            <p:cNvSpPr/>
            <p:nvPr/>
          </p:nvSpPr>
          <p:spPr bwMode="auto">
            <a:xfrm>
              <a:off x="4637" y="3811"/>
              <a:ext cx="190" cy="84"/>
            </a:xfrm>
            <a:custGeom>
              <a:avLst/>
              <a:gdLst>
                <a:gd name="T0" fmla="*/ 121 w 123"/>
                <a:gd name="T1" fmla="*/ 16 h 54"/>
                <a:gd name="T2" fmla="*/ 65 w 123"/>
                <a:gd name="T3" fmla="*/ 48 h 54"/>
                <a:gd name="T4" fmla="*/ 2 w 123"/>
                <a:gd name="T5" fmla="*/ 38 h 54"/>
                <a:gd name="T6" fmla="*/ 58 w 123"/>
                <a:gd name="T7" fmla="*/ 7 h 54"/>
                <a:gd name="T8" fmla="*/ 121 w 123"/>
                <a:gd name="T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4">
                  <a:moveTo>
                    <a:pt x="121" y="16"/>
                  </a:moveTo>
                  <a:cubicBezTo>
                    <a:pt x="123" y="27"/>
                    <a:pt x="98" y="41"/>
                    <a:pt x="65" y="48"/>
                  </a:cubicBezTo>
                  <a:cubicBezTo>
                    <a:pt x="33" y="54"/>
                    <a:pt x="4" y="50"/>
                    <a:pt x="2" y="38"/>
                  </a:cubicBezTo>
                  <a:cubicBezTo>
                    <a:pt x="0" y="27"/>
                    <a:pt x="25" y="13"/>
                    <a:pt x="58" y="7"/>
                  </a:cubicBezTo>
                  <a:cubicBezTo>
                    <a:pt x="90" y="0"/>
                    <a:pt x="119" y="4"/>
                    <a:pt x="121" y="16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3"/>
            <p:cNvSpPr/>
            <p:nvPr/>
          </p:nvSpPr>
          <p:spPr bwMode="auto">
            <a:xfrm>
              <a:off x="4405" y="3813"/>
              <a:ext cx="772" cy="392"/>
            </a:xfrm>
            <a:custGeom>
              <a:avLst/>
              <a:gdLst>
                <a:gd name="T0" fmla="*/ 488 w 500"/>
                <a:gd name="T1" fmla="*/ 2 h 254"/>
                <a:gd name="T2" fmla="*/ 434 w 500"/>
                <a:gd name="T3" fmla="*/ 48 h 254"/>
                <a:gd name="T4" fmla="*/ 250 w 500"/>
                <a:gd name="T5" fmla="*/ 92 h 254"/>
                <a:gd name="T6" fmla="*/ 66 w 500"/>
                <a:gd name="T7" fmla="*/ 48 h 254"/>
                <a:gd name="T8" fmla="*/ 12 w 500"/>
                <a:gd name="T9" fmla="*/ 2 h 254"/>
                <a:gd name="T10" fmla="*/ 27 w 500"/>
                <a:gd name="T11" fmla="*/ 127 h 254"/>
                <a:gd name="T12" fmla="*/ 106 w 500"/>
                <a:gd name="T13" fmla="*/ 232 h 254"/>
                <a:gd name="T14" fmla="*/ 250 w 500"/>
                <a:gd name="T15" fmla="*/ 254 h 254"/>
                <a:gd name="T16" fmla="*/ 394 w 500"/>
                <a:gd name="T17" fmla="*/ 232 h 254"/>
                <a:gd name="T18" fmla="*/ 473 w 500"/>
                <a:gd name="T19" fmla="*/ 127 h 254"/>
                <a:gd name="T20" fmla="*/ 488 w 500"/>
                <a:gd name="T21" fmla="*/ 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0" h="254">
                  <a:moveTo>
                    <a:pt x="488" y="2"/>
                  </a:moveTo>
                  <a:cubicBezTo>
                    <a:pt x="484" y="0"/>
                    <a:pt x="474" y="21"/>
                    <a:pt x="434" y="48"/>
                  </a:cubicBezTo>
                  <a:cubicBezTo>
                    <a:pt x="394" y="75"/>
                    <a:pt x="354" y="92"/>
                    <a:pt x="250" y="92"/>
                  </a:cubicBezTo>
                  <a:cubicBezTo>
                    <a:pt x="146" y="92"/>
                    <a:pt x="106" y="75"/>
                    <a:pt x="66" y="48"/>
                  </a:cubicBezTo>
                  <a:cubicBezTo>
                    <a:pt x="25" y="21"/>
                    <a:pt x="16" y="0"/>
                    <a:pt x="12" y="2"/>
                  </a:cubicBezTo>
                  <a:cubicBezTo>
                    <a:pt x="7" y="5"/>
                    <a:pt x="0" y="62"/>
                    <a:pt x="27" y="127"/>
                  </a:cubicBezTo>
                  <a:cubicBezTo>
                    <a:pt x="53" y="191"/>
                    <a:pt x="92" y="224"/>
                    <a:pt x="106" y="232"/>
                  </a:cubicBezTo>
                  <a:cubicBezTo>
                    <a:pt x="116" y="239"/>
                    <a:pt x="159" y="254"/>
                    <a:pt x="250" y="254"/>
                  </a:cubicBezTo>
                  <a:cubicBezTo>
                    <a:pt x="341" y="254"/>
                    <a:pt x="384" y="239"/>
                    <a:pt x="394" y="232"/>
                  </a:cubicBezTo>
                  <a:cubicBezTo>
                    <a:pt x="408" y="224"/>
                    <a:pt x="447" y="191"/>
                    <a:pt x="473" y="127"/>
                  </a:cubicBezTo>
                  <a:cubicBezTo>
                    <a:pt x="500" y="62"/>
                    <a:pt x="493" y="5"/>
                    <a:pt x="488" y="2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4"/>
            <p:cNvSpPr>
              <a:spLocks noEditPoints="1"/>
            </p:cNvSpPr>
            <p:nvPr/>
          </p:nvSpPr>
          <p:spPr bwMode="auto">
            <a:xfrm>
              <a:off x="5135" y="3966"/>
              <a:ext cx="16" cy="43"/>
            </a:xfrm>
            <a:custGeom>
              <a:avLst/>
              <a:gdLst>
                <a:gd name="T0" fmla="*/ 10 w 10"/>
                <a:gd name="T1" fmla="*/ 1 h 28"/>
                <a:gd name="T2" fmla="*/ 0 w 10"/>
                <a:gd name="T3" fmla="*/ 28 h 28"/>
                <a:gd name="T4" fmla="*/ 10 w 10"/>
                <a:gd name="T5" fmla="*/ 1 h 28"/>
                <a:gd name="T6" fmla="*/ 10 w 10"/>
                <a:gd name="T7" fmla="*/ 0 h 28"/>
                <a:gd name="T8" fmla="*/ 10 w 10"/>
                <a:gd name="T9" fmla="*/ 0 h 28"/>
                <a:gd name="T10" fmla="*/ 10 w 10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8">
                  <a:moveTo>
                    <a:pt x="10" y="1"/>
                  </a:moveTo>
                  <a:cubicBezTo>
                    <a:pt x="7" y="9"/>
                    <a:pt x="4" y="18"/>
                    <a:pt x="0" y="28"/>
                  </a:cubicBezTo>
                  <a:cubicBezTo>
                    <a:pt x="4" y="18"/>
                    <a:pt x="7" y="9"/>
                    <a:pt x="10" y="1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5"/>
            <p:cNvSpPr/>
            <p:nvPr/>
          </p:nvSpPr>
          <p:spPr bwMode="auto">
            <a:xfrm>
              <a:off x="4550" y="3902"/>
              <a:ext cx="613" cy="303"/>
            </a:xfrm>
            <a:custGeom>
              <a:avLst/>
              <a:gdLst>
                <a:gd name="T0" fmla="*/ 397 w 397"/>
                <a:gd name="T1" fmla="*/ 0 h 196"/>
                <a:gd name="T2" fmla="*/ 242 w 397"/>
                <a:gd name="T3" fmla="*/ 163 h 196"/>
                <a:gd name="T4" fmla="*/ 134 w 397"/>
                <a:gd name="T5" fmla="*/ 179 h 196"/>
                <a:gd name="T6" fmla="*/ 0 w 397"/>
                <a:gd name="T7" fmla="*/ 165 h 196"/>
                <a:gd name="T8" fmla="*/ 12 w 397"/>
                <a:gd name="T9" fmla="*/ 174 h 196"/>
                <a:gd name="T10" fmla="*/ 156 w 397"/>
                <a:gd name="T11" fmla="*/ 196 h 196"/>
                <a:gd name="T12" fmla="*/ 300 w 397"/>
                <a:gd name="T13" fmla="*/ 174 h 196"/>
                <a:gd name="T14" fmla="*/ 379 w 397"/>
                <a:gd name="T15" fmla="*/ 69 h 196"/>
                <a:gd name="T16" fmla="*/ 379 w 397"/>
                <a:gd name="T17" fmla="*/ 69 h 196"/>
                <a:gd name="T18" fmla="*/ 389 w 397"/>
                <a:gd name="T19" fmla="*/ 42 h 196"/>
                <a:gd name="T20" fmla="*/ 389 w 397"/>
                <a:gd name="T21" fmla="*/ 41 h 196"/>
                <a:gd name="T22" fmla="*/ 389 w 397"/>
                <a:gd name="T23" fmla="*/ 41 h 196"/>
                <a:gd name="T24" fmla="*/ 397 w 397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196">
                  <a:moveTo>
                    <a:pt x="397" y="0"/>
                  </a:moveTo>
                  <a:cubicBezTo>
                    <a:pt x="373" y="61"/>
                    <a:pt x="321" y="132"/>
                    <a:pt x="242" y="163"/>
                  </a:cubicBezTo>
                  <a:cubicBezTo>
                    <a:pt x="211" y="174"/>
                    <a:pt x="172" y="179"/>
                    <a:pt x="134" y="179"/>
                  </a:cubicBezTo>
                  <a:cubicBezTo>
                    <a:pt x="84" y="179"/>
                    <a:pt x="33" y="171"/>
                    <a:pt x="0" y="165"/>
                  </a:cubicBezTo>
                  <a:cubicBezTo>
                    <a:pt x="5" y="170"/>
                    <a:pt x="9" y="173"/>
                    <a:pt x="12" y="174"/>
                  </a:cubicBezTo>
                  <a:cubicBezTo>
                    <a:pt x="22" y="181"/>
                    <a:pt x="65" y="196"/>
                    <a:pt x="156" y="196"/>
                  </a:cubicBezTo>
                  <a:cubicBezTo>
                    <a:pt x="247" y="196"/>
                    <a:pt x="290" y="181"/>
                    <a:pt x="300" y="174"/>
                  </a:cubicBezTo>
                  <a:cubicBezTo>
                    <a:pt x="314" y="166"/>
                    <a:pt x="353" y="133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83" y="59"/>
                    <a:pt x="386" y="50"/>
                    <a:pt x="389" y="42"/>
                  </a:cubicBezTo>
                  <a:cubicBezTo>
                    <a:pt x="389" y="41"/>
                    <a:pt x="389" y="41"/>
                    <a:pt x="389" y="41"/>
                  </a:cubicBezTo>
                  <a:cubicBezTo>
                    <a:pt x="389" y="41"/>
                    <a:pt x="389" y="41"/>
                    <a:pt x="389" y="41"/>
                  </a:cubicBezTo>
                  <a:cubicBezTo>
                    <a:pt x="393" y="27"/>
                    <a:pt x="396" y="13"/>
                    <a:pt x="397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10" name="图片 109"/>
          <p:cNvPicPr>
            <a:picLocks noChangeAspect="1"/>
          </p:cNvPicPr>
          <p:nvPr/>
        </p:nvPicPr>
        <p:blipFill rotWithShape="1">
          <a:blip r:embed="rId8"/>
          <a:srcRect l="39670" t="38133"/>
          <a:stretch>
            <a:fillRect/>
          </a:stretch>
        </p:blipFill>
        <p:spPr>
          <a:xfrm>
            <a:off x="-413" y="850"/>
            <a:ext cx="4115885" cy="3220526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 rotWithShape="1">
          <a:blip r:embed="rId8"/>
          <a:srcRect l="39670" t="38133"/>
          <a:stretch>
            <a:fillRect/>
          </a:stretch>
        </p:blipFill>
        <p:spPr>
          <a:xfrm flipH="1">
            <a:off x="8050715" y="850"/>
            <a:ext cx="4123396" cy="3220526"/>
          </a:xfrm>
          <a:prstGeom prst="rect">
            <a:avLst/>
          </a:prstGeom>
        </p:spPr>
      </p:pic>
      <p:sp>
        <p:nvSpPr>
          <p:cNvPr id="125" name="任意多边形: 形状 124"/>
          <p:cNvSpPr/>
          <p:nvPr/>
        </p:nvSpPr>
        <p:spPr>
          <a:xfrm flipV="1">
            <a:off x="4957641" y="1437094"/>
            <a:ext cx="170055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FFFF00">
                  <a:alpha val="61000"/>
                </a:srgbClr>
              </a:gs>
              <a:gs pos="0">
                <a:schemeClr val="accent4">
                  <a:lumMod val="75000"/>
                  <a:alpha val="42000"/>
                </a:schemeClr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4" name="文本框 113"/>
          <p:cNvSpPr txBox="1"/>
          <p:nvPr/>
        </p:nvSpPr>
        <p:spPr>
          <a:xfrm>
            <a:off x="5202518" y="95280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100000">
                      <a:srgbClr val="DCC269"/>
                    </a:gs>
                    <a:gs pos="55000">
                      <a:srgbClr val="FCF7DA"/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目录</a:t>
            </a:r>
            <a:endParaRPr lang="zh-CN" altLang="en-US" sz="5400" dirty="0">
              <a:gradFill>
                <a:gsLst>
                  <a:gs pos="100000">
                    <a:srgbClr val="DCC269"/>
                  </a:gs>
                  <a:gs pos="55000">
                    <a:srgbClr val="FCF7DA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133356" y="1966802"/>
            <a:ext cx="5461420" cy="956111"/>
            <a:chOff x="3133356" y="2347855"/>
            <a:chExt cx="5461420" cy="956111"/>
          </a:xfrm>
        </p:grpSpPr>
        <p:sp>
          <p:nvSpPr>
            <p:cNvPr id="145" name="任意多边形: 形状 144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3133356" y="2513574"/>
              <a:ext cx="1714500" cy="790392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100000">
                  <a:srgbClr val="FFFF00"/>
                </a:gs>
                <a:gs pos="0">
                  <a:srgbClr val="E94F0C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74276" y="2737826"/>
              <a:ext cx="2483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3350356" y="2347855"/>
              <a:ext cx="84350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DF0012"/>
                  </a:solidFill>
                  <a:latin typeface="Berlin Sans FB Demi" panose="020E0802020502020306" pitchFamily="34" charset="0"/>
                  <a:ea typeface="演示春风楷" panose="00000500000000000000" pitchFamily="2" charset="-122"/>
                </a:rPr>
                <a:t>01</a:t>
              </a:r>
              <a:endParaRPr lang="zh-CN" altLang="en-US" sz="5400" dirty="0">
                <a:solidFill>
                  <a:srgbClr val="DF0012"/>
                </a:solidFill>
                <a:latin typeface="Berlin Sans FB Demi" panose="020E0802020502020306" pitchFamily="34" charset="0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3133356" y="3033931"/>
            <a:ext cx="5461420" cy="956111"/>
            <a:chOff x="3133356" y="2347855"/>
            <a:chExt cx="5461420" cy="956111"/>
          </a:xfrm>
        </p:grpSpPr>
        <p:sp>
          <p:nvSpPr>
            <p:cNvPr id="182" name="任意多边形: 形状 181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3133356" y="2513574"/>
              <a:ext cx="1714500" cy="790392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100000">
                  <a:srgbClr val="FFFF00"/>
                </a:gs>
                <a:gs pos="0">
                  <a:srgbClr val="E73D0E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4" name="文本框 183"/>
            <p:cNvSpPr txBox="1"/>
            <p:nvPr/>
          </p:nvSpPr>
          <p:spPr>
            <a:xfrm>
              <a:off x="4874276" y="2737826"/>
              <a:ext cx="2483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3350356" y="2347855"/>
              <a:ext cx="97815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DF0012"/>
                  </a:solidFill>
                  <a:latin typeface="Berlin Sans FB Demi" panose="020E0802020502020306" pitchFamily="34" charset="0"/>
                  <a:ea typeface="演示春风楷" panose="00000500000000000000" pitchFamily="2" charset="-122"/>
                </a:rPr>
                <a:t>02</a:t>
              </a:r>
              <a:endParaRPr lang="zh-CN" altLang="en-US" sz="5400" dirty="0">
                <a:solidFill>
                  <a:srgbClr val="DF0012"/>
                </a:solidFill>
                <a:latin typeface="Berlin Sans FB Demi" panose="020E0802020502020306" pitchFamily="34" charset="0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3133356" y="4101060"/>
            <a:ext cx="5461420" cy="956111"/>
            <a:chOff x="3133356" y="2347855"/>
            <a:chExt cx="5461420" cy="956111"/>
          </a:xfrm>
        </p:grpSpPr>
        <p:sp>
          <p:nvSpPr>
            <p:cNvPr id="187" name="任意多边形: 形状 186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3133356" y="2513574"/>
              <a:ext cx="1714500" cy="790392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100000">
                  <a:srgbClr val="FFFF00"/>
                </a:gs>
                <a:gs pos="0">
                  <a:srgbClr val="E4260F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4874276" y="2737826"/>
              <a:ext cx="2483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3350356" y="2347855"/>
              <a:ext cx="95731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DF0012"/>
                  </a:solidFill>
                  <a:latin typeface="Berlin Sans FB Demi" panose="020E0802020502020306" pitchFamily="34" charset="0"/>
                  <a:ea typeface="演示春风楷" panose="00000500000000000000" pitchFamily="2" charset="-122"/>
                </a:rPr>
                <a:t>03</a:t>
              </a:r>
              <a:endParaRPr lang="zh-CN" altLang="en-US" sz="5400" dirty="0">
                <a:solidFill>
                  <a:srgbClr val="DF0012"/>
                </a:solidFill>
                <a:latin typeface="Berlin Sans FB Demi" panose="020E0802020502020306" pitchFamily="34" charset="0"/>
                <a:ea typeface="演示春风楷" panose="00000500000000000000" pitchFamily="2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-148834" y="-5099955"/>
            <a:ext cx="619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图片 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9631" y="4791622"/>
            <a:ext cx="2204411" cy="2056606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 rotWithShape="1">
          <a:blip r:embed="rId4"/>
          <a:srcRect t="28713"/>
          <a:stretch>
            <a:fillRect/>
          </a:stretch>
        </p:blipFill>
        <p:spPr>
          <a:xfrm>
            <a:off x="152400" y="850"/>
            <a:ext cx="12192000" cy="19418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/>
          <a:srcRect b="4740"/>
          <a:stretch>
            <a:fillRect/>
          </a:stretch>
        </p:blipFill>
        <p:spPr>
          <a:xfrm>
            <a:off x="0" y="4549850"/>
            <a:ext cx="12192000" cy="2312334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169" y="347663"/>
            <a:ext cx="11072812" cy="6512429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4536" y="1142995"/>
            <a:ext cx="1524003" cy="1524003"/>
          </a:xfrm>
          <a:prstGeom prst="rect">
            <a:avLst/>
          </a:prstGeom>
        </p:spPr>
      </p:pic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7370813" y="3877340"/>
            <a:ext cx="4246563" cy="2667001"/>
            <a:chOff x="2502" y="2561"/>
            <a:chExt cx="2675" cy="1680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4" y="2562"/>
              <a:ext cx="2652" cy="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4260" y="3081"/>
              <a:ext cx="249" cy="435"/>
            </a:xfrm>
            <a:custGeom>
              <a:avLst/>
              <a:gdLst>
                <a:gd name="T0" fmla="*/ 0 w 161"/>
                <a:gd name="T1" fmla="*/ 244 h 282"/>
                <a:gd name="T2" fmla="*/ 32 w 161"/>
                <a:gd name="T3" fmla="*/ 155 h 282"/>
                <a:gd name="T4" fmla="*/ 78 w 161"/>
                <a:gd name="T5" fmla="*/ 20 h 282"/>
                <a:gd name="T6" fmla="*/ 153 w 161"/>
                <a:gd name="T7" fmla="*/ 34 h 282"/>
                <a:gd name="T8" fmla="*/ 126 w 161"/>
                <a:gd name="T9" fmla="*/ 78 h 282"/>
                <a:gd name="T10" fmla="*/ 90 w 161"/>
                <a:gd name="T11" fmla="*/ 150 h 282"/>
                <a:gd name="T12" fmla="*/ 57 w 161"/>
                <a:gd name="T13" fmla="*/ 282 h 282"/>
                <a:gd name="T14" fmla="*/ 0 w 161"/>
                <a:gd name="T15" fmla="*/ 24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282">
                  <a:moveTo>
                    <a:pt x="0" y="244"/>
                  </a:moveTo>
                  <a:cubicBezTo>
                    <a:pt x="0" y="244"/>
                    <a:pt x="34" y="204"/>
                    <a:pt x="32" y="155"/>
                  </a:cubicBezTo>
                  <a:cubicBezTo>
                    <a:pt x="30" y="106"/>
                    <a:pt x="47" y="39"/>
                    <a:pt x="78" y="20"/>
                  </a:cubicBezTo>
                  <a:cubicBezTo>
                    <a:pt x="108" y="0"/>
                    <a:pt x="146" y="9"/>
                    <a:pt x="153" y="34"/>
                  </a:cubicBezTo>
                  <a:cubicBezTo>
                    <a:pt x="161" y="59"/>
                    <a:pt x="147" y="73"/>
                    <a:pt x="126" y="78"/>
                  </a:cubicBezTo>
                  <a:cubicBezTo>
                    <a:pt x="106" y="84"/>
                    <a:pt x="92" y="109"/>
                    <a:pt x="90" y="150"/>
                  </a:cubicBezTo>
                  <a:cubicBezTo>
                    <a:pt x="88" y="191"/>
                    <a:pt x="93" y="239"/>
                    <a:pt x="57" y="282"/>
                  </a:cubicBezTo>
                  <a:lnTo>
                    <a:pt x="0" y="244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4321" y="3164"/>
              <a:ext cx="91" cy="82"/>
            </a:xfrm>
            <a:custGeom>
              <a:avLst/>
              <a:gdLst>
                <a:gd name="T0" fmla="*/ 29 w 59"/>
                <a:gd name="T1" fmla="*/ 11 h 53"/>
                <a:gd name="T2" fmla="*/ 12 w 59"/>
                <a:gd name="T3" fmla="*/ 0 h 53"/>
                <a:gd name="T4" fmla="*/ 0 w 59"/>
                <a:gd name="T5" fmla="*/ 35 h 53"/>
                <a:gd name="T6" fmla="*/ 7 w 59"/>
                <a:gd name="T7" fmla="*/ 39 h 53"/>
                <a:gd name="T8" fmla="*/ 53 w 59"/>
                <a:gd name="T9" fmla="*/ 46 h 53"/>
                <a:gd name="T10" fmla="*/ 57 w 59"/>
                <a:gd name="T11" fmla="*/ 30 h 53"/>
                <a:gd name="T12" fmla="*/ 29 w 59"/>
                <a:gd name="T13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3">
                  <a:moveTo>
                    <a:pt x="29" y="11"/>
                  </a:moveTo>
                  <a:cubicBezTo>
                    <a:pt x="23" y="8"/>
                    <a:pt x="17" y="4"/>
                    <a:pt x="12" y="0"/>
                  </a:cubicBezTo>
                  <a:cubicBezTo>
                    <a:pt x="7" y="10"/>
                    <a:pt x="3" y="22"/>
                    <a:pt x="0" y="35"/>
                  </a:cubicBezTo>
                  <a:cubicBezTo>
                    <a:pt x="3" y="36"/>
                    <a:pt x="5" y="38"/>
                    <a:pt x="7" y="39"/>
                  </a:cubicBezTo>
                  <a:cubicBezTo>
                    <a:pt x="21" y="47"/>
                    <a:pt x="38" y="53"/>
                    <a:pt x="53" y="46"/>
                  </a:cubicBezTo>
                  <a:cubicBezTo>
                    <a:pt x="59" y="43"/>
                    <a:pt x="59" y="35"/>
                    <a:pt x="57" y="30"/>
                  </a:cubicBezTo>
                  <a:cubicBezTo>
                    <a:pt x="52" y="19"/>
                    <a:pt x="39" y="15"/>
                    <a:pt x="29" y="11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4378" y="3081"/>
              <a:ext cx="129" cy="119"/>
            </a:xfrm>
            <a:custGeom>
              <a:avLst/>
              <a:gdLst>
                <a:gd name="T0" fmla="*/ 77 w 84"/>
                <a:gd name="T1" fmla="*/ 34 h 77"/>
                <a:gd name="T2" fmla="*/ 2 w 84"/>
                <a:gd name="T3" fmla="*/ 20 h 77"/>
                <a:gd name="T4" fmla="*/ 0 w 84"/>
                <a:gd name="T5" fmla="*/ 21 h 77"/>
                <a:gd name="T6" fmla="*/ 55 w 84"/>
                <a:gd name="T7" fmla="*/ 77 h 77"/>
                <a:gd name="T8" fmla="*/ 77 w 84"/>
                <a:gd name="T9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77">
                  <a:moveTo>
                    <a:pt x="77" y="34"/>
                  </a:moveTo>
                  <a:cubicBezTo>
                    <a:pt x="70" y="9"/>
                    <a:pt x="32" y="0"/>
                    <a:pt x="2" y="20"/>
                  </a:cubicBezTo>
                  <a:cubicBezTo>
                    <a:pt x="1" y="20"/>
                    <a:pt x="0" y="21"/>
                    <a:pt x="0" y="21"/>
                  </a:cubicBezTo>
                  <a:cubicBezTo>
                    <a:pt x="19" y="24"/>
                    <a:pt x="47" y="35"/>
                    <a:pt x="55" y="77"/>
                  </a:cubicBezTo>
                  <a:cubicBezTo>
                    <a:pt x="73" y="71"/>
                    <a:pt x="84" y="57"/>
                    <a:pt x="77" y="3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4310" y="3271"/>
              <a:ext cx="72" cy="71"/>
            </a:xfrm>
            <a:custGeom>
              <a:avLst/>
              <a:gdLst>
                <a:gd name="T0" fmla="*/ 14 w 47"/>
                <a:gd name="T1" fmla="*/ 6 h 46"/>
                <a:gd name="T2" fmla="*/ 1 w 47"/>
                <a:gd name="T3" fmla="*/ 0 h 46"/>
                <a:gd name="T4" fmla="*/ 0 w 47"/>
                <a:gd name="T5" fmla="*/ 32 h 46"/>
                <a:gd name="T6" fmla="*/ 0 w 47"/>
                <a:gd name="T7" fmla="*/ 38 h 46"/>
                <a:gd name="T8" fmla="*/ 41 w 47"/>
                <a:gd name="T9" fmla="*/ 38 h 46"/>
                <a:gd name="T10" fmla="*/ 44 w 47"/>
                <a:gd name="T11" fmla="*/ 22 h 46"/>
                <a:gd name="T12" fmla="*/ 14 w 47"/>
                <a:gd name="T1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6">
                  <a:moveTo>
                    <a:pt x="14" y="6"/>
                  </a:moveTo>
                  <a:cubicBezTo>
                    <a:pt x="10" y="5"/>
                    <a:pt x="5" y="2"/>
                    <a:pt x="1" y="0"/>
                  </a:cubicBezTo>
                  <a:cubicBezTo>
                    <a:pt x="0" y="11"/>
                    <a:pt x="0" y="22"/>
                    <a:pt x="0" y="32"/>
                  </a:cubicBezTo>
                  <a:cubicBezTo>
                    <a:pt x="0" y="34"/>
                    <a:pt x="0" y="36"/>
                    <a:pt x="0" y="38"/>
                  </a:cubicBezTo>
                  <a:cubicBezTo>
                    <a:pt x="13" y="44"/>
                    <a:pt x="29" y="46"/>
                    <a:pt x="41" y="38"/>
                  </a:cubicBezTo>
                  <a:cubicBezTo>
                    <a:pt x="47" y="35"/>
                    <a:pt x="47" y="27"/>
                    <a:pt x="44" y="22"/>
                  </a:cubicBezTo>
                  <a:cubicBezTo>
                    <a:pt x="38" y="12"/>
                    <a:pt x="25" y="9"/>
                    <a:pt x="14" y="6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4287" y="3365"/>
              <a:ext cx="81" cy="74"/>
            </a:xfrm>
            <a:custGeom>
              <a:avLst/>
              <a:gdLst>
                <a:gd name="T0" fmla="*/ 23 w 53"/>
                <a:gd name="T1" fmla="*/ 6 h 48"/>
                <a:gd name="T2" fmla="*/ 12 w 53"/>
                <a:gd name="T3" fmla="*/ 0 h 48"/>
                <a:gd name="T4" fmla="*/ 0 w 53"/>
                <a:gd name="T5" fmla="*/ 34 h 48"/>
                <a:gd name="T6" fmla="*/ 1 w 53"/>
                <a:gd name="T7" fmla="*/ 35 h 48"/>
                <a:gd name="T8" fmla="*/ 47 w 53"/>
                <a:gd name="T9" fmla="*/ 41 h 48"/>
                <a:gd name="T10" fmla="*/ 51 w 53"/>
                <a:gd name="T11" fmla="*/ 25 h 48"/>
                <a:gd name="T12" fmla="*/ 23 w 53"/>
                <a:gd name="T13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8">
                  <a:moveTo>
                    <a:pt x="23" y="6"/>
                  </a:moveTo>
                  <a:cubicBezTo>
                    <a:pt x="19" y="5"/>
                    <a:pt x="16" y="3"/>
                    <a:pt x="12" y="0"/>
                  </a:cubicBezTo>
                  <a:cubicBezTo>
                    <a:pt x="10" y="13"/>
                    <a:pt x="5" y="24"/>
                    <a:pt x="0" y="34"/>
                  </a:cubicBezTo>
                  <a:cubicBezTo>
                    <a:pt x="0" y="34"/>
                    <a:pt x="1" y="34"/>
                    <a:pt x="1" y="35"/>
                  </a:cubicBezTo>
                  <a:cubicBezTo>
                    <a:pt x="15" y="43"/>
                    <a:pt x="32" y="48"/>
                    <a:pt x="47" y="41"/>
                  </a:cubicBezTo>
                  <a:cubicBezTo>
                    <a:pt x="53" y="38"/>
                    <a:pt x="53" y="31"/>
                    <a:pt x="51" y="25"/>
                  </a:cubicBezTo>
                  <a:cubicBezTo>
                    <a:pt x="46" y="15"/>
                    <a:pt x="33" y="11"/>
                    <a:pt x="23" y="6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10"/>
            <p:cNvSpPr>
              <a:spLocks noChangeArrowheads="1"/>
            </p:cNvSpPr>
            <p:nvPr/>
          </p:nvSpPr>
          <p:spPr bwMode="auto">
            <a:xfrm>
              <a:off x="3241" y="4006"/>
              <a:ext cx="1215" cy="201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762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3349" y="3170"/>
              <a:ext cx="981" cy="388"/>
            </a:xfrm>
            <a:custGeom>
              <a:avLst/>
              <a:gdLst>
                <a:gd name="T0" fmla="*/ 603 w 636"/>
                <a:gd name="T1" fmla="*/ 96 h 251"/>
                <a:gd name="T2" fmla="*/ 458 w 636"/>
                <a:gd name="T3" fmla="*/ 4 h 251"/>
                <a:gd name="T4" fmla="*/ 318 w 636"/>
                <a:gd name="T5" fmla="*/ 0 h 251"/>
                <a:gd name="T6" fmla="*/ 178 w 636"/>
                <a:gd name="T7" fmla="*/ 4 h 251"/>
                <a:gd name="T8" fmla="*/ 33 w 636"/>
                <a:gd name="T9" fmla="*/ 96 h 251"/>
                <a:gd name="T10" fmla="*/ 0 w 636"/>
                <a:gd name="T11" fmla="*/ 251 h 251"/>
                <a:gd name="T12" fmla="*/ 636 w 636"/>
                <a:gd name="T13" fmla="*/ 251 h 251"/>
                <a:gd name="T14" fmla="*/ 603 w 636"/>
                <a:gd name="T15" fmla="*/ 9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6" h="251">
                  <a:moveTo>
                    <a:pt x="603" y="96"/>
                  </a:moveTo>
                  <a:cubicBezTo>
                    <a:pt x="574" y="41"/>
                    <a:pt x="513" y="0"/>
                    <a:pt x="458" y="4"/>
                  </a:cubicBezTo>
                  <a:cubicBezTo>
                    <a:pt x="426" y="6"/>
                    <a:pt x="347" y="0"/>
                    <a:pt x="318" y="0"/>
                  </a:cubicBezTo>
                  <a:cubicBezTo>
                    <a:pt x="289" y="0"/>
                    <a:pt x="210" y="6"/>
                    <a:pt x="178" y="4"/>
                  </a:cubicBezTo>
                  <a:cubicBezTo>
                    <a:pt x="123" y="0"/>
                    <a:pt x="62" y="41"/>
                    <a:pt x="33" y="96"/>
                  </a:cubicBezTo>
                  <a:cubicBezTo>
                    <a:pt x="3" y="151"/>
                    <a:pt x="0" y="251"/>
                    <a:pt x="0" y="251"/>
                  </a:cubicBezTo>
                  <a:cubicBezTo>
                    <a:pt x="636" y="251"/>
                    <a:pt x="636" y="251"/>
                    <a:pt x="636" y="251"/>
                  </a:cubicBezTo>
                  <a:cubicBezTo>
                    <a:pt x="636" y="251"/>
                    <a:pt x="633" y="151"/>
                    <a:pt x="603" y="96"/>
                  </a:cubicBezTo>
                  <a:close/>
                </a:path>
              </a:pathLst>
            </a:custGeom>
            <a:solidFill>
              <a:srgbClr val="FE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3736" y="3200"/>
              <a:ext cx="207" cy="357"/>
            </a:xfrm>
            <a:custGeom>
              <a:avLst/>
              <a:gdLst>
                <a:gd name="T0" fmla="*/ 119 w 134"/>
                <a:gd name="T1" fmla="*/ 139 h 231"/>
                <a:gd name="T2" fmla="*/ 105 w 134"/>
                <a:gd name="T3" fmla="*/ 148 h 231"/>
                <a:gd name="T4" fmla="*/ 72 w 134"/>
                <a:gd name="T5" fmla="*/ 148 h 231"/>
                <a:gd name="T6" fmla="*/ 72 w 134"/>
                <a:gd name="T7" fmla="*/ 115 h 231"/>
                <a:gd name="T8" fmla="*/ 107 w 134"/>
                <a:gd name="T9" fmla="*/ 115 h 231"/>
                <a:gd name="T10" fmla="*/ 119 w 134"/>
                <a:gd name="T11" fmla="*/ 121 h 231"/>
                <a:gd name="T12" fmla="*/ 134 w 134"/>
                <a:gd name="T13" fmla="*/ 107 h 231"/>
                <a:gd name="T14" fmla="*/ 119 w 134"/>
                <a:gd name="T15" fmla="*/ 92 h 231"/>
                <a:gd name="T16" fmla="*/ 105 w 134"/>
                <a:gd name="T17" fmla="*/ 101 h 231"/>
                <a:gd name="T18" fmla="*/ 72 w 134"/>
                <a:gd name="T19" fmla="*/ 101 h 231"/>
                <a:gd name="T20" fmla="*/ 72 w 134"/>
                <a:gd name="T21" fmla="*/ 0 h 231"/>
                <a:gd name="T22" fmla="*/ 62 w 134"/>
                <a:gd name="T23" fmla="*/ 0 h 231"/>
                <a:gd name="T24" fmla="*/ 62 w 134"/>
                <a:gd name="T25" fmla="*/ 101 h 231"/>
                <a:gd name="T26" fmla="*/ 29 w 134"/>
                <a:gd name="T27" fmla="*/ 101 h 231"/>
                <a:gd name="T28" fmla="*/ 15 w 134"/>
                <a:gd name="T29" fmla="*/ 92 h 231"/>
                <a:gd name="T30" fmla="*/ 0 w 134"/>
                <a:gd name="T31" fmla="*/ 107 h 231"/>
                <a:gd name="T32" fmla="*/ 15 w 134"/>
                <a:gd name="T33" fmla="*/ 121 h 231"/>
                <a:gd name="T34" fmla="*/ 27 w 134"/>
                <a:gd name="T35" fmla="*/ 115 h 231"/>
                <a:gd name="T36" fmla="*/ 62 w 134"/>
                <a:gd name="T37" fmla="*/ 115 h 231"/>
                <a:gd name="T38" fmla="*/ 62 w 134"/>
                <a:gd name="T39" fmla="*/ 148 h 231"/>
                <a:gd name="T40" fmla="*/ 29 w 134"/>
                <a:gd name="T41" fmla="*/ 148 h 231"/>
                <a:gd name="T42" fmla="*/ 15 w 134"/>
                <a:gd name="T43" fmla="*/ 139 h 231"/>
                <a:gd name="T44" fmla="*/ 0 w 134"/>
                <a:gd name="T45" fmla="*/ 153 h 231"/>
                <a:gd name="T46" fmla="*/ 15 w 134"/>
                <a:gd name="T47" fmla="*/ 168 h 231"/>
                <a:gd name="T48" fmla="*/ 27 w 134"/>
                <a:gd name="T49" fmla="*/ 161 h 231"/>
                <a:gd name="T50" fmla="*/ 62 w 134"/>
                <a:gd name="T51" fmla="*/ 161 h 231"/>
                <a:gd name="T52" fmla="*/ 62 w 134"/>
                <a:gd name="T53" fmla="*/ 231 h 231"/>
                <a:gd name="T54" fmla="*/ 72 w 134"/>
                <a:gd name="T55" fmla="*/ 231 h 231"/>
                <a:gd name="T56" fmla="*/ 72 w 134"/>
                <a:gd name="T57" fmla="*/ 161 h 231"/>
                <a:gd name="T58" fmla="*/ 107 w 134"/>
                <a:gd name="T59" fmla="*/ 161 h 231"/>
                <a:gd name="T60" fmla="*/ 119 w 134"/>
                <a:gd name="T61" fmla="*/ 168 h 231"/>
                <a:gd name="T62" fmla="*/ 134 w 134"/>
                <a:gd name="T63" fmla="*/ 153 h 231"/>
                <a:gd name="T64" fmla="*/ 119 w 134"/>
                <a:gd name="T65" fmla="*/ 13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231">
                  <a:moveTo>
                    <a:pt x="119" y="139"/>
                  </a:moveTo>
                  <a:cubicBezTo>
                    <a:pt x="113" y="139"/>
                    <a:pt x="108" y="143"/>
                    <a:pt x="105" y="14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9" y="119"/>
                    <a:pt x="114" y="121"/>
                    <a:pt x="119" y="121"/>
                  </a:cubicBezTo>
                  <a:cubicBezTo>
                    <a:pt x="127" y="121"/>
                    <a:pt x="134" y="115"/>
                    <a:pt x="134" y="107"/>
                  </a:cubicBezTo>
                  <a:cubicBezTo>
                    <a:pt x="134" y="99"/>
                    <a:pt x="127" y="92"/>
                    <a:pt x="119" y="92"/>
                  </a:cubicBezTo>
                  <a:cubicBezTo>
                    <a:pt x="113" y="92"/>
                    <a:pt x="108" y="96"/>
                    <a:pt x="105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6" y="96"/>
                    <a:pt x="21" y="92"/>
                    <a:pt x="15" y="92"/>
                  </a:cubicBezTo>
                  <a:cubicBezTo>
                    <a:pt x="7" y="92"/>
                    <a:pt x="0" y="99"/>
                    <a:pt x="0" y="107"/>
                  </a:cubicBezTo>
                  <a:cubicBezTo>
                    <a:pt x="0" y="115"/>
                    <a:pt x="7" y="121"/>
                    <a:pt x="15" y="121"/>
                  </a:cubicBezTo>
                  <a:cubicBezTo>
                    <a:pt x="20" y="121"/>
                    <a:pt x="25" y="119"/>
                    <a:pt x="27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6" y="143"/>
                    <a:pt x="21" y="139"/>
                    <a:pt x="15" y="139"/>
                  </a:cubicBezTo>
                  <a:cubicBezTo>
                    <a:pt x="7" y="139"/>
                    <a:pt x="0" y="145"/>
                    <a:pt x="0" y="153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20" y="168"/>
                    <a:pt x="25" y="165"/>
                    <a:pt x="27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231"/>
                    <a:pt x="62" y="231"/>
                    <a:pt x="62" y="231"/>
                  </a:cubicBezTo>
                  <a:cubicBezTo>
                    <a:pt x="72" y="231"/>
                    <a:pt x="72" y="231"/>
                    <a:pt x="72" y="231"/>
                  </a:cubicBezTo>
                  <a:cubicBezTo>
                    <a:pt x="72" y="161"/>
                    <a:pt x="72" y="161"/>
                    <a:pt x="72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9" y="165"/>
                    <a:pt x="114" y="168"/>
                    <a:pt x="119" y="168"/>
                  </a:cubicBezTo>
                  <a:cubicBezTo>
                    <a:pt x="127" y="168"/>
                    <a:pt x="134" y="161"/>
                    <a:pt x="134" y="153"/>
                  </a:cubicBezTo>
                  <a:cubicBezTo>
                    <a:pt x="134" y="145"/>
                    <a:pt x="127" y="139"/>
                    <a:pt x="119" y="139"/>
                  </a:cubicBezTo>
                  <a:close/>
                </a:path>
              </a:pathLst>
            </a:custGeom>
            <a:solidFill>
              <a:srgbClr val="812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506" y="2645"/>
              <a:ext cx="185" cy="212"/>
            </a:xfrm>
            <a:custGeom>
              <a:avLst/>
              <a:gdLst>
                <a:gd name="T0" fmla="*/ 120 w 120"/>
                <a:gd name="T1" fmla="*/ 81 h 137"/>
                <a:gd name="T2" fmla="*/ 58 w 120"/>
                <a:gd name="T3" fmla="*/ 5 h 137"/>
                <a:gd name="T4" fmla="*/ 18 w 120"/>
                <a:gd name="T5" fmla="*/ 104 h 137"/>
                <a:gd name="T6" fmla="*/ 93 w 120"/>
                <a:gd name="T7" fmla="*/ 137 h 137"/>
                <a:gd name="T8" fmla="*/ 120 w 120"/>
                <a:gd name="T9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37">
                  <a:moveTo>
                    <a:pt x="120" y="81"/>
                  </a:moveTo>
                  <a:cubicBezTo>
                    <a:pt x="120" y="81"/>
                    <a:pt x="106" y="0"/>
                    <a:pt x="58" y="5"/>
                  </a:cubicBezTo>
                  <a:cubicBezTo>
                    <a:pt x="10" y="9"/>
                    <a:pt x="0" y="75"/>
                    <a:pt x="18" y="104"/>
                  </a:cubicBezTo>
                  <a:cubicBezTo>
                    <a:pt x="37" y="133"/>
                    <a:pt x="93" y="137"/>
                    <a:pt x="93" y="137"/>
                  </a:cubicBezTo>
                  <a:lnTo>
                    <a:pt x="120" y="81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3514" y="2650"/>
              <a:ext cx="146" cy="125"/>
            </a:xfrm>
            <a:custGeom>
              <a:avLst/>
              <a:gdLst>
                <a:gd name="T0" fmla="*/ 95 w 95"/>
                <a:gd name="T1" fmla="*/ 27 h 81"/>
                <a:gd name="T2" fmla="*/ 53 w 95"/>
                <a:gd name="T3" fmla="*/ 2 h 81"/>
                <a:gd name="T4" fmla="*/ 6 w 95"/>
                <a:gd name="T5" fmla="*/ 81 h 81"/>
                <a:gd name="T6" fmla="*/ 95 w 95"/>
                <a:gd name="T7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95" y="27"/>
                  </a:moveTo>
                  <a:cubicBezTo>
                    <a:pt x="86" y="12"/>
                    <a:pt x="72" y="0"/>
                    <a:pt x="53" y="2"/>
                  </a:cubicBezTo>
                  <a:cubicBezTo>
                    <a:pt x="14" y="5"/>
                    <a:pt x="0" y="49"/>
                    <a:pt x="6" y="81"/>
                  </a:cubicBezTo>
                  <a:cubicBezTo>
                    <a:pt x="15" y="54"/>
                    <a:pt x="39" y="20"/>
                    <a:pt x="95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3566" y="2715"/>
              <a:ext cx="100" cy="103"/>
            </a:xfrm>
            <a:custGeom>
              <a:avLst/>
              <a:gdLst>
                <a:gd name="T0" fmla="*/ 44 w 65"/>
                <a:gd name="T1" fmla="*/ 67 h 67"/>
                <a:gd name="T2" fmla="*/ 4 w 65"/>
                <a:gd name="T3" fmla="*/ 30 h 67"/>
                <a:gd name="T4" fmla="*/ 36 w 65"/>
                <a:gd name="T5" fmla="*/ 2 h 67"/>
                <a:gd name="T6" fmla="*/ 64 w 65"/>
                <a:gd name="T7" fmla="*/ 49 h 67"/>
                <a:gd name="T8" fmla="*/ 44 w 65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7">
                  <a:moveTo>
                    <a:pt x="44" y="67"/>
                  </a:moveTo>
                  <a:cubicBezTo>
                    <a:pt x="44" y="67"/>
                    <a:pt x="0" y="57"/>
                    <a:pt x="4" y="30"/>
                  </a:cubicBezTo>
                  <a:cubicBezTo>
                    <a:pt x="8" y="2"/>
                    <a:pt x="22" y="3"/>
                    <a:pt x="36" y="2"/>
                  </a:cubicBezTo>
                  <a:cubicBezTo>
                    <a:pt x="50" y="0"/>
                    <a:pt x="65" y="32"/>
                    <a:pt x="64" y="49"/>
                  </a:cubicBezTo>
                  <a:lnTo>
                    <a:pt x="44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3987" y="2645"/>
              <a:ext cx="185" cy="212"/>
            </a:xfrm>
            <a:custGeom>
              <a:avLst/>
              <a:gdLst>
                <a:gd name="T0" fmla="*/ 0 w 120"/>
                <a:gd name="T1" fmla="*/ 81 h 137"/>
                <a:gd name="T2" fmla="*/ 62 w 120"/>
                <a:gd name="T3" fmla="*/ 5 h 137"/>
                <a:gd name="T4" fmla="*/ 102 w 120"/>
                <a:gd name="T5" fmla="*/ 104 h 137"/>
                <a:gd name="T6" fmla="*/ 27 w 120"/>
                <a:gd name="T7" fmla="*/ 137 h 137"/>
                <a:gd name="T8" fmla="*/ 0 w 120"/>
                <a:gd name="T9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37">
                  <a:moveTo>
                    <a:pt x="0" y="81"/>
                  </a:moveTo>
                  <a:cubicBezTo>
                    <a:pt x="0" y="81"/>
                    <a:pt x="14" y="0"/>
                    <a:pt x="62" y="5"/>
                  </a:cubicBezTo>
                  <a:cubicBezTo>
                    <a:pt x="110" y="9"/>
                    <a:pt x="120" y="75"/>
                    <a:pt x="102" y="104"/>
                  </a:cubicBezTo>
                  <a:cubicBezTo>
                    <a:pt x="83" y="133"/>
                    <a:pt x="27" y="137"/>
                    <a:pt x="27" y="137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4018" y="2650"/>
              <a:ext cx="147" cy="125"/>
            </a:xfrm>
            <a:custGeom>
              <a:avLst/>
              <a:gdLst>
                <a:gd name="T0" fmla="*/ 0 w 95"/>
                <a:gd name="T1" fmla="*/ 27 h 81"/>
                <a:gd name="T2" fmla="*/ 42 w 95"/>
                <a:gd name="T3" fmla="*/ 2 h 81"/>
                <a:gd name="T4" fmla="*/ 89 w 95"/>
                <a:gd name="T5" fmla="*/ 81 h 81"/>
                <a:gd name="T6" fmla="*/ 0 w 95"/>
                <a:gd name="T7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0" y="27"/>
                  </a:moveTo>
                  <a:cubicBezTo>
                    <a:pt x="9" y="12"/>
                    <a:pt x="23" y="0"/>
                    <a:pt x="42" y="2"/>
                  </a:cubicBezTo>
                  <a:cubicBezTo>
                    <a:pt x="81" y="5"/>
                    <a:pt x="95" y="49"/>
                    <a:pt x="89" y="81"/>
                  </a:cubicBezTo>
                  <a:cubicBezTo>
                    <a:pt x="80" y="54"/>
                    <a:pt x="56" y="20"/>
                    <a:pt x="0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4012" y="2715"/>
              <a:ext cx="100" cy="103"/>
            </a:xfrm>
            <a:custGeom>
              <a:avLst/>
              <a:gdLst>
                <a:gd name="T0" fmla="*/ 21 w 65"/>
                <a:gd name="T1" fmla="*/ 67 h 67"/>
                <a:gd name="T2" fmla="*/ 61 w 65"/>
                <a:gd name="T3" fmla="*/ 30 h 67"/>
                <a:gd name="T4" fmla="*/ 29 w 65"/>
                <a:gd name="T5" fmla="*/ 2 h 67"/>
                <a:gd name="T6" fmla="*/ 1 w 65"/>
                <a:gd name="T7" fmla="*/ 49 h 67"/>
                <a:gd name="T8" fmla="*/ 21 w 65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7">
                  <a:moveTo>
                    <a:pt x="21" y="67"/>
                  </a:moveTo>
                  <a:cubicBezTo>
                    <a:pt x="21" y="67"/>
                    <a:pt x="65" y="57"/>
                    <a:pt x="61" y="30"/>
                  </a:cubicBezTo>
                  <a:cubicBezTo>
                    <a:pt x="57" y="2"/>
                    <a:pt x="43" y="3"/>
                    <a:pt x="29" y="2"/>
                  </a:cubicBezTo>
                  <a:cubicBezTo>
                    <a:pt x="15" y="0"/>
                    <a:pt x="0" y="32"/>
                    <a:pt x="1" y="49"/>
                  </a:cubicBezTo>
                  <a:lnTo>
                    <a:pt x="21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3460" y="2717"/>
              <a:ext cx="759" cy="606"/>
            </a:xfrm>
            <a:custGeom>
              <a:avLst/>
              <a:gdLst>
                <a:gd name="T0" fmla="*/ 472 w 492"/>
                <a:gd name="T1" fmla="*/ 242 h 393"/>
                <a:gd name="T2" fmla="*/ 341 w 492"/>
                <a:gd name="T3" fmla="*/ 10 h 393"/>
                <a:gd name="T4" fmla="*/ 246 w 492"/>
                <a:gd name="T5" fmla="*/ 1 h 393"/>
                <a:gd name="T6" fmla="*/ 151 w 492"/>
                <a:gd name="T7" fmla="*/ 10 h 393"/>
                <a:gd name="T8" fmla="*/ 20 w 492"/>
                <a:gd name="T9" fmla="*/ 242 h 393"/>
                <a:gd name="T10" fmla="*/ 246 w 492"/>
                <a:gd name="T11" fmla="*/ 393 h 393"/>
                <a:gd name="T12" fmla="*/ 472 w 492"/>
                <a:gd name="T13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393">
                  <a:moveTo>
                    <a:pt x="472" y="242"/>
                  </a:moveTo>
                  <a:cubicBezTo>
                    <a:pt x="450" y="105"/>
                    <a:pt x="381" y="21"/>
                    <a:pt x="341" y="10"/>
                  </a:cubicBezTo>
                  <a:cubicBezTo>
                    <a:pt x="304" y="0"/>
                    <a:pt x="262" y="1"/>
                    <a:pt x="246" y="1"/>
                  </a:cubicBezTo>
                  <a:cubicBezTo>
                    <a:pt x="230" y="1"/>
                    <a:pt x="188" y="0"/>
                    <a:pt x="151" y="10"/>
                  </a:cubicBezTo>
                  <a:cubicBezTo>
                    <a:pt x="111" y="21"/>
                    <a:pt x="42" y="105"/>
                    <a:pt x="20" y="242"/>
                  </a:cubicBezTo>
                  <a:cubicBezTo>
                    <a:pt x="0" y="369"/>
                    <a:pt x="171" y="393"/>
                    <a:pt x="246" y="393"/>
                  </a:cubicBezTo>
                  <a:cubicBezTo>
                    <a:pt x="321" y="393"/>
                    <a:pt x="492" y="369"/>
                    <a:pt x="472" y="242"/>
                  </a:cubicBezTo>
                  <a:close/>
                </a:path>
              </a:pathLst>
            </a:custGeom>
            <a:solidFill>
              <a:srgbClr val="FEB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3535" y="2886"/>
              <a:ext cx="64" cy="54"/>
            </a:xfrm>
            <a:custGeom>
              <a:avLst/>
              <a:gdLst>
                <a:gd name="T0" fmla="*/ 40 w 41"/>
                <a:gd name="T1" fmla="*/ 27 h 35"/>
                <a:gd name="T2" fmla="*/ 12 w 41"/>
                <a:gd name="T3" fmla="*/ 0 h 35"/>
                <a:gd name="T4" fmla="*/ 0 w 41"/>
                <a:gd name="T5" fmla="*/ 26 h 35"/>
                <a:gd name="T6" fmla="*/ 40 w 41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40" y="27"/>
                  </a:moveTo>
                  <a:cubicBezTo>
                    <a:pt x="41" y="19"/>
                    <a:pt x="25" y="8"/>
                    <a:pt x="12" y="0"/>
                  </a:cubicBezTo>
                  <a:cubicBezTo>
                    <a:pt x="8" y="8"/>
                    <a:pt x="4" y="17"/>
                    <a:pt x="0" y="26"/>
                  </a:cubicBezTo>
                  <a:cubicBezTo>
                    <a:pt x="18" y="32"/>
                    <a:pt x="38" y="35"/>
                    <a:pt x="40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"/>
            <p:cNvSpPr/>
            <p:nvPr/>
          </p:nvSpPr>
          <p:spPr bwMode="auto">
            <a:xfrm>
              <a:off x="3512" y="2953"/>
              <a:ext cx="70" cy="45"/>
            </a:xfrm>
            <a:custGeom>
              <a:avLst/>
              <a:gdLst>
                <a:gd name="T0" fmla="*/ 42 w 45"/>
                <a:gd name="T1" fmla="*/ 14 h 29"/>
                <a:gd name="T2" fmla="*/ 9 w 45"/>
                <a:gd name="T3" fmla="*/ 0 h 29"/>
                <a:gd name="T4" fmla="*/ 0 w 45"/>
                <a:gd name="T5" fmla="*/ 29 h 29"/>
                <a:gd name="T6" fmla="*/ 42 w 45"/>
                <a:gd name="T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9">
                  <a:moveTo>
                    <a:pt x="42" y="14"/>
                  </a:moveTo>
                  <a:cubicBezTo>
                    <a:pt x="41" y="7"/>
                    <a:pt x="24" y="2"/>
                    <a:pt x="9" y="0"/>
                  </a:cubicBezTo>
                  <a:cubicBezTo>
                    <a:pt x="5" y="9"/>
                    <a:pt x="2" y="19"/>
                    <a:pt x="0" y="29"/>
                  </a:cubicBezTo>
                  <a:cubicBezTo>
                    <a:pt x="21" y="28"/>
                    <a:pt x="45" y="23"/>
                    <a:pt x="42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4080" y="2886"/>
              <a:ext cx="63" cy="54"/>
            </a:xfrm>
            <a:custGeom>
              <a:avLst/>
              <a:gdLst>
                <a:gd name="T0" fmla="*/ 1 w 41"/>
                <a:gd name="T1" fmla="*/ 27 h 35"/>
                <a:gd name="T2" fmla="*/ 41 w 41"/>
                <a:gd name="T3" fmla="*/ 26 h 35"/>
                <a:gd name="T4" fmla="*/ 29 w 41"/>
                <a:gd name="T5" fmla="*/ 0 h 35"/>
                <a:gd name="T6" fmla="*/ 1 w 41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1" y="27"/>
                  </a:moveTo>
                  <a:cubicBezTo>
                    <a:pt x="3" y="35"/>
                    <a:pt x="23" y="32"/>
                    <a:pt x="41" y="26"/>
                  </a:cubicBezTo>
                  <a:cubicBezTo>
                    <a:pt x="37" y="17"/>
                    <a:pt x="33" y="8"/>
                    <a:pt x="29" y="0"/>
                  </a:cubicBezTo>
                  <a:cubicBezTo>
                    <a:pt x="16" y="8"/>
                    <a:pt x="0" y="19"/>
                    <a:pt x="1" y="27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"/>
            <p:cNvSpPr/>
            <p:nvPr/>
          </p:nvSpPr>
          <p:spPr bwMode="auto">
            <a:xfrm>
              <a:off x="4097" y="2953"/>
              <a:ext cx="69" cy="45"/>
            </a:xfrm>
            <a:custGeom>
              <a:avLst/>
              <a:gdLst>
                <a:gd name="T0" fmla="*/ 3 w 45"/>
                <a:gd name="T1" fmla="*/ 14 h 29"/>
                <a:gd name="T2" fmla="*/ 45 w 45"/>
                <a:gd name="T3" fmla="*/ 29 h 29"/>
                <a:gd name="T4" fmla="*/ 36 w 45"/>
                <a:gd name="T5" fmla="*/ 0 h 29"/>
                <a:gd name="T6" fmla="*/ 3 w 45"/>
                <a:gd name="T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9">
                  <a:moveTo>
                    <a:pt x="3" y="14"/>
                  </a:moveTo>
                  <a:cubicBezTo>
                    <a:pt x="0" y="23"/>
                    <a:pt x="24" y="28"/>
                    <a:pt x="45" y="29"/>
                  </a:cubicBezTo>
                  <a:cubicBezTo>
                    <a:pt x="43" y="19"/>
                    <a:pt x="40" y="9"/>
                    <a:pt x="36" y="0"/>
                  </a:cubicBezTo>
                  <a:cubicBezTo>
                    <a:pt x="21" y="2"/>
                    <a:pt x="4" y="7"/>
                    <a:pt x="3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"/>
            <p:cNvSpPr/>
            <p:nvPr/>
          </p:nvSpPr>
          <p:spPr bwMode="auto">
            <a:xfrm>
              <a:off x="3725" y="2718"/>
              <a:ext cx="228" cy="158"/>
            </a:xfrm>
            <a:custGeom>
              <a:avLst/>
              <a:gdLst>
                <a:gd name="T0" fmla="*/ 20 w 148"/>
                <a:gd name="T1" fmla="*/ 31 h 102"/>
                <a:gd name="T2" fmla="*/ 26 w 148"/>
                <a:gd name="T3" fmla="*/ 46 h 102"/>
                <a:gd name="T4" fmla="*/ 58 w 148"/>
                <a:gd name="T5" fmla="*/ 39 h 102"/>
                <a:gd name="T6" fmla="*/ 60 w 148"/>
                <a:gd name="T7" fmla="*/ 56 h 102"/>
                <a:gd name="T8" fmla="*/ 35 w 148"/>
                <a:gd name="T9" fmla="*/ 66 h 102"/>
                <a:gd name="T10" fmla="*/ 40 w 148"/>
                <a:gd name="T11" fmla="*/ 78 h 102"/>
                <a:gd name="T12" fmla="*/ 62 w 148"/>
                <a:gd name="T13" fmla="*/ 73 h 102"/>
                <a:gd name="T14" fmla="*/ 63 w 148"/>
                <a:gd name="T15" fmla="*/ 76 h 102"/>
                <a:gd name="T16" fmla="*/ 74 w 148"/>
                <a:gd name="T17" fmla="*/ 102 h 102"/>
                <a:gd name="T18" fmla="*/ 85 w 148"/>
                <a:gd name="T19" fmla="*/ 76 h 102"/>
                <a:gd name="T20" fmla="*/ 86 w 148"/>
                <a:gd name="T21" fmla="*/ 73 h 102"/>
                <a:gd name="T22" fmla="*/ 108 w 148"/>
                <a:gd name="T23" fmla="*/ 78 h 102"/>
                <a:gd name="T24" fmla="*/ 113 w 148"/>
                <a:gd name="T25" fmla="*/ 66 h 102"/>
                <a:gd name="T26" fmla="*/ 88 w 148"/>
                <a:gd name="T27" fmla="*/ 56 h 102"/>
                <a:gd name="T28" fmla="*/ 90 w 148"/>
                <a:gd name="T29" fmla="*/ 39 h 102"/>
                <a:gd name="T30" fmla="*/ 122 w 148"/>
                <a:gd name="T31" fmla="*/ 46 h 102"/>
                <a:gd name="T32" fmla="*/ 128 w 148"/>
                <a:gd name="T33" fmla="*/ 31 h 102"/>
                <a:gd name="T34" fmla="*/ 92 w 148"/>
                <a:gd name="T35" fmla="*/ 18 h 102"/>
                <a:gd name="T36" fmla="*/ 94 w 148"/>
                <a:gd name="T37" fmla="*/ 1 h 102"/>
                <a:gd name="T38" fmla="*/ 74 w 148"/>
                <a:gd name="T39" fmla="*/ 0 h 102"/>
                <a:gd name="T40" fmla="*/ 54 w 148"/>
                <a:gd name="T41" fmla="*/ 1 h 102"/>
                <a:gd name="T42" fmla="*/ 56 w 148"/>
                <a:gd name="T43" fmla="*/ 18 h 102"/>
                <a:gd name="T44" fmla="*/ 20 w 148"/>
                <a:gd name="T45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8" h="102">
                  <a:moveTo>
                    <a:pt x="20" y="31"/>
                  </a:moveTo>
                  <a:cubicBezTo>
                    <a:pt x="0" y="41"/>
                    <a:pt x="6" y="52"/>
                    <a:pt x="26" y="46"/>
                  </a:cubicBezTo>
                  <a:cubicBezTo>
                    <a:pt x="38" y="42"/>
                    <a:pt x="50" y="40"/>
                    <a:pt x="58" y="39"/>
                  </a:cubicBezTo>
                  <a:cubicBezTo>
                    <a:pt x="58" y="45"/>
                    <a:pt x="59" y="50"/>
                    <a:pt x="60" y="56"/>
                  </a:cubicBezTo>
                  <a:cubicBezTo>
                    <a:pt x="52" y="58"/>
                    <a:pt x="42" y="62"/>
                    <a:pt x="35" y="66"/>
                  </a:cubicBezTo>
                  <a:cubicBezTo>
                    <a:pt x="19" y="74"/>
                    <a:pt x="24" y="84"/>
                    <a:pt x="40" y="78"/>
                  </a:cubicBezTo>
                  <a:cubicBezTo>
                    <a:pt x="48" y="76"/>
                    <a:pt x="56" y="74"/>
                    <a:pt x="62" y="73"/>
                  </a:cubicBezTo>
                  <a:cubicBezTo>
                    <a:pt x="62" y="74"/>
                    <a:pt x="62" y="75"/>
                    <a:pt x="63" y="76"/>
                  </a:cubicBezTo>
                  <a:cubicBezTo>
                    <a:pt x="65" y="90"/>
                    <a:pt x="71" y="102"/>
                    <a:pt x="74" y="102"/>
                  </a:cubicBezTo>
                  <a:cubicBezTo>
                    <a:pt x="77" y="102"/>
                    <a:pt x="83" y="90"/>
                    <a:pt x="85" y="76"/>
                  </a:cubicBezTo>
                  <a:cubicBezTo>
                    <a:pt x="86" y="75"/>
                    <a:pt x="86" y="74"/>
                    <a:pt x="86" y="73"/>
                  </a:cubicBezTo>
                  <a:cubicBezTo>
                    <a:pt x="92" y="74"/>
                    <a:pt x="100" y="76"/>
                    <a:pt x="108" y="78"/>
                  </a:cubicBezTo>
                  <a:cubicBezTo>
                    <a:pt x="124" y="84"/>
                    <a:pt x="129" y="74"/>
                    <a:pt x="113" y="66"/>
                  </a:cubicBezTo>
                  <a:cubicBezTo>
                    <a:pt x="106" y="62"/>
                    <a:pt x="96" y="58"/>
                    <a:pt x="88" y="56"/>
                  </a:cubicBezTo>
                  <a:cubicBezTo>
                    <a:pt x="89" y="50"/>
                    <a:pt x="90" y="45"/>
                    <a:pt x="90" y="39"/>
                  </a:cubicBezTo>
                  <a:cubicBezTo>
                    <a:pt x="98" y="40"/>
                    <a:pt x="110" y="42"/>
                    <a:pt x="122" y="46"/>
                  </a:cubicBezTo>
                  <a:cubicBezTo>
                    <a:pt x="142" y="52"/>
                    <a:pt x="148" y="41"/>
                    <a:pt x="128" y="31"/>
                  </a:cubicBezTo>
                  <a:cubicBezTo>
                    <a:pt x="117" y="25"/>
                    <a:pt x="102" y="21"/>
                    <a:pt x="92" y="18"/>
                  </a:cubicBezTo>
                  <a:cubicBezTo>
                    <a:pt x="93" y="12"/>
                    <a:pt x="93" y="6"/>
                    <a:pt x="94" y="1"/>
                  </a:cubicBezTo>
                  <a:cubicBezTo>
                    <a:pt x="86" y="0"/>
                    <a:pt x="79" y="0"/>
                    <a:pt x="74" y="0"/>
                  </a:cubicBezTo>
                  <a:cubicBezTo>
                    <a:pt x="69" y="0"/>
                    <a:pt x="62" y="0"/>
                    <a:pt x="54" y="1"/>
                  </a:cubicBezTo>
                  <a:cubicBezTo>
                    <a:pt x="55" y="6"/>
                    <a:pt x="55" y="12"/>
                    <a:pt x="56" y="18"/>
                  </a:cubicBezTo>
                  <a:cubicBezTo>
                    <a:pt x="46" y="21"/>
                    <a:pt x="31" y="25"/>
                    <a:pt x="20" y="31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3460" y="3025"/>
              <a:ext cx="759" cy="298"/>
            </a:xfrm>
            <a:custGeom>
              <a:avLst/>
              <a:gdLst>
                <a:gd name="T0" fmla="*/ 395 w 492"/>
                <a:gd name="T1" fmla="*/ 50 h 193"/>
                <a:gd name="T2" fmla="*/ 318 w 492"/>
                <a:gd name="T3" fmla="*/ 26 h 193"/>
                <a:gd name="T4" fmla="*/ 257 w 492"/>
                <a:gd name="T5" fmla="*/ 0 h 193"/>
                <a:gd name="T6" fmla="*/ 235 w 492"/>
                <a:gd name="T7" fmla="*/ 0 h 193"/>
                <a:gd name="T8" fmla="*/ 174 w 492"/>
                <a:gd name="T9" fmla="*/ 26 h 193"/>
                <a:gd name="T10" fmla="*/ 97 w 492"/>
                <a:gd name="T11" fmla="*/ 50 h 193"/>
                <a:gd name="T12" fmla="*/ 21 w 492"/>
                <a:gd name="T13" fmla="*/ 37 h 193"/>
                <a:gd name="T14" fmla="*/ 20 w 492"/>
                <a:gd name="T15" fmla="*/ 42 h 193"/>
                <a:gd name="T16" fmla="*/ 246 w 492"/>
                <a:gd name="T17" fmla="*/ 193 h 193"/>
                <a:gd name="T18" fmla="*/ 472 w 492"/>
                <a:gd name="T19" fmla="*/ 42 h 193"/>
                <a:gd name="T20" fmla="*/ 471 w 492"/>
                <a:gd name="T21" fmla="*/ 37 h 193"/>
                <a:gd name="T22" fmla="*/ 395 w 492"/>
                <a:gd name="T23" fmla="*/ 5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2" h="193">
                  <a:moveTo>
                    <a:pt x="395" y="50"/>
                  </a:moveTo>
                  <a:cubicBezTo>
                    <a:pt x="361" y="56"/>
                    <a:pt x="335" y="52"/>
                    <a:pt x="318" y="26"/>
                  </a:cubicBezTo>
                  <a:cubicBezTo>
                    <a:pt x="300" y="0"/>
                    <a:pt x="257" y="0"/>
                    <a:pt x="257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5" y="0"/>
                    <a:pt x="192" y="0"/>
                    <a:pt x="174" y="26"/>
                  </a:cubicBezTo>
                  <a:cubicBezTo>
                    <a:pt x="157" y="52"/>
                    <a:pt x="131" y="56"/>
                    <a:pt x="97" y="50"/>
                  </a:cubicBezTo>
                  <a:cubicBezTo>
                    <a:pt x="74" y="47"/>
                    <a:pt x="45" y="34"/>
                    <a:pt x="21" y="37"/>
                  </a:cubicBezTo>
                  <a:cubicBezTo>
                    <a:pt x="21" y="39"/>
                    <a:pt x="21" y="41"/>
                    <a:pt x="20" y="42"/>
                  </a:cubicBezTo>
                  <a:cubicBezTo>
                    <a:pt x="0" y="169"/>
                    <a:pt x="171" y="193"/>
                    <a:pt x="246" y="193"/>
                  </a:cubicBezTo>
                  <a:cubicBezTo>
                    <a:pt x="321" y="193"/>
                    <a:pt x="492" y="169"/>
                    <a:pt x="472" y="42"/>
                  </a:cubicBezTo>
                  <a:cubicBezTo>
                    <a:pt x="471" y="41"/>
                    <a:pt x="471" y="39"/>
                    <a:pt x="471" y="37"/>
                  </a:cubicBezTo>
                  <a:cubicBezTo>
                    <a:pt x="447" y="34"/>
                    <a:pt x="418" y="47"/>
                    <a:pt x="395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26"/>
            <p:cNvSpPr>
              <a:spLocks noChangeArrowheads="1"/>
            </p:cNvSpPr>
            <p:nvPr/>
          </p:nvSpPr>
          <p:spPr bwMode="auto">
            <a:xfrm>
              <a:off x="3637" y="2965"/>
              <a:ext cx="56" cy="56"/>
            </a:xfrm>
            <a:prstGeom prst="ellipse">
              <a:avLst/>
            </a:pr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27"/>
            <p:cNvSpPr>
              <a:spLocks noChangeArrowheads="1"/>
            </p:cNvSpPr>
            <p:nvPr/>
          </p:nvSpPr>
          <p:spPr bwMode="auto">
            <a:xfrm>
              <a:off x="3986" y="2965"/>
              <a:ext cx="55" cy="56"/>
            </a:xfrm>
            <a:prstGeom prst="ellipse">
              <a:avLst/>
            </a:pr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3771" y="2981"/>
              <a:ext cx="136" cy="88"/>
            </a:xfrm>
            <a:custGeom>
              <a:avLst/>
              <a:gdLst>
                <a:gd name="T0" fmla="*/ 44 w 88"/>
                <a:gd name="T1" fmla="*/ 0 h 57"/>
                <a:gd name="T2" fmla="*/ 1 w 88"/>
                <a:gd name="T3" fmla="*/ 21 h 57"/>
                <a:gd name="T4" fmla="*/ 44 w 88"/>
                <a:gd name="T5" fmla="*/ 57 h 57"/>
                <a:gd name="T6" fmla="*/ 87 w 88"/>
                <a:gd name="T7" fmla="*/ 21 h 57"/>
                <a:gd name="T8" fmla="*/ 44 w 88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7">
                  <a:moveTo>
                    <a:pt x="44" y="0"/>
                  </a:moveTo>
                  <a:cubicBezTo>
                    <a:pt x="32" y="0"/>
                    <a:pt x="0" y="8"/>
                    <a:pt x="1" y="21"/>
                  </a:cubicBezTo>
                  <a:cubicBezTo>
                    <a:pt x="4" y="42"/>
                    <a:pt x="34" y="57"/>
                    <a:pt x="44" y="57"/>
                  </a:cubicBezTo>
                  <a:cubicBezTo>
                    <a:pt x="54" y="57"/>
                    <a:pt x="84" y="42"/>
                    <a:pt x="87" y="21"/>
                  </a:cubicBezTo>
                  <a:cubicBezTo>
                    <a:pt x="88" y="8"/>
                    <a:pt x="56" y="0"/>
                    <a:pt x="44" y="0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3683" y="2681"/>
              <a:ext cx="312" cy="100"/>
            </a:xfrm>
            <a:custGeom>
              <a:avLst/>
              <a:gdLst>
                <a:gd name="T0" fmla="*/ 195 w 202"/>
                <a:gd name="T1" fmla="*/ 16 h 65"/>
                <a:gd name="T2" fmla="*/ 174 w 202"/>
                <a:gd name="T3" fmla="*/ 0 h 65"/>
                <a:gd name="T4" fmla="*/ 101 w 202"/>
                <a:gd name="T5" fmla="*/ 11 h 65"/>
                <a:gd name="T6" fmla="*/ 28 w 202"/>
                <a:gd name="T7" fmla="*/ 0 h 65"/>
                <a:gd name="T8" fmla="*/ 7 w 202"/>
                <a:gd name="T9" fmla="*/ 16 h 65"/>
                <a:gd name="T10" fmla="*/ 12 w 202"/>
                <a:gd name="T11" fmla="*/ 48 h 65"/>
                <a:gd name="T12" fmla="*/ 101 w 202"/>
                <a:gd name="T13" fmla="*/ 65 h 65"/>
                <a:gd name="T14" fmla="*/ 190 w 202"/>
                <a:gd name="T15" fmla="*/ 48 h 65"/>
                <a:gd name="T16" fmla="*/ 195 w 202"/>
                <a:gd name="T17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65">
                  <a:moveTo>
                    <a:pt x="195" y="16"/>
                  </a:moveTo>
                  <a:cubicBezTo>
                    <a:pt x="193" y="8"/>
                    <a:pt x="174" y="0"/>
                    <a:pt x="174" y="0"/>
                  </a:cubicBezTo>
                  <a:cubicBezTo>
                    <a:pt x="174" y="0"/>
                    <a:pt x="145" y="11"/>
                    <a:pt x="101" y="11"/>
                  </a:cubicBezTo>
                  <a:cubicBezTo>
                    <a:pt x="57" y="11"/>
                    <a:pt x="28" y="0"/>
                    <a:pt x="28" y="0"/>
                  </a:cubicBezTo>
                  <a:cubicBezTo>
                    <a:pt x="28" y="0"/>
                    <a:pt x="9" y="8"/>
                    <a:pt x="7" y="16"/>
                  </a:cubicBezTo>
                  <a:cubicBezTo>
                    <a:pt x="6" y="24"/>
                    <a:pt x="0" y="42"/>
                    <a:pt x="12" y="48"/>
                  </a:cubicBezTo>
                  <a:cubicBezTo>
                    <a:pt x="22" y="54"/>
                    <a:pt x="54" y="65"/>
                    <a:pt x="101" y="65"/>
                  </a:cubicBezTo>
                  <a:cubicBezTo>
                    <a:pt x="148" y="65"/>
                    <a:pt x="180" y="54"/>
                    <a:pt x="190" y="48"/>
                  </a:cubicBezTo>
                  <a:cubicBezTo>
                    <a:pt x="202" y="42"/>
                    <a:pt x="196" y="24"/>
                    <a:pt x="19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3702" y="2584"/>
              <a:ext cx="275" cy="146"/>
            </a:xfrm>
            <a:custGeom>
              <a:avLst/>
              <a:gdLst>
                <a:gd name="T0" fmla="*/ 178 w 178"/>
                <a:gd name="T1" fmla="*/ 75 h 95"/>
                <a:gd name="T2" fmla="*/ 89 w 178"/>
                <a:gd name="T3" fmla="*/ 0 h 95"/>
                <a:gd name="T4" fmla="*/ 0 w 178"/>
                <a:gd name="T5" fmla="*/ 75 h 95"/>
                <a:gd name="T6" fmla="*/ 89 w 178"/>
                <a:gd name="T7" fmla="*/ 95 h 95"/>
                <a:gd name="T8" fmla="*/ 178 w 178"/>
                <a:gd name="T9" fmla="*/ 7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95">
                  <a:moveTo>
                    <a:pt x="178" y="75"/>
                  </a:moveTo>
                  <a:cubicBezTo>
                    <a:pt x="178" y="75"/>
                    <a:pt x="167" y="0"/>
                    <a:pt x="89" y="0"/>
                  </a:cubicBezTo>
                  <a:cubicBezTo>
                    <a:pt x="11" y="0"/>
                    <a:pt x="0" y="75"/>
                    <a:pt x="0" y="75"/>
                  </a:cubicBezTo>
                  <a:cubicBezTo>
                    <a:pt x="0" y="75"/>
                    <a:pt x="26" y="95"/>
                    <a:pt x="89" y="95"/>
                  </a:cubicBezTo>
                  <a:cubicBezTo>
                    <a:pt x="152" y="95"/>
                    <a:pt x="178" y="75"/>
                    <a:pt x="178" y="75"/>
                  </a:cubicBezTo>
                  <a:close/>
                </a:path>
              </a:pathLst>
            </a:custGeom>
            <a:solidFill>
              <a:srgbClr val="FE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31"/>
            <p:cNvSpPr>
              <a:spLocks noChangeArrowheads="1"/>
            </p:cNvSpPr>
            <p:nvPr/>
          </p:nvSpPr>
          <p:spPr bwMode="auto">
            <a:xfrm>
              <a:off x="3816" y="2561"/>
              <a:ext cx="46" cy="46"/>
            </a:xfrm>
            <a:prstGeom prst="ellipse">
              <a:avLst/>
            </a:prstGeom>
            <a:solidFill>
              <a:srgbClr val="FF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3737" y="2605"/>
              <a:ext cx="76" cy="107"/>
            </a:xfrm>
            <a:custGeom>
              <a:avLst/>
              <a:gdLst>
                <a:gd name="T0" fmla="*/ 45 w 49"/>
                <a:gd name="T1" fmla="*/ 1 h 69"/>
                <a:gd name="T2" fmla="*/ 13 w 49"/>
                <a:gd name="T3" fmla="*/ 27 h 69"/>
                <a:gd name="T4" fmla="*/ 0 w 49"/>
                <a:gd name="T5" fmla="*/ 64 h 69"/>
                <a:gd name="T6" fmla="*/ 6 w 49"/>
                <a:gd name="T7" fmla="*/ 66 h 69"/>
                <a:gd name="T8" fmla="*/ 19 w 49"/>
                <a:gd name="T9" fmla="*/ 34 h 69"/>
                <a:gd name="T10" fmla="*/ 48 w 49"/>
                <a:gd name="T11" fmla="*/ 4 h 69"/>
                <a:gd name="T12" fmla="*/ 45 w 49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9">
                  <a:moveTo>
                    <a:pt x="45" y="1"/>
                  </a:moveTo>
                  <a:cubicBezTo>
                    <a:pt x="32" y="6"/>
                    <a:pt x="21" y="13"/>
                    <a:pt x="13" y="27"/>
                  </a:cubicBezTo>
                  <a:cubicBezTo>
                    <a:pt x="6" y="39"/>
                    <a:pt x="2" y="51"/>
                    <a:pt x="0" y="64"/>
                  </a:cubicBezTo>
                  <a:cubicBezTo>
                    <a:pt x="0" y="67"/>
                    <a:pt x="4" y="69"/>
                    <a:pt x="6" y="66"/>
                  </a:cubicBezTo>
                  <a:cubicBezTo>
                    <a:pt x="10" y="57"/>
                    <a:pt x="14" y="43"/>
                    <a:pt x="19" y="34"/>
                  </a:cubicBezTo>
                  <a:cubicBezTo>
                    <a:pt x="26" y="21"/>
                    <a:pt x="37" y="14"/>
                    <a:pt x="48" y="4"/>
                  </a:cubicBezTo>
                  <a:cubicBezTo>
                    <a:pt x="49" y="2"/>
                    <a:pt x="47" y="0"/>
                    <a:pt x="45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3"/>
            <p:cNvSpPr/>
            <p:nvPr/>
          </p:nvSpPr>
          <p:spPr bwMode="auto">
            <a:xfrm>
              <a:off x="3865" y="2605"/>
              <a:ext cx="76" cy="107"/>
            </a:xfrm>
            <a:custGeom>
              <a:avLst/>
              <a:gdLst>
                <a:gd name="T0" fmla="*/ 4 w 49"/>
                <a:gd name="T1" fmla="*/ 1 h 69"/>
                <a:gd name="T2" fmla="*/ 36 w 49"/>
                <a:gd name="T3" fmla="*/ 27 h 69"/>
                <a:gd name="T4" fmla="*/ 49 w 49"/>
                <a:gd name="T5" fmla="*/ 64 h 69"/>
                <a:gd name="T6" fmla="*/ 43 w 49"/>
                <a:gd name="T7" fmla="*/ 66 h 69"/>
                <a:gd name="T8" fmla="*/ 30 w 49"/>
                <a:gd name="T9" fmla="*/ 34 h 69"/>
                <a:gd name="T10" fmla="*/ 1 w 49"/>
                <a:gd name="T11" fmla="*/ 4 h 69"/>
                <a:gd name="T12" fmla="*/ 4 w 49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9">
                  <a:moveTo>
                    <a:pt x="4" y="1"/>
                  </a:moveTo>
                  <a:cubicBezTo>
                    <a:pt x="17" y="6"/>
                    <a:pt x="28" y="13"/>
                    <a:pt x="36" y="27"/>
                  </a:cubicBezTo>
                  <a:cubicBezTo>
                    <a:pt x="43" y="39"/>
                    <a:pt x="47" y="51"/>
                    <a:pt x="49" y="64"/>
                  </a:cubicBezTo>
                  <a:cubicBezTo>
                    <a:pt x="49" y="67"/>
                    <a:pt x="45" y="69"/>
                    <a:pt x="43" y="66"/>
                  </a:cubicBezTo>
                  <a:cubicBezTo>
                    <a:pt x="39" y="57"/>
                    <a:pt x="35" y="43"/>
                    <a:pt x="30" y="34"/>
                  </a:cubicBezTo>
                  <a:cubicBezTo>
                    <a:pt x="23" y="21"/>
                    <a:pt x="12" y="14"/>
                    <a:pt x="1" y="4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4"/>
            <p:cNvSpPr/>
            <p:nvPr/>
          </p:nvSpPr>
          <p:spPr bwMode="auto">
            <a:xfrm>
              <a:off x="3832" y="2615"/>
              <a:ext cx="15" cy="111"/>
            </a:xfrm>
            <a:custGeom>
              <a:avLst/>
              <a:gdLst>
                <a:gd name="T0" fmla="*/ 6 w 10"/>
                <a:gd name="T1" fmla="*/ 1 h 72"/>
                <a:gd name="T2" fmla="*/ 4 w 10"/>
                <a:gd name="T3" fmla="*/ 1 h 72"/>
                <a:gd name="T4" fmla="*/ 2 w 10"/>
                <a:gd name="T5" fmla="*/ 69 h 72"/>
                <a:gd name="T6" fmla="*/ 8 w 10"/>
                <a:gd name="T7" fmla="*/ 69 h 72"/>
                <a:gd name="T8" fmla="*/ 6 w 10"/>
                <a:gd name="T9" fmla="*/ 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2">
                  <a:moveTo>
                    <a:pt x="6" y="1"/>
                  </a:moveTo>
                  <a:cubicBezTo>
                    <a:pt x="6" y="0"/>
                    <a:pt x="4" y="0"/>
                    <a:pt x="4" y="1"/>
                  </a:cubicBezTo>
                  <a:cubicBezTo>
                    <a:pt x="0" y="23"/>
                    <a:pt x="0" y="47"/>
                    <a:pt x="2" y="69"/>
                  </a:cubicBezTo>
                  <a:cubicBezTo>
                    <a:pt x="3" y="72"/>
                    <a:pt x="7" y="72"/>
                    <a:pt x="8" y="69"/>
                  </a:cubicBezTo>
                  <a:cubicBezTo>
                    <a:pt x="10" y="47"/>
                    <a:pt x="10" y="23"/>
                    <a:pt x="6" y="1"/>
                  </a:cubicBezTo>
                  <a:close/>
                </a:path>
              </a:pathLst>
            </a:custGeom>
            <a:solidFill>
              <a:srgbClr val="B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"/>
            <p:cNvSpPr/>
            <p:nvPr/>
          </p:nvSpPr>
          <p:spPr bwMode="auto">
            <a:xfrm>
              <a:off x="3707" y="3115"/>
              <a:ext cx="143" cy="65"/>
            </a:xfrm>
            <a:custGeom>
              <a:avLst/>
              <a:gdLst>
                <a:gd name="T0" fmla="*/ 83 w 93"/>
                <a:gd name="T1" fmla="*/ 14 h 42"/>
                <a:gd name="T2" fmla="*/ 83 w 93"/>
                <a:gd name="T3" fmla="*/ 14 h 42"/>
                <a:gd name="T4" fmla="*/ 65 w 93"/>
                <a:gd name="T5" fmla="*/ 22 h 42"/>
                <a:gd name="T6" fmla="*/ 34 w 93"/>
                <a:gd name="T7" fmla="*/ 30 h 42"/>
                <a:gd name="T8" fmla="*/ 25 w 93"/>
                <a:gd name="T9" fmla="*/ 28 h 42"/>
                <a:gd name="T10" fmla="*/ 16 w 93"/>
                <a:gd name="T11" fmla="*/ 22 h 42"/>
                <a:gd name="T12" fmla="*/ 12 w 93"/>
                <a:gd name="T13" fmla="*/ 6 h 42"/>
                <a:gd name="T14" fmla="*/ 6 w 93"/>
                <a:gd name="T15" fmla="*/ 0 h 42"/>
                <a:gd name="T16" fmla="*/ 0 w 93"/>
                <a:gd name="T17" fmla="*/ 6 h 42"/>
                <a:gd name="T18" fmla="*/ 3 w 93"/>
                <a:gd name="T19" fmla="*/ 22 h 42"/>
                <a:gd name="T20" fmla="*/ 15 w 93"/>
                <a:gd name="T21" fmla="*/ 38 h 42"/>
                <a:gd name="T22" fmla="*/ 34 w 93"/>
                <a:gd name="T23" fmla="*/ 42 h 42"/>
                <a:gd name="T24" fmla="*/ 71 w 93"/>
                <a:gd name="T25" fmla="*/ 33 h 42"/>
                <a:gd name="T26" fmla="*/ 89 w 93"/>
                <a:gd name="T27" fmla="*/ 25 h 42"/>
                <a:gd name="T28" fmla="*/ 91 w 93"/>
                <a:gd name="T29" fmla="*/ 17 h 42"/>
                <a:gd name="T30" fmla="*/ 83 w 93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42">
                  <a:moveTo>
                    <a:pt x="83" y="14"/>
                  </a:move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75" y="19"/>
                    <a:pt x="65" y="22"/>
                  </a:cubicBezTo>
                  <a:cubicBezTo>
                    <a:pt x="56" y="26"/>
                    <a:pt x="44" y="30"/>
                    <a:pt x="34" y="30"/>
                  </a:cubicBezTo>
                  <a:cubicBezTo>
                    <a:pt x="30" y="30"/>
                    <a:pt x="27" y="29"/>
                    <a:pt x="25" y="28"/>
                  </a:cubicBezTo>
                  <a:cubicBezTo>
                    <a:pt x="21" y="27"/>
                    <a:pt x="18" y="25"/>
                    <a:pt x="16" y="22"/>
                  </a:cubicBezTo>
                  <a:cubicBezTo>
                    <a:pt x="14" y="19"/>
                    <a:pt x="12" y="14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"/>
                    <a:pt x="1" y="18"/>
                    <a:pt x="3" y="22"/>
                  </a:cubicBezTo>
                  <a:cubicBezTo>
                    <a:pt x="5" y="29"/>
                    <a:pt x="10" y="35"/>
                    <a:pt x="15" y="38"/>
                  </a:cubicBezTo>
                  <a:cubicBezTo>
                    <a:pt x="21" y="41"/>
                    <a:pt x="27" y="42"/>
                    <a:pt x="34" y="42"/>
                  </a:cubicBezTo>
                  <a:cubicBezTo>
                    <a:pt x="47" y="42"/>
                    <a:pt x="60" y="37"/>
                    <a:pt x="71" y="33"/>
                  </a:cubicBezTo>
                  <a:cubicBezTo>
                    <a:pt x="81" y="29"/>
                    <a:pt x="89" y="25"/>
                    <a:pt x="89" y="25"/>
                  </a:cubicBezTo>
                  <a:cubicBezTo>
                    <a:pt x="92" y="24"/>
                    <a:pt x="93" y="20"/>
                    <a:pt x="91" y="17"/>
                  </a:cubicBezTo>
                  <a:cubicBezTo>
                    <a:pt x="90" y="14"/>
                    <a:pt x="86" y="13"/>
                    <a:pt x="83" y="14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3828" y="3115"/>
              <a:ext cx="144" cy="65"/>
            </a:xfrm>
            <a:custGeom>
              <a:avLst/>
              <a:gdLst>
                <a:gd name="T0" fmla="*/ 4 w 93"/>
                <a:gd name="T1" fmla="*/ 25 h 42"/>
                <a:gd name="T2" fmla="*/ 22 w 93"/>
                <a:gd name="T3" fmla="*/ 33 h 42"/>
                <a:gd name="T4" fmla="*/ 59 w 93"/>
                <a:gd name="T5" fmla="*/ 42 h 42"/>
                <a:gd name="T6" fmla="*/ 72 w 93"/>
                <a:gd name="T7" fmla="*/ 40 h 42"/>
                <a:gd name="T8" fmla="*/ 87 w 93"/>
                <a:gd name="T9" fmla="*/ 29 h 42"/>
                <a:gd name="T10" fmla="*/ 93 w 93"/>
                <a:gd name="T11" fmla="*/ 6 h 42"/>
                <a:gd name="T12" fmla="*/ 87 w 93"/>
                <a:gd name="T13" fmla="*/ 0 h 42"/>
                <a:gd name="T14" fmla="*/ 81 w 93"/>
                <a:gd name="T15" fmla="*/ 6 h 42"/>
                <a:gd name="T16" fmla="*/ 79 w 93"/>
                <a:gd name="T17" fmla="*/ 18 h 42"/>
                <a:gd name="T18" fmla="*/ 72 w 93"/>
                <a:gd name="T19" fmla="*/ 27 h 42"/>
                <a:gd name="T20" fmla="*/ 59 w 93"/>
                <a:gd name="T21" fmla="*/ 30 h 42"/>
                <a:gd name="T22" fmla="*/ 27 w 93"/>
                <a:gd name="T23" fmla="*/ 22 h 42"/>
                <a:gd name="T24" fmla="*/ 15 w 93"/>
                <a:gd name="T25" fmla="*/ 17 h 42"/>
                <a:gd name="T26" fmla="*/ 11 w 93"/>
                <a:gd name="T27" fmla="*/ 15 h 42"/>
                <a:gd name="T28" fmla="*/ 10 w 93"/>
                <a:gd name="T29" fmla="*/ 15 h 42"/>
                <a:gd name="T30" fmla="*/ 10 w 93"/>
                <a:gd name="T31" fmla="*/ 14 h 42"/>
                <a:gd name="T32" fmla="*/ 10 w 93"/>
                <a:gd name="T33" fmla="*/ 14 h 42"/>
                <a:gd name="T34" fmla="*/ 2 w 93"/>
                <a:gd name="T35" fmla="*/ 17 h 42"/>
                <a:gd name="T36" fmla="*/ 4 w 93"/>
                <a:gd name="T3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42">
                  <a:moveTo>
                    <a:pt x="4" y="25"/>
                  </a:moveTo>
                  <a:cubicBezTo>
                    <a:pt x="4" y="25"/>
                    <a:pt x="12" y="29"/>
                    <a:pt x="22" y="33"/>
                  </a:cubicBezTo>
                  <a:cubicBezTo>
                    <a:pt x="33" y="37"/>
                    <a:pt x="46" y="42"/>
                    <a:pt x="59" y="42"/>
                  </a:cubicBezTo>
                  <a:cubicBezTo>
                    <a:pt x="63" y="42"/>
                    <a:pt x="68" y="41"/>
                    <a:pt x="72" y="40"/>
                  </a:cubicBezTo>
                  <a:cubicBezTo>
                    <a:pt x="78" y="38"/>
                    <a:pt x="83" y="35"/>
                    <a:pt x="87" y="29"/>
                  </a:cubicBezTo>
                  <a:cubicBezTo>
                    <a:pt x="91" y="23"/>
                    <a:pt x="93" y="16"/>
                    <a:pt x="93" y="6"/>
                  </a:cubicBezTo>
                  <a:cubicBezTo>
                    <a:pt x="93" y="3"/>
                    <a:pt x="90" y="0"/>
                    <a:pt x="87" y="0"/>
                  </a:cubicBezTo>
                  <a:cubicBezTo>
                    <a:pt x="84" y="0"/>
                    <a:pt x="81" y="3"/>
                    <a:pt x="81" y="6"/>
                  </a:cubicBezTo>
                  <a:cubicBezTo>
                    <a:pt x="81" y="11"/>
                    <a:pt x="80" y="15"/>
                    <a:pt x="79" y="18"/>
                  </a:cubicBezTo>
                  <a:cubicBezTo>
                    <a:pt x="77" y="23"/>
                    <a:pt x="75" y="25"/>
                    <a:pt x="72" y="27"/>
                  </a:cubicBezTo>
                  <a:cubicBezTo>
                    <a:pt x="69" y="29"/>
                    <a:pt x="64" y="30"/>
                    <a:pt x="59" y="30"/>
                  </a:cubicBezTo>
                  <a:cubicBezTo>
                    <a:pt x="49" y="30"/>
                    <a:pt x="36" y="26"/>
                    <a:pt x="27" y="22"/>
                  </a:cubicBezTo>
                  <a:cubicBezTo>
                    <a:pt x="22" y="20"/>
                    <a:pt x="18" y="18"/>
                    <a:pt x="15" y="17"/>
                  </a:cubicBezTo>
                  <a:cubicBezTo>
                    <a:pt x="13" y="16"/>
                    <a:pt x="12" y="15"/>
                    <a:pt x="11" y="15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3"/>
                    <a:pt x="3" y="14"/>
                    <a:pt x="2" y="17"/>
                  </a:cubicBezTo>
                  <a:cubicBezTo>
                    <a:pt x="0" y="20"/>
                    <a:pt x="1" y="24"/>
                    <a:pt x="4" y="25"/>
                  </a:cubicBezTo>
                  <a:close/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7"/>
            <p:cNvSpPr/>
            <p:nvPr/>
          </p:nvSpPr>
          <p:spPr bwMode="auto">
            <a:xfrm>
              <a:off x="3830" y="3024"/>
              <a:ext cx="18" cy="131"/>
            </a:xfrm>
            <a:custGeom>
              <a:avLst/>
              <a:gdLst>
                <a:gd name="T0" fmla="*/ 0 w 12"/>
                <a:gd name="T1" fmla="*/ 6 h 85"/>
                <a:gd name="T2" fmla="*/ 0 w 12"/>
                <a:gd name="T3" fmla="*/ 79 h 85"/>
                <a:gd name="T4" fmla="*/ 6 w 12"/>
                <a:gd name="T5" fmla="*/ 85 h 85"/>
                <a:gd name="T6" fmla="*/ 12 w 12"/>
                <a:gd name="T7" fmla="*/ 79 h 85"/>
                <a:gd name="T8" fmla="*/ 12 w 12"/>
                <a:gd name="T9" fmla="*/ 6 h 85"/>
                <a:gd name="T10" fmla="*/ 6 w 12"/>
                <a:gd name="T11" fmla="*/ 0 h 85"/>
                <a:gd name="T12" fmla="*/ 0 w 12"/>
                <a:gd name="T13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5">
                  <a:moveTo>
                    <a:pt x="0" y="6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82"/>
                    <a:pt x="3" y="85"/>
                    <a:pt x="6" y="85"/>
                  </a:cubicBezTo>
                  <a:cubicBezTo>
                    <a:pt x="9" y="85"/>
                    <a:pt x="12" y="82"/>
                    <a:pt x="12" y="7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</a:path>
              </a:pathLst>
            </a:custGeom>
            <a:solidFill>
              <a:srgbClr val="6E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8"/>
            <p:cNvSpPr/>
            <p:nvPr/>
          </p:nvSpPr>
          <p:spPr bwMode="auto">
            <a:xfrm>
              <a:off x="3196" y="3418"/>
              <a:ext cx="1287" cy="432"/>
            </a:xfrm>
            <a:custGeom>
              <a:avLst/>
              <a:gdLst>
                <a:gd name="T0" fmla="*/ 417 w 834"/>
                <a:gd name="T1" fmla="*/ 79 h 280"/>
                <a:gd name="T2" fmla="*/ 3 w 834"/>
                <a:gd name="T3" fmla="*/ 53 h 280"/>
                <a:gd name="T4" fmla="*/ 417 w 834"/>
                <a:gd name="T5" fmla="*/ 280 h 280"/>
                <a:gd name="T6" fmla="*/ 831 w 834"/>
                <a:gd name="T7" fmla="*/ 53 h 280"/>
                <a:gd name="T8" fmla="*/ 417 w 834"/>
                <a:gd name="T9" fmla="*/ 7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" h="280">
                  <a:moveTo>
                    <a:pt x="417" y="79"/>
                  </a:moveTo>
                  <a:cubicBezTo>
                    <a:pt x="271" y="79"/>
                    <a:pt x="0" y="0"/>
                    <a:pt x="3" y="53"/>
                  </a:cubicBezTo>
                  <a:cubicBezTo>
                    <a:pt x="7" y="111"/>
                    <a:pt x="123" y="280"/>
                    <a:pt x="417" y="280"/>
                  </a:cubicBezTo>
                  <a:cubicBezTo>
                    <a:pt x="711" y="280"/>
                    <a:pt x="827" y="111"/>
                    <a:pt x="831" y="53"/>
                  </a:cubicBezTo>
                  <a:cubicBezTo>
                    <a:pt x="834" y="0"/>
                    <a:pt x="563" y="79"/>
                    <a:pt x="417" y="79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9"/>
            <p:cNvSpPr/>
            <p:nvPr/>
          </p:nvSpPr>
          <p:spPr bwMode="auto">
            <a:xfrm>
              <a:off x="3426" y="3476"/>
              <a:ext cx="827" cy="312"/>
            </a:xfrm>
            <a:custGeom>
              <a:avLst/>
              <a:gdLst>
                <a:gd name="T0" fmla="*/ 268 w 536"/>
                <a:gd name="T1" fmla="*/ 0 h 202"/>
                <a:gd name="T2" fmla="*/ 48 w 536"/>
                <a:gd name="T3" fmla="*/ 146 h 202"/>
                <a:gd name="T4" fmla="*/ 268 w 536"/>
                <a:gd name="T5" fmla="*/ 202 h 202"/>
                <a:gd name="T6" fmla="*/ 488 w 536"/>
                <a:gd name="T7" fmla="*/ 146 h 202"/>
                <a:gd name="T8" fmla="*/ 268 w 536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202">
                  <a:moveTo>
                    <a:pt x="268" y="0"/>
                  </a:moveTo>
                  <a:cubicBezTo>
                    <a:pt x="96" y="0"/>
                    <a:pt x="0" y="105"/>
                    <a:pt x="48" y="146"/>
                  </a:cubicBezTo>
                  <a:cubicBezTo>
                    <a:pt x="88" y="180"/>
                    <a:pt x="145" y="202"/>
                    <a:pt x="268" y="202"/>
                  </a:cubicBezTo>
                  <a:cubicBezTo>
                    <a:pt x="391" y="202"/>
                    <a:pt x="448" y="180"/>
                    <a:pt x="488" y="146"/>
                  </a:cubicBezTo>
                  <a:cubicBezTo>
                    <a:pt x="536" y="105"/>
                    <a:pt x="440" y="0"/>
                    <a:pt x="268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0"/>
            <p:cNvSpPr/>
            <p:nvPr/>
          </p:nvSpPr>
          <p:spPr bwMode="auto">
            <a:xfrm>
              <a:off x="3477" y="3638"/>
              <a:ext cx="725" cy="150"/>
            </a:xfrm>
            <a:custGeom>
              <a:avLst/>
              <a:gdLst>
                <a:gd name="T0" fmla="*/ 5 w 470"/>
                <a:gd name="T1" fmla="*/ 0 h 97"/>
                <a:gd name="T2" fmla="*/ 15 w 470"/>
                <a:gd name="T3" fmla="*/ 41 h 97"/>
                <a:gd name="T4" fmla="*/ 235 w 470"/>
                <a:gd name="T5" fmla="*/ 97 h 97"/>
                <a:gd name="T6" fmla="*/ 455 w 470"/>
                <a:gd name="T7" fmla="*/ 41 h 97"/>
                <a:gd name="T8" fmla="*/ 465 w 470"/>
                <a:gd name="T9" fmla="*/ 0 h 97"/>
                <a:gd name="T10" fmla="*/ 235 w 470"/>
                <a:gd name="T11" fmla="*/ 38 h 97"/>
                <a:gd name="T12" fmla="*/ 5 w 470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97">
                  <a:moveTo>
                    <a:pt x="5" y="0"/>
                  </a:moveTo>
                  <a:cubicBezTo>
                    <a:pt x="0" y="16"/>
                    <a:pt x="3" y="31"/>
                    <a:pt x="15" y="41"/>
                  </a:cubicBezTo>
                  <a:cubicBezTo>
                    <a:pt x="55" y="75"/>
                    <a:pt x="112" y="97"/>
                    <a:pt x="235" y="97"/>
                  </a:cubicBezTo>
                  <a:cubicBezTo>
                    <a:pt x="358" y="97"/>
                    <a:pt x="415" y="75"/>
                    <a:pt x="455" y="41"/>
                  </a:cubicBezTo>
                  <a:cubicBezTo>
                    <a:pt x="467" y="31"/>
                    <a:pt x="470" y="16"/>
                    <a:pt x="465" y="0"/>
                  </a:cubicBezTo>
                  <a:cubicBezTo>
                    <a:pt x="400" y="27"/>
                    <a:pt x="371" y="38"/>
                    <a:pt x="235" y="38"/>
                  </a:cubicBezTo>
                  <a:cubicBezTo>
                    <a:pt x="99" y="38"/>
                    <a:pt x="70" y="27"/>
                    <a:pt x="5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1"/>
            <p:cNvSpPr/>
            <p:nvPr/>
          </p:nvSpPr>
          <p:spPr bwMode="auto">
            <a:xfrm>
              <a:off x="3571" y="3476"/>
              <a:ext cx="330" cy="142"/>
            </a:xfrm>
            <a:custGeom>
              <a:avLst/>
              <a:gdLst>
                <a:gd name="T0" fmla="*/ 210 w 214"/>
                <a:gd name="T1" fmla="*/ 27 h 92"/>
                <a:gd name="T2" fmla="*/ 114 w 214"/>
                <a:gd name="T3" fmla="*/ 82 h 92"/>
                <a:gd name="T4" fmla="*/ 4 w 214"/>
                <a:gd name="T5" fmla="*/ 65 h 92"/>
                <a:gd name="T6" fmla="*/ 100 w 214"/>
                <a:gd name="T7" fmla="*/ 10 h 92"/>
                <a:gd name="T8" fmla="*/ 210 w 214"/>
                <a:gd name="T9" fmla="*/ 2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92">
                  <a:moveTo>
                    <a:pt x="210" y="27"/>
                  </a:moveTo>
                  <a:cubicBezTo>
                    <a:pt x="214" y="46"/>
                    <a:pt x="171" y="71"/>
                    <a:pt x="114" y="82"/>
                  </a:cubicBezTo>
                  <a:cubicBezTo>
                    <a:pt x="57" y="92"/>
                    <a:pt x="8" y="85"/>
                    <a:pt x="4" y="65"/>
                  </a:cubicBezTo>
                  <a:cubicBezTo>
                    <a:pt x="0" y="46"/>
                    <a:pt x="43" y="21"/>
                    <a:pt x="100" y="10"/>
                  </a:cubicBezTo>
                  <a:cubicBezTo>
                    <a:pt x="158" y="0"/>
                    <a:pt x="207" y="7"/>
                    <a:pt x="210" y="27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2"/>
            <p:cNvSpPr/>
            <p:nvPr/>
          </p:nvSpPr>
          <p:spPr bwMode="auto">
            <a:xfrm>
              <a:off x="3170" y="3478"/>
              <a:ext cx="1339" cy="681"/>
            </a:xfrm>
            <a:custGeom>
              <a:avLst/>
              <a:gdLst>
                <a:gd name="T0" fmla="*/ 848 w 868"/>
                <a:gd name="T1" fmla="*/ 4 h 441"/>
                <a:gd name="T2" fmla="*/ 754 w 868"/>
                <a:gd name="T3" fmla="*/ 83 h 441"/>
                <a:gd name="T4" fmla="*/ 434 w 868"/>
                <a:gd name="T5" fmla="*/ 159 h 441"/>
                <a:gd name="T6" fmla="*/ 114 w 868"/>
                <a:gd name="T7" fmla="*/ 83 h 441"/>
                <a:gd name="T8" fmla="*/ 20 w 868"/>
                <a:gd name="T9" fmla="*/ 4 h 441"/>
                <a:gd name="T10" fmla="*/ 46 w 868"/>
                <a:gd name="T11" fmla="*/ 220 h 441"/>
                <a:gd name="T12" fmla="*/ 184 w 868"/>
                <a:gd name="T13" fmla="*/ 403 h 441"/>
                <a:gd name="T14" fmla="*/ 434 w 868"/>
                <a:gd name="T15" fmla="*/ 441 h 441"/>
                <a:gd name="T16" fmla="*/ 684 w 868"/>
                <a:gd name="T17" fmla="*/ 403 h 441"/>
                <a:gd name="T18" fmla="*/ 822 w 868"/>
                <a:gd name="T19" fmla="*/ 220 h 441"/>
                <a:gd name="T20" fmla="*/ 848 w 868"/>
                <a:gd name="T21" fmla="*/ 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8" h="441">
                  <a:moveTo>
                    <a:pt x="848" y="4"/>
                  </a:moveTo>
                  <a:cubicBezTo>
                    <a:pt x="840" y="0"/>
                    <a:pt x="824" y="37"/>
                    <a:pt x="754" y="83"/>
                  </a:cubicBezTo>
                  <a:cubicBezTo>
                    <a:pt x="684" y="129"/>
                    <a:pt x="614" y="159"/>
                    <a:pt x="434" y="159"/>
                  </a:cubicBezTo>
                  <a:cubicBezTo>
                    <a:pt x="254" y="159"/>
                    <a:pt x="184" y="129"/>
                    <a:pt x="114" y="83"/>
                  </a:cubicBezTo>
                  <a:cubicBezTo>
                    <a:pt x="44" y="37"/>
                    <a:pt x="28" y="0"/>
                    <a:pt x="20" y="4"/>
                  </a:cubicBezTo>
                  <a:cubicBezTo>
                    <a:pt x="12" y="8"/>
                    <a:pt x="0" y="108"/>
                    <a:pt x="46" y="220"/>
                  </a:cubicBezTo>
                  <a:cubicBezTo>
                    <a:pt x="92" y="332"/>
                    <a:pt x="160" y="388"/>
                    <a:pt x="184" y="403"/>
                  </a:cubicBezTo>
                  <a:cubicBezTo>
                    <a:pt x="201" y="414"/>
                    <a:pt x="276" y="441"/>
                    <a:pt x="434" y="441"/>
                  </a:cubicBezTo>
                  <a:cubicBezTo>
                    <a:pt x="592" y="441"/>
                    <a:pt x="667" y="414"/>
                    <a:pt x="684" y="403"/>
                  </a:cubicBezTo>
                  <a:cubicBezTo>
                    <a:pt x="708" y="388"/>
                    <a:pt x="776" y="332"/>
                    <a:pt x="822" y="220"/>
                  </a:cubicBezTo>
                  <a:cubicBezTo>
                    <a:pt x="868" y="108"/>
                    <a:pt x="856" y="8"/>
                    <a:pt x="848" y="4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3"/>
            <p:cNvSpPr/>
            <p:nvPr/>
          </p:nvSpPr>
          <p:spPr bwMode="auto">
            <a:xfrm>
              <a:off x="3614" y="3750"/>
              <a:ext cx="450" cy="389"/>
            </a:xfrm>
            <a:custGeom>
              <a:avLst/>
              <a:gdLst>
                <a:gd name="T0" fmla="*/ 450 w 450"/>
                <a:gd name="T1" fmla="*/ 194 h 389"/>
                <a:gd name="T2" fmla="*/ 225 w 450"/>
                <a:gd name="T3" fmla="*/ 389 h 389"/>
                <a:gd name="T4" fmla="*/ 0 w 450"/>
                <a:gd name="T5" fmla="*/ 194 h 389"/>
                <a:gd name="T6" fmla="*/ 225 w 450"/>
                <a:gd name="T7" fmla="*/ 0 h 389"/>
                <a:gd name="T8" fmla="*/ 450 w 450"/>
                <a:gd name="T9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389">
                  <a:moveTo>
                    <a:pt x="450" y="194"/>
                  </a:moveTo>
                  <a:lnTo>
                    <a:pt x="225" y="389"/>
                  </a:lnTo>
                  <a:lnTo>
                    <a:pt x="0" y="194"/>
                  </a:lnTo>
                  <a:lnTo>
                    <a:pt x="225" y="0"/>
                  </a:lnTo>
                  <a:lnTo>
                    <a:pt x="450" y="194"/>
                  </a:lnTo>
                  <a:close/>
                </a:path>
              </a:pathLst>
            </a:custGeom>
            <a:solidFill>
              <a:srgbClr val="DE05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3614" y="3750"/>
              <a:ext cx="450" cy="389"/>
            </a:xfrm>
            <a:custGeom>
              <a:avLst/>
              <a:gdLst>
                <a:gd name="T0" fmla="*/ 450 w 450"/>
                <a:gd name="T1" fmla="*/ 194 h 389"/>
                <a:gd name="T2" fmla="*/ 225 w 450"/>
                <a:gd name="T3" fmla="*/ 389 h 389"/>
                <a:gd name="T4" fmla="*/ 0 w 450"/>
                <a:gd name="T5" fmla="*/ 194 h 389"/>
                <a:gd name="T6" fmla="*/ 225 w 450"/>
                <a:gd name="T7" fmla="*/ 0 h 389"/>
                <a:gd name="T8" fmla="*/ 450 w 450"/>
                <a:gd name="T9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389">
                  <a:moveTo>
                    <a:pt x="450" y="194"/>
                  </a:moveTo>
                  <a:lnTo>
                    <a:pt x="225" y="389"/>
                  </a:lnTo>
                  <a:lnTo>
                    <a:pt x="0" y="194"/>
                  </a:lnTo>
                  <a:lnTo>
                    <a:pt x="225" y="0"/>
                  </a:lnTo>
                  <a:lnTo>
                    <a:pt x="450" y="1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5"/>
            <p:cNvSpPr/>
            <p:nvPr/>
          </p:nvSpPr>
          <p:spPr bwMode="auto">
            <a:xfrm>
              <a:off x="3762" y="3856"/>
              <a:ext cx="153" cy="102"/>
            </a:xfrm>
            <a:custGeom>
              <a:avLst/>
              <a:gdLst>
                <a:gd name="T0" fmla="*/ 96 w 99"/>
                <a:gd name="T1" fmla="*/ 30 h 66"/>
                <a:gd name="T2" fmla="*/ 90 w 99"/>
                <a:gd name="T3" fmla="*/ 20 h 66"/>
                <a:gd name="T4" fmla="*/ 58 w 99"/>
                <a:gd name="T5" fmla="*/ 19 h 66"/>
                <a:gd name="T6" fmla="*/ 58 w 99"/>
                <a:gd name="T7" fmla="*/ 6 h 66"/>
                <a:gd name="T8" fmla="*/ 45 w 99"/>
                <a:gd name="T9" fmla="*/ 5 h 66"/>
                <a:gd name="T10" fmla="*/ 39 w 99"/>
                <a:gd name="T11" fmla="*/ 19 h 66"/>
                <a:gd name="T12" fmla="*/ 9 w 99"/>
                <a:gd name="T13" fmla="*/ 23 h 66"/>
                <a:gd name="T14" fmla="*/ 9 w 99"/>
                <a:gd name="T15" fmla="*/ 36 h 66"/>
                <a:gd name="T16" fmla="*/ 38 w 99"/>
                <a:gd name="T17" fmla="*/ 37 h 66"/>
                <a:gd name="T18" fmla="*/ 38 w 99"/>
                <a:gd name="T19" fmla="*/ 48 h 66"/>
                <a:gd name="T20" fmla="*/ 14 w 99"/>
                <a:gd name="T21" fmla="*/ 55 h 66"/>
                <a:gd name="T22" fmla="*/ 21 w 99"/>
                <a:gd name="T23" fmla="*/ 64 h 66"/>
                <a:gd name="T24" fmla="*/ 34 w 99"/>
                <a:gd name="T25" fmla="*/ 65 h 66"/>
                <a:gd name="T26" fmla="*/ 53 w 99"/>
                <a:gd name="T27" fmla="*/ 64 h 66"/>
                <a:gd name="T28" fmla="*/ 91 w 99"/>
                <a:gd name="T29" fmla="*/ 59 h 66"/>
                <a:gd name="T30" fmla="*/ 91 w 99"/>
                <a:gd name="T31" fmla="*/ 50 h 66"/>
                <a:gd name="T32" fmla="*/ 61 w 99"/>
                <a:gd name="T33" fmla="*/ 46 h 66"/>
                <a:gd name="T34" fmla="*/ 60 w 99"/>
                <a:gd name="T35" fmla="*/ 36 h 66"/>
                <a:gd name="T36" fmla="*/ 96 w 99"/>
                <a:gd name="T37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66">
                  <a:moveTo>
                    <a:pt x="96" y="30"/>
                  </a:moveTo>
                  <a:cubicBezTo>
                    <a:pt x="99" y="26"/>
                    <a:pt x="96" y="21"/>
                    <a:pt x="90" y="20"/>
                  </a:cubicBezTo>
                  <a:cubicBezTo>
                    <a:pt x="81" y="18"/>
                    <a:pt x="69" y="18"/>
                    <a:pt x="58" y="19"/>
                  </a:cubicBezTo>
                  <a:cubicBezTo>
                    <a:pt x="58" y="15"/>
                    <a:pt x="58" y="10"/>
                    <a:pt x="58" y="6"/>
                  </a:cubicBezTo>
                  <a:cubicBezTo>
                    <a:pt x="59" y="0"/>
                    <a:pt x="47" y="0"/>
                    <a:pt x="45" y="5"/>
                  </a:cubicBezTo>
                  <a:cubicBezTo>
                    <a:pt x="42" y="9"/>
                    <a:pt x="40" y="14"/>
                    <a:pt x="39" y="19"/>
                  </a:cubicBezTo>
                  <a:cubicBezTo>
                    <a:pt x="29" y="20"/>
                    <a:pt x="19" y="21"/>
                    <a:pt x="9" y="23"/>
                  </a:cubicBezTo>
                  <a:cubicBezTo>
                    <a:pt x="1" y="26"/>
                    <a:pt x="0" y="35"/>
                    <a:pt x="9" y="36"/>
                  </a:cubicBezTo>
                  <a:cubicBezTo>
                    <a:pt x="18" y="38"/>
                    <a:pt x="28" y="37"/>
                    <a:pt x="38" y="37"/>
                  </a:cubicBezTo>
                  <a:cubicBezTo>
                    <a:pt x="38" y="41"/>
                    <a:pt x="38" y="44"/>
                    <a:pt x="38" y="48"/>
                  </a:cubicBezTo>
                  <a:cubicBezTo>
                    <a:pt x="28" y="48"/>
                    <a:pt x="18" y="49"/>
                    <a:pt x="14" y="55"/>
                  </a:cubicBezTo>
                  <a:cubicBezTo>
                    <a:pt x="12" y="59"/>
                    <a:pt x="14" y="64"/>
                    <a:pt x="21" y="64"/>
                  </a:cubicBezTo>
                  <a:cubicBezTo>
                    <a:pt x="25" y="64"/>
                    <a:pt x="30" y="65"/>
                    <a:pt x="34" y="65"/>
                  </a:cubicBezTo>
                  <a:cubicBezTo>
                    <a:pt x="41" y="65"/>
                    <a:pt x="47" y="64"/>
                    <a:pt x="53" y="64"/>
                  </a:cubicBezTo>
                  <a:cubicBezTo>
                    <a:pt x="66" y="63"/>
                    <a:pt x="80" y="66"/>
                    <a:pt x="91" y="59"/>
                  </a:cubicBezTo>
                  <a:cubicBezTo>
                    <a:pt x="94" y="57"/>
                    <a:pt x="94" y="52"/>
                    <a:pt x="91" y="50"/>
                  </a:cubicBezTo>
                  <a:cubicBezTo>
                    <a:pt x="83" y="45"/>
                    <a:pt x="72" y="46"/>
                    <a:pt x="61" y="46"/>
                  </a:cubicBezTo>
                  <a:cubicBezTo>
                    <a:pt x="61" y="43"/>
                    <a:pt x="61" y="40"/>
                    <a:pt x="60" y="36"/>
                  </a:cubicBezTo>
                  <a:cubicBezTo>
                    <a:pt x="73" y="37"/>
                    <a:pt x="89" y="39"/>
                    <a:pt x="96" y="30"/>
                  </a:cubicBezTo>
                  <a:close/>
                </a:path>
              </a:pathLst>
            </a:custGeom>
            <a:solidFill>
              <a:srgbClr val="FFE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3770" y="3958"/>
              <a:ext cx="143" cy="73"/>
            </a:xfrm>
            <a:custGeom>
              <a:avLst/>
              <a:gdLst>
                <a:gd name="T0" fmla="*/ 92 w 93"/>
                <a:gd name="T1" fmla="*/ 16 h 47"/>
                <a:gd name="T2" fmla="*/ 83 w 93"/>
                <a:gd name="T3" fmla="*/ 7 h 47"/>
                <a:gd name="T4" fmla="*/ 28 w 93"/>
                <a:gd name="T5" fmla="*/ 7 h 47"/>
                <a:gd name="T6" fmla="*/ 21 w 93"/>
                <a:gd name="T7" fmla="*/ 2 h 47"/>
                <a:gd name="T8" fmla="*/ 9 w 93"/>
                <a:gd name="T9" fmla="*/ 7 h 47"/>
                <a:gd name="T10" fmla="*/ 25 w 93"/>
                <a:gd name="T11" fmla="*/ 45 h 47"/>
                <a:gd name="T12" fmla="*/ 30 w 93"/>
                <a:gd name="T13" fmla="*/ 43 h 47"/>
                <a:gd name="T14" fmla="*/ 33 w 93"/>
                <a:gd name="T15" fmla="*/ 42 h 47"/>
                <a:gd name="T16" fmla="*/ 34 w 93"/>
                <a:gd name="T17" fmla="*/ 42 h 47"/>
                <a:gd name="T18" fmla="*/ 37 w 93"/>
                <a:gd name="T19" fmla="*/ 43 h 47"/>
                <a:gd name="T20" fmla="*/ 50 w 93"/>
                <a:gd name="T21" fmla="*/ 44 h 47"/>
                <a:gd name="T22" fmla="*/ 73 w 93"/>
                <a:gd name="T23" fmla="*/ 47 h 47"/>
                <a:gd name="T24" fmla="*/ 83 w 93"/>
                <a:gd name="T25" fmla="*/ 42 h 47"/>
                <a:gd name="T26" fmla="*/ 89 w 93"/>
                <a:gd name="T27" fmla="*/ 29 h 47"/>
                <a:gd name="T28" fmla="*/ 92 w 93"/>
                <a:gd name="T29" fmla="*/ 16 h 47"/>
                <a:gd name="T30" fmla="*/ 45 w 93"/>
                <a:gd name="T31" fmla="*/ 28 h 47"/>
                <a:gd name="T32" fmla="*/ 31 w 93"/>
                <a:gd name="T33" fmla="*/ 30 h 47"/>
                <a:gd name="T34" fmla="*/ 30 w 93"/>
                <a:gd name="T35" fmla="*/ 24 h 47"/>
                <a:gd name="T36" fmla="*/ 29 w 93"/>
                <a:gd name="T37" fmla="*/ 17 h 47"/>
                <a:gd name="T38" fmla="*/ 66 w 93"/>
                <a:gd name="T39" fmla="*/ 18 h 47"/>
                <a:gd name="T40" fmla="*/ 66 w 93"/>
                <a:gd name="T41" fmla="*/ 18 h 47"/>
                <a:gd name="T42" fmla="*/ 63 w 93"/>
                <a:gd name="T43" fmla="*/ 26 h 47"/>
                <a:gd name="T44" fmla="*/ 63 w 93"/>
                <a:gd name="T45" fmla="*/ 29 h 47"/>
                <a:gd name="T46" fmla="*/ 62 w 93"/>
                <a:gd name="T47" fmla="*/ 29 h 47"/>
                <a:gd name="T48" fmla="*/ 45 w 93"/>
                <a:gd name="T4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" h="47">
                  <a:moveTo>
                    <a:pt x="92" y="16"/>
                  </a:moveTo>
                  <a:cubicBezTo>
                    <a:pt x="91" y="12"/>
                    <a:pt x="88" y="9"/>
                    <a:pt x="83" y="7"/>
                  </a:cubicBezTo>
                  <a:cubicBezTo>
                    <a:pt x="66" y="0"/>
                    <a:pt x="44" y="2"/>
                    <a:pt x="28" y="7"/>
                  </a:cubicBezTo>
                  <a:cubicBezTo>
                    <a:pt x="27" y="5"/>
                    <a:pt x="25" y="3"/>
                    <a:pt x="21" y="2"/>
                  </a:cubicBezTo>
                  <a:cubicBezTo>
                    <a:pt x="17" y="1"/>
                    <a:pt x="10" y="3"/>
                    <a:pt x="9" y="7"/>
                  </a:cubicBezTo>
                  <a:cubicBezTo>
                    <a:pt x="7" y="18"/>
                    <a:pt x="0" y="47"/>
                    <a:pt x="25" y="45"/>
                  </a:cubicBezTo>
                  <a:cubicBezTo>
                    <a:pt x="28" y="44"/>
                    <a:pt x="29" y="44"/>
                    <a:pt x="30" y="43"/>
                  </a:cubicBezTo>
                  <a:cubicBezTo>
                    <a:pt x="31" y="43"/>
                    <a:pt x="32" y="43"/>
                    <a:pt x="33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2"/>
                    <a:pt x="37" y="43"/>
                  </a:cubicBezTo>
                  <a:cubicBezTo>
                    <a:pt x="42" y="43"/>
                    <a:pt x="46" y="43"/>
                    <a:pt x="50" y="44"/>
                  </a:cubicBezTo>
                  <a:cubicBezTo>
                    <a:pt x="58" y="45"/>
                    <a:pt x="66" y="46"/>
                    <a:pt x="73" y="47"/>
                  </a:cubicBezTo>
                  <a:cubicBezTo>
                    <a:pt x="78" y="47"/>
                    <a:pt x="82" y="45"/>
                    <a:pt x="83" y="42"/>
                  </a:cubicBezTo>
                  <a:cubicBezTo>
                    <a:pt x="87" y="39"/>
                    <a:pt x="88" y="33"/>
                    <a:pt x="89" y="29"/>
                  </a:cubicBezTo>
                  <a:cubicBezTo>
                    <a:pt x="90" y="24"/>
                    <a:pt x="93" y="20"/>
                    <a:pt x="92" y="16"/>
                  </a:cubicBezTo>
                  <a:close/>
                  <a:moveTo>
                    <a:pt x="45" y="28"/>
                  </a:moveTo>
                  <a:cubicBezTo>
                    <a:pt x="41" y="28"/>
                    <a:pt x="35" y="29"/>
                    <a:pt x="31" y="30"/>
                  </a:cubicBezTo>
                  <a:cubicBezTo>
                    <a:pt x="30" y="28"/>
                    <a:pt x="30" y="26"/>
                    <a:pt x="30" y="24"/>
                  </a:cubicBezTo>
                  <a:cubicBezTo>
                    <a:pt x="30" y="22"/>
                    <a:pt x="29" y="19"/>
                    <a:pt x="29" y="17"/>
                  </a:cubicBezTo>
                  <a:cubicBezTo>
                    <a:pt x="41" y="16"/>
                    <a:pt x="55" y="17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21"/>
                    <a:pt x="64" y="24"/>
                    <a:pt x="63" y="26"/>
                  </a:cubicBezTo>
                  <a:cubicBezTo>
                    <a:pt x="63" y="27"/>
                    <a:pt x="63" y="28"/>
                    <a:pt x="63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56" y="29"/>
                    <a:pt x="50" y="28"/>
                    <a:pt x="45" y="28"/>
                  </a:cubicBezTo>
                  <a:close/>
                </a:path>
              </a:pathLst>
            </a:custGeom>
            <a:solidFill>
              <a:srgbClr val="FFE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7"/>
            <p:cNvSpPr/>
            <p:nvPr/>
          </p:nvSpPr>
          <p:spPr bwMode="auto">
            <a:xfrm>
              <a:off x="3633" y="3765"/>
              <a:ext cx="413" cy="358"/>
            </a:xfrm>
            <a:custGeom>
              <a:avLst/>
              <a:gdLst>
                <a:gd name="T0" fmla="*/ 410 w 413"/>
                <a:gd name="T1" fmla="*/ 179 h 358"/>
                <a:gd name="T2" fmla="*/ 408 w 413"/>
                <a:gd name="T3" fmla="*/ 178 h 358"/>
                <a:gd name="T4" fmla="*/ 206 w 413"/>
                <a:gd name="T5" fmla="*/ 352 h 358"/>
                <a:gd name="T6" fmla="*/ 6 w 413"/>
                <a:gd name="T7" fmla="*/ 179 h 358"/>
                <a:gd name="T8" fmla="*/ 206 w 413"/>
                <a:gd name="T9" fmla="*/ 6 h 358"/>
                <a:gd name="T10" fmla="*/ 408 w 413"/>
                <a:gd name="T11" fmla="*/ 181 h 358"/>
                <a:gd name="T12" fmla="*/ 410 w 413"/>
                <a:gd name="T13" fmla="*/ 179 h 358"/>
                <a:gd name="T14" fmla="*/ 408 w 413"/>
                <a:gd name="T15" fmla="*/ 178 h 358"/>
                <a:gd name="T16" fmla="*/ 410 w 413"/>
                <a:gd name="T17" fmla="*/ 179 h 358"/>
                <a:gd name="T18" fmla="*/ 411 w 413"/>
                <a:gd name="T19" fmla="*/ 178 h 358"/>
                <a:gd name="T20" fmla="*/ 206 w 413"/>
                <a:gd name="T21" fmla="*/ 0 h 358"/>
                <a:gd name="T22" fmla="*/ 0 w 413"/>
                <a:gd name="T23" fmla="*/ 179 h 358"/>
                <a:gd name="T24" fmla="*/ 206 w 413"/>
                <a:gd name="T25" fmla="*/ 358 h 358"/>
                <a:gd name="T26" fmla="*/ 413 w 413"/>
                <a:gd name="T27" fmla="*/ 179 h 358"/>
                <a:gd name="T28" fmla="*/ 411 w 413"/>
                <a:gd name="T29" fmla="*/ 178 h 358"/>
                <a:gd name="T30" fmla="*/ 410 w 413"/>
                <a:gd name="T31" fmla="*/ 17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58">
                  <a:moveTo>
                    <a:pt x="410" y="179"/>
                  </a:moveTo>
                  <a:lnTo>
                    <a:pt x="408" y="178"/>
                  </a:lnTo>
                  <a:lnTo>
                    <a:pt x="206" y="352"/>
                  </a:lnTo>
                  <a:lnTo>
                    <a:pt x="6" y="179"/>
                  </a:lnTo>
                  <a:lnTo>
                    <a:pt x="206" y="6"/>
                  </a:lnTo>
                  <a:lnTo>
                    <a:pt x="408" y="181"/>
                  </a:lnTo>
                  <a:lnTo>
                    <a:pt x="410" y="179"/>
                  </a:lnTo>
                  <a:lnTo>
                    <a:pt x="408" y="178"/>
                  </a:lnTo>
                  <a:lnTo>
                    <a:pt x="410" y="179"/>
                  </a:lnTo>
                  <a:lnTo>
                    <a:pt x="411" y="178"/>
                  </a:lnTo>
                  <a:lnTo>
                    <a:pt x="206" y="0"/>
                  </a:lnTo>
                  <a:lnTo>
                    <a:pt x="0" y="179"/>
                  </a:lnTo>
                  <a:lnTo>
                    <a:pt x="206" y="358"/>
                  </a:lnTo>
                  <a:lnTo>
                    <a:pt x="413" y="179"/>
                  </a:lnTo>
                  <a:lnTo>
                    <a:pt x="411" y="178"/>
                  </a:lnTo>
                  <a:lnTo>
                    <a:pt x="410" y="179"/>
                  </a:lnTo>
                  <a:close/>
                </a:path>
              </a:pathLst>
            </a:custGeom>
            <a:solidFill>
              <a:srgbClr val="FFC7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8"/>
            <p:cNvSpPr/>
            <p:nvPr/>
          </p:nvSpPr>
          <p:spPr bwMode="auto">
            <a:xfrm>
              <a:off x="3633" y="3765"/>
              <a:ext cx="413" cy="358"/>
            </a:xfrm>
            <a:custGeom>
              <a:avLst/>
              <a:gdLst>
                <a:gd name="T0" fmla="*/ 410 w 413"/>
                <a:gd name="T1" fmla="*/ 179 h 358"/>
                <a:gd name="T2" fmla="*/ 408 w 413"/>
                <a:gd name="T3" fmla="*/ 178 h 358"/>
                <a:gd name="T4" fmla="*/ 206 w 413"/>
                <a:gd name="T5" fmla="*/ 352 h 358"/>
                <a:gd name="T6" fmla="*/ 6 w 413"/>
                <a:gd name="T7" fmla="*/ 179 h 358"/>
                <a:gd name="T8" fmla="*/ 206 w 413"/>
                <a:gd name="T9" fmla="*/ 6 h 358"/>
                <a:gd name="T10" fmla="*/ 408 w 413"/>
                <a:gd name="T11" fmla="*/ 181 h 358"/>
                <a:gd name="T12" fmla="*/ 410 w 413"/>
                <a:gd name="T13" fmla="*/ 179 h 358"/>
                <a:gd name="T14" fmla="*/ 408 w 413"/>
                <a:gd name="T15" fmla="*/ 178 h 358"/>
                <a:gd name="T16" fmla="*/ 410 w 413"/>
                <a:gd name="T17" fmla="*/ 179 h 358"/>
                <a:gd name="T18" fmla="*/ 411 w 413"/>
                <a:gd name="T19" fmla="*/ 178 h 358"/>
                <a:gd name="T20" fmla="*/ 206 w 413"/>
                <a:gd name="T21" fmla="*/ 0 h 358"/>
                <a:gd name="T22" fmla="*/ 0 w 413"/>
                <a:gd name="T23" fmla="*/ 179 h 358"/>
                <a:gd name="T24" fmla="*/ 206 w 413"/>
                <a:gd name="T25" fmla="*/ 358 h 358"/>
                <a:gd name="T26" fmla="*/ 413 w 413"/>
                <a:gd name="T27" fmla="*/ 179 h 358"/>
                <a:gd name="T28" fmla="*/ 411 w 413"/>
                <a:gd name="T29" fmla="*/ 178 h 358"/>
                <a:gd name="T30" fmla="*/ 410 w 413"/>
                <a:gd name="T31" fmla="*/ 17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58">
                  <a:moveTo>
                    <a:pt x="410" y="179"/>
                  </a:moveTo>
                  <a:lnTo>
                    <a:pt x="408" y="178"/>
                  </a:lnTo>
                  <a:lnTo>
                    <a:pt x="206" y="352"/>
                  </a:lnTo>
                  <a:lnTo>
                    <a:pt x="6" y="179"/>
                  </a:lnTo>
                  <a:lnTo>
                    <a:pt x="206" y="6"/>
                  </a:lnTo>
                  <a:lnTo>
                    <a:pt x="408" y="181"/>
                  </a:lnTo>
                  <a:lnTo>
                    <a:pt x="410" y="179"/>
                  </a:lnTo>
                  <a:lnTo>
                    <a:pt x="408" y="178"/>
                  </a:lnTo>
                  <a:lnTo>
                    <a:pt x="410" y="179"/>
                  </a:lnTo>
                  <a:lnTo>
                    <a:pt x="411" y="178"/>
                  </a:lnTo>
                  <a:lnTo>
                    <a:pt x="206" y="0"/>
                  </a:lnTo>
                  <a:lnTo>
                    <a:pt x="0" y="179"/>
                  </a:lnTo>
                  <a:lnTo>
                    <a:pt x="206" y="358"/>
                  </a:lnTo>
                  <a:lnTo>
                    <a:pt x="413" y="179"/>
                  </a:lnTo>
                  <a:lnTo>
                    <a:pt x="411" y="178"/>
                  </a:lnTo>
                  <a:lnTo>
                    <a:pt x="410" y="1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438" y="3797"/>
              <a:ext cx="8" cy="20"/>
            </a:xfrm>
            <a:custGeom>
              <a:avLst/>
              <a:gdLst>
                <a:gd name="T0" fmla="*/ 0 w 5"/>
                <a:gd name="T1" fmla="*/ 13 h 13"/>
                <a:gd name="T2" fmla="*/ 0 w 5"/>
                <a:gd name="T3" fmla="*/ 13 h 13"/>
                <a:gd name="T4" fmla="*/ 0 w 5"/>
                <a:gd name="T5" fmla="*/ 13 h 13"/>
                <a:gd name="T6" fmla="*/ 0 w 5"/>
                <a:gd name="T7" fmla="*/ 12 h 13"/>
                <a:gd name="T8" fmla="*/ 0 w 5"/>
                <a:gd name="T9" fmla="*/ 13 h 13"/>
                <a:gd name="T10" fmla="*/ 0 w 5"/>
                <a:gd name="T11" fmla="*/ 12 h 13"/>
                <a:gd name="T12" fmla="*/ 5 w 5"/>
                <a:gd name="T13" fmla="*/ 0 h 13"/>
                <a:gd name="T14" fmla="*/ 0 w 5"/>
                <a:gd name="T15" fmla="*/ 12 h 13"/>
                <a:gd name="T16" fmla="*/ 5 w 5"/>
                <a:gd name="T17" fmla="*/ 0 h 13"/>
                <a:gd name="T18" fmla="*/ 5 w 5"/>
                <a:gd name="T19" fmla="*/ 0 h 13"/>
                <a:gd name="T20" fmla="*/ 5 w 5"/>
                <a:gd name="T21" fmla="*/ 0 h 13"/>
                <a:gd name="T22" fmla="*/ 5 w 5"/>
                <a:gd name="T23" fmla="*/ 0 h 13"/>
                <a:gd name="T24" fmla="*/ 5 w 5"/>
                <a:gd name="T25" fmla="*/ 0 h 13"/>
                <a:gd name="T26" fmla="*/ 5 w 5"/>
                <a:gd name="T27" fmla="*/ 0 h 13"/>
                <a:gd name="T28" fmla="*/ 5 w 5"/>
                <a:gd name="T29" fmla="*/ 0 h 13"/>
                <a:gd name="T30" fmla="*/ 5 w 5"/>
                <a:gd name="T31" fmla="*/ 0 h 13"/>
                <a:gd name="T32" fmla="*/ 5 w 5"/>
                <a:gd name="T33" fmla="*/ 0 h 13"/>
                <a:gd name="T34" fmla="*/ 5 w 5"/>
                <a:gd name="T3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moveTo>
                    <a:pt x="5" y="0"/>
                  </a:moveTo>
                  <a:cubicBezTo>
                    <a:pt x="3" y="4"/>
                    <a:pt x="2" y="8"/>
                    <a:pt x="0" y="12"/>
                  </a:cubicBezTo>
                  <a:cubicBezTo>
                    <a:pt x="2" y="8"/>
                    <a:pt x="3" y="4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3454" y="41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804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1"/>
            <p:cNvSpPr/>
            <p:nvPr/>
          </p:nvSpPr>
          <p:spPr bwMode="auto">
            <a:xfrm>
              <a:off x="3421" y="3634"/>
              <a:ext cx="1065" cy="525"/>
            </a:xfrm>
            <a:custGeom>
              <a:avLst/>
              <a:gdLst>
                <a:gd name="T0" fmla="*/ 690 w 690"/>
                <a:gd name="T1" fmla="*/ 0 h 340"/>
                <a:gd name="T2" fmla="*/ 420 w 690"/>
                <a:gd name="T3" fmla="*/ 282 h 340"/>
                <a:gd name="T4" fmla="*/ 294 w 690"/>
                <a:gd name="T5" fmla="*/ 307 h 340"/>
                <a:gd name="T6" fmla="*/ 271 w 690"/>
                <a:gd name="T7" fmla="*/ 327 h 340"/>
                <a:gd name="T8" fmla="*/ 251 w 690"/>
                <a:gd name="T9" fmla="*/ 309 h 340"/>
                <a:gd name="T10" fmla="*/ 233 w 690"/>
                <a:gd name="T11" fmla="*/ 310 h 340"/>
                <a:gd name="T12" fmla="*/ 0 w 690"/>
                <a:gd name="T13" fmla="*/ 287 h 340"/>
                <a:gd name="T14" fmla="*/ 21 w 690"/>
                <a:gd name="T15" fmla="*/ 302 h 340"/>
                <a:gd name="T16" fmla="*/ 21 w 690"/>
                <a:gd name="T17" fmla="*/ 302 h 340"/>
                <a:gd name="T18" fmla="*/ 21 w 690"/>
                <a:gd name="T19" fmla="*/ 302 h 340"/>
                <a:gd name="T20" fmla="*/ 21 w 690"/>
                <a:gd name="T21" fmla="*/ 302 h 340"/>
                <a:gd name="T22" fmla="*/ 21 w 690"/>
                <a:gd name="T23" fmla="*/ 302 h 340"/>
                <a:gd name="T24" fmla="*/ 21 w 690"/>
                <a:gd name="T25" fmla="*/ 302 h 340"/>
                <a:gd name="T26" fmla="*/ 21 w 690"/>
                <a:gd name="T27" fmla="*/ 302 h 340"/>
                <a:gd name="T28" fmla="*/ 21 w 690"/>
                <a:gd name="T29" fmla="*/ 302 h 340"/>
                <a:gd name="T30" fmla="*/ 21 w 690"/>
                <a:gd name="T31" fmla="*/ 302 h 340"/>
                <a:gd name="T32" fmla="*/ 21 w 690"/>
                <a:gd name="T33" fmla="*/ 302 h 340"/>
                <a:gd name="T34" fmla="*/ 21 w 690"/>
                <a:gd name="T35" fmla="*/ 302 h 340"/>
                <a:gd name="T36" fmla="*/ 271 w 690"/>
                <a:gd name="T37" fmla="*/ 340 h 340"/>
                <a:gd name="T38" fmla="*/ 521 w 690"/>
                <a:gd name="T39" fmla="*/ 302 h 340"/>
                <a:gd name="T40" fmla="*/ 645 w 690"/>
                <a:gd name="T41" fmla="*/ 149 h 340"/>
                <a:gd name="T42" fmla="*/ 650 w 690"/>
                <a:gd name="T43" fmla="*/ 118 h 340"/>
                <a:gd name="T44" fmla="*/ 650 w 690"/>
                <a:gd name="T45" fmla="*/ 118 h 340"/>
                <a:gd name="T46" fmla="*/ 657 w 690"/>
                <a:gd name="T47" fmla="*/ 124 h 340"/>
                <a:gd name="T48" fmla="*/ 659 w 690"/>
                <a:gd name="T49" fmla="*/ 119 h 340"/>
                <a:gd name="T50" fmla="*/ 659 w 690"/>
                <a:gd name="T51" fmla="*/ 119 h 340"/>
                <a:gd name="T52" fmla="*/ 659 w 690"/>
                <a:gd name="T53" fmla="*/ 119 h 340"/>
                <a:gd name="T54" fmla="*/ 659 w 690"/>
                <a:gd name="T55" fmla="*/ 119 h 340"/>
                <a:gd name="T56" fmla="*/ 659 w 690"/>
                <a:gd name="T57" fmla="*/ 118 h 340"/>
                <a:gd name="T58" fmla="*/ 659 w 690"/>
                <a:gd name="T59" fmla="*/ 118 h 340"/>
                <a:gd name="T60" fmla="*/ 664 w 690"/>
                <a:gd name="T61" fmla="*/ 106 h 340"/>
                <a:gd name="T62" fmla="*/ 664 w 690"/>
                <a:gd name="T63" fmla="*/ 106 h 340"/>
                <a:gd name="T64" fmla="*/ 664 w 690"/>
                <a:gd name="T65" fmla="*/ 106 h 340"/>
                <a:gd name="T66" fmla="*/ 664 w 690"/>
                <a:gd name="T67" fmla="*/ 106 h 340"/>
                <a:gd name="T68" fmla="*/ 664 w 690"/>
                <a:gd name="T69" fmla="*/ 106 h 340"/>
                <a:gd name="T70" fmla="*/ 664 w 690"/>
                <a:gd name="T71" fmla="*/ 106 h 340"/>
                <a:gd name="T72" fmla="*/ 664 w 690"/>
                <a:gd name="T73" fmla="*/ 106 h 340"/>
                <a:gd name="T74" fmla="*/ 690 w 690"/>
                <a:gd name="T7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0" h="340">
                  <a:moveTo>
                    <a:pt x="690" y="0"/>
                  </a:moveTo>
                  <a:cubicBezTo>
                    <a:pt x="648" y="106"/>
                    <a:pt x="558" y="229"/>
                    <a:pt x="420" y="282"/>
                  </a:cubicBezTo>
                  <a:cubicBezTo>
                    <a:pt x="383" y="296"/>
                    <a:pt x="339" y="304"/>
                    <a:pt x="294" y="307"/>
                  </a:cubicBezTo>
                  <a:cubicBezTo>
                    <a:pt x="271" y="327"/>
                    <a:pt x="271" y="327"/>
                    <a:pt x="271" y="327"/>
                  </a:cubicBezTo>
                  <a:cubicBezTo>
                    <a:pt x="251" y="309"/>
                    <a:pt x="251" y="309"/>
                    <a:pt x="251" y="309"/>
                  </a:cubicBezTo>
                  <a:cubicBezTo>
                    <a:pt x="245" y="310"/>
                    <a:pt x="239" y="310"/>
                    <a:pt x="233" y="310"/>
                  </a:cubicBezTo>
                  <a:cubicBezTo>
                    <a:pt x="145" y="310"/>
                    <a:pt x="58" y="297"/>
                    <a:pt x="0" y="287"/>
                  </a:cubicBezTo>
                  <a:cubicBezTo>
                    <a:pt x="9" y="294"/>
                    <a:pt x="16" y="299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38" y="313"/>
                    <a:pt x="113" y="340"/>
                    <a:pt x="271" y="340"/>
                  </a:cubicBezTo>
                  <a:cubicBezTo>
                    <a:pt x="429" y="340"/>
                    <a:pt x="504" y="313"/>
                    <a:pt x="521" y="302"/>
                  </a:cubicBezTo>
                  <a:cubicBezTo>
                    <a:pt x="543" y="288"/>
                    <a:pt x="600" y="241"/>
                    <a:pt x="645" y="149"/>
                  </a:cubicBezTo>
                  <a:cubicBezTo>
                    <a:pt x="645" y="131"/>
                    <a:pt x="648" y="119"/>
                    <a:pt x="650" y="118"/>
                  </a:cubicBezTo>
                  <a:cubicBezTo>
                    <a:pt x="650" y="118"/>
                    <a:pt x="650" y="118"/>
                    <a:pt x="650" y="118"/>
                  </a:cubicBezTo>
                  <a:cubicBezTo>
                    <a:pt x="652" y="118"/>
                    <a:pt x="654" y="120"/>
                    <a:pt x="657" y="124"/>
                  </a:cubicBezTo>
                  <a:cubicBezTo>
                    <a:pt x="658" y="122"/>
                    <a:pt x="658" y="121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9"/>
                  </a:cubicBezTo>
                  <a:cubicBezTo>
                    <a:pt x="659" y="119"/>
                    <a:pt x="659" y="119"/>
                    <a:pt x="659" y="118"/>
                  </a:cubicBezTo>
                  <a:cubicBezTo>
                    <a:pt x="659" y="118"/>
                    <a:pt x="659" y="118"/>
                    <a:pt x="659" y="118"/>
                  </a:cubicBezTo>
                  <a:cubicBezTo>
                    <a:pt x="661" y="114"/>
                    <a:pt x="662" y="110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64" y="106"/>
                    <a:pt x="664" y="106"/>
                    <a:pt x="664" y="106"/>
                  </a:cubicBezTo>
                  <a:cubicBezTo>
                    <a:pt x="678" y="68"/>
                    <a:pt x="686" y="31"/>
                    <a:pt x="690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3808" y="4108"/>
              <a:ext cx="67" cy="31"/>
            </a:xfrm>
            <a:custGeom>
              <a:avLst/>
              <a:gdLst>
                <a:gd name="T0" fmla="*/ 25 w 43"/>
                <a:gd name="T1" fmla="*/ 2 h 20"/>
                <a:gd name="T2" fmla="*/ 15 w 43"/>
                <a:gd name="T3" fmla="*/ 2 h 20"/>
                <a:gd name="T4" fmla="*/ 20 w 43"/>
                <a:gd name="T5" fmla="*/ 6 h 20"/>
                <a:gd name="T6" fmla="*/ 25 w 43"/>
                <a:gd name="T7" fmla="*/ 2 h 20"/>
                <a:gd name="T8" fmla="*/ 43 w 43"/>
                <a:gd name="T9" fmla="*/ 0 h 20"/>
                <a:gd name="T10" fmla="*/ 30 w 43"/>
                <a:gd name="T11" fmla="*/ 1 h 20"/>
                <a:gd name="T12" fmla="*/ 20 w 43"/>
                <a:gd name="T13" fmla="*/ 10 h 20"/>
                <a:gd name="T14" fmla="*/ 11 w 43"/>
                <a:gd name="T15" fmla="*/ 2 h 20"/>
                <a:gd name="T16" fmla="*/ 0 w 43"/>
                <a:gd name="T17" fmla="*/ 2 h 20"/>
                <a:gd name="T18" fmla="*/ 20 w 43"/>
                <a:gd name="T19" fmla="*/ 20 h 20"/>
                <a:gd name="T20" fmla="*/ 43 w 43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0">
                  <a:moveTo>
                    <a:pt x="25" y="2"/>
                  </a:moveTo>
                  <a:cubicBezTo>
                    <a:pt x="22" y="2"/>
                    <a:pt x="19" y="2"/>
                    <a:pt x="15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2"/>
                    <a:pt x="25" y="2"/>
                    <a:pt x="25" y="2"/>
                  </a:cubicBezTo>
                  <a:moveTo>
                    <a:pt x="43" y="0"/>
                  </a:moveTo>
                  <a:cubicBezTo>
                    <a:pt x="39" y="1"/>
                    <a:pt x="34" y="1"/>
                    <a:pt x="30" y="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7" y="2"/>
                    <a:pt x="3" y="2"/>
                    <a:pt x="0" y="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E04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3"/>
            <p:cNvSpPr/>
            <p:nvPr/>
          </p:nvSpPr>
          <p:spPr bwMode="auto">
            <a:xfrm>
              <a:off x="3825" y="4109"/>
              <a:ext cx="30" cy="14"/>
            </a:xfrm>
            <a:custGeom>
              <a:avLst/>
              <a:gdLst>
                <a:gd name="T0" fmla="*/ 19 w 19"/>
                <a:gd name="T1" fmla="*/ 0 h 9"/>
                <a:gd name="T2" fmla="*/ 14 w 19"/>
                <a:gd name="T3" fmla="*/ 1 h 9"/>
                <a:gd name="T4" fmla="*/ 9 w 19"/>
                <a:gd name="T5" fmla="*/ 5 h 9"/>
                <a:gd name="T6" fmla="*/ 4 w 19"/>
                <a:gd name="T7" fmla="*/ 1 h 9"/>
                <a:gd name="T8" fmla="*/ 0 w 19"/>
                <a:gd name="T9" fmla="*/ 1 h 9"/>
                <a:gd name="T10" fmla="*/ 9 w 19"/>
                <a:gd name="T11" fmla="*/ 9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8" y="0"/>
                    <a:pt x="16" y="0"/>
                    <a:pt x="14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FF9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4"/>
            <p:cNvSpPr/>
            <p:nvPr/>
          </p:nvSpPr>
          <p:spPr bwMode="auto">
            <a:xfrm>
              <a:off x="3347" y="3377"/>
              <a:ext cx="275" cy="201"/>
            </a:xfrm>
            <a:custGeom>
              <a:avLst/>
              <a:gdLst>
                <a:gd name="T0" fmla="*/ 147 w 178"/>
                <a:gd name="T1" fmla="*/ 13 h 130"/>
                <a:gd name="T2" fmla="*/ 111 w 178"/>
                <a:gd name="T3" fmla="*/ 21 h 130"/>
                <a:gd name="T4" fmla="*/ 87 w 178"/>
                <a:gd name="T5" fmla="*/ 16 h 130"/>
                <a:gd name="T6" fmla="*/ 53 w 178"/>
                <a:gd name="T7" fmla="*/ 32 h 130"/>
                <a:gd name="T8" fmla="*/ 10 w 178"/>
                <a:gd name="T9" fmla="*/ 41 h 130"/>
                <a:gd name="T10" fmla="*/ 9 w 178"/>
                <a:gd name="T11" fmla="*/ 100 h 130"/>
                <a:gd name="T12" fmla="*/ 59 w 178"/>
                <a:gd name="T13" fmla="*/ 118 h 130"/>
                <a:gd name="T14" fmla="*/ 71 w 178"/>
                <a:gd name="T15" fmla="*/ 105 h 130"/>
                <a:gd name="T16" fmla="*/ 116 w 178"/>
                <a:gd name="T17" fmla="*/ 107 h 130"/>
                <a:gd name="T18" fmla="*/ 124 w 178"/>
                <a:gd name="T19" fmla="*/ 99 h 130"/>
                <a:gd name="T20" fmla="*/ 159 w 178"/>
                <a:gd name="T21" fmla="*/ 99 h 130"/>
                <a:gd name="T22" fmla="*/ 169 w 178"/>
                <a:gd name="T23" fmla="*/ 44 h 130"/>
                <a:gd name="T24" fmla="*/ 147 w 178"/>
                <a:gd name="T25" fmla="*/ 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30">
                  <a:moveTo>
                    <a:pt x="147" y="13"/>
                  </a:moveTo>
                  <a:cubicBezTo>
                    <a:pt x="125" y="0"/>
                    <a:pt x="111" y="21"/>
                    <a:pt x="111" y="21"/>
                  </a:cubicBezTo>
                  <a:cubicBezTo>
                    <a:pt x="111" y="21"/>
                    <a:pt x="104" y="12"/>
                    <a:pt x="87" y="16"/>
                  </a:cubicBezTo>
                  <a:cubicBezTo>
                    <a:pt x="65" y="21"/>
                    <a:pt x="53" y="32"/>
                    <a:pt x="53" y="32"/>
                  </a:cubicBezTo>
                  <a:cubicBezTo>
                    <a:pt x="53" y="32"/>
                    <a:pt x="20" y="21"/>
                    <a:pt x="10" y="41"/>
                  </a:cubicBezTo>
                  <a:cubicBezTo>
                    <a:pt x="3" y="55"/>
                    <a:pt x="0" y="82"/>
                    <a:pt x="9" y="100"/>
                  </a:cubicBezTo>
                  <a:cubicBezTo>
                    <a:pt x="14" y="113"/>
                    <a:pt x="30" y="130"/>
                    <a:pt x="59" y="118"/>
                  </a:cubicBezTo>
                  <a:cubicBezTo>
                    <a:pt x="65" y="116"/>
                    <a:pt x="69" y="111"/>
                    <a:pt x="71" y="105"/>
                  </a:cubicBezTo>
                  <a:cubicBezTo>
                    <a:pt x="80" y="113"/>
                    <a:pt x="96" y="118"/>
                    <a:pt x="116" y="107"/>
                  </a:cubicBezTo>
                  <a:cubicBezTo>
                    <a:pt x="120" y="105"/>
                    <a:pt x="123" y="103"/>
                    <a:pt x="124" y="99"/>
                  </a:cubicBezTo>
                  <a:cubicBezTo>
                    <a:pt x="133" y="104"/>
                    <a:pt x="144" y="105"/>
                    <a:pt x="159" y="99"/>
                  </a:cubicBezTo>
                  <a:cubicBezTo>
                    <a:pt x="177" y="92"/>
                    <a:pt x="178" y="66"/>
                    <a:pt x="169" y="44"/>
                  </a:cubicBezTo>
                  <a:cubicBezTo>
                    <a:pt x="164" y="29"/>
                    <a:pt x="155" y="18"/>
                    <a:pt x="14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5"/>
            <p:cNvSpPr/>
            <p:nvPr/>
          </p:nvSpPr>
          <p:spPr bwMode="auto">
            <a:xfrm>
              <a:off x="3517" y="3414"/>
              <a:ext cx="41" cy="107"/>
            </a:xfrm>
            <a:custGeom>
              <a:avLst/>
              <a:gdLst>
                <a:gd name="T0" fmla="*/ 21 w 27"/>
                <a:gd name="T1" fmla="*/ 36 h 69"/>
                <a:gd name="T2" fmla="*/ 6 w 27"/>
                <a:gd name="T3" fmla="*/ 2 h 69"/>
                <a:gd name="T4" fmla="*/ 1 w 27"/>
                <a:gd name="T5" fmla="*/ 4 h 69"/>
                <a:gd name="T6" fmla="*/ 9 w 27"/>
                <a:gd name="T7" fmla="*/ 35 h 69"/>
                <a:gd name="T8" fmla="*/ 15 w 27"/>
                <a:gd name="T9" fmla="*/ 67 h 69"/>
                <a:gd name="T10" fmla="*/ 21 w 27"/>
                <a:gd name="T11" fmla="*/ 67 h 69"/>
                <a:gd name="T12" fmla="*/ 21 w 27"/>
                <a:gd name="T13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9">
                  <a:moveTo>
                    <a:pt x="21" y="36"/>
                  </a:moveTo>
                  <a:cubicBezTo>
                    <a:pt x="18" y="23"/>
                    <a:pt x="12" y="13"/>
                    <a:pt x="6" y="2"/>
                  </a:cubicBezTo>
                  <a:cubicBezTo>
                    <a:pt x="4" y="0"/>
                    <a:pt x="0" y="1"/>
                    <a:pt x="1" y="4"/>
                  </a:cubicBezTo>
                  <a:cubicBezTo>
                    <a:pt x="3" y="14"/>
                    <a:pt x="7" y="24"/>
                    <a:pt x="9" y="35"/>
                  </a:cubicBezTo>
                  <a:cubicBezTo>
                    <a:pt x="10" y="45"/>
                    <a:pt x="9" y="58"/>
                    <a:pt x="15" y="67"/>
                  </a:cubicBezTo>
                  <a:cubicBezTo>
                    <a:pt x="16" y="69"/>
                    <a:pt x="20" y="69"/>
                    <a:pt x="21" y="67"/>
                  </a:cubicBezTo>
                  <a:cubicBezTo>
                    <a:pt x="27" y="58"/>
                    <a:pt x="24" y="46"/>
                    <a:pt x="21" y="36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6"/>
            <p:cNvSpPr/>
            <p:nvPr/>
          </p:nvSpPr>
          <p:spPr bwMode="auto">
            <a:xfrm>
              <a:off x="3429" y="3431"/>
              <a:ext cx="55" cy="107"/>
            </a:xfrm>
            <a:custGeom>
              <a:avLst/>
              <a:gdLst>
                <a:gd name="T0" fmla="*/ 8 w 36"/>
                <a:gd name="T1" fmla="*/ 4 h 69"/>
                <a:gd name="T2" fmla="*/ 1 w 36"/>
                <a:gd name="T3" fmla="*/ 5 h 69"/>
                <a:gd name="T4" fmla="*/ 8 w 36"/>
                <a:gd name="T5" fmla="*/ 47 h 69"/>
                <a:gd name="T6" fmla="*/ 14 w 36"/>
                <a:gd name="T7" fmla="*/ 69 h 69"/>
                <a:gd name="T8" fmla="*/ 8 w 3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9">
                  <a:moveTo>
                    <a:pt x="8" y="4"/>
                  </a:moveTo>
                  <a:cubicBezTo>
                    <a:pt x="6" y="0"/>
                    <a:pt x="0" y="0"/>
                    <a:pt x="1" y="5"/>
                  </a:cubicBezTo>
                  <a:cubicBezTo>
                    <a:pt x="2" y="19"/>
                    <a:pt x="7" y="33"/>
                    <a:pt x="8" y="47"/>
                  </a:cubicBezTo>
                  <a:cubicBezTo>
                    <a:pt x="8" y="51"/>
                    <a:pt x="7" y="69"/>
                    <a:pt x="14" y="69"/>
                  </a:cubicBezTo>
                  <a:cubicBezTo>
                    <a:pt x="36" y="69"/>
                    <a:pt x="11" y="11"/>
                    <a:pt x="8" y="4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7"/>
            <p:cNvSpPr/>
            <p:nvPr/>
          </p:nvSpPr>
          <p:spPr bwMode="auto">
            <a:xfrm>
              <a:off x="4057" y="3377"/>
              <a:ext cx="274" cy="201"/>
            </a:xfrm>
            <a:custGeom>
              <a:avLst/>
              <a:gdLst>
                <a:gd name="T0" fmla="*/ 31 w 178"/>
                <a:gd name="T1" fmla="*/ 13 h 130"/>
                <a:gd name="T2" fmla="*/ 67 w 178"/>
                <a:gd name="T3" fmla="*/ 21 h 130"/>
                <a:gd name="T4" fmla="*/ 91 w 178"/>
                <a:gd name="T5" fmla="*/ 16 h 130"/>
                <a:gd name="T6" fmla="*/ 125 w 178"/>
                <a:gd name="T7" fmla="*/ 32 h 130"/>
                <a:gd name="T8" fmla="*/ 168 w 178"/>
                <a:gd name="T9" fmla="*/ 41 h 130"/>
                <a:gd name="T10" fmla="*/ 169 w 178"/>
                <a:gd name="T11" fmla="*/ 100 h 130"/>
                <a:gd name="T12" fmla="*/ 119 w 178"/>
                <a:gd name="T13" fmla="*/ 118 h 130"/>
                <a:gd name="T14" fmla="*/ 107 w 178"/>
                <a:gd name="T15" fmla="*/ 105 h 130"/>
                <a:gd name="T16" fmla="*/ 62 w 178"/>
                <a:gd name="T17" fmla="*/ 107 h 130"/>
                <a:gd name="T18" fmla="*/ 54 w 178"/>
                <a:gd name="T19" fmla="*/ 99 h 130"/>
                <a:gd name="T20" fmla="*/ 19 w 178"/>
                <a:gd name="T21" fmla="*/ 99 h 130"/>
                <a:gd name="T22" fmla="*/ 9 w 178"/>
                <a:gd name="T23" fmla="*/ 44 h 130"/>
                <a:gd name="T24" fmla="*/ 31 w 178"/>
                <a:gd name="T25" fmla="*/ 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30">
                  <a:moveTo>
                    <a:pt x="31" y="13"/>
                  </a:moveTo>
                  <a:cubicBezTo>
                    <a:pt x="53" y="0"/>
                    <a:pt x="67" y="21"/>
                    <a:pt x="67" y="21"/>
                  </a:cubicBezTo>
                  <a:cubicBezTo>
                    <a:pt x="67" y="21"/>
                    <a:pt x="74" y="12"/>
                    <a:pt x="91" y="16"/>
                  </a:cubicBezTo>
                  <a:cubicBezTo>
                    <a:pt x="113" y="21"/>
                    <a:pt x="125" y="32"/>
                    <a:pt x="125" y="32"/>
                  </a:cubicBezTo>
                  <a:cubicBezTo>
                    <a:pt x="125" y="32"/>
                    <a:pt x="158" y="21"/>
                    <a:pt x="168" y="41"/>
                  </a:cubicBezTo>
                  <a:cubicBezTo>
                    <a:pt x="175" y="55"/>
                    <a:pt x="178" y="82"/>
                    <a:pt x="169" y="100"/>
                  </a:cubicBezTo>
                  <a:cubicBezTo>
                    <a:pt x="164" y="113"/>
                    <a:pt x="148" y="130"/>
                    <a:pt x="119" y="118"/>
                  </a:cubicBezTo>
                  <a:cubicBezTo>
                    <a:pt x="113" y="116"/>
                    <a:pt x="109" y="111"/>
                    <a:pt x="107" y="105"/>
                  </a:cubicBezTo>
                  <a:cubicBezTo>
                    <a:pt x="98" y="113"/>
                    <a:pt x="82" y="118"/>
                    <a:pt x="62" y="107"/>
                  </a:cubicBezTo>
                  <a:cubicBezTo>
                    <a:pt x="58" y="105"/>
                    <a:pt x="55" y="103"/>
                    <a:pt x="54" y="99"/>
                  </a:cubicBezTo>
                  <a:cubicBezTo>
                    <a:pt x="45" y="104"/>
                    <a:pt x="34" y="105"/>
                    <a:pt x="19" y="99"/>
                  </a:cubicBezTo>
                  <a:cubicBezTo>
                    <a:pt x="1" y="92"/>
                    <a:pt x="0" y="66"/>
                    <a:pt x="9" y="44"/>
                  </a:cubicBezTo>
                  <a:cubicBezTo>
                    <a:pt x="14" y="29"/>
                    <a:pt x="23" y="18"/>
                    <a:pt x="3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8"/>
            <p:cNvSpPr/>
            <p:nvPr/>
          </p:nvSpPr>
          <p:spPr bwMode="auto">
            <a:xfrm>
              <a:off x="4120" y="3414"/>
              <a:ext cx="42" cy="107"/>
            </a:xfrm>
            <a:custGeom>
              <a:avLst/>
              <a:gdLst>
                <a:gd name="T0" fmla="*/ 6 w 27"/>
                <a:gd name="T1" fmla="*/ 36 h 69"/>
                <a:gd name="T2" fmla="*/ 21 w 27"/>
                <a:gd name="T3" fmla="*/ 2 h 69"/>
                <a:gd name="T4" fmla="*/ 26 w 27"/>
                <a:gd name="T5" fmla="*/ 4 h 69"/>
                <a:gd name="T6" fmla="*/ 18 w 27"/>
                <a:gd name="T7" fmla="*/ 35 h 69"/>
                <a:gd name="T8" fmla="*/ 12 w 27"/>
                <a:gd name="T9" fmla="*/ 67 h 69"/>
                <a:gd name="T10" fmla="*/ 6 w 27"/>
                <a:gd name="T11" fmla="*/ 67 h 69"/>
                <a:gd name="T12" fmla="*/ 6 w 27"/>
                <a:gd name="T13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9">
                  <a:moveTo>
                    <a:pt x="6" y="36"/>
                  </a:moveTo>
                  <a:cubicBezTo>
                    <a:pt x="9" y="23"/>
                    <a:pt x="15" y="13"/>
                    <a:pt x="21" y="2"/>
                  </a:cubicBezTo>
                  <a:cubicBezTo>
                    <a:pt x="23" y="0"/>
                    <a:pt x="27" y="1"/>
                    <a:pt x="26" y="4"/>
                  </a:cubicBezTo>
                  <a:cubicBezTo>
                    <a:pt x="24" y="14"/>
                    <a:pt x="20" y="24"/>
                    <a:pt x="18" y="35"/>
                  </a:cubicBezTo>
                  <a:cubicBezTo>
                    <a:pt x="17" y="45"/>
                    <a:pt x="18" y="58"/>
                    <a:pt x="12" y="67"/>
                  </a:cubicBezTo>
                  <a:cubicBezTo>
                    <a:pt x="10" y="69"/>
                    <a:pt x="7" y="69"/>
                    <a:pt x="6" y="67"/>
                  </a:cubicBezTo>
                  <a:cubicBezTo>
                    <a:pt x="0" y="58"/>
                    <a:pt x="3" y="46"/>
                    <a:pt x="6" y="36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9"/>
            <p:cNvSpPr/>
            <p:nvPr/>
          </p:nvSpPr>
          <p:spPr bwMode="auto">
            <a:xfrm>
              <a:off x="4194" y="3431"/>
              <a:ext cx="56" cy="107"/>
            </a:xfrm>
            <a:custGeom>
              <a:avLst/>
              <a:gdLst>
                <a:gd name="T0" fmla="*/ 28 w 36"/>
                <a:gd name="T1" fmla="*/ 4 h 69"/>
                <a:gd name="T2" fmla="*/ 35 w 36"/>
                <a:gd name="T3" fmla="*/ 5 h 69"/>
                <a:gd name="T4" fmla="*/ 28 w 36"/>
                <a:gd name="T5" fmla="*/ 47 h 69"/>
                <a:gd name="T6" fmla="*/ 22 w 36"/>
                <a:gd name="T7" fmla="*/ 69 h 69"/>
                <a:gd name="T8" fmla="*/ 28 w 3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9">
                  <a:moveTo>
                    <a:pt x="28" y="4"/>
                  </a:moveTo>
                  <a:cubicBezTo>
                    <a:pt x="30" y="0"/>
                    <a:pt x="36" y="0"/>
                    <a:pt x="35" y="5"/>
                  </a:cubicBezTo>
                  <a:cubicBezTo>
                    <a:pt x="34" y="19"/>
                    <a:pt x="29" y="33"/>
                    <a:pt x="28" y="47"/>
                  </a:cubicBezTo>
                  <a:cubicBezTo>
                    <a:pt x="28" y="51"/>
                    <a:pt x="29" y="69"/>
                    <a:pt x="22" y="69"/>
                  </a:cubicBezTo>
                  <a:cubicBezTo>
                    <a:pt x="0" y="69"/>
                    <a:pt x="25" y="11"/>
                    <a:pt x="28" y="4"/>
                  </a:cubicBezTo>
                  <a:close/>
                </a:path>
              </a:pathLst>
            </a:custGeom>
            <a:solidFill>
              <a:srgbClr val="E3C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Oval 60"/>
            <p:cNvSpPr>
              <a:spLocks noChangeArrowheads="1"/>
            </p:cNvSpPr>
            <p:nvPr/>
          </p:nvSpPr>
          <p:spPr bwMode="auto">
            <a:xfrm>
              <a:off x="2549" y="4114"/>
              <a:ext cx="676" cy="127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508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1"/>
            <p:cNvSpPr/>
            <p:nvPr/>
          </p:nvSpPr>
          <p:spPr bwMode="auto">
            <a:xfrm>
              <a:off x="2517" y="3779"/>
              <a:ext cx="741" cy="248"/>
            </a:xfrm>
            <a:custGeom>
              <a:avLst/>
              <a:gdLst>
                <a:gd name="T0" fmla="*/ 240 w 480"/>
                <a:gd name="T1" fmla="*/ 45 h 161"/>
                <a:gd name="T2" fmla="*/ 2 w 480"/>
                <a:gd name="T3" fmla="*/ 30 h 161"/>
                <a:gd name="T4" fmla="*/ 240 w 480"/>
                <a:gd name="T5" fmla="*/ 161 h 161"/>
                <a:gd name="T6" fmla="*/ 478 w 480"/>
                <a:gd name="T7" fmla="*/ 30 h 161"/>
                <a:gd name="T8" fmla="*/ 240 w 480"/>
                <a:gd name="T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61">
                  <a:moveTo>
                    <a:pt x="240" y="45"/>
                  </a:moveTo>
                  <a:cubicBezTo>
                    <a:pt x="156" y="45"/>
                    <a:pt x="0" y="0"/>
                    <a:pt x="2" y="30"/>
                  </a:cubicBezTo>
                  <a:cubicBezTo>
                    <a:pt x="4" y="64"/>
                    <a:pt x="71" y="161"/>
                    <a:pt x="240" y="161"/>
                  </a:cubicBezTo>
                  <a:cubicBezTo>
                    <a:pt x="409" y="161"/>
                    <a:pt x="476" y="64"/>
                    <a:pt x="478" y="30"/>
                  </a:cubicBezTo>
                  <a:cubicBezTo>
                    <a:pt x="480" y="0"/>
                    <a:pt x="324" y="45"/>
                    <a:pt x="240" y="45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2"/>
            <p:cNvSpPr/>
            <p:nvPr/>
          </p:nvSpPr>
          <p:spPr bwMode="auto">
            <a:xfrm>
              <a:off x="2648" y="3811"/>
              <a:ext cx="478" cy="181"/>
            </a:xfrm>
            <a:custGeom>
              <a:avLst/>
              <a:gdLst>
                <a:gd name="T0" fmla="*/ 155 w 310"/>
                <a:gd name="T1" fmla="*/ 0 h 117"/>
                <a:gd name="T2" fmla="*/ 28 w 310"/>
                <a:gd name="T3" fmla="*/ 85 h 117"/>
                <a:gd name="T4" fmla="*/ 155 w 310"/>
                <a:gd name="T5" fmla="*/ 117 h 117"/>
                <a:gd name="T6" fmla="*/ 282 w 310"/>
                <a:gd name="T7" fmla="*/ 85 h 117"/>
                <a:gd name="T8" fmla="*/ 155 w 310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17">
                  <a:moveTo>
                    <a:pt x="155" y="0"/>
                  </a:moveTo>
                  <a:cubicBezTo>
                    <a:pt x="56" y="0"/>
                    <a:pt x="0" y="61"/>
                    <a:pt x="28" y="85"/>
                  </a:cubicBezTo>
                  <a:cubicBezTo>
                    <a:pt x="51" y="104"/>
                    <a:pt x="84" y="117"/>
                    <a:pt x="155" y="117"/>
                  </a:cubicBezTo>
                  <a:cubicBezTo>
                    <a:pt x="226" y="117"/>
                    <a:pt x="259" y="104"/>
                    <a:pt x="282" y="85"/>
                  </a:cubicBezTo>
                  <a:cubicBezTo>
                    <a:pt x="310" y="61"/>
                    <a:pt x="254" y="0"/>
                    <a:pt x="155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3"/>
            <p:cNvSpPr/>
            <p:nvPr/>
          </p:nvSpPr>
          <p:spPr bwMode="auto">
            <a:xfrm>
              <a:off x="2679" y="3905"/>
              <a:ext cx="417" cy="87"/>
            </a:xfrm>
            <a:custGeom>
              <a:avLst/>
              <a:gdLst>
                <a:gd name="T0" fmla="*/ 3 w 270"/>
                <a:gd name="T1" fmla="*/ 0 h 56"/>
                <a:gd name="T2" fmla="*/ 8 w 270"/>
                <a:gd name="T3" fmla="*/ 24 h 56"/>
                <a:gd name="T4" fmla="*/ 135 w 270"/>
                <a:gd name="T5" fmla="*/ 56 h 56"/>
                <a:gd name="T6" fmla="*/ 262 w 270"/>
                <a:gd name="T7" fmla="*/ 24 h 56"/>
                <a:gd name="T8" fmla="*/ 267 w 270"/>
                <a:gd name="T9" fmla="*/ 0 h 56"/>
                <a:gd name="T10" fmla="*/ 135 w 270"/>
                <a:gd name="T11" fmla="*/ 22 h 56"/>
                <a:gd name="T12" fmla="*/ 3 w 27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56">
                  <a:moveTo>
                    <a:pt x="3" y="0"/>
                  </a:moveTo>
                  <a:cubicBezTo>
                    <a:pt x="0" y="9"/>
                    <a:pt x="1" y="18"/>
                    <a:pt x="8" y="24"/>
                  </a:cubicBezTo>
                  <a:cubicBezTo>
                    <a:pt x="31" y="43"/>
                    <a:pt x="64" y="56"/>
                    <a:pt x="135" y="56"/>
                  </a:cubicBezTo>
                  <a:cubicBezTo>
                    <a:pt x="206" y="56"/>
                    <a:pt x="239" y="43"/>
                    <a:pt x="262" y="24"/>
                  </a:cubicBezTo>
                  <a:cubicBezTo>
                    <a:pt x="269" y="18"/>
                    <a:pt x="270" y="9"/>
                    <a:pt x="267" y="0"/>
                  </a:cubicBezTo>
                  <a:cubicBezTo>
                    <a:pt x="230" y="15"/>
                    <a:pt x="213" y="22"/>
                    <a:pt x="135" y="22"/>
                  </a:cubicBezTo>
                  <a:cubicBezTo>
                    <a:pt x="57" y="22"/>
                    <a:pt x="40" y="15"/>
                    <a:pt x="3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4"/>
            <p:cNvSpPr/>
            <p:nvPr/>
          </p:nvSpPr>
          <p:spPr bwMode="auto">
            <a:xfrm>
              <a:off x="2733" y="3811"/>
              <a:ext cx="190" cy="84"/>
            </a:xfrm>
            <a:custGeom>
              <a:avLst/>
              <a:gdLst>
                <a:gd name="T0" fmla="*/ 121 w 123"/>
                <a:gd name="T1" fmla="*/ 16 h 54"/>
                <a:gd name="T2" fmla="*/ 65 w 123"/>
                <a:gd name="T3" fmla="*/ 48 h 54"/>
                <a:gd name="T4" fmla="*/ 2 w 123"/>
                <a:gd name="T5" fmla="*/ 38 h 54"/>
                <a:gd name="T6" fmla="*/ 58 w 123"/>
                <a:gd name="T7" fmla="*/ 7 h 54"/>
                <a:gd name="T8" fmla="*/ 121 w 123"/>
                <a:gd name="T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4">
                  <a:moveTo>
                    <a:pt x="121" y="16"/>
                  </a:moveTo>
                  <a:cubicBezTo>
                    <a:pt x="123" y="27"/>
                    <a:pt x="98" y="41"/>
                    <a:pt x="65" y="48"/>
                  </a:cubicBezTo>
                  <a:cubicBezTo>
                    <a:pt x="33" y="54"/>
                    <a:pt x="4" y="50"/>
                    <a:pt x="2" y="38"/>
                  </a:cubicBezTo>
                  <a:cubicBezTo>
                    <a:pt x="0" y="27"/>
                    <a:pt x="25" y="13"/>
                    <a:pt x="58" y="7"/>
                  </a:cubicBezTo>
                  <a:cubicBezTo>
                    <a:pt x="90" y="0"/>
                    <a:pt x="119" y="4"/>
                    <a:pt x="121" y="16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5"/>
            <p:cNvSpPr/>
            <p:nvPr/>
          </p:nvSpPr>
          <p:spPr bwMode="auto">
            <a:xfrm>
              <a:off x="2502" y="3813"/>
              <a:ext cx="771" cy="392"/>
            </a:xfrm>
            <a:custGeom>
              <a:avLst/>
              <a:gdLst>
                <a:gd name="T0" fmla="*/ 488 w 500"/>
                <a:gd name="T1" fmla="*/ 2 h 254"/>
                <a:gd name="T2" fmla="*/ 434 w 500"/>
                <a:gd name="T3" fmla="*/ 48 h 254"/>
                <a:gd name="T4" fmla="*/ 250 w 500"/>
                <a:gd name="T5" fmla="*/ 92 h 254"/>
                <a:gd name="T6" fmla="*/ 66 w 500"/>
                <a:gd name="T7" fmla="*/ 48 h 254"/>
                <a:gd name="T8" fmla="*/ 12 w 500"/>
                <a:gd name="T9" fmla="*/ 2 h 254"/>
                <a:gd name="T10" fmla="*/ 27 w 500"/>
                <a:gd name="T11" fmla="*/ 127 h 254"/>
                <a:gd name="T12" fmla="*/ 106 w 500"/>
                <a:gd name="T13" fmla="*/ 232 h 254"/>
                <a:gd name="T14" fmla="*/ 250 w 500"/>
                <a:gd name="T15" fmla="*/ 254 h 254"/>
                <a:gd name="T16" fmla="*/ 394 w 500"/>
                <a:gd name="T17" fmla="*/ 232 h 254"/>
                <a:gd name="T18" fmla="*/ 473 w 500"/>
                <a:gd name="T19" fmla="*/ 127 h 254"/>
                <a:gd name="T20" fmla="*/ 488 w 500"/>
                <a:gd name="T21" fmla="*/ 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0" h="254">
                  <a:moveTo>
                    <a:pt x="488" y="2"/>
                  </a:moveTo>
                  <a:cubicBezTo>
                    <a:pt x="484" y="0"/>
                    <a:pt x="474" y="21"/>
                    <a:pt x="434" y="48"/>
                  </a:cubicBezTo>
                  <a:cubicBezTo>
                    <a:pt x="394" y="75"/>
                    <a:pt x="354" y="92"/>
                    <a:pt x="250" y="92"/>
                  </a:cubicBezTo>
                  <a:cubicBezTo>
                    <a:pt x="146" y="92"/>
                    <a:pt x="106" y="75"/>
                    <a:pt x="66" y="48"/>
                  </a:cubicBezTo>
                  <a:cubicBezTo>
                    <a:pt x="25" y="21"/>
                    <a:pt x="16" y="0"/>
                    <a:pt x="12" y="2"/>
                  </a:cubicBezTo>
                  <a:cubicBezTo>
                    <a:pt x="7" y="5"/>
                    <a:pt x="0" y="62"/>
                    <a:pt x="27" y="127"/>
                  </a:cubicBezTo>
                  <a:cubicBezTo>
                    <a:pt x="53" y="191"/>
                    <a:pt x="92" y="224"/>
                    <a:pt x="106" y="232"/>
                  </a:cubicBezTo>
                  <a:cubicBezTo>
                    <a:pt x="116" y="239"/>
                    <a:pt x="159" y="254"/>
                    <a:pt x="250" y="254"/>
                  </a:cubicBezTo>
                  <a:cubicBezTo>
                    <a:pt x="341" y="254"/>
                    <a:pt x="384" y="239"/>
                    <a:pt x="394" y="232"/>
                  </a:cubicBezTo>
                  <a:cubicBezTo>
                    <a:pt x="408" y="224"/>
                    <a:pt x="447" y="191"/>
                    <a:pt x="473" y="127"/>
                  </a:cubicBezTo>
                  <a:cubicBezTo>
                    <a:pt x="500" y="62"/>
                    <a:pt x="493" y="5"/>
                    <a:pt x="488" y="2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6"/>
            <p:cNvSpPr>
              <a:spLocks noEditPoints="1"/>
            </p:cNvSpPr>
            <p:nvPr/>
          </p:nvSpPr>
          <p:spPr bwMode="auto">
            <a:xfrm>
              <a:off x="3231" y="3981"/>
              <a:ext cx="11" cy="28"/>
            </a:xfrm>
            <a:custGeom>
              <a:avLst/>
              <a:gdLst>
                <a:gd name="T0" fmla="*/ 0 w 7"/>
                <a:gd name="T1" fmla="*/ 18 h 18"/>
                <a:gd name="T2" fmla="*/ 0 w 7"/>
                <a:gd name="T3" fmla="*/ 18 h 18"/>
                <a:gd name="T4" fmla="*/ 0 w 7"/>
                <a:gd name="T5" fmla="*/ 18 h 18"/>
                <a:gd name="T6" fmla="*/ 7 w 7"/>
                <a:gd name="T7" fmla="*/ 0 h 18"/>
                <a:gd name="T8" fmla="*/ 1 w 7"/>
                <a:gd name="T9" fmla="*/ 17 h 18"/>
                <a:gd name="T10" fmla="*/ 7 w 7"/>
                <a:gd name="T11" fmla="*/ 0 h 18"/>
                <a:gd name="T12" fmla="*/ 7 w 7"/>
                <a:gd name="T13" fmla="*/ 0 h 18"/>
                <a:gd name="T14" fmla="*/ 7 w 7"/>
                <a:gd name="T15" fmla="*/ 0 h 18"/>
                <a:gd name="T16" fmla="*/ 7 w 7"/>
                <a:gd name="T17" fmla="*/ 0 h 18"/>
                <a:gd name="T18" fmla="*/ 7 w 7"/>
                <a:gd name="T19" fmla="*/ 0 h 18"/>
                <a:gd name="T20" fmla="*/ 7 w 7"/>
                <a:gd name="T21" fmla="*/ 0 h 18"/>
                <a:gd name="T22" fmla="*/ 7 w 7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7" y="0"/>
                  </a:moveTo>
                  <a:cubicBezTo>
                    <a:pt x="5" y="6"/>
                    <a:pt x="3" y="12"/>
                    <a:pt x="1" y="17"/>
                  </a:cubicBezTo>
                  <a:cubicBezTo>
                    <a:pt x="3" y="12"/>
                    <a:pt x="5" y="6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7"/>
            <p:cNvSpPr/>
            <p:nvPr/>
          </p:nvSpPr>
          <p:spPr bwMode="auto">
            <a:xfrm>
              <a:off x="2647" y="3902"/>
              <a:ext cx="612" cy="303"/>
            </a:xfrm>
            <a:custGeom>
              <a:avLst/>
              <a:gdLst>
                <a:gd name="T0" fmla="*/ 397 w 397"/>
                <a:gd name="T1" fmla="*/ 0 h 196"/>
                <a:gd name="T2" fmla="*/ 242 w 397"/>
                <a:gd name="T3" fmla="*/ 163 h 196"/>
                <a:gd name="T4" fmla="*/ 134 w 397"/>
                <a:gd name="T5" fmla="*/ 179 h 196"/>
                <a:gd name="T6" fmla="*/ 0 w 397"/>
                <a:gd name="T7" fmla="*/ 165 h 196"/>
                <a:gd name="T8" fmla="*/ 12 w 397"/>
                <a:gd name="T9" fmla="*/ 174 h 196"/>
                <a:gd name="T10" fmla="*/ 156 w 397"/>
                <a:gd name="T11" fmla="*/ 196 h 196"/>
                <a:gd name="T12" fmla="*/ 300 w 397"/>
                <a:gd name="T13" fmla="*/ 174 h 196"/>
                <a:gd name="T14" fmla="*/ 379 w 397"/>
                <a:gd name="T15" fmla="*/ 69 h 196"/>
                <a:gd name="T16" fmla="*/ 379 w 397"/>
                <a:gd name="T17" fmla="*/ 69 h 196"/>
                <a:gd name="T18" fmla="*/ 379 w 397"/>
                <a:gd name="T19" fmla="*/ 69 h 196"/>
                <a:gd name="T20" fmla="*/ 380 w 397"/>
                <a:gd name="T21" fmla="*/ 68 h 196"/>
                <a:gd name="T22" fmla="*/ 386 w 397"/>
                <a:gd name="T23" fmla="*/ 51 h 196"/>
                <a:gd name="T24" fmla="*/ 386 w 397"/>
                <a:gd name="T25" fmla="*/ 51 h 196"/>
                <a:gd name="T26" fmla="*/ 386 w 397"/>
                <a:gd name="T27" fmla="*/ 51 h 196"/>
                <a:gd name="T28" fmla="*/ 386 w 397"/>
                <a:gd name="T29" fmla="*/ 51 h 196"/>
                <a:gd name="T30" fmla="*/ 386 w 397"/>
                <a:gd name="T31" fmla="*/ 51 h 196"/>
                <a:gd name="T32" fmla="*/ 397 w 397"/>
                <a:gd name="T3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7" h="196">
                  <a:moveTo>
                    <a:pt x="397" y="0"/>
                  </a:moveTo>
                  <a:cubicBezTo>
                    <a:pt x="373" y="61"/>
                    <a:pt x="321" y="132"/>
                    <a:pt x="242" y="163"/>
                  </a:cubicBezTo>
                  <a:cubicBezTo>
                    <a:pt x="211" y="174"/>
                    <a:pt x="172" y="179"/>
                    <a:pt x="134" y="179"/>
                  </a:cubicBezTo>
                  <a:cubicBezTo>
                    <a:pt x="84" y="179"/>
                    <a:pt x="33" y="171"/>
                    <a:pt x="0" y="165"/>
                  </a:cubicBezTo>
                  <a:cubicBezTo>
                    <a:pt x="5" y="170"/>
                    <a:pt x="9" y="173"/>
                    <a:pt x="12" y="174"/>
                  </a:cubicBezTo>
                  <a:cubicBezTo>
                    <a:pt x="22" y="181"/>
                    <a:pt x="65" y="196"/>
                    <a:pt x="156" y="196"/>
                  </a:cubicBezTo>
                  <a:cubicBezTo>
                    <a:pt x="247" y="196"/>
                    <a:pt x="290" y="181"/>
                    <a:pt x="300" y="174"/>
                  </a:cubicBezTo>
                  <a:cubicBezTo>
                    <a:pt x="314" y="166"/>
                    <a:pt x="353" y="133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79" y="69"/>
                    <a:pt x="380" y="68"/>
                    <a:pt x="380" y="68"/>
                  </a:cubicBezTo>
                  <a:cubicBezTo>
                    <a:pt x="382" y="63"/>
                    <a:pt x="384" y="57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92" y="32"/>
                    <a:pt x="395" y="15"/>
                    <a:pt x="397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68"/>
            <p:cNvSpPr>
              <a:spLocks noChangeArrowheads="1"/>
            </p:cNvSpPr>
            <p:nvPr/>
          </p:nvSpPr>
          <p:spPr bwMode="auto">
            <a:xfrm>
              <a:off x="4453" y="4114"/>
              <a:ext cx="676" cy="127"/>
            </a:xfrm>
            <a:prstGeom prst="ellipse">
              <a:avLst/>
            </a:prstGeom>
            <a:solidFill>
              <a:srgbClr val="880511"/>
            </a:solidFill>
            <a:ln>
              <a:noFill/>
            </a:ln>
            <a:effectLst>
              <a:softEdge rad="508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9"/>
            <p:cNvSpPr/>
            <p:nvPr/>
          </p:nvSpPr>
          <p:spPr bwMode="auto">
            <a:xfrm>
              <a:off x="4421" y="3779"/>
              <a:ext cx="740" cy="248"/>
            </a:xfrm>
            <a:custGeom>
              <a:avLst/>
              <a:gdLst>
                <a:gd name="T0" fmla="*/ 240 w 480"/>
                <a:gd name="T1" fmla="*/ 45 h 161"/>
                <a:gd name="T2" fmla="*/ 2 w 480"/>
                <a:gd name="T3" fmla="*/ 30 h 161"/>
                <a:gd name="T4" fmla="*/ 240 w 480"/>
                <a:gd name="T5" fmla="*/ 161 h 161"/>
                <a:gd name="T6" fmla="*/ 478 w 480"/>
                <a:gd name="T7" fmla="*/ 30 h 161"/>
                <a:gd name="T8" fmla="*/ 240 w 480"/>
                <a:gd name="T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61">
                  <a:moveTo>
                    <a:pt x="240" y="45"/>
                  </a:moveTo>
                  <a:cubicBezTo>
                    <a:pt x="156" y="45"/>
                    <a:pt x="0" y="0"/>
                    <a:pt x="2" y="30"/>
                  </a:cubicBezTo>
                  <a:cubicBezTo>
                    <a:pt x="4" y="64"/>
                    <a:pt x="71" y="161"/>
                    <a:pt x="240" y="161"/>
                  </a:cubicBezTo>
                  <a:cubicBezTo>
                    <a:pt x="409" y="161"/>
                    <a:pt x="476" y="64"/>
                    <a:pt x="478" y="30"/>
                  </a:cubicBezTo>
                  <a:cubicBezTo>
                    <a:pt x="480" y="0"/>
                    <a:pt x="324" y="45"/>
                    <a:pt x="240" y="45"/>
                  </a:cubicBezTo>
                  <a:close/>
                </a:path>
              </a:pathLst>
            </a:custGeom>
            <a:solidFill>
              <a:srgbClr val="D1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0"/>
            <p:cNvSpPr/>
            <p:nvPr/>
          </p:nvSpPr>
          <p:spPr bwMode="auto">
            <a:xfrm>
              <a:off x="4552" y="3811"/>
              <a:ext cx="478" cy="181"/>
            </a:xfrm>
            <a:custGeom>
              <a:avLst/>
              <a:gdLst>
                <a:gd name="T0" fmla="*/ 155 w 310"/>
                <a:gd name="T1" fmla="*/ 0 h 117"/>
                <a:gd name="T2" fmla="*/ 28 w 310"/>
                <a:gd name="T3" fmla="*/ 85 h 117"/>
                <a:gd name="T4" fmla="*/ 155 w 310"/>
                <a:gd name="T5" fmla="*/ 117 h 117"/>
                <a:gd name="T6" fmla="*/ 282 w 310"/>
                <a:gd name="T7" fmla="*/ 85 h 117"/>
                <a:gd name="T8" fmla="*/ 155 w 310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17">
                  <a:moveTo>
                    <a:pt x="155" y="0"/>
                  </a:moveTo>
                  <a:cubicBezTo>
                    <a:pt x="56" y="0"/>
                    <a:pt x="0" y="61"/>
                    <a:pt x="28" y="85"/>
                  </a:cubicBezTo>
                  <a:cubicBezTo>
                    <a:pt x="51" y="104"/>
                    <a:pt x="84" y="117"/>
                    <a:pt x="155" y="117"/>
                  </a:cubicBezTo>
                  <a:cubicBezTo>
                    <a:pt x="226" y="117"/>
                    <a:pt x="259" y="104"/>
                    <a:pt x="282" y="85"/>
                  </a:cubicBezTo>
                  <a:cubicBezTo>
                    <a:pt x="310" y="61"/>
                    <a:pt x="254" y="0"/>
                    <a:pt x="155" y="0"/>
                  </a:cubicBezTo>
                  <a:close/>
                </a:path>
              </a:pathLst>
            </a:custGeom>
            <a:solidFill>
              <a:srgbClr val="F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1"/>
            <p:cNvSpPr/>
            <p:nvPr/>
          </p:nvSpPr>
          <p:spPr bwMode="auto">
            <a:xfrm>
              <a:off x="4583" y="3905"/>
              <a:ext cx="416" cy="87"/>
            </a:xfrm>
            <a:custGeom>
              <a:avLst/>
              <a:gdLst>
                <a:gd name="T0" fmla="*/ 3 w 270"/>
                <a:gd name="T1" fmla="*/ 0 h 56"/>
                <a:gd name="T2" fmla="*/ 8 w 270"/>
                <a:gd name="T3" fmla="*/ 24 h 56"/>
                <a:gd name="T4" fmla="*/ 135 w 270"/>
                <a:gd name="T5" fmla="*/ 56 h 56"/>
                <a:gd name="T6" fmla="*/ 262 w 270"/>
                <a:gd name="T7" fmla="*/ 24 h 56"/>
                <a:gd name="T8" fmla="*/ 267 w 270"/>
                <a:gd name="T9" fmla="*/ 0 h 56"/>
                <a:gd name="T10" fmla="*/ 135 w 270"/>
                <a:gd name="T11" fmla="*/ 22 h 56"/>
                <a:gd name="T12" fmla="*/ 3 w 27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56">
                  <a:moveTo>
                    <a:pt x="3" y="0"/>
                  </a:moveTo>
                  <a:cubicBezTo>
                    <a:pt x="0" y="9"/>
                    <a:pt x="1" y="18"/>
                    <a:pt x="8" y="24"/>
                  </a:cubicBezTo>
                  <a:cubicBezTo>
                    <a:pt x="31" y="43"/>
                    <a:pt x="64" y="56"/>
                    <a:pt x="135" y="56"/>
                  </a:cubicBezTo>
                  <a:cubicBezTo>
                    <a:pt x="206" y="56"/>
                    <a:pt x="239" y="43"/>
                    <a:pt x="262" y="24"/>
                  </a:cubicBezTo>
                  <a:cubicBezTo>
                    <a:pt x="269" y="18"/>
                    <a:pt x="270" y="9"/>
                    <a:pt x="267" y="0"/>
                  </a:cubicBezTo>
                  <a:cubicBezTo>
                    <a:pt x="230" y="15"/>
                    <a:pt x="213" y="22"/>
                    <a:pt x="135" y="22"/>
                  </a:cubicBezTo>
                  <a:cubicBezTo>
                    <a:pt x="57" y="22"/>
                    <a:pt x="40" y="15"/>
                    <a:pt x="3" y="0"/>
                  </a:cubicBezTo>
                  <a:close/>
                </a:path>
              </a:pathLst>
            </a:custGeom>
            <a:solidFill>
              <a:srgbClr val="DE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2"/>
            <p:cNvSpPr/>
            <p:nvPr/>
          </p:nvSpPr>
          <p:spPr bwMode="auto">
            <a:xfrm>
              <a:off x="4637" y="3811"/>
              <a:ext cx="190" cy="84"/>
            </a:xfrm>
            <a:custGeom>
              <a:avLst/>
              <a:gdLst>
                <a:gd name="T0" fmla="*/ 121 w 123"/>
                <a:gd name="T1" fmla="*/ 16 h 54"/>
                <a:gd name="T2" fmla="*/ 65 w 123"/>
                <a:gd name="T3" fmla="*/ 48 h 54"/>
                <a:gd name="T4" fmla="*/ 2 w 123"/>
                <a:gd name="T5" fmla="*/ 38 h 54"/>
                <a:gd name="T6" fmla="*/ 58 w 123"/>
                <a:gd name="T7" fmla="*/ 7 h 54"/>
                <a:gd name="T8" fmla="*/ 121 w 123"/>
                <a:gd name="T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4">
                  <a:moveTo>
                    <a:pt x="121" y="16"/>
                  </a:moveTo>
                  <a:cubicBezTo>
                    <a:pt x="123" y="27"/>
                    <a:pt x="98" y="41"/>
                    <a:pt x="65" y="48"/>
                  </a:cubicBezTo>
                  <a:cubicBezTo>
                    <a:pt x="33" y="54"/>
                    <a:pt x="4" y="50"/>
                    <a:pt x="2" y="38"/>
                  </a:cubicBezTo>
                  <a:cubicBezTo>
                    <a:pt x="0" y="27"/>
                    <a:pt x="25" y="13"/>
                    <a:pt x="58" y="7"/>
                  </a:cubicBezTo>
                  <a:cubicBezTo>
                    <a:pt x="90" y="0"/>
                    <a:pt x="119" y="4"/>
                    <a:pt x="121" y="16"/>
                  </a:cubicBezTo>
                  <a:close/>
                </a:path>
              </a:pathLst>
            </a:custGeom>
            <a:solidFill>
              <a:srgbClr val="FFC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3"/>
            <p:cNvSpPr/>
            <p:nvPr/>
          </p:nvSpPr>
          <p:spPr bwMode="auto">
            <a:xfrm>
              <a:off x="4405" y="3813"/>
              <a:ext cx="772" cy="392"/>
            </a:xfrm>
            <a:custGeom>
              <a:avLst/>
              <a:gdLst>
                <a:gd name="T0" fmla="*/ 488 w 500"/>
                <a:gd name="T1" fmla="*/ 2 h 254"/>
                <a:gd name="T2" fmla="*/ 434 w 500"/>
                <a:gd name="T3" fmla="*/ 48 h 254"/>
                <a:gd name="T4" fmla="*/ 250 w 500"/>
                <a:gd name="T5" fmla="*/ 92 h 254"/>
                <a:gd name="T6" fmla="*/ 66 w 500"/>
                <a:gd name="T7" fmla="*/ 48 h 254"/>
                <a:gd name="T8" fmla="*/ 12 w 500"/>
                <a:gd name="T9" fmla="*/ 2 h 254"/>
                <a:gd name="T10" fmla="*/ 27 w 500"/>
                <a:gd name="T11" fmla="*/ 127 h 254"/>
                <a:gd name="T12" fmla="*/ 106 w 500"/>
                <a:gd name="T13" fmla="*/ 232 h 254"/>
                <a:gd name="T14" fmla="*/ 250 w 500"/>
                <a:gd name="T15" fmla="*/ 254 h 254"/>
                <a:gd name="T16" fmla="*/ 394 w 500"/>
                <a:gd name="T17" fmla="*/ 232 h 254"/>
                <a:gd name="T18" fmla="*/ 473 w 500"/>
                <a:gd name="T19" fmla="*/ 127 h 254"/>
                <a:gd name="T20" fmla="*/ 488 w 500"/>
                <a:gd name="T21" fmla="*/ 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0" h="254">
                  <a:moveTo>
                    <a:pt x="488" y="2"/>
                  </a:moveTo>
                  <a:cubicBezTo>
                    <a:pt x="484" y="0"/>
                    <a:pt x="474" y="21"/>
                    <a:pt x="434" y="48"/>
                  </a:cubicBezTo>
                  <a:cubicBezTo>
                    <a:pt x="394" y="75"/>
                    <a:pt x="354" y="92"/>
                    <a:pt x="250" y="92"/>
                  </a:cubicBezTo>
                  <a:cubicBezTo>
                    <a:pt x="146" y="92"/>
                    <a:pt x="106" y="75"/>
                    <a:pt x="66" y="48"/>
                  </a:cubicBezTo>
                  <a:cubicBezTo>
                    <a:pt x="25" y="21"/>
                    <a:pt x="16" y="0"/>
                    <a:pt x="12" y="2"/>
                  </a:cubicBezTo>
                  <a:cubicBezTo>
                    <a:pt x="7" y="5"/>
                    <a:pt x="0" y="62"/>
                    <a:pt x="27" y="127"/>
                  </a:cubicBezTo>
                  <a:cubicBezTo>
                    <a:pt x="53" y="191"/>
                    <a:pt x="92" y="224"/>
                    <a:pt x="106" y="232"/>
                  </a:cubicBezTo>
                  <a:cubicBezTo>
                    <a:pt x="116" y="239"/>
                    <a:pt x="159" y="254"/>
                    <a:pt x="250" y="254"/>
                  </a:cubicBezTo>
                  <a:cubicBezTo>
                    <a:pt x="341" y="254"/>
                    <a:pt x="384" y="239"/>
                    <a:pt x="394" y="232"/>
                  </a:cubicBezTo>
                  <a:cubicBezTo>
                    <a:pt x="408" y="224"/>
                    <a:pt x="447" y="191"/>
                    <a:pt x="473" y="127"/>
                  </a:cubicBezTo>
                  <a:cubicBezTo>
                    <a:pt x="500" y="62"/>
                    <a:pt x="493" y="5"/>
                    <a:pt x="488" y="2"/>
                  </a:cubicBezTo>
                </a:path>
              </a:pathLst>
            </a:custGeom>
            <a:solidFill>
              <a:srgbClr val="FF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4"/>
            <p:cNvSpPr>
              <a:spLocks noEditPoints="1"/>
            </p:cNvSpPr>
            <p:nvPr/>
          </p:nvSpPr>
          <p:spPr bwMode="auto">
            <a:xfrm>
              <a:off x="5135" y="3966"/>
              <a:ext cx="16" cy="43"/>
            </a:xfrm>
            <a:custGeom>
              <a:avLst/>
              <a:gdLst>
                <a:gd name="T0" fmla="*/ 10 w 10"/>
                <a:gd name="T1" fmla="*/ 1 h 28"/>
                <a:gd name="T2" fmla="*/ 0 w 10"/>
                <a:gd name="T3" fmla="*/ 28 h 28"/>
                <a:gd name="T4" fmla="*/ 10 w 10"/>
                <a:gd name="T5" fmla="*/ 1 h 28"/>
                <a:gd name="T6" fmla="*/ 10 w 10"/>
                <a:gd name="T7" fmla="*/ 0 h 28"/>
                <a:gd name="T8" fmla="*/ 10 w 10"/>
                <a:gd name="T9" fmla="*/ 0 h 28"/>
                <a:gd name="T10" fmla="*/ 10 w 10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8">
                  <a:moveTo>
                    <a:pt x="10" y="1"/>
                  </a:moveTo>
                  <a:cubicBezTo>
                    <a:pt x="7" y="9"/>
                    <a:pt x="4" y="18"/>
                    <a:pt x="0" y="28"/>
                  </a:cubicBezTo>
                  <a:cubicBezTo>
                    <a:pt x="4" y="18"/>
                    <a:pt x="7" y="9"/>
                    <a:pt x="10" y="1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FFC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5"/>
            <p:cNvSpPr/>
            <p:nvPr/>
          </p:nvSpPr>
          <p:spPr bwMode="auto">
            <a:xfrm>
              <a:off x="4550" y="3902"/>
              <a:ext cx="613" cy="303"/>
            </a:xfrm>
            <a:custGeom>
              <a:avLst/>
              <a:gdLst>
                <a:gd name="T0" fmla="*/ 397 w 397"/>
                <a:gd name="T1" fmla="*/ 0 h 196"/>
                <a:gd name="T2" fmla="*/ 242 w 397"/>
                <a:gd name="T3" fmla="*/ 163 h 196"/>
                <a:gd name="T4" fmla="*/ 134 w 397"/>
                <a:gd name="T5" fmla="*/ 179 h 196"/>
                <a:gd name="T6" fmla="*/ 0 w 397"/>
                <a:gd name="T7" fmla="*/ 165 h 196"/>
                <a:gd name="T8" fmla="*/ 12 w 397"/>
                <a:gd name="T9" fmla="*/ 174 h 196"/>
                <a:gd name="T10" fmla="*/ 156 w 397"/>
                <a:gd name="T11" fmla="*/ 196 h 196"/>
                <a:gd name="T12" fmla="*/ 300 w 397"/>
                <a:gd name="T13" fmla="*/ 174 h 196"/>
                <a:gd name="T14" fmla="*/ 379 w 397"/>
                <a:gd name="T15" fmla="*/ 69 h 196"/>
                <a:gd name="T16" fmla="*/ 379 w 397"/>
                <a:gd name="T17" fmla="*/ 69 h 196"/>
                <a:gd name="T18" fmla="*/ 389 w 397"/>
                <a:gd name="T19" fmla="*/ 42 h 196"/>
                <a:gd name="T20" fmla="*/ 389 w 397"/>
                <a:gd name="T21" fmla="*/ 41 h 196"/>
                <a:gd name="T22" fmla="*/ 389 w 397"/>
                <a:gd name="T23" fmla="*/ 41 h 196"/>
                <a:gd name="T24" fmla="*/ 397 w 397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196">
                  <a:moveTo>
                    <a:pt x="397" y="0"/>
                  </a:moveTo>
                  <a:cubicBezTo>
                    <a:pt x="373" y="61"/>
                    <a:pt x="321" y="132"/>
                    <a:pt x="242" y="163"/>
                  </a:cubicBezTo>
                  <a:cubicBezTo>
                    <a:pt x="211" y="174"/>
                    <a:pt x="172" y="179"/>
                    <a:pt x="134" y="179"/>
                  </a:cubicBezTo>
                  <a:cubicBezTo>
                    <a:pt x="84" y="179"/>
                    <a:pt x="33" y="171"/>
                    <a:pt x="0" y="165"/>
                  </a:cubicBezTo>
                  <a:cubicBezTo>
                    <a:pt x="5" y="170"/>
                    <a:pt x="9" y="173"/>
                    <a:pt x="12" y="174"/>
                  </a:cubicBezTo>
                  <a:cubicBezTo>
                    <a:pt x="22" y="181"/>
                    <a:pt x="65" y="196"/>
                    <a:pt x="156" y="196"/>
                  </a:cubicBezTo>
                  <a:cubicBezTo>
                    <a:pt x="247" y="196"/>
                    <a:pt x="290" y="181"/>
                    <a:pt x="300" y="174"/>
                  </a:cubicBezTo>
                  <a:cubicBezTo>
                    <a:pt x="314" y="166"/>
                    <a:pt x="353" y="133"/>
                    <a:pt x="379" y="69"/>
                  </a:cubicBezTo>
                  <a:cubicBezTo>
                    <a:pt x="379" y="69"/>
                    <a:pt x="379" y="69"/>
                    <a:pt x="379" y="69"/>
                  </a:cubicBezTo>
                  <a:cubicBezTo>
                    <a:pt x="383" y="59"/>
                    <a:pt x="386" y="50"/>
                    <a:pt x="389" y="42"/>
                  </a:cubicBezTo>
                  <a:cubicBezTo>
                    <a:pt x="389" y="41"/>
                    <a:pt x="389" y="41"/>
                    <a:pt x="389" y="41"/>
                  </a:cubicBezTo>
                  <a:cubicBezTo>
                    <a:pt x="389" y="41"/>
                    <a:pt x="389" y="41"/>
                    <a:pt x="389" y="41"/>
                  </a:cubicBezTo>
                  <a:cubicBezTo>
                    <a:pt x="393" y="27"/>
                    <a:pt x="396" y="13"/>
                    <a:pt x="397" y="0"/>
                  </a:cubicBezTo>
                </a:path>
              </a:pathLst>
            </a:custGeom>
            <a:solidFill>
              <a:srgbClr val="FF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10" name="图片 109"/>
          <p:cNvPicPr>
            <a:picLocks noChangeAspect="1"/>
          </p:cNvPicPr>
          <p:nvPr/>
        </p:nvPicPr>
        <p:blipFill rotWithShape="1">
          <a:blip r:embed="rId8"/>
          <a:srcRect l="39670" t="38133"/>
          <a:stretch>
            <a:fillRect/>
          </a:stretch>
        </p:blipFill>
        <p:spPr>
          <a:xfrm>
            <a:off x="-413" y="850"/>
            <a:ext cx="4115885" cy="3220526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 rotWithShape="1">
          <a:blip r:embed="rId8"/>
          <a:srcRect l="39670" t="38133"/>
          <a:stretch>
            <a:fillRect/>
          </a:stretch>
        </p:blipFill>
        <p:spPr>
          <a:xfrm flipH="1">
            <a:off x="8050715" y="850"/>
            <a:ext cx="4123396" cy="3220526"/>
          </a:xfrm>
          <a:prstGeom prst="rect">
            <a:avLst/>
          </a:prstGeom>
        </p:spPr>
      </p:pic>
      <p:sp>
        <p:nvSpPr>
          <p:cNvPr id="125" name="任意多边形: 形状 124"/>
          <p:cNvSpPr/>
          <p:nvPr/>
        </p:nvSpPr>
        <p:spPr>
          <a:xfrm flipV="1">
            <a:off x="5177939" y="2303459"/>
            <a:ext cx="1700552" cy="79039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100000">
                <a:srgbClr val="FFFF00"/>
              </a:gs>
              <a:gs pos="0">
                <a:schemeClr val="accent4">
                  <a:lumMod val="75000"/>
                  <a:alpha val="42000"/>
                </a:schemeClr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4" name="文本框 113"/>
          <p:cNvSpPr txBox="1"/>
          <p:nvPr/>
        </p:nvSpPr>
        <p:spPr>
          <a:xfrm>
            <a:off x="4918809" y="1160005"/>
            <a:ext cx="158729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gradFill>
                  <a:gsLst>
                    <a:gs pos="100000">
                      <a:srgbClr val="DCC269"/>
                    </a:gs>
                    <a:gs pos="55000">
                      <a:srgbClr val="FCF7DA"/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Berlin Sans FB Demi" panose="020E0802020502020306" pitchFamily="34" charset="0"/>
                <a:ea typeface="演示秋鸿楷" panose="00000500000000000000" pitchFamily="2" charset="-122"/>
              </a:rPr>
              <a:t>01</a:t>
            </a:r>
            <a:endParaRPr lang="zh-CN" altLang="en-US" sz="11500" dirty="0">
              <a:gradFill>
                <a:gsLst>
                  <a:gs pos="100000">
                    <a:srgbClr val="DCC269"/>
                  </a:gs>
                  <a:gs pos="55000">
                    <a:srgbClr val="FCF7DA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atin typeface="Berlin Sans FB Demi" panose="020E0802020502020306" pitchFamily="34" charset="0"/>
              <a:ea typeface="演示秋鸿楷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39243" y="3072263"/>
            <a:ext cx="5092020" cy="573899"/>
            <a:chOff x="3502756" y="2637717"/>
            <a:chExt cx="5092020" cy="573899"/>
          </a:xfrm>
        </p:grpSpPr>
        <p:sp>
          <p:nvSpPr>
            <p:cNvPr id="145" name="任意多边形: 形状 144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74276" y="2737826"/>
              <a:ext cx="2483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3630612" y="3922172"/>
            <a:ext cx="46673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100000">
                      <a:srgbClr val="FFFF00">
                        <a:alpha val="61000"/>
                      </a:srgbClr>
                    </a:gs>
                    <a:gs pos="0">
                      <a:srgbClr val="F49E00"/>
                    </a:gs>
                  </a:gsLst>
                  <a:lin ang="5400000" scaled="1"/>
                  <a:tileRect/>
                </a:gradFill>
              </a:rPr>
              <a:t>根据自己的需要添加适当的文字，此处添加详细文本描述，建议与标题相关尽量简洁... ...</a:t>
            </a:r>
            <a:endParaRPr lang="zh-CN" altLang="en-US" sz="1400" b="1" dirty="0">
              <a:gradFill flip="none" rotWithShape="1">
                <a:gsLst>
                  <a:gs pos="100000">
                    <a:srgbClr val="FFFF00">
                      <a:alpha val="61000"/>
                    </a:srgbClr>
                  </a:gs>
                  <a:gs pos="0">
                    <a:srgbClr val="F49E00"/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97" name="任意多边形: 形状 96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81041" y="1595805"/>
            <a:ext cx="4160959" cy="1722041"/>
            <a:chOff x="1554041" y="1506905"/>
            <a:chExt cx="4160959" cy="1722041"/>
          </a:xfrm>
        </p:grpSpPr>
        <p:grpSp>
          <p:nvGrpSpPr>
            <p:cNvPr id="4" name="组合 3"/>
            <p:cNvGrpSpPr/>
            <p:nvPr/>
          </p:nvGrpSpPr>
          <p:grpSpPr>
            <a:xfrm>
              <a:off x="1554041" y="1506905"/>
              <a:ext cx="4160959" cy="1551049"/>
              <a:chOff x="1554041" y="1506905"/>
              <a:chExt cx="4160959" cy="1551049"/>
            </a:xfrm>
          </p:grpSpPr>
          <p:sp>
            <p:nvSpPr>
              <p:cNvPr id="99" name="TextBox 33"/>
              <p:cNvSpPr txBox="1"/>
              <p:nvPr/>
            </p:nvSpPr>
            <p:spPr>
              <a:xfrm>
                <a:off x="2976626" y="2297297"/>
                <a:ext cx="2458973" cy="760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just" defTabSz="1219200">
                  <a:lnSpc>
                    <a:spcPts val="1600"/>
                  </a:lnSpc>
                  <a:defRPr sz="1255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609600" defTabSz="1219200">
                  <a:defRPr sz="2400"/>
                </a:lvl2pPr>
                <a:lvl3pPr marL="1219200" defTabSz="1219200">
                  <a:defRPr sz="2400"/>
                </a:lvl3pPr>
                <a:lvl4pPr marL="1828800" defTabSz="1219200">
                  <a:defRPr sz="2400"/>
                </a:lvl4pPr>
                <a:lvl5pPr marL="2438400" defTabSz="1219200">
                  <a:defRPr sz="2400"/>
                </a:lvl5pPr>
                <a:lvl6pPr marL="3048000" defTabSz="1219200">
                  <a:defRPr sz="2400"/>
                </a:lvl6pPr>
                <a:lvl7pPr marL="3657600" defTabSz="1219200">
                  <a:defRPr sz="2400"/>
                </a:lvl7pPr>
                <a:lvl8pPr marL="4267200" defTabSz="1219200">
                  <a:defRPr sz="2400"/>
                </a:lvl8pPr>
                <a:lvl9pPr marL="4876800" defTabSz="1219200">
                  <a:defRPr sz="2400"/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 flipV="1">
                <a:off x="1554041" y="1506905"/>
                <a:ext cx="1700552" cy="790392"/>
              </a:xfrm>
              <a:custGeom>
                <a:avLst/>
                <a:gdLst>
                  <a:gd name="connsiteX0" fmla="*/ 1744599 w 2846307"/>
                  <a:gd name="connsiteY0" fmla="*/ 0 h 1322917"/>
                  <a:gd name="connsiteX1" fmla="*/ 1833033 w 2846307"/>
                  <a:gd name="connsiteY1" fmla="*/ 5398 h 1322917"/>
                  <a:gd name="connsiteX2" fmla="*/ 1919287 w 2846307"/>
                  <a:gd name="connsiteY2" fmla="*/ 29825 h 1322917"/>
                  <a:gd name="connsiteX3" fmla="*/ 2161222 w 2846307"/>
                  <a:gd name="connsiteY3" fmla="*/ 266140 h 1322917"/>
                  <a:gd name="connsiteX4" fmla="*/ 2104930 w 2846307"/>
                  <a:gd name="connsiteY4" fmla="*/ 392156 h 1322917"/>
                  <a:gd name="connsiteX5" fmla="*/ 2136934 w 2846307"/>
                  <a:gd name="connsiteY5" fmla="*/ 562749 h 1322917"/>
                  <a:gd name="connsiteX6" fmla="*/ 2300573 w 2846307"/>
                  <a:gd name="connsiteY6" fmla="*/ 624376 h 1322917"/>
                  <a:gd name="connsiteX7" fmla="*/ 2374678 w 2846307"/>
                  <a:gd name="connsiteY7" fmla="*/ 556748 h 1322917"/>
                  <a:gd name="connsiteX8" fmla="*/ 2375916 w 2846307"/>
                  <a:gd name="connsiteY8" fmla="*/ 469118 h 1322917"/>
                  <a:gd name="connsiteX9" fmla="*/ 2350865 w 2846307"/>
                  <a:gd name="connsiteY9" fmla="*/ 459974 h 1322917"/>
                  <a:gd name="connsiteX10" fmla="*/ 2341721 w 2846307"/>
                  <a:gd name="connsiteY10" fmla="*/ 485025 h 1322917"/>
                  <a:gd name="connsiteX11" fmla="*/ 2340197 w 2846307"/>
                  <a:gd name="connsiteY11" fmla="*/ 541413 h 1322917"/>
                  <a:gd name="connsiteX12" fmla="*/ 2289429 w 2846307"/>
                  <a:gd name="connsiteY12" fmla="*/ 588276 h 1322917"/>
                  <a:gd name="connsiteX13" fmla="*/ 2167699 w 2846307"/>
                  <a:gd name="connsiteY13" fmla="*/ 540841 h 1322917"/>
                  <a:gd name="connsiteX14" fmla="*/ 2142172 w 2846307"/>
                  <a:gd name="connsiteY14" fmla="*/ 398824 h 1322917"/>
                  <a:gd name="connsiteX15" fmla="*/ 2357056 w 2846307"/>
                  <a:gd name="connsiteY15" fmla="*/ 187369 h 1322917"/>
                  <a:gd name="connsiteX16" fmla="*/ 2618041 w 2846307"/>
                  <a:gd name="connsiteY16" fmla="*/ 330720 h 1322917"/>
                  <a:gd name="connsiteX17" fmla="*/ 2535650 w 2846307"/>
                  <a:gd name="connsiteY17" fmla="*/ 612946 h 1322917"/>
                  <a:gd name="connsiteX18" fmla="*/ 2528411 w 2846307"/>
                  <a:gd name="connsiteY18" fmla="*/ 635425 h 1322917"/>
                  <a:gd name="connsiteX19" fmla="*/ 2548795 w 2846307"/>
                  <a:gd name="connsiteY19" fmla="*/ 647331 h 1322917"/>
                  <a:gd name="connsiteX20" fmla="*/ 2834259 w 2846307"/>
                  <a:gd name="connsiteY20" fmla="*/ 830401 h 1322917"/>
                  <a:gd name="connsiteX21" fmla="*/ 2729389 w 2846307"/>
                  <a:gd name="connsiteY21" fmla="*/ 1162538 h 1322917"/>
                  <a:gd name="connsiteX22" fmla="*/ 2377535 w 2846307"/>
                  <a:gd name="connsiteY22" fmla="*/ 1240357 h 1322917"/>
                  <a:gd name="connsiteX23" fmla="*/ 2201132 w 2846307"/>
                  <a:gd name="connsiteY23" fmla="*/ 1146727 h 1322917"/>
                  <a:gd name="connsiteX24" fmla="*/ 2147506 w 2846307"/>
                  <a:gd name="connsiteY24" fmla="*/ 1065764 h 1322917"/>
                  <a:gd name="connsiteX25" fmla="*/ 2149126 w 2846307"/>
                  <a:gd name="connsiteY25" fmla="*/ 1059478 h 1322917"/>
                  <a:gd name="connsiteX26" fmla="*/ 2137886 w 2846307"/>
                  <a:gd name="connsiteY26" fmla="*/ 1038046 h 1322917"/>
                  <a:gd name="connsiteX27" fmla="*/ 2130171 w 2846307"/>
                  <a:gd name="connsiteY27" fmla="*/ 968609 h 1322917"/>
                  <a:gd name="connsiteX28" fmla="*/ 2231517 w 2846307"/>
                  <a:gd name="connsiteY28" fmla="*/ 816304 h 1322917"/>
                  <a:gd name="connsiteX29" fmla="*/ 2336101 w 2846307"/>
                  <a:gd name="connsiteY29" fmla="*/ 816400 h 1322917"/>
                  <a:gd name="connsiteX30" fmla="*/ 2384583 w 2846307"/>
                  <a:gd name="connsiteY30" fmla="*/ 899172 h 1322917"/>
                  <a:gd name="connsiteX31" fmla="*/ 2401348 w 2846307"/>
                  <a:gd name="connsiteY31" fmla="*/ 919936 h 1322917"/>
                  <a:gd name="connsiteX32" fmla="*/ 2422112 w 2846307"/>
                  <a:gd name="connsiteY32" fmla="*/ 903172 h 1322917"/>
                  <a:gd name="connsiteX33" fmla="*/ 2353246 w 2846307"/>
                  <a:gd name="connsiteY33" fmla="*/ 782872 h 1322917"/>
                  <a:gd name="connsiteX34" fmla="*/ 2216467 w 2846307"/>
                  <a:gd name="connsiteY34" fmla="*/ 781824 h 1322917"/>
                  <a:gd name="connsiteX35" fmla="*/ 2092452 w 2846307"/>
                  <a:gd name="connsiteY35" fmla="*/ 966418 h 1322917"/>
                  <a:gd name="connsiteX36" fmla="*/ 2107978 w 2846307"/>
                  <a:gd name="connsiteY36" fmla="*/ 1068241 h 1322917"/>
                  <a:gd name="connsiteX37" fmla="*/ 1863471 w 2846307"/>
                  <a:gd name="connsiteY37" fmla="*/ 1311985 h 1322917"/>
                  <a:gd name="connsiteX38" fmla="*/ 1518285 w 2846307"/>
                  <a:gd name="connsiteY38" fmla="*/ 1209496 h 1322917"/>
                  <a:gd name="connsiteX39" fmla="*/ 1493520 w 2846307"/>
                  <a:gd name="connsiteY39" fmla="*/ 1206639 h 1322917"/>
                  <a:gd name="connsiteX40" fmla="*/ 1322617 w 2846307"/>
                  <a:gd name="connsiteY40" fmla="*/ 1270076 h 1322917"/>
                  <a:gd name="connsiteX41" fmla="*/ 1229808 w 2846307"/>
                  <a:gd name="connsiteY41" fmla="*/ 1270370 h 1322917"/>
                  <a:gd name="connsiteX42" fmla="*/ 1138714 w 2846307"/>
                  <a:gd name="connsiteY42" fmla="*/ 1248930 h 1322917"/>
                  <a:gd name="connsiteX43" fmla="*/ 898207 w 2846307"/>
                  <a:gd name="connsiteY43" fmla="*/ 986421 h 1322917"/>
                  <a:gd name="connsiteX44" fmla="*/ 904113 w 2846307"/>
                  <a:gd name="connsiteY44" fmla="*/ 832402 h 1322917"/>
                  <a:gd name="connsiteX45" fmla="*/ 1063085 w 2846307"/>
                  <a:gd name="connsiteY45" fmla="*/ 725055 h 1322917"/>
                  <a:gd name="connsiteX46" fmla="*/ 1126867 w 2846307"/>
                  <a:gd name="connsiteY46" fmla="*/ 719947 h 1322917"/>
                  <a:gd name="connsiteX47" fmla="*/ 1182719 w 2846307"/>
                  <a:gd name="connsiteY47" fmla="*/ 730484 h 1322917"/>
                  <a:gd name="connsiteX48" fmla="*/ 1264539 w 2846307"/>
                  <a:gd name="connsiteY48" fmla="*/ 805732 h 1322917"/>
                  <a:gd name="connsiteX49" fmla="*/ 1239488 w 2846307"/>
                  <a:gd name="connsiteY49" fmla="*/ 919746 h 1322917"/>
                  <a:gd name="connsiteX50" fmla="*/ 1125188 w 2846307"/>
                  <a:gd name="connsiteY50" fmla="*/ 943368 h 1322917"/>
                  <a:gd name="connsiteX51" fmla="*/ 1100709 w 2846307"/>
                  <a:gd name="connsiteY51" fmla="*/ 954131 h 1322917"/>
                  <a:gd name="connsiteX52" fmla="*/ 1111472 w 2846307"/>
                  <a:gd name="connsiteY52" fmla="*/ 978610 h 1322917"/>
                  <a:gd name="connsiteX53" fmla="*/ 1266063 w 2846307"/>
                  <a:gd name="connsiteY53" fmla="*/ 946702 h 1322917"/>
                  <a:gd name="connsiteX54" fmla="*/ 1299972 w 2846307"/>
                  <a:gd name="connsiteY54" fmla="*/ 792492 h 1322917"/>
                  <a:gd name="connsiteX55" fmla="*/ 1195483 w 2846307"/>
                  <a:gd name="connsiteY55" fmla="*/ 694956 h 1322917"/>
                  <a:gd name="connsiteX56" fmla="*/ 1056132 w 2846307"/>
                  <a:gd name="connsiteY56" fmla="*/ 688003 h 1322917"/>
                  <a:gd name="connsiteX57" fmla="*/ 870299 w 2846307"/>
                  <a:gd name="connsiteY57" fmla="*/ 816114 h 1322917"/>
                  <a:gd name="connsiteX58" fmla="*/ 850011 w 2846307"/>
                  <a:gd name="connsiteY58" fmla="*/ 910030 h 1322917"/>
                  <a:gd name="connsiteX59" fmla="*/ 637127 w 2846307"/>
                  <a:gd name="connsiteY59" fmla="*/ 1001375 h 1322917"/>
                  <a:gd name="connsiteX60" fmla="*/ 412813 w 2846307"/>
                  <a:gd name="connsiteY60" fmla="*/ 954988 h 1322917"/>
                  <a:gd name="connsiteX61" fmla="*/ 260032 w 2846307"/>
                  <a:gd name="connsiteY61" fmla="*/ 798397 h 1322917"/>
                  <a:gd name="connsiteX62" fmla="*/ 244411 w 2846307"/>
                  <a:gd name="connsiteY62" fmla="*/ 777061 h 1322917"/>
                  <a:gd name="connsiteX63" fmla="*/ 110680 w 2846307"/>
                  <a:gd name="connsiteY63" fmla="*/ 621994 h 1322917"/>
                  <a:gd name="connsiteX64" fmla="*/ 0 w 2846307"/>
                  <a:gd name="connsiteY64" fmla="*/ 558177 h 1322917"/>
                  <a:gd name="connsiteX65" fmla="*/ 72207 w 2846307"/>
                  <a:gd name="connsiteY65" fmla="*/ 557750 h 1322917"/>
                  <a:gd name="connsiteX66" fmla="*/ 273272 w 2846307"/>
                  <a:gd name="connsiteY66" fmla="*/ 631138 h 1322917"/>
                  <a:gd name="connsiteX67" fmla="*/ 304133 w 2846307"/>
                  <a:gd name="connsiteY67" fmla="*/ 655141 h 1322917"/>
                  <a:gd name="connsiteX68" fmla="*/ 405955 w 2846307"/>
                  <a:gd name="connsiteY68" fmla="*/ 717054 h 1322917"/>
                  <a:gd name="connsiteX69" fmla="*/ 458055 w 2846307"/>
                  <a:gd name="connsiteY69" fmla="*/ 723995 h 1322917"/>
                  <a:gd name="connsiteX70" fmla="*/ 619982 w 2846307"/>
                  <a:gd name="connsiteY70" fmla="*/ 653808 h 1322917"/>
                  <a:gd name="connsiteX71" fmla="*/ 709993 w 2846307"/>
                  <a:gd name="connsiteY71" fmla="*/ 553700 h 1322917"/>
                  <a:gd name="connsiteX72" fmla="*/ 762095 w 2846307"/>
                  <a:gd name="connsiteY72" fmla="*/ 491407 h 1322917"/>
                  <a:gd name="connsiteX73" fmla="*/ 1347311 w 2846307"/>
                  <a:gd name="connsiteY73" fmla="*/ 318052 h 1322917"/>
                  <a:gd name="connsiteX74" fmla="*/ 1346835 w 2846307"/>
                  <a:gd name="connsiteY74" fmla="*/ 321576 h 1322917"/>
                  <a:gd name="connsiteX75" fmla="*/ 1495996 w 2846307"/>
                  <a:gd name="connsiteY75" fmla="*/ 664571 h 1322917"/>
                  <a:gd name="connsiteX76" fmla="*/ 1655350 w 2846307"/>
                  <a:gd name="connsiteY76" fmla="*/ 719816 h 1322917"/>
                  <a:gd name="connsiteX77" fmla="*/ 1667827 w 2846307"/>
                  <a:gd name="connsiteY77" fmla="*/ 719435 h 1322917"/>
                  <a:gd name="connsiteX78" fmla="*/ 1824228 w 2846307"/>
                  <a:gd name="connsiteY78" fmla="*/ 625900 h 1322917"/>
                  <a:gd name="connsiteX79" fmla="*/ 1798129 w 2846307"/>
                  <a:gd name="connsiteY79" fmla="*/ 445210 h 1322917"/>
                  <a:gd name="connsiteX80" fmla="*/ 1771459 w 2846307"/>
                  <a:gd name="connsiteY80" fmla="*/ 446639 h 1322917"/>
                  <a:gd name="connsiteX81" fmla="*/ 1772888 w 2846307"/>
                  <a:gd name="connsiteY81" fmla="*/ 473309 h 1322917"/>
                  <a:gd name="connsiteX82" fmla="*/ 1791081 w 2846307"/>
                  <a:gd name="connsiteY82" fmla="*/ 607802 h 1322917"/>
                  <a:gd name="connsiteX83" fmla="*/ 1665637 w 2846307"/>
                  <a:gd name="connsiteY83" fmla="*/ 681811 h 1322917"/>
                  <a:gd name="connsiteX84" fmla="*/ 1517999 w 2846307"/>
                  <a:gd name="connsiteY84" fmla="*/ 633996 h 1322917"/>
                  <a:gd name="connsiteX85" fmla="*/ 1384363 w 2846307"/>
                  <a:gd name="connsiteY85" fmla="*/ 325862 h 1322917"/>
                  <a:gd name="connsiteX86" fmla="*/ 1576768 w 2846307"/>
                  <a:gd name="connsiteY86" fmla="*/ 45541 h 1322917"/>
                  <a:gd name="connsiteX87" fmla="*/ 1657880 w 2846307"/>
                  <a:gd name="connsiteY87" fmla="*/ 13444 h 1322917"/>
                  <a:gd name="connsiteX88" fmla="*/ 1709876 w 2846307"/>
                  <a:gd name="connsiteY88" fmla="*/ 5383 h 1322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846307" h="1322917">
                    <a:moveTo>
                      <a:pt x="1744599" y="0"/>
                    </a:moveTo>
                    <a:lnTo>
                      <a:pt x="1833033" y="5398"/>
                    </a:lnTo>
                    <a:cubicBezTo>
                      <a:pt x="1862364" y="10358"/>
                      <a:pt x="1891331" y="18490"/>
                      <a:pt x="1919287" y="29825"/>
                    </a:cubicBezTo>
                    <a:cubicBezTo>
                      <a:pt x="2024539" y="72497"/>
                      <a:pt x="2112169" y="158317"/>
                      <a:pt x="2161222" y="266140"/>
                    </a:cubicBezTo>
                    <a:cubicBezTo>
                      <a:pt x="2133219" y="303002"/>
                      <a:pt x="2113216" y="346150"/>
                      <a:pt x="2104930" y="392156"/>
                    </a:cubicBezTo>
                    <a:cubicBezTo>
                      <a:pt x="2093404" y="455878"/>
                      <a:pt x="2105120" y="518077"/>
                      <a:pt x="2136934" y="562749"/>
                    </a:cubicBezTo>
                    <a:cubicBezTo>
                      <a:pt x="2174843" y="615994"/>
                      <a:pt x="2243804" y="641902"/>
                      <a:pt x="2300573" y="624376"/>
                    </a:cubicBezTo>
                    <a:cubicBezTo>
                      <a:pt x="2332482" y="614470"/>
                      <a:pt x="2360199" y="589228"/>
                      <a:pt x="2374678" y="556748"/>
                    </a:cubicBezTo>
                    <a:cubicBezTo>
                      <a:pt x="2387917" y="527030"/>
                      <a:pt x="2388394" y="495883"/>
                      <a:pt x="2375916" y="469118"/>
                    </a:cubicBezTo>
                    <a:cubicBezTo>
                      <a:pt x="2371534" y="459688"/>
                      <a:pt x="2360295" y="455497"/>
                      <a:pt x="2350865" y="459974"/>
                    </a:cubicBezTo>
                    <a:cubicBezTo>
                      <a:pt x="2341435" y="464356"/>
                      <a:pt x="2337340" y="475595"/>
                      <a:pt x="2341721" y="485025"/>
                    </a:cubicBezTo>
                    <a:cubicBezTo>
                      <a:pt x="2349532" y="501789"/>
                      <a:pt x="2348960" y="521791"/>
                      <a:pt x="2340197" y="541413"/>
                    </a:cubicBezTo>
                    <a:cubicBezTo>
                      <a:pt x="2330100" y="564082"/>
                      <a:pt x="2311146" y="581608"/>
                      <a:pt x="2289429" y="588276"/>
                    </a:cubicBezTo>
                    <a:cubicBezTo>
                      <a:pt x="2247614" y="601230"/>
                      <a:pt x="2196465" y="581227"/>
                      <a:pt x="2167699" y="540841"/>
                    </a:cubicBezTo>
                    <a:cubicBezTo>
                      <a:pt x="2141791" y="504456"/>
                      <a:pt x="2132457" y="452640"/>
                      <a:pt x="2142172" y="398824"/>
                    </a:cubicBezTo>
                    <a:cubicBezTo>
                      <a:pt x="2161413" y="292144"/>
                      <a:pt x="2251805" y="203180"/>
                      <a:pt x="2357056" y="187369"/>
                    </a:cubicBezTo>
                    <a:cubicBezTo>
                      <a:pt x="2464022" y="171271"/>
                      <a:pt x="2576322" y="232993"/>
                      <a:pt x="2618041" y="330720"/>
                    </a:cubicBezTo>
                    <a:cubicBezTo>
                      <a:pt x="2659856" y="428542"/>
                      <a:pt x="2622899" y="555129"/>
                      <a:pt x="2535650" y="612946"/>
                    </a:cubicBezTo>
                    <a:cubicBezTo>
                      <a:pt x="2528316" y="617803"/>
                      <a:pt x="2525268" y="627138"/>
                      <a:pt x="2528411" y="635425"/>
                    </a:cubicBezTo>
                    <a:cubicBezTo>
                      <a:pt x="2531554" y="643711"/>
                      <a:pt x="2539936" y="648569"/>
                      <a:pt x="2548795" y="647331"/>
                    </a:cubicBezTo>
                    <a:cubicBezTo>
                      <a:pt x="2667190" y="630186"/>
                      <a:pt x="2797969" y="714101"/>
                      <a:pt x="2834259" y="830401"/>
                    </a:cubicBezTo>
                    <a:cubicBezTo>
                      <a:pt x="2869215" y="943749"/>
                      <a:pt x="2826258" y="1080337"/>
                      <a:pt x="2729389" y="1162538"/>
                    </a:cubicBezTo>
                    <a:cubicBezTo>
                      <a:pt x="2638711" y="1239405"/>
                      <a:pt x="2503837" y="1269218"/>
                      <a:pt x="2377535" y="1240357"/>
                    </a:cubicBezTo>
                    <a:cubicBezTo>
                      <a:pt x="2305907" y="1223974"/>
                      <a:pt x="2244947" y="1191589"/>
                      <a:pt x="2201132" y="1146727"/>
                    </a:cubicBezTo>
                    <a:cubicBezTo>
                      <a:pt x="2177891" y="1122914"/>
                      <a:pt x="2159698" y="1095101"/>
                      <a:pt x="2147506" y="1065764"/>
                    </a:cubicBezTo>
                    <a:cubicBezTo>
                      <a:pt x="2147983" y="1063669"/>
                      <a:pt x="2148649" y="1061573"/>
                      <a:pt x="2149126" y="1059478"/>
                    </a:cubicBezTo>
                    <a:cubicBezTo>
                      <a:pt x="2151126" y="1050429"/>
                      <a:pt x="2146173" y="1041475"/>
                      <a:pt x="2137886" y="1038046"/>
                    </a:cubicBezTo>
                    <a:cubicBezTo>
                      <a:pt x="2131409" y="1014996"/>
                      <a:pt x="2128742" y="991469"/>
                      <a:pt x="2130171" y="968609"/>
                    </a:cubicBezTo>
                    <a:cubicBezTo>
                      <a:pt x="2134362" y="902029"/>
                      <a:pt x="2175034" y="840784"/>
                      <a:pt x="2231517" y="816304"/>
                    </a:cubicBezTo>
                    <a:cubicBezTo>
                      <a:pt x="2266950" y="800969"/>
                      <a:pt x="2306002" y="800969"/>
                      <a:pt x="2336101" y="816400"/>
                    </a:cubicBezTo>
                    <a:cubicBezTo>
                      <a:pt x="2367534" y="832497"/>
                      <a:pt x="2388013" y="867263"/>
                      <a:pt x="2384583" y="899172"/>
                    </a:cubicBezTo>
                    <a:cubicBezTo>
                      <a:pt x="2383536" y="909554"/>
                      <a:pt x="2390965" y="918793"/>
                      <a:pt x="2401348" y="919936"/>
                    </a:cubicBezTo>
                    <a:cubicBezTo>
                      <a:pt x="2411730" y="920889"/>
                      <a:pt x="2420969" y="913555"/>
                      <a:pt x="2422112" y="903172"/>
                    </a:cubicBezTo>
                    <a:cubicBezTo>
                      <a:pt x="2427160" y="855643"/>
                      <a:pt x="2398776" y="806113"/>
                      <a:pt x="2353246" y="782872"/>
                    </a:cubicBezTo>
                    <a:cubicBezTo>
                      <a:pt x="2313241" y="762393"/>
                      <a:pt x="2262092" y="762012"/>
                      <a:pt x="2216467" y="781824"/>
                    </a:cubicBezTo>
                    <a:cubicBezTo>
                      <a:pt x="2147316" y="811828"/>
                      <a:pt x="2097405" y="885932"/>
                      <a:pt x="2092452" y="966418"/>
                    </a:cubicBezTo>
                    <a:cubicBezTo>
                      <a:pt x="2090356" y="1000137"/>
                      <a:pt x="2095881" y="1034903"/>
                      <a:pt x="2107978" y="1068241"/>
                    </a:cubicBezTo>
                    <a:cubicBezTo>
                      <a:pt x="2076164" y="1184255"/>
                      <a:pt x="1979866" y="1281029"/>
                      <a:pt x="1863471" y="1311985"/>
                    </a:cubicBezTo>
                    <a:cubicBezTo>
                      <a:pt x="1741551" y="1344370"/>
                      <a:pt x="1602772" y="1303222"/>
                      <a:pt x="1518285" y="1209496"/>
                    </a:cubicBezTo>
                    <a:cubicBezTo>
                      <a:pt x="1511903" y="1202448"/>
                      <a:pt x="1501330" y="1201210"/>
                      <a:pt x="1493520" y="1206639"/>
                    </a:cubicBezTo>
                    <a:cubicBezTo>
                      <a:pt x="1443133" y="1241358"/>
                      <a:pt x="1383958" y="1262765"/>
                      <a:pt x="1322617" y="1270076"/>
                    </a:cubicBezTo>
                    <a:lnTo>
                      <a:pt x="1229808" y="1270370"/>
                    </a:lnTo>
                    <a:lnTo>
                      <a:pt x="1138714" y="1248930"/>
                    </a:lnTo>
                    <a:cubicBezTo>
                      <a:pt x="1022604" y="1206353"/>
                      <a:pt x="930497" y="1105769"/>
                      <a:pt x="898207" y="986421"/>
                    </a:cubicBezTo>
                    <a:cubicBezTo>
                      <a:pt x="887063" y="945082"/>
                      <a:pt x="878967" y="884789"/>
                      <a:pt x="904113" y="832402"/>
                    </a:cubicBezTo>
                    <a:cubicBezTo>
                      <a:pt x="929545" y="779347"/>
                      <a:pt x="988980" y="739247"/>
                      <a:pt x="1063085" y="725055"/>
                    </a:cubicBezTo>
                    <a:cubicBezTo>
                      <a:pt x="1085564" y="720721"/>
                      <a:pt x="1106876" y="719030"/>
                      <a:pt x="1126867" y="719947"/>
                    </a:cubicBezTo>
                    <a:cubicBezTo>
                      <a:pt x="1146858" y="720864"/>
                      <a:pt x="1165527" y="724388"/>
                      <a:pt x="1182719" y="730484"/>
                    </a:cubicBezTo>
                    <a:cubicBezTo>
                      <a:pt x="1221390" y="744200"/>
                      <a:pt x="1251966" y="772394"/>
                      <a:pt x="1264539" y="805732"/>
                    </a:cubicBezTo>
                    <a:cubicBezTo>
                      <a:pt x="1278922" y="844117"/>
                      <a:pt x="1268634" y="890980"/>
                      <a:pt x="1239488" y="919746"/>
                    </a:cubicBezTo>
                    <a:cubicBezTo>
                      <a:pt x="1210342" y="948511"/>
                      <a:pt x="1163288" y="958227"/>
                      <a:pt x="1125188" y="943368"/>
                    </a:cubicBezTo>
                    <a:cubicBezTo>
                      <a:pt x="1115472" y="939558"/>
                      <a:pt x="1104519" y="944416"/>
                      <a:pt x="1100709" y="954131"/>
                    </a:cubicBezTo>
                    <a:cubicBezTo>
                      <a:pt x="1096899" y="963847"/>
                      <a:pt x="1101756" y="974800"/>
                      <a:pt x="1111472" y="978610"/>
                    </a:cubicBezTo>
                    <a:cubicBezTo>
                      <a:pt x="1163859" y="999089"/>
                      <a:pt x="1226058" y="986230"/>
                      <a:pt x="1266063" y="946702"/>
                    </a:cubicBezTo>
                    <a:cubicBezTo>
                      <a:pt x="1306068" y="907173"/>
                      <a:pt x="1319689" y="845165"/>
                      <a:pt x="1299972" y="792492"/>
                    </a:cubicBezTo>
                    <a:cubicBezTo>
                      <a:pt x="1283589" y="748867"/>
                      <a:pt x="1244536" y="712387"/>
                      <a:pt x="1195483" y="694956"/>
                    </a:cubicBezTo>
                    <a:cubicBezTo>
                      <a:pt x="1154715" y="680478"/>
                      <a:pt x="1107757" y="678192"/>
                      <a:pt x="1056132" y="688003"/>
                    </a:cubicBezTo>
                    <a:cubicBezTo>
                      <a:pt x="970407" y="704481"/>
                      <a:pt x="900874" y="752392"/>
                      <a:pt x="870299" y="816114"/>
                    </a:cubicBezTo>
                    <a:cubicBezTo>
                      <a:pt x="855535" y="846880"/>
                      <a:pt x="850201" y="879360"/>
                      <a:pt x="850011" y="910030"/>
                    </a:cubicBezTo>
                    <a:cubicBezTo>
                      <a:pt x="785526" y="960513"/>
                      <a:pt x="711993" y="992136"/>
                      <a:pt x="637127" y="1001375"/>
                    </a:cubicBezTo>
                    <a:cubicBezTo>
                      <a:pt x="556831" y="1011281"/>
                      <a:pt x="477202" y="994803"/>
                      <a:pt x="412813" y="954988"/>
                    </a:cubicBezTo>
                    <a:cubicBezTo>
                      <a:pt x="349567" y="915841"/>
                      <a:pt x="300799" y="853642"/>
                      <a:pt x="260032" y="798397"/>
                    </a:cubicBezTo>
                    <a:cubicBezTo>
                      <a:pt x="254793" y="791349"/>
                      <a:pt x="249555" y="784205"/>
                      <a:pt x="244411" y="777061"/>
                    </a:cubicBezTo>
                    <a:cubicBezTo>
                      <a:pt x="204692" y="722769"/>
                      <a:pt x="163639" y="666667"/>
                      <a:pt x="110680" y="621994"/>
                    </a:cubicBezTo>
                    <a:cubicBezTo>
                      <a:pt x="75914" y="592657"/>
                      <a:pt x="38100" y="571036"/>
                      <a:pt x="0" y="558177"/>
                    </a:cubicBezTo>
                    <a:cubicBezTo>
                      <a:pt x="23955" y="555891"/>
                      <a:pt x="48161" y="555766"/>
                      <a:pt x="72207" y="557750"/>
                    </a:cubicBezTo>
                    <a:cubicBezTo>
                      <a:pt x="144345" y="563702"/>
                      <a:pt x="215050" y="588633"/>
                      <a:pt x="273272" y="631138"/>
                    </a:cubicBezTo>
                    <a:cubicBezTo>
                      <a:pt x="283654" y="638663"/>
                      <a:pt x="294036" y="647045"/>
                      <a:pt x="304133" y="655141"/>
                    </a:cubicBezTo>
                    <a:cubicBezTo>
                      <a:pt x="334708" y="679716"/>
                      <a:pt x="366331" y="705148"/>
                      <a:pt x="405955" y="717054"/>
                    </a:cubicBezTo>
                    <a:cubicBezTo>
                      <a:pt x="422624" y="722055"/>
                      <a:pt x="440126" y="724329"/>
                      <a:pt x="458055" y="723995"/>
                    </a:cubicBezTo>
                    <a:cubicBezTo>
                      <a:pt x="511843" y="722995"/>
                      <a:pt x="569476" y="698528"/>
                      <a:pt x="619982" y="653808"/>
                    </a:cubicBezTo>
                    <a:cubicBezTo>
                      <a:pt x="654081" y="623614"/>
                      <a:pt x="682466" y="588085"/>
                      <a:pt x="709993" y="553700"/>
                    </a:cubicBezTo>
                    <a:cubicBezTo>
                      <a:pt x="726662" y="532840"/>
                      <a:pt x="743997" y="511219"/>
                      <a:pt x="762095" y="491407"/>
                    </a:cubicBezTo>
                    <a:cubicBezTo>
                      <a:pt x="906684" y="333482"/>
                      <a:pt x="1140142" y="264807"/>
                      <a:pt x="1347311" y="318052"/>
                    </a:cubicBezTo>
                    <a:cubicBezTo>
                      <a:pt x="1347216" y="319195"/>
                      <a:pt x="1346930" y="320433"/>
                      <a:pt x="1346835" y="321576"/>
                    </a:cubicBezTo>
                    <a:cubicBezTo>
                      <a:pt x="1332071" y="454259"/>
                      <a:pt x="1390555" y="588943"/>
                      <a:pt x="1495996" y="664571"/>
                    </a:cubicBezTo>
                    <a:cubicBezTo>
                      <a:pt x="1545907" y="700385"/>
                      <a:pt x="1602009" y="719816"/>
                      <a:pt x="1655350" y="719816"/>
                    </a:cubicBezTo>
                    <a:cubicBezTo>
                      <a:pt x="1659540" y="719816"/>
                      <a:pt x="1663731" y="719721"/>
                      <a:pt x="1667827" y="719435"/>
                    </a:cubicBezTo>
                    <a:cubicBezTo>
                      <a:pt x="1734788" y="715530"/>
                      <a:pt x="1794700" y="679716"/>
                      <a:pt x="1824228" y="625900"/>
                    </a:cubicBezTo>
                    <a:cubicBezTo>
                      <a:pt x="1857089" y="565797"/>
                      <a:pt x="1845945" y="488168"/>
                      <a:pt x="1798129" y="445210"/>
                    </a:cubicBezTo>
                    <a:cubicBezTo>
                      <a:pt x="1790319" y="438257"/>
                      <a:pt x="1778413" y="438829"/>
                      <a:pt x="1771459" y="446639"/>
                    </a:cubicBezTo>
                    <a:cubicBezTo>
                      <a:pt x="1764506" y="454354"/>
                      <a:pt x="1765077" y="466356"/>
                      <a:pt x="1772888" y="473309"/>
                    </a:cubicBezTo>
                    <a:cubicBezTo>
                      <a:pt x="1807368" y="504361"/>
                      <a:pt x="1815369" y="563416"/>
                      <a:pt x="1791081" y="607802"/>
                    </a:cubicBezTo>
                    <a:cubicBezTo>
                      <a:pt x="1768126" y="649712"/>
                      <a:pt x="1718881" y="678763"/>
                      <a:pt x="1665637" y="681811"/>
                    </a:cubicBezTo>
                    <a:cubicBezTo>
                      <a:pt x="1617250" y="684669"/>
                      <a:pt x="1564862" y="667619"/>
                      <a:pt x="1517999" y="633996"/>
                    </a:cubicBezTo>
                    <a:cubicBezTo>
                      <a:pt x="1424940" y="567226"/>
                      <a:pt x="1371314" y="443401"/>
                      <a:pt x="1384363" y="325862"/>
                    </a:cubicBezTo>
                    <a:cubicBezTo>
                      <a:pt x="1397317" y="209848"/>
                      <a:pt x="1471041" y="102406"/>
                      <a:pt x="1576768" y="45541"/>
                    </a:cubicBezTo>
                    <a:cubicBezTo>
                      <a:pt x="1602438" y="31754"/>
                      <a:pt x="1629692" y="21044"/>
                      <a:pt x="1657880" y="13444"/>
                    </a:cubicBezTo>
                    <a:lnTo>
                      <a:pt x="1709876" y="5383"/>
                    </a:lnTo>
                    <a:close/>
                  </a:path>
                </a:pathLst>
              </a:custGeom>
              <a:gradFill>
                <a:gsLst>
                  <a:gs pos="100000">
                    <a:srgbClr val="C00000">
                      <a:alpha val="0"/>
                    </a:srgbClr>
                  </a:gs>
                  <a:gs pos="0">
                    <a:srgbClr val="C00000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00" name="文本框 9"/>
              <p:cNvSpPr txBox="1"/>
              <p:nvPr/>
            </p:nvSpPr>
            <p:spPr>
              <a:xfrm>
                <a:off x="2976627" y="1902101"/>
                <a:ext cx="2738373" cy="328231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t">
                <a:noAutofit/>
              </a:bodyPr>
              <a:lstStyle>
                <a:defPPr>
                  <a:defRPr lang="zh-CN"/>
                </a:defPPr>
                <a:lvl1pPr defTabSz="1219200">
                  <a:spcBef>
                    <a:spcPct val="0"/>
                  </a:spcBef>
                  <a:defRPr cap="all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</a:defRPr>
                </a:lvl1pPr>
                <a:lvl2pPr marL="0" lvl="1" defTabSz="1219200">
                  <a:defRPr sz="2055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219200" defTabSz="1219200">
                  <a:defRPr sz="2400"/>
                </a:lvl3pPr>
                <a:lvl4pPr marL="1828800" defTabSz="1219200">
                  <a:defRPr sz="2400"/>
                </a:lvl4pPr>
                <a:lvl5pPr marL="2438400" defTabSz="1219200">
                  <a:defRPr sz="2400"/>
                </a:lvl5pPr>
                <a:lvl6pPr marL="3048000" defTabSz="1219200">
                  <a:defRPr sz="2400"/>
                </a:lvl6pPr>
                <a:lvl7pPr marL="3657600" defTabSz="1219200">
                  <a:defRPr sz="2400"/>
                </a:lvl7pPr>
                <a:lvl8pPr marL="4267200" defTabSz="1219200">
                  <a:defRPr sz="2400"/>
                </a:lvl8pPr>
                <a:lvl9pPr marL="4876800" defTabSz="1219200">
                  <a:defRPr sz="2400"/>
                </a:lvl9pPr>
              </a:lstStyle>
              <a:p>
                <a:pPr lvl="1"/>
                <a:r>
                  <a:rPr lang="zh-CN" altLang="en-US" sz="2000" b="1" dirty="0">
                    <a:solidFill>
                      <a:srgbClr val="C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6" name="文本框 125"/>
            <p:cNvSpPr txBox="1"/>
            <p:nvPr/>
          </p:nvSpPr>
          <p:spPr>
            <a:xfrm>
              <a:off x="1985649" y="2120950"/>
              <a:ext cx="99097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C00000"/>
                  </a:solidFill>
                  <a:latin typeface="Berlin Sans FB Demi" panose="020E0802020502020306" pitchFamily="34" charset="0"/>
                  <a:ea typeface="演示秋鸿楷" panose="00000500000000000000" pitchFamily="2" charset="-122"/>
                </a:rPr>
                <a:t>01</a:t>
              </a:r>
              <a:endParaRPr lang="zh-CN" altLang="en-US" sz="6600" dirty="0">
                <a:solidFill>
                  <a:srgbClr val="C00000"/>
                </a:solidFill>
                <a:latin typeface="Berlin Sans FB Demi" panose="020E0802020502020306" pitchFamily="34" charset="0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6367341" y="1595805"/>
            <a:ext cx="4160959" cy="1722041"/>
            <a:chOff x="1554041" y="1506905"/>
            <a:chExt cx="4160959" cy="1722041"/>
          </a:xfrm>
        </p:grpSpPr>
        <p:grpSp>
          <p:nvGrpSpPr>
            <p:cNvPr id="128" name="组合 127"/>
            <p:cNvGrpSpPr/>
            <p:nvPr/>
          </p:nvGrpSpPr>
          <p:grpSpPr>
            <a:xfrm>
              <a:off x="1554041" y="1506905"/>
              <a:ext cx="4160959" cy="1551049"/>
              <a:chOff x="1554041" y="1506905"/>
              <a:chExt cx="4160959" cy="1551049"/>
            </a:xfrm>
          </p:grpSpPr>
          <p:sp>
            <p:nvSpPr>
              <p:cNvPr id="130" name="TextBox 33"/>
              <p:cNvSpPr txBox="1"/>
              <p:nvPr/>
            </p:nvSpPr>
            <p:spPr>
              <a:xfrm>
                <a:off x="2976626" y="2297297"/>
                <a:ext cx="2458973" cy="760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just" defTabSz="1219200">
                  <a:lnSpc>
                    <a:spcPts val="1600"/>
                  </a:lnSpc>
                  <a:defRPr sz="1255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609600" defTabSz="1219200">
                  <a:defRPr sz="2400"/>
                </a:lvl2pPr>
                <a:lvl3pPr marL="1219200" defTabSz="1219200">
                  <a:defRPr sz="2400"/>
                </a:lvl3pPr>
                <a:lvl4pPr marL="1828800" defTabSz="1219200">
                  <a:defRPr sz="2400"/>
                </a:lvl4pPr>
                <a:lvl5pPr marL="2438400" defTabSz="1219200">
                  <a:defRPr sz="2400"/>
                </a:lvl5pPr>
                <a:lvl6pPr marL="3048000" defTabSz="1219200">
                  <a:defRPr sz="2400"/>
                </a:lvl6pPr>
                <a:lvl7pPr marL="3657600" defTabSz="1219200">
                  <a:defRPr sz="2400"/>
                </a:lvl7pPr>
                <a:lvl8pPr marL="4267200" defTabSz="1219200">
                  <a:defRPr sz="2400"/>
                </a:lvl8pPr>
                <a:lvl9pPr marL="4876800" defTabSz="1219200">
                  <a:defRPr sz="2400"/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 flipV="1">
                <a:off x="1554041" y="1506905"/>
                <a:ext cx="1700552" cy="790392"/>
              </a:xfrm>
              <a:custGeom>
                <a:avLst/>
                <a:gdLst>
                  <a:gd name="connsiteX0" fmla="*/ 1744599 w 2846307"/>
                  <a:gd name="connsiteY0" fmla="*/ 0 h 1322917"/>
                  <a:gd name="connsiteX1" fmla="*/ 1833033 w 2846307"/>
                  <a:gd name="connsiteY1" fmla="*/ 5398 h 1322917"/>
                  <a:gd name="connsiteX2" fmla="*/ 1919287 w 2846307"/>
                  <a:gd name="connsiteY2" fmla="*/ 29825 h 1322917"/>
                  <a:gd name="connsiteX3" fmla="*/ 2161222 w 2846307"/>
                  <a:gd name="connsiteY3" fmla="*/ 266140 h 1322917"/>
                  <a:gd name="connsiteX4" fmla="*/ 2104930 w 2846307"/>
                  <a:gd name="connsiteY4" fmla="*/ 392156 h 1322917"/>
                  <a:gd name="connsiteX5" fmla="*/ 2136934 w 2846307"/>
                  <a:gd name="connsiteY5" fmla="*/ 562749 h 1322917"/>
                  <a:gd name="connsiteX6" fmla="*/ 2300573 w 2846307"/>
                  <a:gd name="connsiteY6" fmla="*/ 624376 h 1322917"/>
                  <a:gd name="connsiteX7" fmla="*/ 2374678 w 2846307"/>
                  <a:gd name="connsiteY7" fmla="*/ 556748 h 1322917"/>
                  <a:gd name="connsiteX8" fmla="*/ 2375916 w 2846307"/>
                  <a:gd name="connsiteY8" fmla="*/ 469118 h 1322917"/>
                  <a:gd name="connsiteX9" fmla="*/ 2350865 w 2846307"/>
                  <a:gd name="connsiteY9" fmla="*/ 459974 h 1322917"/>
                  <a:gd name="connsiteX10" fmla="*/ 2341721 w 2846307"/>
                  <a:gd name="connsiteY10" fmla="*/ 485025 h 1322917"/>
                  <a:gd name="connsiteX11" fmla="*/ 2340197 w 2846307"/>
                  <a:gd name="connsiteY11" fmla="*/ 541413 h 1322917"/>
                  <a:gd name="connsiteX12" fmla="*/ 2289429 w 2846307"/>
                  <a:gd name="connsiteY12" fmla="*/ 588276 h 1322917"/>
                  <a:gd name="connsiteX13" fmla="*/ 2167699 w 2846307"/>
                  <a:gd name="connsiteY13" fmla="*/ 540841 h 1322917"/>
                  <a:gd name="connsiteX14" fmla="*/ 2142172 w 2846307"/>
                  <a:gd name="connsiteY14" fmla="*/ 398824 h 1322917"/>
                  <a:gd name="connsiteX15" fmla="*/ 2357056 w 2846307"/>
                  <a:gd name="connsiteY15" fmla="*/ 187369 h 1322917"/>
                  <a:gd name="connsiteX16" fmla="*/ 2618041 w 2846307"/>
                  <a:gd name="connsiteY16" fmla="*/ 330720 h 1322917"/>
                  <a:gd name="connsiteX17" fmla="*/ 2535650 w 2846307"/>
                  <a:gd name="connsiteY17" fmla="*/ 612946 h 1322917"/>
                  <a:gd name="connsiteX18" fmla="*/ 2528411 w 2846307"/>
                  <a:gd name="connsiteY18" fmla="*/ 635425 h 1322917"/>
                  <a:gd name="connsiteX19" fmla="*/ 2548795 w 2846307"/>
                  <a:gd name="connsiteY19" fmla="*/ 647331 h 1322917"/>
                  <a:gd name="connsiteX20" fmla="*/ 2834259 w 2846307"/>
                  <a:gd name="connsiteY20" fmla="*/ 830401 h 1322917"/>
                  <a:gd name="connsiteX21" fmla="*/ 2729389 w 2846307"/>
                  <a:gd name="connsiteY21" fmla="*/ 1162538 h 1322917"/>
                  <a:gd name="connsiteX22" fmla="*/ 2377535 w 2846307"/>
                  <a:gd name="connsiteY22" fmla="*/ 1240357 h 1322917"/>
                  <a:gd name="connsiteX23" fmla="*/ 2201132 w 2846307"/>
                  <a:gd name="connsiteY23" fmla="*/ 1146727 h 1322917"/>
                  <a:gd name="connsiteX24" fmla="*/ 2147506 w 2846307"/>
                  <a:gd name="connsiteY24" fmla="*/ 1065764 h 1322917"/>
                  <a:gd name="connsiteX25" fmla="*/ 2149126 w 2846307"/>
                  <a:gd name="connsiteY25" fmla="*/ 1059478 h 1322917"/>
                  <a:gd name="connsiteX26" fmla="*/ 2137886 w 2846307"/>
                  <a:gd name="connsiteY26" fmla="*/ 1038046 h 1322917"/>
                  <a:gd name="connsiteX27" fmla="*/ 2130171 w 2846307"/>
                  <a:gd name="connsiteY27" fmla="*/ 968609 h 1322917"/>
                  <a:gd name="connsiteX28" fmla="*/ 2231517 w 2846307"/>
                  <a:gd name="connsiteY28" fmla="*/ 816304 h 1322917"/>
                  <a:gd name="connsiteX29" fmla="*/ 2336101 w 2846307"/>
                  <a:gd name="connsiteY29" fmla="*/ 816400 h 1322917"/>
                  <a:gd name="connsiteX30" fmla="*/ 2384583 w 2846307"/>
                  <a:gd name="connsiteY30" fmla="*/ 899172 h 1322917"/>
                  <a:gd name="connsiteX31" fmla="*/ 2401348 w 2846307"/>
                  <a:gd name="connsiteY31" fmla="*/ 919936 h 1322917"/>
                  <a:gd name="connsiteX32" fmla="*/ 2422112 w 2846307"/>
                  <a:gd name="connsiteY32" fmla="*/ 903172 h 1322917"/>
                  <a:gd name="connsiteX33" fmla="*/ 2353246 w 2846307"/>
                  <a:gd name="connsiteY33" fmla="*/ 782872 h 1322917"/>
                  <a:gd name="connsiteX34" fmla="*/ 2216467 w 2846307"/>
                  <a:gd name="connsiteY34" fmla="*/ 781824 h 1322917"/>
                  <a:gd name="connsiteX35" fmla="*/ 2092452 w 2846307"/>
                  <a:gd name="connsiteY35" fmla="*/ 966418 h 1322917"/>
                  <a:gd name="connsiteX36" fmla="*/ 2107978 w 2846307"/>
                  <a:gd name="connsiteY36" fmla="*/ 1068241 h 1322917"/>
                  <a:gd name="connsiteX37" fmla="*/ 1863471 w 2846307"/>
                  <a:gd name="connsiteY37" fmla="*/ 1311985 h 1322917"/>
                  <a:gd name="connsiteX38" fmla="*/ 1518285 w 2846307"/>
                  <a:gd name="connsiteY38" fmla="*/ 1209496 h 1322917"/>
                  <a:gd name="connsiteX39" fmla="*/ 1493520 w 2846307"/>
                  <a:gd name="connsiteY39" fmla="*/ 1206639 h 1322917"/>
                  <a:gd name="connsiteX40" fmla="*/ 1322617 w 2846307"/>
                  <a:gd name="connsiteY40" fmla="*/ 1270076 h 1322917"/>
                  <a:gd name="connsiteX41" fmla="*/ 1229808 w 2846307"/>
                  <a:gd name="connsiteY41" fmla="*/ 1270370 h 1322917"/>
                  <a:gd name="connsiteX42" fmla="*/ 1138714 w 2846307"/>
                  <a:gd name="connsiteY42" fmla="*/ 1248930 h 1322917"/>
                  <a:gd name="connsiteX43" fmla="*/ 898207 w 2846307"/>
                  <a:gd name="connsiteY43" fmla="*/ 986421 h 1322917"/>
                  <a:gd name="connsiteX44" fmla="*/ 904113 w 2846307"/>
                  <a:gd name="connsiteY44" fmla="*/ 832402 h 1322917"/>
                  <a:gd name="connsiteX45" fmla="*/ 1063085 w 2846307"/>
                  <a:gd name="connsiteY45" fmla="*/ 725055 h 1322917"/>
                  <a:gd name="connsiteX46" fmla="*/ 1126867 w 2846307"/>
                  <a:gd name="connsiteY46" fmla="*/ 719947 h 1322917"/>
                  <a:gd name="connsiteX47" fmla="*/ 1182719 w 2846307"/>
                  <a:gd name="connsiteY47" fmla="*/ 730484 h 1322917"/>
                  <a:gd name="connsiteX48" fmla="*/ 1264539 w 2846307"/>
                  <a:gd name="connsiteY48" fmla="*/ 805732 h 1322917"/>
                  <a:gd name="connsiteX49" fmla="*/ 1239488 w 2846307"/>
                  <a:gd name="connsiteY49" fmla="*/ 919746 h 1322917"/>
                  <a:gd name="connsiteX50" fmla="*/ 1125188 w 2846307"/>
                  <a:gd name="connsiteY50" fmla="*/ 943368 h 1322917"/>
                  <a:gd name="connsiteX51" fmla="*/ 1100709 w 2846307"/>
                  <a:gd name="connsiteY51" fmla="*/ 954131 h 1322917"/>
                  <a:gd name="connsiteX52" fmla="*/ 1111472 w 2846307"/>
                  <a:gd name="connsiteY52" fmla="*/ 978610 h 1322917"/>
                  <a:gd name="connsiteX53" fmla="*/ 1266063 w 2846307"/>
                  <a:gd name="connsiteY53" fmla="*/ 946702 h 1322917"/>
                  <a:gd name="connsiteX54" fmla="*/ 1299972 w 2846307"/>
                  <a:gd name="connsiteY54" fmla="*/ 792492 h 1322917"/>
                  <a:gd name="connsiteX55" fmla="*/ 1195483 w 2846307"/>
                  <a:gd name="connsiteY55" fmla="*/ 694956 h 1322917"/>
                  <a:gd name="connsiteX56" fmla="*/ 1056132 w 2846307"/>
                  <a:gd name="connsiteY56" fmla="*/ 688003 h 1322917"/>
                  <a:gd name="connsiteX57" fmla="*/ 870299 w 2846307"/>
                  <a:gd name="connsiteY57" fmla="*/ 816114 h 1322917"/>
                  <a:gd name="connsiteX58" fmla="*/ 850011 w 2846307"/>
                  <a:gd name="connsiteY58" fmla="*/ 910030 h 1322917"/>
                  <a:gd name="connsiteX59" fmla="*/ 637127 w 2846307"/>
                  <a:gd name="connsiteY59" fmla="*/ 1001375 h 1322917"/>
                  <a:gd name="connsiteX60" fmla="*/ 412813 w 2846307"/>
                  <a:gd name="connsiteY60" fmla="*/ 954988 h 1322917"/>
                  <a:gd name="connsiteX61" fmla="*/ 260032 w 2846307"/>
                  <a:gd name="connsiteY61" fmla="*/ 798397 h 1322917"/>
                  <a:gd name="connsiteX62" fmla="*/ 244411 w 2846307"/>
                  <a:gd name="connsiteY62" fmla="*/ 777061 h 1322917"/>
                  <a:gd name="connsiteX63" fmla="*/ 110680 w 2846307"/>
                  <a:gd name="connsiteY63" fmla="*/ 621994 h 1322917"/>
                  <a:gd name="connsiteX64" fmla="*/ 0 w 2846307"/>
                  <a:gd name="connsiteY64" fmla="*/ 558177 h 1322917"/>
                  <a:gd name="connsiteX65" fmla="*/ 72207 w 2846307"/>
                  <a:gd name="connsiteY65" fmla="*/ 557750 h 1322917"/>
                  <a:gd name="connsiteX66" fmla="*/ 273272 w 2846307"/>
                  <a:gd name="connsiteY66" fmla="*/ 631138 h 1322917"/>
                  <a:gd name="connsiteX67" fmla="*/ 304133 w 2846307"/>
                  <a:gd name="connsiteY67" fmla="*/ 655141 h 1322917"/>
                  <a:gd name="connsiteX68" fmla="*/ 405955 w 2846307"/>
                  <a:gd name="connsiteY68" fmla="*/ 717054 h 1322917"/>
                  <a:gd name="connsiteX69" fmla="*/ 458055 w 2846307"/>
                  <a:gd name="connsiteY69" fmla="*/ 723995 h 1322917"/>
                  <a:gd name="connsiteX70" fmla="*/ 619982 w 2846307"/>
                  <a:gd name="connsiteY70" fmla="*/ 653808 h 1322917"/>
                  <a:gd name="connsiteX71" fmla="*/ 709993 w 2846307"/>
                  <a:gd name="connsiteY71" fmla="*/ 553700 h 1322917"/>
                  <a:gd name="connsiteX72" fmla="*/ 762095 w 2846307"/>
                  <a:gd name="connsiteY72" fmla="*/ 491407 h 1322917"/>
                  <a:gd name="connsiteX73" fmla="*/ 1347311 w 2846307"/>
                  <a:gd name="connsiteY73" fmla="*/ 318052 h 1322917"/>
                  <a:gd name="connsiteX74" fmla="*/ 1346835 w 2846307"/>
                  <a:gd name="connsiteY74" fmla="*/ 321576 h 1322917"/>
                  <a:gd name="connsiteX75" fmla="*/ 1495996 w 2846307"/>
                  <a:gd name="connsiteY75" fmla="*/ 664571 h 1322917"/>
                  <a:gd name="connsiteX76" fmla="*/ 1655350 w 2846307"/>
                  <a:gd name="connsiteY76" fmla="*/ 719816 h 1322917"/>
                  <a:gd name="connsiteX77" fmla="*/ 1667827 w 2846307"/>
                  <a:gd name="connsiteY77" fmla="*/ 719435 h 1322917"/>
                  <a:gd name="connsiteX78" fmla="*/ 1824228 w 2846307"/>
                  <a:gd name="connsiteY78" fmla="*/ 625900 h 1322917"/>
                  <a:gd name="connsiteX79" fmla="*/ 1798129 w 2846307"/>
                  <a:gd name="connsiteY79" fmla="*/ 445210 h 1322917"/>
                  <a:gd name="connsiteX80" fmla="*/ 1771459 w 2846307"/>
                  <a:gd name="connsiteY80" fmla="*/ 446639 h 1322917"/>
                  <a:gd name="connsiteX81" fmla="*/ 1772888 w 2846307"/>
                  <a:gd name="connsiteY81" fmla="*/ 473309 h 1322917"/>
                  <a:gd name="connsiteX82" fmla="*/ 1791081 w 2846307"/>
                  <a:gd name="connsiteY82" fmla="*/ 607802 h 1322917"/>
                  <a:gd name="connsiteX83" fmla="*/ 1665637 w 2846307"/>
                  <a:gd name="connsiteY83" fmla="*/ 681811 h 1322917"/>
                  <a:gd name="connsiteX84" fmla="*/ 1517999 w 2846307"/>
                  <a:gd name="connsiteY84" fmla="*/ 633996 h 1322917"/>
                  <a:gd name="connsiteX85" fmla="*/ 1384363 w 2846307"/>
                  <a:gd name="connsiteY85" fmla="*/ 325862 h 1322917"/>
                  <a:gd name="connsiteX86" fmla="*/ 1576768 w 2846307"/>
                  <a:gd name="connsiteY86" fmla="*/ 45541 h 1322917"/>
                  <a:gd name="connsiteX87" fmla="*/ 1657880 w 2846307"/>
                  <a:gd name="connsiteY87" fmla="*/ 13444 h 1322917"/>
                  <a:gd name="connsiteX88" fmla="*/ 1709876 w 2846307"/>
                  <a:gd name="connsiteY88" fmla="*/ 5383 h 1322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846307" h="1322917">
                    <a:moveTo>
                      <a:pt x="1744599" y="0"/>
                    </a:moveTo>
                    <a:lnTo>
                      <a:pt x="1833033" y="5398"/>
                    </a:lnTo>
                    <a:cubicBezTo>
                      <a:pt x="1862364" y="10358"/>
                      <a:pt x="1891331" y="18490"/>
                      <a:pt x="1919287" y="29825"/>
                    </a:cubicBezTo>
                    <a:cubicBezTo>
                      <a:pt x="2024539" y="72497"/>
                      <a:pt x="2112169" y="158317"/>
                      <a:pt x="2161222" y="266140"/>
                    </a:cubicBezTo>
                    <a:cubicBezTo>
                      <a:pt x="2133219" y="303002"/>
                      <a:pt x="2113216" y="346150"/>
                      <a:pt x="2104930" y="392156"/>
                    </a:cubicBezTo>
                    <a:cubicBezTo>
                      <a:pt x="2093404" y="455878"/>
                      <a:pt x="2105120" y="518077"/>
                      <a:pt x="2136934" y="562749"/>
                    </a:cubicBezTo>
                    <a:cubicBezTo>
                      <a:pt x="2174843" y="615994"/>
                      <a:pt x="2243804" y="641902"/>
                      <a:pt x="2300573" y="624376"/>
                    </a:cubicBezTo>
                    <a:cubicBezTo>
                      <a:pt x="2332482" y="614470"/>
                      <a:pt x="2360199" y="589228"/>
                      <a:pt x="2374678" y="556748"/>
                    </a:cubicBezTo>
                    <a:cubicBezTo>
                      <a:pt x="2387917" y="527030"/>
                      <a:pt x="2388394" y="495883"/>
                      <a:pt x="2375916" y="469118"/>
                    </a:cubicBezTo>
                    <a:cubicBezTo>
                      <a:pt x="2371534" y="459688"/>
                      <a:pt x="2360295" y="455497"/>
                      <a:pt x="2350865" y="459974"/>
                    </a:cubicBezTo>
                    <a:cubicBezTo>
                      <a:pt x="2341435" y="464356"/>
                      <a:pt x="2337340" y="475595"/>
                      <a:pt x="2341721" y="485025"/>
                    </a:cubicBezTo>
                    <a:cubicBezTo>
                      <a:pt x="2349532" y="501789"/>
                      <a:pt x="2348960" y="521791"/>
                      <a:pt x="2340197" y="541413"/>
                    </a:cubicBezTo>
                    <a:cubicBezTo>
                      <a:pt x="2330100" y="564082"/>
                      <a:pt x="2311146" y="581608"/>
                      <a:pt x="2289429" y="588276"/>
                    </a:cubicBezTo>
                    <a:cubicBezTo>
                      <a:pt x="2247614" y="601230"/>
                      <a:pt x="2196465" y="581227"/>
                      <a:pt x="2167699" y="540841"/>
                    </a:cubicBezTo>
                    <a:cubicBezTo>
                      <a:pt x="2141791" y="504456"/>
                      <a:pt x="2132457" y="452640"/>
                      <a:pt x="2142172" y="398824"/>
                    </a:cubicBezTo>
                    <a:cubicBezTo>
                      <a:pt x="2161413" y="292144"/>
                      <a:pt x="2251805" y="203180"/>
                      <a:pt x="2357056" y="187369"/>
                    </a:cubicBezTo>
                    <a:cubicBezTo>
                      <a:pt x="2464022" y="171271"/>
                      <a:pt x="2576322" y="232993"/>
                      <a:pt x="2618041" y="330720"/>
                    </a:cubicBezTo>
                    <a:cubicBezTo>
                      <a:pt x="2659856" y="428542"/>
                      <a:pt x="2622899" y="555129"/>
                      <a:pt x="2535650" y="612946"/>
                    </a:cubicBezTo>
                    <a:cubicBezTo>
                      <a:pt x="2528316" y="617803"/>
                      <a:pt x="2525268" y="627138"/>
                      <a:pt x="2528411" y="635425"/>
                    </a:cubicBezTo>
                    <a:cubicBezTo>
                      <a:pt x="2531554" y="643711"/>
                      <a:pt x="2539936" y="648569"/>
                      <a:pt x="2548795" y="647331"/>
                    </a:cubicBezTo>
                    <a:cubicBezTo>
                      <a:pt x="2667190" y="630186"/>
                      <a:pt x="2797969" y="714101"/>
                      <a:pt x="2834259" y="830401"/>
                    </a:cubicBezTo>
                    <a:cubicBezTo>
                      <a:pt x="2869215" y="943749"/>
                      <a:pt x="2826258" y="1080337"/>
                      <a:pt x="2729389" y="1162538"/>
                    </a:cubicBezTo>
                    <a:cubicBezTo>
                      <a:pt x="2638711" y="1239405"/>
                      <a:pt x="2503837" y="1269218"/>
                      <a:pt x="2377535" y="1240357"/>
                    </a:cubicBezTo>
                    <a:cubicBezTo>
                      <a:pt x="2305907" y="1223974"/>
                      <a:pt x="2244947" y="1191589"/>
                      <a:pt x="2201132" y="1146727"/>
                    </a:cubicBezTo>
                    <a:cubicBezTo>
                      <a:pt x="2177891" y="1122914"/>
                      <a:pt x="2159698" y="1095101"/>
                      <a:pt x="2147506" y="1065764"/>
                    </a:cubicBezTo>
                    <a:cubicBezTo>
                      <a:pt x="2147983" y="1063669"/>
                      <a:pt x="2148649" y="1061573"/>
                      <a:pt x="2149126" y="1059478"/>
                    </a:cubicBezTo>
                    <a:cubicBezTo>
                      <a:pt x="2151126" y="1050429"/>
                      <a:pt x="2146173" y="1041475"/>
                      <a:pt x="2137886" y="1038046"/>
                    </a:cubicBezTo>
                    <a:cubicBezTo>
                      <a:pt x="2131409" y="1014996"/>
                      <a:pt x="2128742" y="991469"/>
                      <a:pt x="2130171" y="968609"/>
                    </a:cubicBezTo>
                    <a:cubicBezTo>
                      <a:pt x="2134362" y="902029"/>
                      <a:pt x="2175034" y="840784"/>
                      <a:pt x="2231517" y="816304"/>
                    </a:cubicBezTo>
                    <a:cubicBezTo>
                      <a:pt x="2266950" y="800969"/>
                      <a:pt x="2306002" y="800969"/>
                      <a:pt x="2336101" y="816400"/>
                    </a:cubicBezTo>
                    <a:cubicBezTo>
                      <a:pt x="2367534" y="832497"/>
                      <a:pt x="2388013" y="867263"/>
                      <a:pt x="2384583" y="899172"/>
                    </a:cubicBezTo>
                    <a:cubicBezTo>
                      <a:pt x="2383536" y="909554"/>
                      <a:pt x="2390965" y="918793"/>
                      <a:pt x="2401348" y="919936"/>
                    </a:cubicBezTo>
                    <a:cubicBezTo>
                      <a:pt x="2411730" y="920889"/>
                      <a:pt x="2420969" y="913555"/>
                      <a:pt x="2422112" y="903172"/>
                    </a:cubicBezTo>
                    <a:cubicBezTo>
                      <a:pt x="2427160" y="855643"/>
                      <a:pt x="2398776" y="806113"/>
                      <a:pt x="2353246" y="782872"/>
                    </a:cubicBezTo>
                    <a:cubicBezTo>
                      <a:pt x="2313241" y="762393"/>
                      <a:pt x="2262092" y="762012"/>
                      <a:pt x="2216467" y="781824"/>
                    </a:cubicBezTo>
                    <a:cubicBezTo>
                      <a:pt x="2147316" y="811828"/>
                      <a:pt x="2097405" y="885932"/>
                      <a:pt x="2092452" y="966418"/>
                    </a:cubicBezTo>
                    <a:cubicBezTo>
                      <a:pt x="2090356" y="1000137"/>
                      <a:pt x="2095881" y="1034903"/>
                      <a:pt x="2107978" y="1068241"/>
                    </a:cubicBezTo>
                    <a:cubicBezTo>
                      <a:pt x="2076164" y="1184255"/>
                      <a:pt x="1979866" y="1281029"/>
                      <a:pt x="1863471" y="1311985"/>
                    </a:cubicBezTo>
                    <a:cubicBezTo>
                      <a:pt x="1741551" y="1344370"/>
                      <a:pt x="1602772" y="1303222"/>
                      <a:pt x="1518285" y="1209496"/>
                    </a:cubicBezTo>
                    <a:cubicBezTo>
                      <a:pt x="1511903" y="1202448"/>
                      <a:pt x="1501330" y="1201210"/>
                      <a:pt x="1493520" y="1206639"/>
                    </a:cubicBezTo>
                    <a:cubicBezTo>
                      <a:pt x="1443133" y="1241358"/>
                      <a:pt x="1383958" y="1262765"/>
                      <a:pt x="1322617" y="1270076"/>
                    </a:cubicBezTo>
                    <a:lnTo>
                      <a:pt x="1229808" y="1270370"/>
                    </a:lnTo>
                    <a:lnTo>
                      <a:pt x="1138714" y="1248930"/>
                    </a:lnTo>
                    <a:cubicBezTo>
                      <a:pt x="1022604" y="1206353"/>
                      <a:pt x="930497" y="1105769"/>
                      <a:pt x="898207" y="986421"/>
                    </a:cubicBezTo>
                    <a:cubicBezTo>
                      <a:pt x="887063" y="945082"/>
                      <a:pt x="878967" y="884789"/>
                      <a:pt x="904113" y="832402"/>
                    </a:cubicBezTo>
                    <a:cubicBezTo>
                      <a:pt x="929545" y="779347"/>
                      <a:pt x="988980" y="739247"/>
                      <a:pt x="1063085" y="725055"/>
                    </a:cubicBezTo>
                    <a:cubicBezTo>
                      <a:pt x="1085564" y="720721"/>
                      <a:pt x="1106876" y="719030"/>
                      <a:pt x="1126867" y="719947"/>
                    </a:cubicBezTo>
                    <a:cubicBezTo>
                      <a:pt x="1146858" y="720864"/>
                      <a:pt x="1165527" y="724388"/>
                      <a:pt x="1182719" y="730484"/>
                    </a:cubicBezTo>
                    <a:cubicBezTo>
                      <a:pt x="1221390" y="744200"/>
                      <a:pt x="1251966" y="772394"/>
                      <a:pt x="1264539" y="805732"/>
                    </a:cubicBezTo>
                    <a:cubicBezTo>
                      <a:pt x="1278922" y="844117"/>
                      <a:pt x="1268634" y="890980"/>
                      <a:pt x="1239488" y="919746"/>
                    </a:cubicBezTo>
                    <a:cubicBezTo>
                      <a:pt x="1210342" y="948511"/>
                      <a:pt x="1163288" y="958227"/>
                      <a:pt x="1125188" y="943368"/>
                    </a:cubicBezTo>
                    <a:cubicBezTo>
                      <a:pt x="1115472" y="939558"/>
                      <a:pt x="1104519" y="944416"/>
                      <a:pt x="1100709" y="954131"/>
                    </a:cubicBezTo>
                    <a:cubicBezTo>
                      <a:pt x="1096899" y="963847"/>
                      <a:pt x="1101756" y="974800"/>
                      <a:pt x="1111472" y="978610"/>
                    </a:cubicBezTo>
                    <a:cubicBezTo>
                      <a:pt x="1163859" y="999089"/>
                      <a:pt x="1226058" y="986230"/>
                      <a:pt x="1266063" y="946702"/>
                    </a:cubicBezTo>
                    <a:cubicBezTo>
                      <a:pt x="1306068" y="907173"/>
                      <a:pt x="1319689" y="845165"/>
                      <a:pt x="1299972" y="792492"/>
                    </a:cubicBezTo>
                    <a:cubicBezTo>
                      <a:pt x="1283589" y="748867"/>
                      <a:pt x="1244536" y="712387"/>
                      <a:pt x="1195483" y="694956"/>
                    </a:cubicBezTo>
                    <a:cubicBezTo>
                      <a:pt x="1154715" y="680478"/>
                      <a:pt x="1107757" y="678192"/>
                      <a:pt x="1056132" y="688003"/>
                    </a:cubicBezTo>
                    <a:cubicBezTo>
                      <a:pt x="970407" y="704481"/>
                      <a:pt x="900874" y="752392"/>
                      <a:pt x="870299" y="816114"/>
                    </a:cubicBezTo>
                    <a:cubicBezTo>
                      <a:pt x="855535" y="846880"/>
                      <a:pt x="850201" y="879360"/>
                      <a:pt x="850011" y="910030"/>
                    </a:cubicBezTo>
                    <a:cubicBezTo>
                      <a:pt x="785526" y="960513"/>
                      <a:pt x="711993" y="992136"/>
                      <a:pt x="637127" y="1001375"/>
                    </a:cubicBezTo>
                    <a:cubicBezTo>
                      <a:pt x="556831" y="1011281"/>
                      <a:pt x="477202" y="994803"/>
                      <a:pt x="412813" y="954988"/>
                    </a:cubicBezTo>
                    <a:cubicBezTo>
                      <a:pt x="349567" y="915841"/>
                      <a:pt x="300799" y="853642"/>
                      <a:pt x="260032" y="798397"/>
                    </a:cubicBezTo>
                    <a:cubicBezTo>
                      <a:pt x="254793" y="791349"/>
                      <a:pt x="249555" y="784205"/>
                      <a:pt x="244411" y="777061"/>
                    </a:cubicBezTo>
                    <a:cubicBezTo>
                      <a:pt x="204692" y="722769"/>
                      <a:pt x="163639" y="666667"/>
                      <a:pt x="110680" y="621994"/>
                    </a:cubicBezTo>
                    <a:cubicBezTo>
                      <a:pt x="75914" y="592657"/>
                      <a:pt x="38100" y="571036"/>
                      <a:pt x="0" y="558177"/>
                    </a:cubicBezTo>
                    <a:cubicBezTo>
                      <a:pt x="23955" y="555891"/>
                      <a:pt x="48161" y="555766"/>
                      <a:pt x="72207" y="557750"/>
                    </a:cubicBezTo>
                    <a:cubicBezTo>
                      <a:pt x="144345" y="563702"/>
                      <a:pt x="215050" y="588633"/>
                      <a:pt x="273272" y="631138"/>
                    </a:cubicBezTo>
                    <a:cubicBezTo>
                      <a:pt x="283654" y="638663"/>
                      <a:pt x="294036" y="647045"/>
                      <a:pt x="304133" y="655141"/>
                    </a:cubicBezTo>
                    <a:cubicBezTo>
                      <a:pt x="334708" y="679716"/>
                      <a:pt x="366331" y="705148"/>
                      <a:pt x="405955" y="717054"/>
                    </a:cubicBezTo>
                    <a:cubicBezTo>
                      <a:pt x="422624" y="722055"/>
                      <a:pt x="440126" y="724329"/>
                      <a:pt x="458055" y="723995"/>
                    </a:cubicBezTo>
                    <a:cubicBezTo>
                      <a:pt x="511843" y="722995"/>
                      <a:pt x="569476" y="698528"/>
                      <a:pt x="619982" y="653808"/>
                    </a:cubicBezTo>
                    <a:cubicBezTo>
                      <a:pt x="654081" y="623614"/>
                      <a:pt x="682466" y="588085"/>
                      <a:pt x="709993" y="553700"/>
                    </a:cubicBezTo>
                    <a:cubicBezTo>
                      <a:pt x="726662" y="532840"/>
                      <a:pt x="743997" y="511219"/>
                      <a:pt x="762095" y="491407"/>
                    </a:cubicBezTo>
                    <a:cubicBezTo>
                      <a:pt x="906684" y="333482"/>
                      <a:pt x="1140142" y="264807"/>
                      <a:pt x="1347311" y="318052"/>
                    </a:cubicBezTo>
                    <a:cubicBezTo>
                      <a:pt x="1347216" y="319195"/>
                      <a:pt x="1346930" y="320433"/>
                      <a:pt x="1346835" y="321576"/>
                    </a:cubicBezTo>
                    <a:cubicBezTo>
                      <a:pt x="1332071" y="454259"/>
                      <a:pt x="1390555" y="588943"/>
                      <a:pt x="1495996" y="664571"/>
                    </a:cubicBezTo>
                    <a:cubicBezTo>
                      <a:pt x="1545907" y="700385"/>
                      <a:pt x="1602009" y="719816"/>
                      <a:pt x="1655350" y="719816"/>
                    </a:cubicBezTo>
                    <a:cubicBezTo>
                      <a:pt x="1659540" y="719816"/>
                      <a:pt x="1663731" y="719721"/>
                      <a:pt x="1667827" y="719435"/>
                    </a:cubicBezTo>
                    <a:cubicBezTo>
                      <a:pt x="1734788" y="715530"/>
                      <a:pt x="1794700" y="679716"/>
                      <a:pt x="1824228" y="625900"/>
                    </a:cubicBezTo>
                    <a:cubicBezTo>
                      <a:pt x="1857089" y="565797"/>
                      <a:pt x="1845945" y="488168"/>
                      <a:pt x="1798129" y="445210"/>
                    </a:cubicBezTo>
                    <a:cubicBezTo>
                      <a:pt x="1790319" y="438257"/>
                      <a:pt x="1778413" y="438829"/>
                      <a:pt x="1771459" y="446639"/>
                    </a:cubicBezTo>
                    <a:cubicBezTo>
                      <a:pt x="1764506" y="454354"/>
                      <a:pt x="1765077" y="466356"/>
                      <a:pt x="1772888" y="473309"/>
                    </a:cubicBezTo>
                    <a:cubicBezTo>
                      <a:pt x="1807368" y="504361"/>
                      <a:pt x="1815369" y="563416"/>
                      <a:pt x="1791081" y="607802"/>
                    </a:cubicBezTo>
                    <a:cubicBezTo>
                      <a:pt x="1768126" y="649712"/>
                      <a:pt x="1718881" y="678763"/>
                      <a:pt x="1665637" y="681811"/>
                    </a:cubicBezTo>
                    <a:cubicBezTo>
                      <a:pt x="1617250" y="684669"/>
                      <a:pt x="1564862" y="667619"/>
                      <a:pt x="1517999" y="633996"/>
                    </a:cubicBezTo>
                    <a:cubicBezTo>
                      <a:pt x="1424940" y="567226"/>
                      <a:pt x="1371314" y="443401"/>
                      <a:pt x="1384363" y="325862"/>
                    </a:cubicBezTo>
                    <a:cubicBezTo>
                      <a:pt x="1397317" y="209848"/>
                      <a:pt x="1471041" y="102406"/>
                      <a:pt x="1576768" y="45541"/>
                    </a:cubicBezTo>
                    <a:cubicBezTo>
                      <a:pt x="1602438" y="31754"/>
                      <a:pt x="1629692" y="21044"/>
                      <a:pt x="1657880" y="13444"/>
                    </a:cubicBezTo>
                    <a:lnTo>
                      <a:pt x="1709876" y="5383"/>
                    </a:lnTo>
                    <a:close/>
                  </a:path>
                </a:pathLst>
              </a:custGeom>
              <a:gradFill>
                <a:gsLst>
                  <a:gs pos="100000">
                    <a:srgbClr val="C00000">
                      <a:alpha val="0"/>
                    </a:srgbClr>
                  </a:gs>
                  <a:gs pos="0">
                    <a:srgbClr val="C00000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32" name="文本框 9"/>
              <p:cNvSpPr txBox="1"/>
              <p:nvPr/>
            </p:nvSpPr>
            <p:spPr>
              <a:xfrm>
                <a:off x="2976627" y="1902101"/>
                <a:ext cx="2738373" cy="328231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t">
                <a:noAutofit/>
              </a:bodyPr>
              <a:lstStyle>
                <a:defPPr>
                  <a:defRPr lang="zh-CN"/>
                </a:defPPr>
                <a:lvl1pPr defTabSz="1219200">
                  <a:spcBef>
                    <a:spcPct val="0"/>
                  </a:spcBef>
                  <a:defRPr cap="all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</a:defRPr>
                </a:lvl1pPr>
                <a:lvl2pPr marL="0" lvl="1" defTabSz="1219200">
                  <a:defRPr sz="2055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219200" defTabSz="1219200">
                  <a:defRPr sz="2400"/>
                </a:lvl3pPr>
                <a:lvl4pPr marL="1828800" defTabSz="1219200">
                  <a:defRPr sz="2400"/>
                </a:lvl4pPr>
                <a:lvl5pPr marL="2438400" defTabSz="1219200">
                  <a:defRPr sz="2400"/>
                </a:lvl5pPr>
                <a:lvl6pPr marL="3048000" defTabSz="1219200">
                  <a:defRPr sz="2400"/>
                </a:lvl6pPr>
                <a:lvl7pPr marL="3657600" defTabSz="1219200">
                  <a:defRPr sz="2400"/>
                </a:lvl7pPr>
                <a:lvl8pPr marL="4267200" defTabSz="1219200">
                  <a:defRPr sz="2400"/>
                </a:lvl8pPr>
                <a:lvl9pPr marL="4876800" defTabSz="1219200">
                  <a:defRPr sz="2400"/>
                </a:lvl9pPr>
              </a:lstStyle>
              <a:p>
                <a:pPr lvl="1"/>
                <a:r>
                  <a:rPr lang="zh-CN" altLang="en-US" sz="2000" b="1" dirty="0">
                    <a:solidFill>
                      <a:srgbClr val="C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9" name="文本框 128"/>
            <p:cNvSpPr txBox="1"/>
            <p:nvPr/>
          </p:nvSpPr>
          <p:spPr>
            <a:xfrm>
              <a:off x="1816103" y="2120950"/>
              <a:ext cx="115608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C00000"/>
                  </a:solidFill>
                  <a:latin typeface="Berlin Sans FB Demi" panose="020E0802020502020306" pitchFamily="34" charset="0"/>
                  <a:ea typeface="演示秋鸿楷" panose="00000500000000000000" pitchFamily="2" charset="-122"/>
                </a:rPr>
                <a:t>02</a:t>
              </a:r>
              <a:endParaRPr lang="zh-CN" altLang="en-US" sz="6600" dirty="0">
                <a:solidFill>
                  <a:srgbClr val="C00000"/>
                </a:solidFill>
                <a:latin typeface="Berlin Sans FB Demi" panose="020E0802020502020306" pitchFamily="34" charset="0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681041" y="3640505"/>
            <a:ext cx="4160959" cy="1722041"/>
            <a:chOff x="1554041" y="1506905"/>
            <a:chExt cx="4160959" cy="1722041"/>
          </a:xfrm>
        </p:grpSpPr>
        <p:grpSp>
          <p:nvGrpSpPr>
            <p:cNvPr id="134" name="组合 133"/>
            <p:cNvGrpSpPr/>
            <p:nvPr/>
          </p:nvGrpSpPr>
          <p:grpSpPr>
            <a:xfrm>
              <a:off x="1554041" y="1506905"/>
              <a:ext cx="4160959" cy="1551049"/>
              <a:chOff x="1554041" y="1506905"/>
              <a:chExt cx="4160959" cy="1551049"/>
            </a:xfrm>
          </p:grpSpPr>
          <p:sp>
            <p:nvSpPr>
              <p:cNvPr id="136" name="TextBox 33"/>
              <p:cNvSpPr txBox="1"/>
              <p:nvPr/>
            </p:nvSpPr>
            <p:spPr>
              <a:xfrm>
                <a:off x="2976626" y="2297297"/>
                <a:ext cx="2458973" cy="760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just" defTabSz="1219200">
                  <a:lnSpc>
                    <a:spcPts val="1600"/>
                  </a:lnSpc>
                  <a:defRPr sz="1255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609600" defTabSz="1219200">
                  <a:defRPr sz="2400"/>
                </a:lvl2pPr>
                <a:lvl3pPr marL="1219200" defTabSz="1219200">
                  <a:defRPr sz="2400"/>
                </a:lvl3pPr>
                <a:lvl4pPr marL="1828800" defTabSz="1219200">
                  <a:defRPr sz="2400"/>
                </a:lvl4pPr>
                <a:lvl5pPr marL="2438400" defTabSz="1219200">
                  <a:defRPr sz="2400"/>
                </a:lvl5pPr>
                <a:lvl6pPr marL="3048000" defTabSz="1219200">
                  <a:defRPr sz="2400"/>
                </a:lvl6pPr>
                <a:lvl7pPr marL="3657600" defTabSz="1219200">
                  <a:defRPr sz="2400"/>
                </a:lvl7pPr>
                <a:lvl8pPr marL="4267200" defTabSz="1219200">
                  <a:defRPr sz="2400"/>
                </a:lvl8pPr>
                <a:lvl9pPr marL="4876800" defTabSz="1219200">
                  <a:defRPr sz="2400"/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 flipV="1">
                <a:off x="1554041" y="1506905"/>
                <a:ext cx="1700552" cy="790392"/>
              </a:xfrm>
              <a:custGeom>
                <a:avLst/>
                <a:gdLst>
                  <a:gd name="connsiteX0" fmla="*/ 1744599 w 2846307"/>
                  <a:gd name="connsiteY0" fmla="*/ 0 h 1322917"/>
                  <a:gd name="connsiteX1" fmla="*/ 1833033 w 2846307"/>
                  <a:gd name="connsiteY1" fmla="*/ 5398 h 1322917"/>
                  <a:gd name="connsiteX2" fmla="*/ 1919287 w 2846307"/>
                  <a:gd name="connsiteY2" fmla="*/ 29825 h 1322917"/>
                  <a:gd name="connsiteX3" fmla="*/ 2161222 w 2846307"/>
                  <a:gd name="connsiteY3" fmla="*/ 266140 h 1322917"/>
                  <a:gd name="connsiteX4" fmla="*/ 2104930 w 2846307"/>
                  <a:gd name="connsiteY4" fmla="*/ 392156 h 1322917"/>
                  <a:gd name="connsiteX5" fmla="*/ 2136934 w 2846307"/>
                  <a:gd name="connsiteY5" fmla="*/ 562749 h 1322917"/>
                  <a:gd name="connsiteX6" fmla="*/ 2300573 w 2846307"/>
                  <a:gd name="connsiteY6" fmla="*/ 624376 h 1322917"/>
                  <a:gd name="connsiteX7" fmla="*/ 2374678 w 2846307"/>
                  <a:gd name="connsiteY7" fmla="*/ 556748 h 1322917"/>
                  <a:gd name="connsiteX8" fmla="*/ 2375916 w 2846307"/>
                  <a:gd name="connsiteY8" fmla="*/ 469118 h 1322917"/>
                  <a:gd name="connsiteX9" fmla="*/ 2350865 w 2846307"/>
                  <a:gd name="connsiteY9" fmla="*/ 459974 h 1322917"/>
                  <a:gd name="connsiteX10" fmla="*/ 2341721 w 2846307"/>
                  <a:gd name="connsiteY10" fmla="*/ 485025 h 1322917"/>
                  <a:gd name="connsiteX11" fmla="*/ 2340197 w 2846307"/>
                  <a:gd name="connsiteY11" fmla="*/ 541413 h 1322917"/>
                  <a:gd name="connsiteX12" fmla="*/ 2289429 w 2846307"/>
                  <a:gd name="connsiteY12" fmla="*/ 588276 h 1322917"/>
                  <a:gd name="connsiteX13" fmla="*/ 2167699 w 2846307"/>
                  <a:gd name="connsiteY13" fmla="*/ 540841 h 1322917"/>
                  <a:gd name="connsiteX14" fmla="*/ 2142172 w 2846307"/>
                  <a:gd name="connsiteY14" fmla="*/ 398824 h 1322917"/>
                  <a:gd name="connsiteX15" fmla="*/ 2357056 w 2846307"/>
                  <a:gd name="connsiteY15" fmla="*/ 187369 h 1322917"/>
                  <a:gd name="connsiteX16" fmla="*/ 2618041 w 2846307"/>
                  <a:gd name="connsiteY16" fmla="*/ 330720 h 1322917"/>
                  <a:gd name="connsiteX17" fmla="*/ 2535650 w 2846307"/>
                  <a:gd name="connsiteY17" fmla="*/ 612946 h 1322917"/>
                  <a:gd name="connsiteX18" fmla="*/ 2528411 w 2846307"/>
                  <a:gd name="connsiteY18" fmla="*/ 635425 h 1322917"/>
                  <a:gd name="connsiteX19" fmla="*/ 2548795 w 2846307"/>
                  <a:gd name="connsiteY19" fmla="*/ 647331 h 1322917"/>
                  <a:gd name="connsiteX20" fmla="*/ 2834259 w 2846307"/>
                  <a:gd name="connsiteY20" fmla="*/ 830401 h 1322917"/>
                  <a:gd name="connsiteX21" fmla="*/ 2729389 w 2846307"/>
                  <a:gd name="connsiteY21" fmla="*/ 1162538 h 1322917"/>
                  <a:gd name="connsiteX22" fmla="*/ 2377535 w 2846307"/>
                  <a:gd name="connsiteY22" fmla="*/ 1240357 h 1322917"/>
                  <a:gd name="connsiteX23" fmla="*/ 2201132 w 2846307"/>
                  <a:gd name="connsiteY23" fmla="*/ 1146727 h 1322917"/>
                  <a:gd name="connsiteX24" fmla="*/ 2147506 w 2846307"/>
                  <a:gd name="connsiteY24" fmla="*/ 1065764 h 1322917"/>
                  <a:gd name="connsiteX25" fmla="*/ 2149126 w 2846307"/>
                  <a:gd name="connsiteY25" fmla="*/ 1059478 h 1322917"/>
                  <a:gd name="connsiteX26" fmla="*/ 2137886 w 2846307"/>
                  <a:gd name="connsiteY26" fmla="*/ 1038046 h 1322917"/>
                  <a:gd name="connsiteX27" fmla="*/ 2130171 w 2846307"/>
                  <a:gd name="connsiteY27" fmla="*/ 968609 h 1322917"/>
                  <a:gd name="connsiteX28" fmla="*/ 2231517 w 2846307"/>
                  <a:gd name="connsiteY28" fmla="*/ 816304 h 1322917"/>
                  <a:gd name="connsiteX29" fmla="*/ 2336101 w 2846307"/>
                  <a:gd name="connsiteY29" fmla="*/ 816400 h 1322917"/>
                  <a:gd name="connsiteX30" fmla="*/ 2384583 w 2846307"/>
                  <a:gd name="connsiteY30" fmla="*/ 899172 h 1322917"/>
                  <a:gd name="connsiteX31" fmla="*/ 2401348 w 2846307"/>
                  <a:gd name="connsiteY31" fmla="*/ 919936 h 1322917"/>
                  <a:gd name="connsiteX32" fmla="*/ 2422112 w 2846307"/>
                  <a:gd name="connsiteY32" fmla="*/ 903172 h 1322917"/>
                  <a:gd name="connsiteX33" fmla="*/ 2353246 w 2846307"/>
                  <a:gd name="connsiteY33" fmla="*/ 782872 h 1322917"/>
                  <a:gd name="connsiteX34" fmla="*/ 2216467 w 2846307"/>
                  <a:gd name="connsiteY34" fmla="*/ 781824 h 1322917"/>
                  <a:gd name="connsiteX35" fmla="*/ 2092452 w 2846307"/>
                  <a:gd name="connsiteY35" fmla="*/ 966418 h 1322917"/>
                  <a:gd name="connsiteX36" fmla="*/ 2107978 w 2846307"/>
                  <a:gd name="connsiteY36" fmla="*/ 1068241 h 1322917"/>
                  <a:gd name="connsiteX37" fmla="*/ 1863471 w 2846307"/>
                  <a:gd name="connsiteY37" fmla="*/ 1311985 h 1322917"/>
                  <a:gd name="connsiteX38" fmla="*/ 1518285 w 2846307"/>
                  <a:gd name="connsiteY38" fmla="*/ 1209496 h 1322917"/>
                  <a:gd name="connsiteX39" fmla="*/ 1493520 w 2846307"/>
                  <a:gd name="connsiteY39" fmla="*/ 1206639 h 1322917"/>
                  <a:gd name="connsiteX40" fmla="*/ 1322617 w 2846307"/>
                  <a:gd name="connsiteY40" fmla="*/ 1270076 h 1322917"/>
                  <a:gd name="connsiteX41" fmla="*/ 1229808 w 2846307"/>
                  <a:gd name="connsiteY41" fmla="*/ 1270370 h 1322917"/>
                  <a:gd name="connsiteX42" fmla="*/ 1138714 w 2846307"/>
                  <a:gd name="connsiteY42" fmla="*/ 1248930 h 1322917"/>
                  <a:gd name="connsiteX43" fmla="*/ 898207 w 2846307"/>
                  <a:gd name="connsiteY43" fmla="*/ 986421 h 1322917"/>
                  <a:gd name="connsiteX44" fmla="*/ 904113 w 2846307"/>
                  <a:gd name="connsiteY44" fmla="*/ 832402 h 1322917"/>
                  <a:gd name="connsiteX45" fmla="*/ 1063085 w 2846307"/>
                  <a:gd name="connsiteY45" fmla="*/ 725055 h 1322917"/>
                  <a:gd name="connsiteX46" fmla="*/ 1126867 w 2846307"/>
                  <a:gd name="connsiteY46" fmla="*/ 719947 h 1322917"/>
                  <a:gd name="connsiteX47" fmla="*/ 1182719 w 2846307"/>
                  <a:gd name="connsiteY47" fmla="*/ 730484 h 1322917"/>
                  <a:gd name="connsiteX48" fmla="*/ 1264539 w 2846307"/>
                  <a:gd name="connsiteY48" fmla="*/ 805732 h 1322917"/>
                  <a:gd name="connsiteX49" fmla="*/ 1239488 w 2846307"/>
                  <a:gd name="connsiteY49" fmla="*/ 919746 h 1322917"/>
                  <a:gd name="connsiteX50" fmla="*/ 1125188 w 2846307"/>
                  <a:gd name="connsiteY50" fmla="*/ 943368 h 1322917"/>
                  <a:gd name="connsiteX51" fmla="*/ 1100709 w 2846307"/>
                  <a:gd name="connsiteY51" fmla="*/ 954131 h 1322917"/>
                  <a:gd name="connsiteX52" fmla="*/ 1111472 w 2846307"/>
                  <a:gd name="connsiteY52" fmla="*/ 978610 h 1322917"/>
                  <a:gd name="connsiteX53" fmla="*/ 1266063 w 2846307"/>
                  <a:gd name="connsiteY53" fmla="*/ 946702 h 1322917"/>
                  <a:gd name="connsiteX54" fmla="*/ 1299972 w 2846307"/>
                  <a:gd name="connsiteY54" fmla="*/ 792492 h 1322917"/>
                  <a:gd name="connsiteX55" fmla="*/ 1195483 w 2846307"/>
                  <a:gd name="connsiteY55" fmla="*/ 694956 h 1322917"/>
                  <a:gd name="connsiteX56" fmla="*/ 1056132 w 2846307"/>
                  <a:gd name="connsiteY56" fmla="*/ 688003 h 1322917"/>
                  <a:gd name="connsiteX57" fmla="*/ 870299 w 2846307"/>
                  <a:gd name="connsiteY57" fmla="*/ 816114 h 1322917"/>
                  <a:gd name="connsiteX58" fmla="*/ 850011 w 2846307"/>
                  <a:gd name="connsiteY58" fmla="*/ 910030 h 1322917"/>
                  <a:gd name="connsiteX59" fmla="*/ 637127 w 2846307"/>
                  <a:gd name="connsiteY59" fmla="*/ 1001375 h 1322917"/>
                  <a:gd name="connsiteX60" fmla="*/ 412813 w 2846307"/>
                  <a:gd name="connsiteY60" fmla="*/ 954988 h 1322917"/>
                  <a:gd name="connsiteX61" fmla="*/ 260032 w 2846307"/>
                  <a:gd name="connsiteY61" fmla="*/ 798397 h 1322917"/>
                  <a:gd name="connsiteX62" fmla="*/ 244411 w 2846307"/>
                  <a:gd name="connsiteY62" fmla="*/ 777061 h 1322917"/>
                  <a:gd name="connsiteX63" fmla="*/ 110680 w 2846307"/>
                  <a:gd name="connsiteY63" fmla="*/ 621994 h 1322917"/>
                  <a:gd name="connsiteX64" fmla="*/ 0 w 2846307"/>
                  <a:gd name="connsiteY64" fmla="*/ 558177 h 1322917"/>
                  <a:gd name="connsiteX65" fmla="*/ 72207 w 2846307"/>
                  <a:gd name="connsiteY65" fmla="*/ 557750 h 1322917"/>
                  <a:gd name="connsiteX66" fmla="*/ 273272 w 2846307"/>
                  <a:gd name="connsiteY66" fmla="*/ 631138 h 1322917"/>
                  <a:gd name="connsiteX67" fmla="*/ 304133 w 2846307"/>
                  <a:gd name="connsiteY67" fmla="*/ 655141 h 1322917"/>
                  <a:gd name="connsiteX68" fmla="*/ 405955 w 2846307"/>
                  <a:gd name="connsiteY68" fmla="*/ 717054 h 1322917"/>
                  <a:gd name="connsiteX69" fmla="*/ 458055 w 2846307"/>
                  <a:gd name="connsiteY69" fmla="*/ 723995 h 1322917"/>
                  <a:gd name="connsiteX70" fmla="*/ 619982 w 2846307"/>
                  <a:gd name="connsiteY70" fmla="*/ 653808 h 1322917"/>
                  <a:gd name="connsiteX71" fmla="*/ 709993 w 2846307"/>
                  <a:gd name="connsiteY71" fmla="*/ 553700 h 1322917"/>
                  <a:gd name="connsiteX72" fmla="*/ 762095 w 2846307"/>
                  <a:gd name="connsiteY72" fmla="*/ 491407 h 1322917"/>
                  <a:gd name="connsiteX73" fmla="*/ 1347311 w 2846307"/>
                  <a:gd name="connsiteY73" fmla="*/ 318052 h 1322917"/>
                  <a:gd name="connsiteX74" fmla="*/ 1346835 w 2846307"/>
                  <a:gd name="connsiteY74" fmla="*/ 321576 h 1322917"/>
                  <a:gd name="connsiteX75" fmla="*/ 1495996 w 2846307"/>
                  <a:gd name="connsiteY75" fmla="*/ 664571 h 1322917"/>
                  <a:gd name="connsiteX76" fmla="*/ 1655350 w 2846307"/>
                  <a:gd name="connsiteY76" fmla="*/ 719816 h 1322917"/>
                  <a:gd name="connsiteX77" fmla="*/ 1667827 w 2846307"/>
                  <a:gd name="connsiteY77" fmla="*/ 719435 h 1322917"/>
                  <a:gd name="connsiteX78" fmla="*/ 1824228 w 2846307"/>
                  <a:gd name="connsiteY78" fmla="*/ 625900 h 1322917"/>
                  <a:gd name="connsiteX79" fmla="*/ 1798129 w 2846307"/>
                  <a:gd name="connsiteY79" fmla="*/ 445210 h 1322917"/>
                  <a:gd name="connsiteX80" fmla="*/ 1771459 w 2846307"/>
                  <a:gd name="connsiteY80" fmla="*/ 446639 h 1322917"/>
                  <a:gd name="connsiteX81" fmla="*/ 1772888 w 2846307"/>
                  <a:gd name="connsiteY81" fmla="*/ 473309 h 1322917"/>
                  <a:gd name="connsiteX82" fmla="*/ 1791081 w 2846307"/>
                  <a:gd name="connsiteY82" fmla="*/ 607802 h 1322917"/>
                  <a:gd name="connsiteX83" fmla="*/ 1665637 w 2846307"/>
                  <a:gd name="connsiteY83" fmla="*/ 681811 h 1322917"/>
                  <a:gd name="connsiteX84" fmla="*/ 1517999 w 2846307"/>
                  <a:gd name="connsiteY84" fmla="*/ 633996 h 1322917"/>
                  <a:gd name="connsiteX85" fmla="*/ 1384363 w 2846307"/>
                  <a:gd name="connsiteY85" fmla="*/ 325862 h 1322917"/>
                  <a:gd name="connsiteX86" fmla="*/ 1576768 w 2846307"/>
                  <a:gd name="connsiteY86" fmla="*/ 45541 h 1322917"/>
                  <a:gd name="connsiteX87" fmla="*/ 1657880 w 2846307"/>
                  <a:gd name="connsiteY87" fmla="*/ 13444 h 1322917"/>
                  <a:gd name="connsiteX88" fmla="*/ 1709876 w 2846307"/>
                  <a:gd name="connsiteY88" fmla="*/ 5383 h 1322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846307" h="1322917">
                    <a:moveTo>
                      <a:pt x="1744599" y="0"/>
                    </a:moveTo>
                    <a:lnTo>
                      <a:pt x="1833033" y="5398"/>
                    </a:lnTo>
                    <a:cubicBezTo>
                      <a:pt x="1862364" y="10358"/>
                      <a:pt x="1891331" y="18490"/>
                      <a:pt x="1919287" y="29825"/>
                    </a:cubicBezTo>
                    <a:cubicBezTo>
                      <a:pt x="2024539" y="72497"/>
                      <a:pt x="2112169" y="158317"/>
                      <a:pt x="2161222" y="266140"/>
                    </a:cubicBezTo>
                    <a:cubicBezTo>
                      <a:pt x="2133219" y="303002"/>
                      <a:pt x="2113216" y="346150"/>
                      <a:pt x="2104930" y="392156"/>
                    </a:cubicBezTo>
                    <a:cubicBezTo>
                      <a:pt x="2093404" y="455878"/>
                      <a:pt x="2105120" y="518077"/>
                      <a:pt x="2136934" y="562749"/>
                    </a:cubicBezTo>
                    <a:cubicBezTo>
                      <a:pt x="2174843" y="615994"/>
                      <a:pt x="2243804" y="641902"/>
                      <a:pt x="2300573" y="624376"/>
                    </a:cubicBezTo>
                    <a:cubicBezTo>
                      <a:pt x="2332482" y="614470"/>
                      <a:pt x="2360199" y="589228"/>
                      <a:pt x="2374678" y="556748"/>
                    </a:cubicBezTo>
                    <a:cubicBezTo>
                      <a:pt x="2387917" y="527030"/>
                      <a:pt x="2388394" y="495883"/>
                      <a:pt x="2375916" y="469118"/>
                    </a:cubicBezTo>
                    <a:cubicBezTo>
                      <a:pt x="2371534" y="459688"/>
                      <a:pt x="2360295" y="455497"/>
                      <a:pt x="2350865" y="459974"/>
                    </a:cubicBezTo>
                    <a:cubicBezTo>
                      <a:pt x="2341435" y="464356"/>
                      <a:pt x="2337340" y="475595"/>
                      <a:pt x="2341721" y="485025"/>
                    </a:cubicBezTo>
                    <a:cubicBezTo>
                      <a:pt x="2349532" y="501789"/>
                      <a:pt x="2348960" y="521791"/>
                      <a:pt x="2340197" y="541413"/>
                    </a:cubicBezTo>
                    <a:cubicBezTo>
                      <a:pt x="2330100" y="564082"/>
                      <a:pt x="2311146" y="581608"/>
                      <a:pt x="2289429" y="588276"/>
                    </a:cubicBezTo>
                    <a:cubicBezTo>
                      <a:pt x="2247614" y="601230"/>
                      <a:pt x="2196465" y="581227"/>
                      <a:pt x="2167699" y="540841"/>
                    </a:cubicBezTo>
                    <a:cubicBezTo>
                      <a:pt x="2141791" y="504456"/>
                      <a:pt x="2132457" y="452640"/>
                      <a:pt x="2142172" y="398824"/>
                    </a:cubicBezTo>
                    <a:cubicBezTo>
                      <a:pt x="2161413" y="292144"/>
                      <a:pt x="2251805" y="203180"/>
                      <a:pt x="2357056" y="187369"/>
                    </a:cubicBezTo>
                    <a:cubicBezTo>
                      <a:pt x="2464022" y="171271"/>
                      <a:pt x="2576322" y="232993"/>
                      <a:pt x="2618041" y="330720"/>
                    </a:cubicBezTo>
                    <a:cubicBezTo>
                      <a:pt x="2659856" y="428542"/>
                      <a:pt x="2622899" y="555129"/>
                      <a:pt x="2535650" y="612946"/>
                    </a:cubicBezTo>
                    <a:cubicBezTo>
                      <a:pt x="2528316" y="617803"/>
                      <a:pt x="2525268" y="627138"/>
                      <a:pt x="2528411" y="635425"/>
                    </a:cubicBezTo>
                    <a:cubicBezTo>
                      <a:pt x="2531554" y="643711"/>
                      <a:pt x="2539936" y="648569"/>
                      <a:pt x="2548795" y="647331"/>
                    </a:cubicBezTo>
                    <a:cubicBezTo>
                      <a:pt x="2667190" y="630186"/>
                      <a:pt x="2797969" y="714101"/>
                      <a:pt x="2834259" y="830401"/>
                    </a:cubicBezTo>
                    <a:cubicBezTo>
                      <a:pt x="2869215" y="943749"/>
                      <a:pt x="2826258" y="1080337"/>
                      <a:pt x="2729389" y="1162538"/>
                    </a:cubicBezTo>
                    <a:cubicBezTo>
                      <a:pt x="2638711" y="1239405"/>
                      <a:pt x="2503837" y="1269218"/>
                      <a:pt x="2377535" y="1240357"/>
                    </a:cubicBezTo>
                    <a:cubicBezTo>
                      <a:pt x="2305907" y="1223974"/>
                      <a:pt x="2244947" y="1191589"/>
                      <a:pt x="2201132" y="1146727"/>
                    </a:cubicBezTo>
                    <a:cubicBezTo>
                      <a:pt x="2177891" y="1122914"/>
                      <a:pt x="2159698" y="1095101"/>
                      <a:pt x="2147506" y="1065764"/>
                    </a:cubicBezTo>
                    <a:cubicBezTo>
                      <a:pt x="2147983" y="1063669"/>
                      <a:pt x="2148649" y="1061573"/>
                      <a:pt x="2149126" y="1059478"/>
                    </a:cubicBezTo>
                    <a:cubicBezTo>
                      <a:pt x="2151126" y="1050429"/>
                      <a:pt x="2146173" y="1041475"/>
                      <a:pt x="2137886" y="1038046"/>
                    </a:cubicBezTo>
                    <a:cubicBezTo>
                      <a:pt x="2131409" y="1014996"/>
                      <a:pt x="2128742" y="991469"/>
                      <a:pt x="2130171" y="968609"/>
                    </a:cubicBezTo>
                    <a:cubicBezTo>
                      <a:pt x="2134362" y="902029"/>
                      <a:pt x="2175034" y="840784"/>
                      <a:pt x="2231517" y="816304"/>
                    </a:cubicBezTo>
                    <a:cubicBezTo>
                      <a:pt x="2266950" y="800969"/>
                      <a:pt x="2306002" y="800969"/>
                      <a:pt x="2336101" y="816400"/>
                    </a:cubicBezTo>
                    <a:cubicBezTo>
                      <a:pt x="2367534" y="832497"/>
                      <a:pt x="2388013" y="867263"/>
                      <a:pt x="2384583" y="899172"/>
                    </a:cubicBezTo>
                    <a:cubicBezTo>
                      <a:pt x="2383536" y="909554"/>
                      <a:pt x="2390965" y="918793"/>
                      <a:pt x="2401348" y="919936"/>
                    </a:cubicBezTo>
                    <a:cubicBezTo>
                      <a:pt x="2411730" y="920889"/>
                      <a:pt x="2420969" y="913555"/>
                      <a:pt x="2422112" y="903172"/>
                    </a:cubicBezTo>
                    <a:cubicBezTo>
                      <a:pt x="2427160" y="855643"/>
                      <a:pt x="2398776" y="806113"/>
                      <a:pt x="2353246" y="782872"/>
                    </a:cubicBezTo>
                    <a:cubicBezTo>
                      <a:pt x="2313241" y="762393"/>
                      <a:pt x="2262092" y="762012"/>
                      <a:pt x="2216467" y="781824"/>
                    </a:cubicBezTo>
                    <a:cubicBezTo>
                      <a:pt x="2147316" y="811828"/>
                      <a:pt x="2097405" y="885932"/>
                      <a:pt x="2092452" y="966418"/>
                    </a:cubicBezTo>
                    <a:cubicBezTo>
                      <a:pt x="2090356" y="1000137"/>
                      <a:pt x="2095881" y="1034903"/>
                      <a:pt x="2107978" y="1068241"/>
                    </a:cubicBezTo>
                    <a:cubicBezTo>
                      <a:pt x="2076164" y="1184255"/>
                      <a:pt x="1979866" y="1281029"/>
                      <a:pt x="1863471" y="1311985"/>
                    </a:cubicBezTo>
                    <a:cubicBezTo>
                      <a:pt x="1741551" y="1344370"/>
                      <a:pt x="1602772" y="1303222"/>
                      <a:pt x="1518285" y="1209496"/>
                    </a:cubicBezTo>
                    <a:cubicBezTo>
                      <a:pt x="1511903" y="1202448"/>
                      <a:pt x="1501330" y="1201210"/>
                      <a:pt x="1493520" y="1206639"/>
                    </a:cubicBezTo>
                    <a:cubicBezTo>
                      <a:pt x="1443133" y="1241358"/>
                      <a:pt x="1383958" y="1262765"/>
                      <a:pt x="1322617" y="1270076"/>
                    </a:cubicBezTo>
                    <a:lnTo>
                      <a:pt x="1229808" y="1270370"/>
                    </a:lnTo>
                    <a:lnTo>
                      <a:pt x="1138714" y="1248930"/>
                    </a:lnTo>
                    <a:cubicBezTo>
                      <a:pt x="1022604" y="1206353"/>
                      <a:pt x="930497" y="1105769"/>
                      <a:pt x="898207" y="986421"/>
                    </a:cubicBezTo>
                    <a:cubicBezTo>
                      <a:pt x="887063" y="945082"/>
                      <a:pt x="878967" y="884789"/>
                      <a:pt x="904113" y="832402"/>
                    </a:cubicBezTo>
                    <a:cubicBezTo>
                      <a:pt x="929545" y="779347"/>
                      <a:pt x="988980" y="739247"/>
                      <a:pt x="1063085" y="725055"/>
                    </a:cubicBezTo>
                    <a:cubicBezTo>
                      <a:pt x="1085564" y="720721"/>
                      <a:pt x="1106876" y="719030"/>
                      <a:pt x="1126867" y="719947"/>
                    </a:cubicBezTo>
                    <a:cubicBezTo>
                      <a:pt x="1146858" y="720864"/>
                      <a:pt x="1165527" y="724388"/>
                      <a:pt x="1182719" y="730484"/>
                    </a:cubicBezTo>
                    <a:cubicBezTo>
                      <a:pt x="1221390" y="744200"/>
                      <a:pt x="1251966" y="772394"/>
                      <a:pt x="1264539" y="805732"/>
                    </a:cubicBezTo>
                    <a:cubicBezTo>
                      <a:pt x="1278922" y="844117"/>
                      <a:pt x="1268634" y="890980"/>
                      <a:pt x="1239488" y="919746"/>
                    </a:cubicBezTo>
                    <a:cubicBezTo>
                      <a:pt x="1210342" y="948511"/>
                      <a:pt x="1163288" y="958227"/>
                      <a:pt x="1125188" y="943368"/>
                    </a:cubicBezTo>
                    <a:cubicBezTo>
                      <a:pt x="1115472" y="939558"/>
                      <a:pt x="1104519" y="944416"/>
                      <a:pt x="1100709" y="954131"/>
                    </a:cubicBezTo>
                    <a:cubicBezTo>
                      <a:pt x="1096899" y="963847"/>
                      <a:pt x="1101756" y="974800"/>
                      <a:pt x="1111472" y="978610"/>
                    </a:cubicBezTo>
                    <a:cubicBezTo>
                      <a:pt x="1163859" y="999089"/>
                      <a:pt x="1226058" y="986230"/>
                      <a:pt x="1266063" y="946702"/>
                    </a:cubicBezTo>
                    <a:cubicBezTo>
                      <a:pt x="1306068" y="907173"/>
                      <a:pt x="1319689" y="845165"/>
                      <a:pt x="1299972" y="792492"/>
                    </a:cubicBezTo>
                    <a:cubicBezTo>
                      <a:pt x="1283589" y="748867"/>
                      <a:pt x="1244536" y="712387"/>
                      <a:pt x="1195483" y="694956"/>
                    </a:cubicBezTo>
                    <a:cubicBezTo>
                      <a:pt x="1154715" y="680478"/>
                      <a:pt x="1107757" y="678192"/>
                      <a:pt x="1056132" y="688003"/>
                    </a:cubicBezTo>
                    <a:cubicBezTo>
                      <a:pt x="970407" y="704481"/>
                      <a:pt x="900874" y="752392"/>
                      <a:pt x="870299" y="816114"/>
                    </a:cubicBezTo>
                    <a:cubicBezTo>
                      <a:pt x="855535" y="846880"/>
                      <a:pt x="850201" y="879360"/>
                      <a:pt x="850011" y="910030"/>
                    </a:cubicBezTo>
                    <a:cubicBezTo>
                      <a:pt x="785526" y="960513"/>
                      <a:pt x="711993" y="992136"/>
                      <a:pt x="637127" y="1001375"/>
                    </a:cubicBezTo>
                    <a:cubicBezTo>
                      <a:pt x="556831" y="1011281"/>
                      <a:pt x="477202" y="994803"/>
                      <a:pt x="412813" y="954988"/>
                    </a:cubicBezTo>
                    <a:cubicBezTo>
                      <a:pt x="349567" y="915841"/>
                      <a:pt x="300799" y="853642"/>
                      <a:pt x="260032" y="798397"/>
                    </a:cubicBezTo>
                    <a:cubicBezTo>
                      <a:pt x="254793" y="791349"/>
                      <a:pt x="249555" y="784205"/>
                      <a:pt x="244411" y="777061"/>
                    </a:cubicBezTo>
                    <a:cubicBezTo>
                      <a:pt x="204692" y="722769"/>
                      <a:pt x="163639" y="666667"/>
                      <a:pt x="110680" y="621994"/>
                    </a:cubicBezTo>
                    <a:cubicBezTo>
                      <a:pt x="75914" y="592657"/>
                      <a:pt x="38100" y="571036"/>
                      <a:pt x="0" y="558177"/>
                    </a:cubicBezTo>
                    <a:cubicBezTo>
                      <a:pt x="23955" y="555891"/>
                      <a:pt x="48161" y="555766"/>
                      <a:pt x="72207" y="557750"/>
                    </a:cubicBezTo>
                    <a:cubicBezTo>
                      <a:pt x="144345" y="563702"/>
                      <a:pt x="215050" y="588633"/>
                      <a:pt x="273272" y="631138"/>
                    </a:cubicBezTo>
                    <a:cubicBezTo>
                      <a:pt x="283654" y="638663"/>
                      <a:pt x="294036" y="647045"/>
                      <a:pt x="304133" y="655141"/>
                    </a:cubicBezTo>
                    <a:cubicBezTo>
                      <a:pt x="334708" y="679716"/>
                      <a:pt x="366331" y="705148"/>
                      <a:pt x="405955" y="717054"/>
                    </a:cubicBezTo>
                    <a:cubicBezTo>
                      <a:pt x="422624" y="722055"/>
                      <a:pt x="440126" y="724329"/>
                      <a:pt x="458055" y="723995"/>
                    </a:cubicBezTo>
                    <a:cubicBezTo>
                      <a:pt x="511843" y="722995"/>
                      <a:pt x="569476" y="698528"/>
                      <a:pt x="619982" y="653808"/>
                    </a:cubicBezTo>
                    <a:cubicBezTo>
                      <a:pt x="654081" y="623614"/>
                      <a:pt x="682466" y="588085"/>
                      <a:pt x="709993" y="553700"/>
                    </a:cubicBezTo>
                    <a:cubicBezTo>
                      <a:pt x="726662" y="532840"/>
                      <a:pt x="743997" y="511219"/>
                      <a:pt x="762095" y="491407"/>
                    </a:cubicBezTo>
                    <a:cubicBezTo>
                      <a:pt x="906684" y="333482"/>
                      <a:pt x="1140142" y="264807"/>
                      <a:pt x="1347311" y="318052"/>
                    </a:cubicBezTo>
                    <a:cubicBezTo>
                      <a:pt x="1347216" y="319195"/>
                      <a:pt x="1346930" y="320433"/>
                      <a:pt x="1346835" y="321576"/>
                    </a:cubicBezTo>
                    <a:cubicBezTo>
                      <a:pt x="1332071" y="454259"/>
                      <a:pt x="1390555" y="588943"/>
                      <a:pt x="1495996" y="664571"/>
                    </a:cubicBezTo>
                    <a:cubicBezTo>
                      <a:pt x="1545907" y="700385"/>
                      <a:pt x="1602009" y="719816"/>
                      <a:pt x="1655350" y="719816"/>
                    </a:cubicBezTo>
                    <a:cubicBezTo>
                      <a:pt x="1659540" y="719816"/>
                      <a:pt x="1663731" y="719721"/>
                      <a:pt x="1667827" y="719435"/>
                    </a:cubicBezTo>
                    <a:cubicBezTo>
                      <a:pt x="1734788" y="715530"/>
                      <a:pt x="1794700" y="679716"/>
                      <a:pt x="1824228" y="625900"/>
                    </a:cubicBezTo>
                    <a:cubicBezTo>
                      <a:pt x="1857089" y="565797"/>
                      <a:pt x="1845945" y="488168"/>
                      <a:pt x="1798129" y="445210"/>
                    </a:cubicBezTo>
                    <a:cubicBezTo>
                      <a:pt x="1790319" y="438257"/>
                      <a:pt x="1778413" y="438829"/>
                      <a:pt x="1771459" y="446639"/>
                    </a:cubicBezTo>
                    <a:cubicBezTo>
                      <a:pt x="1764506" y="454354"/>
                      <a:pt x="1765077" y="466356"/>
                      <a:pt x="1772888" y="473309"/>
                    </a:cubicBezTo>
                    <a:cubicBezTo>
                      <a:pt x="1807368" y="504361"/>
                      <a:pt x="1815369" y="563416"/>
                      <a:pt x="1791081" y="607802"/>
                    </a:cubicBezTo>
                    <a:cubicBezTo>
                      <a:pt x="1768126" y="649712"/>
                      <a:pt x="1718881" y="678763"/>
                      <a:pt x="1665637" y="681811"/>
                    </a:cubicBezTo>
                    <a:cubicBezTo>
                      <a:pt x="1617250" y="684669"/>
                      <a:pt x="1564862" y="667619"/>
                      <a:pt x="1517999" y="633996"/>
                    </a:cubicBezTo>
                    <a:cubicBezTo>
                      <a:pt x="1424940" y="567226"/>
                      <a:pt x="1371314" y="443401"/>
                      <a:pt x="1384363" y="325862"/>
                    </a:cubicBezTo>
                    <a:cubicBezTo>
                      <a:pt x="1397317" y="209848"/>
                      <a:pt x="1471041" y="102406"/>
                      <a:pt x="1576768" y="45541"/>
                    </a:cubicBezTo>
                    <a:cubicBezTo>
                      <a:pt x="1602438" y="31754"/>
                      <a:pt x="1629692" y="21044"/>
                      <a:pt x="1657880" y="13444"/>
                    </a:cubicBezTo>
                    <a:lnTo>
                      <a:pt x="1709876" y="5383"/>
                    </a:lnTo>
                    <a:close/>
                  </a:path>
                </a:pathLst>
              </a:custGeom>
              <a:gradFill>
                <a:gsLst>
                  <a:gs pos="100000">
                    <a:srgbClr val="C00000">
                      <a:alpha val="0"/>
                    </a:srgbClr>
                  </a:gs>
                  <a:gs pos="0">
                    <a:srgbClr val="C00000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38" name="文本框 9"/>
              <p:cNvSpPr txBox="1"/>
              <p:nvPr/>
            </p:nvSpPr>
            <p:spPr>
              <a:xfrm>
                <a:off x="2976627" y="1902101"/>
                <a:ext cx="2738373" cy="328231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t">
                <a:noAutofit/>
              </a:bodyPr>
              <a:lstStyle>
                <a:defPPr>
                  <a:defRPr lang="zh-CN"/>
                </a:defPPr>
                <a:lvl1pPr defTabSz="1219200">
                  <a:spcBef>
                    <a:spcPct val="0"/>
                  </a:spcBef>
                  <a:defRPr cap="all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</a:defRPr>
                </a:lvl1pPr>
                <a:lvl2pPr marL="0" lvl="1" defTabSz="1219200">
                  <a:defRPr sz="2055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219200" defTabSz="1219200">
                  <a:defRPr sz="2400"/>
                </a:lvl3pPr>
                <a:lvl4pPr marL="1828800" defTabSz="1219200">
                  <a:defRPr sz="2400"/>
                </a:lvl4pPr>
                <a:lvl5pPr marL="2438400" defTabSz="1219200">
                  <a:defRPr sz="2400"/>
                </a:lvl5pPr>
                <a:lvl6pPr marL="3048000" defTabSz="1219200">
                  <a:defRPr sz="2400"/>
                </a:lvl6pPr>
                <a:lvl7pPr marL="3657600" defTabSz="1219200">
                  <a:defRPr sz="2400"/>
                </a:lvl7pPr>
                <a:lvl8pPr marL="4267200" defTabSz="1219200">
                  <a:defRPr sz="2400"/>
                </a:lvl8pPr>
                <a:lvl9pPr marL="4876800" defTabSz="1219200">
                  <a:defRPr sz="2400"/>
                </a:lvl9pPr>
              </a:lstStyle>
              <a:p>
                <a:pPr lvl="1"/>
                <a:r>
                  <a:rPr lang="zh-CN" altLang="en-US" sz="2000" b="1" dirty="0">
                    <a:solidFill>
                      <a:srgbClr val="C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5" name="文本框 134"/>
            <p:cNvSpPr txBox="1"/>
            <p:nvPr/>
          </p:nvSpPr>
          <p:spPr>
            <a:xfrm>
              <a:off x="1884049" y="2120950"/>
              <a:ext cx="113043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C00000"/>
                  </a:solidFill>
                  <a:latin typeface="Berlin Sans FB Demi" panose="020E0802020502020306" pitchFamily="34" charset="0"/>
                  <a:ea typeface="演示秋鸿楷" panose="00000500000000000000" pitchFamily="2" charset="-122"/>
                </a:rPr>
                <a:t>03</a:t>
              </a:r>
              <a:endParaRPr lang="zh-CN" altLang="en-US" sz="6600" dirty="0">
                <a:solidFill>
                  <a:srgbClr val="C00000"/>
                </a:solidFill>
                <a:latin typeface="Berlin Sans FB Demi" panose="020E0802020502020306" pitchFamily="34" charset="0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367341" y="3640505"/>
            <a:ext cx="4160959" cy="1722041"/>
            <a:chOff x="1554041" y="1506905"/>
            <a:chExt cx="4160959" cy="1722041"/>
          </a:xfrm>
        </p:grpSpPr>
        <p:grpSp>
          <p:nvGrpSpPr>
            <p:cNvPr id="140" name="组合 139"/>
            <p:cNvGrpSpPr/>
            <p:nvPr/>
          </p:nvGrpSpPr>
          <p:grpSpPr>
            <a:xfrm>
              <a:off x="1554041" y="1506905"/>
              <a:ext cx="4160959" cy="1551049"/>
              <a:chOff x="1554041" y="1506905"/>
              <a:chExt cx="4160959" cy="1551049"/>
            </a:xfrm>
          </p:grpSpPr>
          <p:sp>
            <p:nvSpPr>
              <p:cNvPr id="142" name="TextBox 33"/>
              <p:cNvSpPr txBox="1"/>
              <p:nvPr/>
            </p:nvSpPr>
            <p:spPr>
              <a:xfrm>
                <a:off x="2976626" y="2297297"/>
                <a:ext cx="2458973" cy="760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just" defTabSz="1219200">
                  <a:lnSpc>
                    <a:spcPts val="1600"/>
                  </a:lnSpc>
                  <a:defRPr sz="1255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609600" defTabSz="1219200">
                  <a:defRPr sz="2400"/>
                </a:lvl2pPr>
                <a:lvl3pPr marL="1219200" defTabSz="1219200">
                  <a:defRPr sz="2400"/>
                </a:lvl3pPr>
                <a:lvl4pPr marL="1828800" defTabSz="1219200">
                  <a:defRPr sz="2400"/>
                </a:lvl4pPr>
                <a:lvl5pPr marL="2438400" defTabSz="1219200">
                  <a:defRPr sz="2400"/>
                </a:lvl5pPr>
                <a:lvl6pPr marL="3048000" defTabSz="1219200">
                  <a:defRPr sz="2400"/>
                </a:lvl6pPr>
                <a:lvl7pPr marL="3657600" defTabSz="1219200">
                  <a:defRPr sz="2400"/>
                </a:lvl7pPr>
                <a:lvl8pPr marL="4267200" defTabSz="1219200">
                  <a:defRPr sz="2400"/>
                </a:lvl8pPr>
                <a:lvl9pPr marL="4876800" defTabSz="1219200">
                  <a:defRPr sz="2400"/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 flipV="1">
                <a:off x="1554041" y="1506905"/>
                <a:ext cx="1700552" cy="790392"/>
              </a:xfrm>
              <a:custGeom>
                <a:avLst/>
                <a:gdLst>
                  <a:gd name="connsiteX0" fmla="*/ 1744599 w 2846307"/>
                  <a:gd name="connsiteY0" fmla="*/ 0 h 1322917"/>
                  <a:gd name="connsiteX1" fmla="*/ 1833033 w 2846307"/>
                  <a:gd name="connsiteY1" fmla="*/ 5398 h 1322917"/>
                  <a:gd name="connsiteX2" fmla="*/ 1919287 w 2846307"/>
                  <a:gd name="connsiteY2" fmla="*/ 29825 h 1322917"/>
                  <a:gd name="connsiteX3" fmla="*/ 2161222 w 2846307"/>
                  <a:gd name="connsiteY3" fmla="*/ 266140 h 1322917"/>
                  <a:gd name="connsiteX4" fmla="*/ 2104930 w 2846307"/>
                  <a:gd name="connsiteY4" fmla="*/ 392156 h 1322917"/>
                  <a:gd name="connsiteX5" fmla="*/ 2136934 w 2846307"/>
                  <a:gd name="connsiteY5" fmla="*/ 562749 h 1322917"/>
                  <a:gd name="connsiteX6" fmla="*/ 2300573 w 2846307"/>
                  <a:gd name="connsiteY6" fmla="*/ 624376 h 1322917"/>
                  <a:gd name="connsiteX7" fmla="*/ 2374678 w 2846307"/>
                  <a:gd name="connsiteY7" fmla="*/ 556748 h 1322917"/>
                  <a:gd name="connsiteX8" fmla="*/ 2375916 w 2846307"/>
                  <a:gd name="connsiteY8" fmla="*/ 469118 h 1322917"/>
                  <a:gd name="connsiteX9" fmla="*/ 2350865 w 2846307"/>
                  <a:gd name="connsiteY9" fmla="*/ 459974 h 1322917"/>
                  <a:gd name="connsiteX10" fmla="*/ 2341721 w 2846307"/>
                  <a:gd name="connsiteY10" fmla="*/ 485025 h 1322917"/>
                  <a:gd name="connsiteX11" fmla="*/ 2340197 w 2846307"/>
                  <a:gd name="connsiteY11" fmla="*/ 541413 h 1322917"/>
                  <a:gd name="connsiteX12" fmla="*/ 2289429 w 2846307"/>
                  <a:gd name="connsiteY12" fmla="*/ 588276 h 1322917"/>
                  <a:gd name="connsiteX13" fmla="*/ 2167699 w 2846307"/>
                  <a:gd name="connsiteY13" fmla="*/ 540841 h 1322917"/>
                  <a:gd name="connsiteX14" fmla="*/ 2142172 w 2846307"/>
                  <a:gd name="connsiteY14" fmla="*/ 398824 h 1322917"/>
                  <a:gd name="connsiteX15" fmla="*/ 2357056 w 2846307"/>
                  <a:gd name="connsiteY15" fmla="*/ 187369 h 1322917"/>
                  <a:gd name="connsiteX16" fmla="*/ 2618041 w 2846307"/>
                  <a:gd name="connsiteY16" fmla="*/ 330720 h 1322917"/>
                  <a:gd name="connsiteX17" fmla="*/ 2535650 w 2846307"/>
                  <a:gd name="connsiteY17" fmla="*/ 612946 h 1322917"/>
                  <a:gd name="connsiteX18" fmla="*/ 2528411 w 2846307"/>
                  <a:gd name="connsiteY18" fmla="*/ 635425 h 1322917"/>
                  <a:gd name="connsiteX19" fmla="*/ 2548795 w 2846307"/>
                  <a:gd name="connsiteY19" fmla="*/ 647331 h 1322917"/>
                  <a:gd name="connsiteX20" fmla="*/ 2834259 w 2846307"/>
                  <a:gd name="connsiteY20" fmla="*/ 830401 h 1322917"/>
                  <a:gd name="connsiteX21" fmla="*/ 2729389 w 2846307"/>
                  <a:gd name="connsiteY21" fmla="*/ 1162538 h 1322917"/>
                  <a:gd name="connsiteX22" fmla="*/ 2377535 w 2846307"/>
                  <a:gd name="connsiteY22" fmla="*/ 1240357 h 1322917"/>
                  <a:gd name="connsiteX23" fmla="*/ 2201132 w 2846307"/>
                  <a:gd name="connsiteY23" fmla="*/ 1146727 h 1322917"/>
                  <a:gd name="connsiteX24" fmla="*/ 2147506 w 2846307"/>
                  <a:gd name="connsiteY24" fmla="*/ 1065764 h 1322917"/>
                  <a:gd name="connsiteX25" fmla="*/ 2149126 w 2846307"/>
                  <a:gd name="connsiteY25" fmla="*/ 1059478 h 1322917"/>
                  <a:gd name="connsiteX26" fmla="*/ 2137886 w 2846307"/>
                  <a:gd name="connsiteY26" fmla="*/ 1038046 h 1322917"/>
                  <a:gd name="connsiteX27" fmla="*/ 2130171 w 2846307"/>
                  <a:gd name="connsiteY27" fmla="*/ 968609 h 1322917"/>
                  <a:gd name="connsiteX28" fmla="*/ 2231517 w 2846307"/>
                  <a:gd name="connsiteY28" fmla="*/ 816304 h 1322917"/>
                  <a:gd name="connsiteX29" fmla="*/ 2336101 w 2846307"/>
                  <a:gd name="connsiteY29" fmla="*/ 816400 h 1322917"/>
                  <a:gd name="connsiteX30" fmla="*/ 2384583 w 2846307"/>
                  <a:gd name="connsiteY30" fmla="*/ 899172 h 1322917"/>
                  <a:gd name="connsiteX31" fmla="*/ 2401348 w 2846307"/>
                  <a:gd name="connsiteY31" fmla="*/ 919936 h 1322917"/>
                  <a:gd name="connsiteX32" fmla="*/ 2422112 w 2846307"/>
                  <a:gd name="connsiteY32" fmla="*/ 903172 h 1322917"/>
                  <a:gd name="connsiteX33" fmla="*/ 2353246 w 2846307"/>
                  <a:gd name="connsiteY33" fmla="*/ 782872 h 1322917"/>
                  <a:gd name="connsiteX34" fmla="*/ 2216467 w 2846307"/>
                  <a:gd name="connsiteY34" fmla="*/ 781824 h 1322917"/>
                  <a:gd name="connsiteX35" fmla="*/ 2092452 w 2846307"/>
                  <a:gd name="connsiteY35" fmla="*/ 966418 h 1322917"/>
                  <a:gd name="connsiteX36" fmla="*/ 2107978 w 2846307"/>
                  <a:gd name="connsiteY36" fmla="*/ 1068241 h 1322917"/>
                  <a:gd name="connsiteX37" fmla="*/ 1863471 w 2846307"/>
                  <a:gd name="connsiteY37" fmla="*/ 1311985 h 1322917"/>
                  <a:gd name="connsiteX38" fmla="*/ 1518285 w 2846307"/>
                  <a:gd name="connsiteY38" fmla="*/ 1209496 h 1322917"/>
                  <a:gd name="connsiteX39" fmla="*/ 1493520 w 2846307"/>
                  <a:gd name="connsiteY39" fmla="*/ 1206639 h 1322917"/>
                  <a:gd name="connsiteX40" fmla="*/ 1322617 w 2846307"/>
                  <a:gd name="connsiteY40" fmla="*/ 1270076 h 1322917"/>
                  <a:gd name="connsiteX41" fmla="*/ 1229808 w 2846307"/>
                  <a:gd name="connsiteY41" fmla="*/ 1270370 h 1322917"/>
                  <a:gd name="connsiteX42" fmla="*/ 1138714 w 2846307"/>
                  <a:gd name="connsiteY42" fmla="*/ 1248930 h 1322917"/>
                  <a:gd name="connsiteX43" fmla="*/ 898207 w 2846307"/>
                  <a:gd name="connsiteY43" fmla="*/ 986421 h 1322917"/>
                  <a:gd name="connsiteX44" fmla="*/ 904113 w 2846307"/>
                  <a:gd name="connsiteY44" fmla="*/ 832402 h 1322917"/>
                  <a:gd name="connsiteX45" fmla="*/ 1063085 w 2846307"/>
                  <a:gd name="connsiteY45" fmla="*/ 725055 h 1322917"/>
                  <a:gd name="connsiteX46" fmla="*/ 1126867 w 2846307"/>
                  <a:gd name="connsiteY46" fmla="*/ 719947 h 1322917"/>
                  <a:gd name="connsiteX47" fmla="*/ 1182719 w 2846307"/>
                  <a:gd name="connsiteY47" fmla="*/ 730484 h 1322917"/>
                  <a:gd name="connsiteX48" fmla="*/ 1264539 w 2846307"/>
                  <a:gd name="connsiteY48" fmla="*/ 805732 h 1322917"/>
                  <a:gd name="connsiteX49" fmla="*/ 1239488 w 2846307"/>
                  <a:gd name="connsiteY49" fmla="*/ 919746 h 1322917"/>
                  <a:gd name="connsiteX50" fmla="*/ 1125188 w 2846307"/>
                  <a:gd name="connsiteY50" fmla="*/ 943368 h 1322917"/>
                  <a:gd name="connsiteX51" fmla="*/ 1100709 w 2846307"/>
                  <a:gd name="connsiteY51" fmla="*/ 954131 h 1322917"/>
                  <a:gd name="connsiteX52" fmla="*/ 1111472 w 2846307"/>
                  <a:gd name="connsiteY52" fmla="*/ 978610 h 1322917"/>
                  <a:gd name="connsiteX53" fmla="*/ 1266063 w 2846307"/>
                  <a:gd name="connsiteY53" fmla="*/ 946702 h 1322917"/>
                  <a:gd name="connsiteX54" fmla="*/ 1299972 w 2846307"/>
                  <a:gd name="connsiteY54" fmla="*/ 792492 h 1322917"/>
                  <a:gd name="connsiteX55" fmla="*/ 1195483 w 2846307"/>
                  <a:gd name="connsiteY55" fmla="*/ 694956 h 1322917"/>
                  <a:gd name="connsiteX56" fmla="*/ 1056132 w 2846307"/>
                  <a:gd name="connsiteY56" fmla="*/ 688003 h 1322917"/>
                  <a:gd name="connsiteX57" fmla="*/ 870299 w 2846307"/>
                  <a:gd name="connsiteY57" fmla="*/ 816114 h 1322917"/>
                  <a:gd name="connsiteX58" fmla="*/ 850011 w 2846307"/>
                  <a:gd name="connsiteY58" fmla="*/ 910030 h 1322917"/>
                  <a:gd name="connsiteX59" fmla="*/ 637127 w 2846307"/>
                  <a:gd name="connsiteY59" fmla="*/ 1001375 h 1322917"/>
                  <a:gd name="connsiteX60" fmla="*/ 412813 w 2846307"/>
                  <a:gd name="connsiteY60" fmla="*/ 954988 h 1322917"/>
                  <a:gd name="connsiteX61" fmla="*/ 260032 w 2846307"/>
                  <a:gd name="connsiteY61" fmla="*/ 798397 h 1322917"/>
                  <a:gd name="connsiteX62" fmla="*/ 244411 w 2846307"/>
                  <a:gd name="connsiteY62" fmla="*/ 777061 h 1322917"/>
                  <a:gd name="connsiteX63" fmla="*/ 110680 w 2846307"/>
                  <a:gd name="connsiteY63" fmla="*/ 621994 h 1322917"/>
                  <a:gd name="connsiteX64" fmla="*/ 0 w 2846307"/>
                  <a:gd name="connsiteY64" fmla="*/ 558177 h 1322917"/>
                  <a:gd name="connsiteX65" fmla="*/ 72207 w 2846307"/>
                  <a:gd name="connsiteY65" fmla="*/ 557750 h 1322917"/>
                  <a:gd name="connsiteX66" fmla="*/ 273272 w 2846307"/>
                  <a:gd name="connsiteY66" fmla="*/ 631138 h 1322917"/>
                  <a:gd name="connsiteX67" fmla="*/ 304133 w 2846307"/>
                  <a:gd name="connsiteY67" fmla="*/ 655141 h 1322917"/>
                  <a:gd name="connsiteX68" fmla="*/ 405955 w 2846307"/>
                  <a:gd name="connsiteY68" fmla="*/ 717054 h 1322917"/>
                  <a:gd name="connsiteX69" fmla="*/ 458055 w 2846307"/>
                  <a:gd name="connsiteY69" fmla="*/ 723995 h 1322917"/>
                  <a:gd name="connsiteX70" fmla="*/ 619982 w 2846307"/>
                  <a:gd name="connsiteY70" fmla="*/ 653808 h 1322917"/>
                  <a:gd name="connsiteX71" fmla="*/ 709993 w 2846307"/>
                  <a:gd name="connsiteY71" fmla="*/ 553700 h 1322917"/>
                  <a:gd name="connsiteX72" fmla="*/ 762095 w 2846307"/>
                  <a:gd name="connsiteY72" fmla="*/ 491407 h 1322917"/>
                  <a:gd name="connsiteX73" fmla="*/ 1347311 w 2846307"/>
                  <a:gd name="connsiteY73" fmla="*/ 318052 h 1322917"/>
                  <a:gd name="connsiteX74" fmla="*/ 1346835 w 2846307"/>
                  <a:gd name="connsiteY74" fmla="*/ 321576 h 1322917"/>
                  <a:gd name="connsiteX75" fmla="*/ 1495996 w 2846307"/>
                  <a:gd name="connsiteY75" fmla="*/ 664571 h 1322917"/>
                  <a:gd name="connsiteX76" fmla="*/ 1655350 w 2846307"/>
                  <a:gd name="connsiteY76" fmla="*/ 719816 h 1322917"/>
                  <a:gd name="connsiteX77" fmla="*/ 1667827 w 2846307"/>
                  <a:gd name="connsiteY77" fmla="*/ 719435 h 1322917"/>
                  <a:gd name="connsiteX78" fmla="*/ 1824228 w 2846307"/>
                  <a:gd name="connsiteY78" fmla="*/ 625900 h 1322917"/>
                  <a:gd name="connsiteX79" fmla="*/ 1798129 w 2846307"/>
                  <a:gd name="connsiteY79" fmla="*/ 445210 h 1322917"/>
                  <a:gd name="connsiteX80" fmla="*/ 1771459 w 2846307"/>
                  <a:gd name="connsiteY80" fmla="*/ 446639 h 1322917"/>
                  <a:gd name="connsiteX81" fmla="*/ 1772888 w 2846307"/>
                  <a:gd name="connsiteY81" fmla="*/ 473309 h 1322917"/>
                  <a:gd name="connsiteX82" fmla="*/ 1791081 w 2846307"/>
                  <a:gd name="connsiteY82" fmla="*/ 607802 h 1322917"/>
                  <a:gd name="connsiteX83" fmla="*/ 1665637 w 2846307"/>
                  <a:gd name="connsiteY83" fmla="*/ 681811 h 1322917"/>
                  <a:gd name="connsiteX84" fmla="*/ 1517999 w 2846307"/>
                  <a:gd name="connsiteY84" fmla="*/ 633996 h 1322917"/>
                  <a:gd name="connsiteX85" fmla="*/ 1384363 w 2846307"/>
                  <a:gd name="connsiteY85" fmla="*/ 325862 h 1322917"/>
                  <a:gd name="connsiteX86" fmla="*/ 1576768 w 2846307"/>
                  <a:gd name="connsiteY86" fmla="*/ 45541 h 1322917"/>
                  <a:gd name="connsiteX87" fmla="*/ 1657880 w 2846307"/>
                  <a:gd name="connsiteY87" fmla="*/ 13444 h 1322917"/>
                  <a:gd name="connsiteX88" fmla="*/ 1709876 w 2846307"/>
                  <a:gd name="connsiteY88" fmla="*/ 5383 h 1322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846307" h="1322917">
                    <a:moveTo>
                      <a:pt x="1744599" y="0"/>
                    </a:moveTo>
                    <a:lnTo>
                      <a:pt x="1833033" y="5398"/>
                    </a:lnTo>
                    <a:cubicBezTo>
                      <a:pt x="1862364" y="10358"/>
                      <a:pt x="1891331" y="18490"/>
                      <a:pt x="1919287" y="29825"/>
                    </a:cubicBezTo>
                    <a:cubicBezTo>
                      <a:pt x="2024539" y="72497"/>
                      <a:pt x="2112169" y="158317"/>
                      <a:pt x="2161222" y="266140"/>
                    </a:cubicBezTo>
                    <a:cubicBezTo>
                      <a:pt x="2133219" y="303002"/>
                      <a:pt x="2113216" y="346150"/>
                      <a:pt x="2104930" y="392156"/>
                    </a:cubicBezTo>
                    <a:cubicBezTo>
                      <a:pt x="2093404" y="455878"/>
                      <a:pt x="2105120" y="518077"/>
                      <a:pt x="2136934" y="562749"/>
                    </a:cubicBezTo>
                    <a:cubicBezTo>
                      <a:pt x="2174843" y="615994"/>
                      <a:pt x="2243804" y="641902"/>
                      <a:pt x="2300573" y="624376"/>
                    </a:cubicBezTo>
                    <a:cubicBezTo>
                      <a:pt x="2332482" y="614470"/>
                      <a:pt x="2360199" y="589228"/>
                      <a:pt x="2374678" y="556748"/>
                    </a:cubicBezTo>
                    <a:cubicBezTo>
                      <a:pt x="2387917" y="527030"/>
                      <a:pt x="2388394" y="495883"/>
                      <a:pt x="2375916" y="469118"/>
                    </a:cubicBezTo>
                    <a:cubicBezTo>
                      <a:pt x="2371534" y="459688"/>
                      <a:pt x="2360295" y="455497"/>
                      <a:pt x="2350865" y="459974"/>
                    </a:cubicBezTo>
                    <a:cubicBezTo>
                      <a:pt x="2341435" y="464356"/>
                      <a:pt x="2337340" y="475595"/>
                      <a:pt x="2341721" y="485025"/>
                    </a:cubicBezTo>
                    <a:cubicBezTo>
                      <a:pt x="2349532" y="501789"/>
                      <a:pt x="2348960" y="521791"/>
                      <a:pt x="2340197" y="541413"/>
                    </a:cubicBezTo>
                    <a:cubicBezTo>
                      <a:pt x="2330100" y="564082"/>
                      <a:pt x="2311146" y="581608"/>
                      <a:pt x="2289429" y="588276"/>
                    </a:cubicBezTo>
                    <a:cubicBezTo>
                      <a:pt x="2247614" y="601230"/>
                      <a:pt x="2196465" y="581227"/>
                      <a:pt x="2167699" y="540841"/>
                    </a:cubicBezTo>
                    <a:cubicBezTo>
                      <a:pt x="2141791" y="504456"/>
                      <a:pt x="2132457" y="452640"/>
                      <a:pt x="2142172" y="398824"/>
                    </a:cubicBezTo>
                    <a:cubicBezTo>
                      <a:pt x="2161413" y="292144"/>
                      <a:pt x="2251805" y="203180"/>
                      <a:pt x="2357056" y="187369"/>
                    </a:cubicBezTo>
                    <a:cubicBezTo>
                      <a:pt x="2464022" y="171271"/>
                      <a:pt x="2576322" y="232993"/>
                      <a:pt x="2618041" y="330720"/>
                    </a:cubicBezTo>
                    <a:cubicBezTo>
                      <a:pt x="2659856" y="428542"/>
                      <a:pt x="2622899" y="555129"/>
                      <a:pt x="2535650" y="612946"/>
                    </a:cubicBezTo>
                    <a:cubicBezTo>
                      <a:pt x="2528316" y="617803"/>
                      <a:pt x="2525268" y="627138"/>
                      <a:pt x="2528411" y="635425"/>
                    </a:cubicBezTo>
                    <a:cubicBezTo>
                      <a:pt x="2531554" y="643711"/>
                      <a:pt x="2539936" y="648569"/>
                      <a:pt x="2548795" y="647331"/>
                    </a:cubicBezTo>
                    <a:cubicBezTo>
                      <a:pt x="2667190" y="630186"/>
                      <a:pt x="2797969" y="714101"/>
                      <a:pt x="2834259" y="830401"/>
                    </a:cubicBezTo>
                    <a:cubicBezTo>
                      <a:pt x="2869215" y="943749"/>
                      <a:pt x="2826258" y="1080337"/>
                      <a:pt x="2729389" y="1162538"/>
                    </a:cubicBezTo>
                    <a:cubicBezTo>
                      <a:pt x="2638711" y="1239405"/>
                      <a:pt x="2503837" y="1269218"/>
                      <a:pt x="2377535" y="1240357"/>
                    </a:cubicBezTo>
                    <a:cubicBezTo>
                      <a:pt x="2305907" y="1223974"/>
                      <a:pt x="2244947" y="1191589"/>
                      <a:pt x="2201132" y="1146727"/>
                    </a:cubicBezTo>
                    <a:cubicBezTo>
                      <a:pt x="2177891" y="1122914"/>
                      <a:pt x="2159698" y="1095101"/>
                      <a:pt x="2147506" y="1065764"/>
                    </a:cubicBezTo>
                    <a:cubicBezTo>
                      <a:pt x="2147983" y="1063669"/>
                      <a:pt x="2148649" y="1061573"/>
                      <a:pt x="2149126" y="1059478"/>
                    </a:cubicBezTo>
                    <a:cubicBezTo>
                      <a:pt x="2151126" y="1050429"/>
                      <a:pt x="2146173" y="1041475"/>
                      <a:pt x="2137886" y="1038046"/>
                    </a:cubicBezTo>
                    <a:cubicBezTo>
                      <a:pt x="2131409" y="1014996"/>
                      <a:pt x="2128742" y="991469"/>
                      <a:pt x="2130171" y="968609"/>
                    </a:cubicBezTo>
                    <a:cubicBezTo>
                      <a:pt x="2134362" y="902029"/>
                      <a:pt x="2175034" y="840784"/>
                      <a:pt x="2231517" y="816304"/>
                    </a:cubicBezTo>
                    <a:cubicBezTo>
                      <a:pt x="2266950" y="800969"/>
                      <a:pt x="2306002" y="800969"/>
                      <a:pt x="2336101" y="816400"/>
                    </a:cubicBezTo>
                    <a:cubicBezTo>
                      <a:pt x="2367534" y="832497"/>
                      <a:pt x="2388013" y="867263"/>
                      <a:pt x="2384583" y="899172"/>
                    </a:cubicBezTo>
                    <a:cubicBezTo>
                      <a:pt x="2383536" y="909554"/>
                      <a:pt x="2390965" y="918793"/>
                      <a:pt x="2401348" y="919936"/>
                    </a:cubicBezTo>
                    <a:cubicBezTo>
                      <a:pt x="2411730" y="920889"/>
                      <a:pt x="2420969" y="913555"/>
                      <a:pt x="2422112" y="903172"/>
                    </a:cubicBezTo>
                    <a:cubicBezTo>
                      <a:pt x="2427160" y="855643"/>
                      <a:pt x="2398776" y="806113"/>
                      <a:pt x="2353246" y="782872"/>
                    </a:cubicBezTo>
                    <a:cubicBezTo>
                      <a:pt x="2313241" y="762393"/>
                      <a:pt x="2262092" y="762012"/>
                      <a:pt x="2216467" y="781824"/>
                    </a:cubicBezTo>
                    <a:cubicBezTo>
                      <a:pt x="2147316" y="811828"/>
                      <a:pt x="2097405" y="885932"/>
                      <a:pt x="2092452" y="966418"/>
                    </a:cubicBezTo>
                    <a:cubicBezTo>
                      <a:pt x="2090356" y="1000137"/>
                      <a:pt x="2095881" y="1034903"/>
                      <a:pt x="2107978" y="1068241"/>
                    </a:cubicBezTo>
                    <a:cubicBezTo>
                      <a:pt x="2076164" y="1184255"/>
                      <a:pt x="1979866" y="1281029"/>
                      <a:pt x="1863471" y="1311985"/>
                    </a:cubicBezTo>
                    <a:cubicBezTo>
                      <a:pt x="1741551" y="1344370"/>
                      <a:pt x="1602772" y="1303222"/>
                      <a:pt x="1518285" y="1209496"/>
                    </a:cubicBezTo>
                    <a:cubicBezTo>
                      <a:pt x="1511903" y="1202448"/>
                      <a:pt x="1501330" y="1201210"/>
                      <a:pt x="1493520" y="1206639"/>
                    </a:cubicBezTo>
                    <a:cubicBezTo>
                      <a:pt x="1443133" y="1241358"/>
                      <a:pt x="1383958" y="1262765"/>
                      <a:pt x="1322617" y="1270076"/>
                    </a:cubicBezTo>
                    <a:lnTo>
                      <a:pt x="1229808" y="1270370"/>
                    </a:lnTo>
                    <a:lnTo>
                      <a:pt x="1138714" y="1248930"/>
                    </a:lnTo>
                    <a:cubicBezTo>
                      <a:pt x="1022604" y="1206353"/>
                      <a:pt x="930497" y="1105769"/>
                      <a:pt x="898207" y="986421"/>
                    </a:cubicBezTo>
                    <a:cubicBezTo>
                      <a:pt x="887063" y="945082"/>
                      <a:pt x="878967" y="884789"/>
                      <a:pt x="904113" y="832402"/>
                    </a:cubicBezTo>
                    <a:cubicBezTo>
                      <a:pt x="929545" y="779347"/>
                      <a:pt x="988980" y="739247"/>
                      <a:pt x="1063085" y="725055"/>
                    </a:cubicBezTo>
                    <a:cubicBezTo>
                      <a:pt x="1085564" y="720721"/>
                      <a:pt x="1106876" y="719030"/>
                      <a:pt x="1126867" y="719947"/>
                    </a:cubicBezTo>
                    <a:cubicBezTo>
                      <a:pt x="1146858" y="720864"/>
                      <a:pt x="1165527" y="724388"/>
                      <a:pt x="1182719" y="730484"/>
                    </a:cubicBezTo>
                    <a:cubicBezTo>
                      <a:pt x="1221390" y="744200"/>
                      <a:pt x="1251966" y="772394"/>
                      <a:pt x="1264539" y="805732"/>
                    </a:cubicBezTo>
                    <a:cubicBezTo>
                      <a:pt x="1278922" y="844117"/>
                      <a:pt x="1268634" y="890980"/>
                      <a:pt x="1239488" y="919746"/>
                    </a:cubicBezTo>
                    <a:cubicBezTo>
                      <a:pt x="1210342" y="948511"/>
                      <a:pt x="1163288" y="958227"/>
                      <a:pt x="1125188" y="943368"/>
                    </a:cubicBezTo>
                    <a:cubicBezTo>
                      <a:pt x="1115472" y="939558"/>
                      <a:pt x="1104519" y="944416"/>
                      <a:pt x="1100709" y="954131"/>
                    </a:cubicBezTo>
                    <a:cubicBezTo>
                      <a:pt x="1096899" y="963847"/>
                      <a:pt x="1101756" y="974800"/>
                      <a:pt x="1111472" y="978610"/>
                    </a:cubicBezTo>
                    <a:cubicBezTo>
                      <a:pt x="1163859" y="999089"/>
                      <a:pt x="1226058" y="986230"/>
                      <a:pt x="1266063" y="946702"/>
                    </a:cubicBezTo>
                    <a:cubicBezTo>
                      <a:pt x="1306068" y="907173"/>
                      <a:pt x="1319689" y="845165"/>
                      <a:pt x="1299972" y="792492"/>
                    </a:cubicBezTo>
                    <a:cubicBezTo>
                      <a:pt x="1283589" y="748867"/>
                      <a:pt x="1244536" y="712387"/>
                      <a:pt x="1195483" y="694956"/>
                    </a:cubicBezTo>
                    <a:cubicBezTo>
                      <a:pt x="1154715" y="680478"/>
                      <a:pt x="1107757" y="678192"/>
                      <a:pt x="1056132" y="688003"/>
                    </a:cubicBezTo>
                    <a:cubicBezTo>
                      <a:pt x="970407" y="704481"/>
                      <a:pt x="900874" y="752392"/>
                      <a:pt x="870299" y="816114"/>
                    </a:cubicBezTo>
                    <a:cubicBezTo>
                      <a:pt x="855535" y="846880"/>
                      <a:pt x="850201" y="879360"/>
                      <a:pt x="850011" y="910030"/>
                    </a:cubicBezTo>
                    <a:cubicBezTo>
                      <a:pt x="785526" y="960513"/>
                      <a:pt x="711993" y="992136"/>
                      <a:pt x="637127" y="1001375"/>
                    </a:cubicBezTo>
                    <a:cubicBezTo>
                      <a:pt x="556831" y="1011281"/>
                      <a:pt x="477202" y="994803"/>
                      <a:pt x="412813" y="954988"/>
                    </a:cubicBezTo>
                    <a:cubicBezTo>
                      <a:pt x="349567" y="915841"/>
                      <a:pt x="300799" y="853642"/>
                      <a:pt x="260032" y="798397"/>
                    </a:cubicBezTo>
                    <a:cubicBezTo>
                      <a:pt x="254793" y="791349"/>
                      <a:pt x="249555" y="784205"/>
                      <a:pt x="244411" y="777061"/>
                    </a:cubicBezTo>
                    <a:cubicBezTo>
                      <a:pt x="204692" y="722769"/>
                      <a:pt x="163639" y="666667"/>
                      <a:pt x="110680" y="621994"/>
                    </a:cubicBezTo>
                    <a:cubicBezTo>
                      <a:pt x="75914" y="592657"/>
                      <a:pt x="38100" y="571036"/>
                      <a:pt x="0" y="558177"/>
                    </a:cubicBezTo>
                    <a:cubicBezTo>
                      <a:pt x="23955" y="555891"/>
                      <a:pt x="48161" y="555766"/>
                      <a:pt x="72207" y="557750"/>
                    </a:cubicBezTo>
                    <a:cubicBezTo>
                      <a:pt x="144345" y="563702"/>
                      <a:pt x="215050" y="588633"/>
                      <a:pt x="273272" y="631138"/>
                    </a:cubicBezTo>
                    <a:cubicBezTo>
                      <a:pt x="283654" y="638663"/>
                      <a:pt x="294036" y="647045"/>
                      <a:pt x="304133" y="655141"/>
                    </a:cubicBezTo>
                    <a:cubicBezTo>
                      <a:pt x="334708" y="679716"/>
                      <a:pt x="366331" y="705148"/>
                      <a:pt x="405955" y="717054"/>
                    </a:cubicBezTo>
                    <a:cubicBezTo>
                      <a:pt x="422624" y="722055"/>
                      <a:pt x="440126" y="724329"/>
                      <a:pt x="458055" y="723995"/>
                    </a:cubicBezTo>
                    <a:cubicBezTo>
                      <a:pt x="511843" y="722995"/>
                      <a:pt x="569476" y="698528"/>
                      <a:pt x="619982" y="653808"/>
                    </a:cubicBezTo>
                    <a:cubicBezTo>
                      <a:pt x="654081" y="623614"/>
                      <a:pt x="682466" y="588085"/>
                      <a:pt x="709993" y="553700"/>
                    </a:cubicBezTo>
                    <a:cubicBezTo>
                      <a:pt x="726662" y="532840"/>
                      <a:pt x="743997" y="511219"/>
                      <a:pt x="762095" y="491407"/>
                    </a:cubicBezTo>
                    <a:cubicBezTo>
                      <a:pt x="906684" y="333482"/>
                      <a:pt x="1140142" y="264807"/>
                      <a:pt x="1347311" y="318052"/>
                    </a:cubicBezTo>
                    <a:cubicBezTo>
                      <a:pt x="1347216" y="319195"/>
                      <a:pt x="1346930" y="320433"/>
                      <a:pt x="1346835" y="321576"/>
                    </a:cubicBezTo>
                    <a:cubicBezTo>
                      <a:pt x="1332071" y="454259"/>
                      <a:pt x="1390555" y="588943"/>
                      <a:pt x="1495996" y="664571"/>
                    </a:cubicBezTo>
                    <a:cubicBezTo>
                      <a:pt x="1545907" y="700385"/>
                      <a:pt x="1602009" y="719816"/>
                      <a:pt x="1655350" y="719816"/>
                    </a:cubicBezTo>
                    <a:cubicBezTo>
                      <a:pt x="1659540" y="719816"/>
                      <a:pt x="1663731" y="719721"/>
                      <a:pt x="1667827" y="719435"/>
                    </a:cubicBezTo>
                    <a:cubicBezTo>
                      <a:pt x="1734788" y="715530"/>
                      <a:pt x="1794700" y="679716"/>
                      <a:pt x="1824228" y="625900"/>
                    </a:cubicBezTo>
                    <a:cubicBezTo>
                      <a:pt x="1857089" y="565797"/>
                      <a:pt x="1845945" y="488168"/>
                      <a:pt x="1798129" y="445210"/>
                    </a:cubicBezTo>
                    <a:cubicBezTo>
                      <a:pt x="1790319" y="438257"/>
                      <a:pt x="1778413" y="438829"/>
                      <a:pt x="1771459" y="446639"/>
                    </a:cubicBezTo>
                    <a:cubicBezTo>
                      <a:pt x="1764506" y="454354"/>
                      <a:pt x="1765077" y="466356"/>
                      <a:pt x="1772888" y="473309"/>
                    </a:cubicBezTo>
                    <a:cubicBezTo>
                      <a:pt x="1807368" y="504361"/>
                      <a:pt x="1815369" y="563416"/>
                      <a:pt x="1791081" y="607802"/>
                    </a:cubicBezTo>
                    <a:cubicBezTo>
                      <a:pt x="1768126" y="649712"/>
                      <a:pt x="1718881" y="678763"/>
                      <a:pt x="1665637" y="681811"/>
                    </a:cubicBezTo>
                    <a:cubicBezTo>
                      <a:pt x="1617250" y="684669"/>
                      <a:pt x="1564862" y="667619"/>
                      <a:pt x="1517999" y="633996"/>
                    </a:cubicBezTo>
                    <a:cubicBezTo>
                      <a:pt x="1424940" y="567226"/>
                      <a:pt x="1371314" y="443401"/>
                      <a:pt x="1384363" y="325862"/>
                    </a:cubicBezTo>
                    <a:cubicBezTo>
                      <a:pt x="1397317" y="209848"/>
                      <a:pt x="1471041" y="102406"/>
                      <a:pt x="1576768" y="45541"/>
                    </a:cubicBezTo>
                    <a:cubicBezTo>
                      <a:pt x="1602438" y="31754"/>
                      <a:pt x="1629692" y="21044"/>
                      <a:pt x="1657880" y="13444"/>
                    </a:cubicBezTo>
                    <a:lnTo>
                      <a:pt x="1709876" y="5383"/>
                    </a:lnTo>
                    <a:close/>
                  </a:path>
                </a:pathLst>
              </a:custGeom>
              <a:gradFill>
                <a:gsLst>
                  <a:gs pos="100000">
                    <a:srgbClr val="C00000">
                      <a:alpha val="0"/>
                    </a:srgbClr>
                  </a:gs>
                  <a:gs pos="0">
                    <a:srgbClr val="C00000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44" name="文本框 9"/>
              <p:cNvSpPr txBox="1"/>
              <p:nvPr/>
            </p:nvSpPr>
            <p:spPr>
              <a:xfrm>
                <a:off x="2976627" y="1902101"/>
                <a:ext cx="2738373" cy="328231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t">
                <a:noAutofit/>
              </a:bodyPr>
              <a:lstStyle>
                <a:defPPr>
                  <a:defRPr lang="zh-CN"/>
                </a:defPPr>
                <a:lvl1pPr defTabSz="1219200">
                  <a:spcBef>
                    <a:spcPct val="0"/>
                  </a:spcBef>
                  <a:defRPr cap="all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</a:defRPr>
                </a:lvl1pPr>
                <a:lvl2pPr marL="0" lvl="1" defTabSz="1219200">
                  <a:defRPr sz="2055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219200" defTabSz="1219200">
                  <a:defRPr sz="2400"/>
                </a:lvl3pPr>
                <a:lvl4pPr marL="1828800" defTabSz="1219200">
                  <a:defRPr sz="2400"/>
                </a:lvl4pPr>
                <a:lvl5pPr marL="2438400" defTabSz="1219200">
                  <a:defRPr sz="2400"/>
                </a:lvl5pPr>
                <a:lvl6pPr marL="3048000" defTabSz="1219200">
                  <a:defRPr sz="2400"/>
                </a:lvl6pPr>
                <a:lvl7pPr marL="3657600" defTabSz="1219200">
                  <a:defRPr sz="2400"/>
                </a:lvl7pPr>
                <a:lvl8pPr marL="4267200" defTabSz="1219200">
                  <a:defRPr sz="2400"/>
                </a:lvl8pPr>
                <a:lvl9pPr marL="4876800" defTabSz="1219200">
                  <a:defRPr sz="2400"/>
                </a:lvl9pPr>
              </a:lstStyle>
              <a:p>
                <a:pPr lvl="1"/>
                <a:r>
                  <a:rPr lang="zh-CN" altLang="en-US" sz="2000" b="1" dirty="0">
                    <a:solidFill>
                      <a:srgbClr val="C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41" name="文本框 140"/>
            <p:cNvSpPr txBox="1"/>
            <p:nvPr/>
          </p:nvSpPr>
          <p:spPr>
            <a:xfrm>
              <a:off x="1811847" y="2120950"/>
              <a:ext cx="11849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C00000"/>
                  </a:solidFill>
                  <a:latin typeface="Berlin Sans FB Demi" panose="020E0802020502020306" pitchFamily="34" charset="0"/>
                  <a:ea typeface="演示秋鸿楷" panose="00000500000000000000" pitchFamily="2" charset="-122"/>
                </a:rPr>
                <a:t>04</a:t>
              </a:r>
              <a:endParaRPr lang="zh-CN" altLang="en-US" sz="6600" dirty="0">
                <a:solidFill>
                  <a:srgbClr val="C00000"/>
                </a:solidFill>
                <a:latin typeface="Berlin Sans FB Demi" panose="020E0802020502020306" pitchFamily="34" charset="0"/>
                <a:ea typeface="演示秋鸿楷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îŝḷîḓé-AutoShape 6"/>
          <p:cNvSpPr/>
          <p:nvPr/>
        </p:nvSpPr>
        <p:spPr bwMode="auto">
          <a:xfrm rot="18900000">
            <a:off x="4503115" y="3096129"/>
            <a:ext cx="3244839" cy="1083067"/>
          </a:xfrm>
          <a:custGeom>
            <a:avLst/>
            <a:gdLst>
              <a:gd name="T0" fmla="*/ 4132846 w 19679"/>
              <a:gd name="T1" fmla="*/ 1514203 h 19679"/>
              <a:gd name="T2" fmla="*/ 4132846 w 19679"/>
              <a:gd name="T3" fmla="*/ 1514203 h 19679"/>
              <a:gd name="T4" fmla="*/ 4132846 w 19679"/>
              <a:gd name="T5" fmla="*/ 1514203 h 19679"/>
              <a:gd name="T6" fmla="*/ 4132846 w 19679"/>
              <a:gd name="T7" fmla="*/ 151420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6350" cap="flat" cmpd="sng">
            <a:solidFill>
              <a:schemeClr val="bg2">
                <a:lumMod val="75000"/>
              </a:schemeClr>
            </a:solidFill>
            <a:prstDash val="dash"/>
            <a:miter lim="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îŝḷîḓé-AutoShape 7"/>
          <p:cNvSpPr/>
          <p:nvPr/>
        </p:nvSpPr>
        <p:spPr bwMode="auto">
          <a:xfrm rot="13500000">
            <a:off x="4503427" y="3096441"/>
            <a:ext cx="3244216" cy="1082444"/>
          </a:xfrm>
          <a:custGeom>
            <a:avLst/>
            <a:gdLst>
              <a:gd name="T0" fmla="*/ 4132053 w 19679"/>
              <a:gd name="T1" fmla="*/ 1513332 h 19679"/>
              <a:gd name="T2" fmla="*/ 4132053 w 19679"/>
              <a:gd name="T3" fmla="*/ 1513332 h 19679"/>
              <a:gd name="T4" fmla="*/ 4132053 w 19679"/>
              <a:gd name="T5" fmla="*/ 1513332 h 19679"/>
              <a:gd name="T6" fmla="*/ 4132053 w 19679"/>
              <a:gd name="T7" fmla="*/ 151333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6350" cap="flat" cmpd="sng">
            <a:solidFill>
              <a:schemeClr val="bg2">
                <a:lumMod val="75000"/>
              </a:schemeClr>
            </a:solidFill>
            <a:prstDash val="dash"/>
            <a:miter lim="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îŝḷîḓé-AutoShape 13"/>
          <p:cNvSpPr/>
          <p:nvPr/>
        </p:nvSpPr>
        <p:spPr bwMode="auto">
          <a:xfrm>
            <a:off x="5232222" y="3455697"/>
            <a:ext cx="126503" cy="126503"/>
          </a:xfrm>
          <a:custGeom>
            <a:avLst/>
            <a:gdLst>
              <a:gd name="T0" fmla="*/ 161123 w 19679"/>
              <a:gd name="T1" fmla="*/ 176861 h 19679"/>
              <a:gd name="T2" fmla="*/ 161123 w 19679"/>
              <a:gd name="T3" fmla="*/ 176861 h 19679"/>
              <a:gd name="T4" fmla="*/ 161123 w 19679"/>
              <a:gd name="T5" fmla="*/ 176861 h 19679"/>
              <a:gd name="T6" fmla="*/ 161123 w 19679"/>
              <a:gd name="T7" fmla="*/ 17686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îŝḷîḓé-AutoShape 14"/>
          <p:cNvSpPr/>
          <p:nvPr/>
        </p:nvSpPr>
        <p:spPr bwMode="auto">
          <a:xfrm>
            <a:off x="6892343" y="3716805"/>
            <a:ext cx="126503" cy="126503"/>
          </a:xfrm>
          <a:custGeom>
            <a:avLst/>
            <a:gdLst>
              <a:gd name="T0" fmla="*/ 161123 w 19679"/>
              <a:gd name="T1" fmla="*/ 176860 h 19679"/>
              <a:gd name="T2" fmla="*/ 161123 w 19679"/>
              <a:gd name="T3" fmla="*/ 176860 h 19679"/>
              <a:gd name="T4" fmla="*/ 161123 w 19679"/>
              <a:gd name="T5" fmla="*/ 176860 h 19679"/>
              <a:gd name="T6" fmla="*/ 161123 w 19679"/>
              <a:gd name="T7" fmla="*/ 17686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îŝḷîḓé-AutoShape 15"/>
          <p:cNvSpPr/>
          <p:nvPr/>
        </p:nvSpPr>
        <p:spPr bwMode="auto">
          <a:xfrm>
            <a:off x="5910229" y="4420986"/>
            <a:ext cx="126503" cy="126503"/>
          </a:xfrm>
          <a:custGeom>
            <a:avLst/>
            <a:gdLst>
              <a:gd name="T0" fmla="*/ 161123 w 19679"/>
              <a:gd name="T1" fmla="*/ 176860 h 19679"/>
              <a:gd name="T2" fmla="*/ 161123 w 19679"/>
              <a:gd name="T3" fmla="*/ 176860 h 19679"/>
              <a:gd name="T4" fmla="*/ 161123 w 19679"/>
              <a:gd name="T5" fmla="*/ 176860 h 19679"/>
              <a:gd name="T6" fmla="*/ 161123 w 19679"/>
              <a:gd name="T7" fmla="*/ 17686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îŝḷîḓé-AutoShape 16"/>
          <p:cNvSpPr/>
          <p:nvPr/>
        </p:nvSpPr>
        <p:spPr bwMode="auto">
          <a:xfrm>
            <a:off x="6213713" y="2760865"/>
            <a:ext cx="126503" cy="125880"/>
          </a:xfrm>
          <a:custGeom>
            <a:avLst/>
            <a:gdLst>
              <a:gd name="T0" fmla="*/ 161123 w 19679"/>
              <a:gd name="T1" fmla="*/ 175989 h 19679"/>
              <a:gd name="T2" fmla="*/ 161123 w 19679"/>
              <a:gd name="T3" fmla="*/ 175989 h 19679"/>
              <a:gd name="T4" fmla="*/ 161123 w 19679"/>
              <a:gd name="T5" fmla="*/ 175989 h 19679"/>
              <a:gd name="T6" fmla="*/ 161123 w 19679"/>
              <a:gd name="T7" fmla="*/ 17598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îŝḷîḓé-AutoShape 8"/>
          <p:cNvSpPr/>
          <p:nvPr/>
        </p:nvSpPr>
        <p:spPr bwMode="auto">
          <a:xfrm>
            <a:off x="4403470" y="2008764"/>
            <a:ext cx="999438" cy="999434"/>
          </a:xfrm>
          <a:custGeom>
            <a:avLst/>
            <a:gdLst>
              <a:gd name="T0" fmla="*/ 825458 w 19679"/>
              <a:gd name="T1" fmla="*/ 906083 h 19679"/>
              <a:gd name="T2" fmla="*/ 825458 w 19679"/>
              <a:gd name="T3" fmla="*/ 906083 h 19679"/>
              <a:gd name="T4" fmla="*/ 825458 w 19679"/>
              <a:gd name="T5" fmla="*/ 906083 h 19679"/>
              <a:gd name="T6" fmla="*/ 825458 w 19679"/>
              <a:gd name="T7" fmla="*/ 90608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id-ID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îŝḷîḓé-AutoShape 18"/>
          <p:cNvSpPr/>
          <p:nvPr/>
        </p:nvSpPr>
        <p:spPr bwMode="auto">
          <a:xfrm>
            <a:off x="4706665" y="2330216"/>
            <a:ext cx="393048" cy="356530"/>
          </a:xfrm>
          <a:custGeom>
            <a:avLst/>
            <a:gdLst>
              <a:gd name="T0" fmla="*/ 324644 w 20518"/>
              <a:gd name="T1" fmla="*/ 294482 h 21600"/>
              <a:gd name="T2" fmla="*/ 324644 w 20518"/>
              <a:gd name="T3" fmla="*/ 294482 h 21600"/>
              <a:gd name="T4" fmla="*/ 324644 w 20518"/>
              <a:gd name="T5" fmla="*/ 294482 h 21600"/>
              <a:gd name="T6" fmla="*/ 324644 w 20518"/>
              <a:gd name="T7" fmla="*/ 2944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518" h="21600">
                <a:moveTo>
                  <a:pt x="8387" y="7104"/>
                </a:moveTo>
                <a:lnTo>
                  <a:pt x="6117" y="8734"/>
                </a:lnTo>
                <a:cubicBezTo>
                  <a:pt x="5879" y="8892"/>
                  <a:pt x="5575" y="8894"/>
                  <a:pt x="5439" y="8618"/>
                </a:cubicBezTo>
                <a:cubicBezTo>
                  <a:pt x="5303" y="8344"/>
                  <a:pt x="5384" y="8089"/>
                  <a:pt x="5620" y="7929"/>
                </a:cubicBezTo>
                <a:lnTo>
                  <a:pt x="7891" y="6205"/>
                </a:lnTo>
                <a:cubicBezTo>
                  <a:pt x="8127" y="6046"/>
                  <a:pt x="8431" y="6140"/>
                  <a:pt x="8569" y="6415"/>
                </a:cubicBezTo>
                <a:cubicBezTo>
                  <a:pt x="8705" y="6690"/>
                  <a:pt x="8624" y="6946"/>
                  <a:pt x="8387" y="7104"/>
                </a:cubicBezTo>
                <a:cubicBezTo>
                  <a:pt x="8387" y="7104"/>
                  <a:pt x="8387" y="7104"/>
                  <a:pt x="8387" y="7104"/>
                </a:cubicBezTo>
                <a:close/>
                <a:moveTo>
                  <a:pt x="8869" y="2876"/>
                </a:moveTo>
                <a:lnTo>
                  <a:pt x="4627" y="7716"/>
                </a:lnTo>
                <a:cubicBezTo>
                  <a:pt x="4627" y="7721"/>
                  <a:pt x="4628" y="7726"/>
                  <a:pt x="4628" y="7734"/>
                </a:cubicBezTo>
                <a:lnTo>
                  <a:pt x="4628" y="13865"/>
                </a:lnTo>
                <a:cubicBezTo>
                  <a:pt x="4628" y="13886"/>
                  <a:pt x="4622" y="13906"/>
                  <a:pt x="4622" y="13927"/>
                </a:cubicBezTo>
                <a:lnTo>
                  <a:pt x="8759" y="18723"/>
                </a:lnTo>
                <a:cubicBezTo>
                  <a:pt x="9999" y="16491"/>
                  <a:pt x="9913" y="13651"/>
                  <a:pt x="9913" y="10799"/>
                </a:cubicBezTo>
                <a:cubicBezTo>
                  <a:pt x="9913" y="7948"/>
                  <a:pt x="10109" y="5106"/>
                  <a:pt x="8869" y="2876"/>
                </a:cubicBezTo>
                <a:cubicBezTo>
                  <a:pt x="8869" y="2876"/>
                  <a:pt x="8869" y="2876"/>
                  <a:pt x="8869" y="2876"/>
                </a:cubicBezTo>
                <a:close/>
                <a:moveTo>
                  <a:pt x="3966" y="8499"/>
                </a:moveTo>
                <a:cubicBezTo>
                  <a:pt x="3966" y="8076"/>
                  <a:pt x="3671" y="7734"/>
                  <a:pt x="3305" y="7734"/>
                </a:cubicBezTo>
                <a:lnTo>
                  <a:pt x="2726" y="7734"/>
                </a:lnTo>
                <a:lnTo>
                  <a:pt x="1983" y="7734"/>
                </a:lnTo>
                <a:cubicBezTo>
                  <a:pt x="1618" y="7734"/>
                  <a:pt x="1322" y="8076"/>
                  <a:pt x="1322" y="8499"/>
                </a:cubicBezTo>
                <a:lnTo>
                  <a:pt x="1322" y="13097"/>
                </a:lnTo>
                <a:cubicBezTo>
                  <a:pt x="1322" y="13523"/>
                  <a:pt x="1618" y="13865"/>
                  <a:pt x="1983" y="13865"/>
                </a:cubicBezTo>
                <a:lnTo>
                  <a:pt x="2726" y="13865"/>
                </a:lnTo>
                <a:lnTo>
                  <a:pt x="3305" y="13865"/>
                </a:lnTo>
                <a:cubicBezTo>
                  <a:pt x="3671" y="13865"/>
                  <a:pt x="3966" y="13523"/>
                  <a:pt x="3966" y="13097"/>
                </a:cubicBezTo>
                <a:lnTo>
                  <a:pt x="3966" y="8499"/>
                </a:lnTo>
                <a:cubicBezTo>
                  <a:pt x="3966" y="8499"/>
                  <a:pt x="3966" y="8499"/>
                  <a:pt x="3966" y="8499"/>
                </a:cubicBezTo>
                <a:close/>
                <a:moveTo>
                  <a:pt x="4084" y="15397"/>
                </a:moveTo>
                <a:lnTo>
                  <a:pt x="3305" y="15397"/>
                </a:lnTo>
                <a:lnTo>
                  <a:pt x="2726" y="15397"/>
                </a:lnTo>
                <a:lnTo>
                  <a:pt x="1322" y="15397"/>
                </a:lnTo>
                <a:cubicBezTo>
                  <a:pt x="591" y="15397"/>
                  <a:pt x="0" y="14711"/>
                  <a:pt x="0" y="13865"/>
                </a:cubicBezTo>
                <a:lnTo>
                  <a:pt x="0" y="7734"/>
                </a:lnTo>
                <a:cubicBezTo>
                  <a:pt x="0" y="6886"/>
                  <a:pt x="591" y="6200"/>
                  <a:pt x="1322" y="6200"/>
                </a:cubicBezTo>
                <a:lnTo>
                  <a:pt x="2726" y="6200"/>
                </a:lnTo>
                <a:lnTo>
                  <a:pt x="3305" y="6200"/>
                </a:lnTo>
                <a:lnTo>
                  <a:pt x="4084" y="6200"/>
                </a:lnTo>
                <a:lnTo>
                  <a:pt x="9335" y="0"/>
                </a:lnTo>
                <a:cubicBezTo>
                  <a:pt x="10572" y="3311"/>
                  <a:pt x="11239" y="6960"/>
                  <a:pt x="11239" y="10799"/>
                </a:cubicBezTo>
                <a:cubicBezTo>
                  <a:pt x="11239" y="14636"/>
                  <a:pt x="10572" y="18287"/>
                  <a:pt x="9335" y="21600"/>
                </a:cubicBezTo>
                <a:lnTo>
                  <a:pt x="4084" y="15397"/>
                </a:lnTo>
                <a:cubicBezTo>
                  <a:pt x="4084" y="15397"/>
                  <a:pt x="4084" y="15397"/>
                  <a:pt x="4084" y="15397"/>
                </a:cubicBezTo>
                <a:close/>
                <a:moveTo>
                  <a:pt x="13502" y="16488"/>
                </a:moveTo>
                <a:lnTo>
                  <a:pt x="12972" y="15875"/>
                </a:lnTo>
                <a:cubicBezTo>
                  <a:pt x="14956" y="12888"/>
                  <a:pt x="14954" y="8710"/>
                  <a:pt x="12971" y="5725"/>
                </a:cubicBezTo>
                <a:lnTo>
                  <a:pt x="13501" y="5111"/>
                </a:lnTo>
                <a:cubicBezTo>
                  <a:pt x="15768" y="8439"/>
                  <a:pt x="15769" y="13159"/>
                  <a:pt x="13502" y="16488"/>
                </a:cubicBezTo>
                <a:cubicBezTo>
                  <a:pt x="13502" y="16488"/>
                  <a:pt x="13502" y="16488"/>
                  <a:pt x="13502" y="16488"/>
                </a:cubicBezTo>
                <a:close/>
                <a:moveTo>
                  <a:pt x="15404" y="18692"/>
                </a:moveTo>
                <a:lnTo>
                  <a:pt x="14825" y="18023"/>
                </a:lnTo>
                <a:cubicBezTo>
                  <a:pt x="17837" y="13847"/>
                  <a:pt x="17840" y="7746"/>
                  <a:pt x="14832" y="3568"/>
                </a:cubicBezTo>
                <a:lnTo>
                  <a:pt x="15411" y="2897"/>
                </a:lnTo>
                <a:cubicBezTo>
                  <a:pt x="18682" y="7419"/>
                  <a:pt x="18679" y="14171"/>
                  <a:pt x="15404" y="18692"/>
                </a:cubicBezTo>
                <a:cubicBezTo>
                  <a:pt x="15404" y="18692"/>
                  <a:pt x="15404" y="18692"/>
                  <a:pt x="15404" y="18692"/>
                </a:cubicBezTo>
                <a:close/>
                <a:moveTo>
                  <a:pt x="17273" y="20861"/>
                </a:moveTo>
                <a:lnTo>
                  <a:pt x="16726" y="20225"/>
                </a:lnTo>
                <a:cubicBezTo>
                  <a:pt x="20777" y="14823"/>
                  <a:pt x="20778" y="6770"/>
                  <a:pt x="16731" y="1367"/>
                </a:cubicBezTo>
                <a:lnTo>
                  <a:pt x="17281" y="729"/>
                </a:lnTo>
                <a:cubicBezTo>
                  <a:pt x="21599" y="6497"/>
                  <a:pt x="21597" y="15093"/>
                  <a:pt x="17273" y="20861"/>
                </a:cubicBezTo>
                <a:cubicBezTo>
                  <a:pt x="17273" y="20861"/>
                  <a:pt x="17273" y="20861"/>
                  <a:pt x="17273" y="20861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îŝḷîḓé-AutoShape 12"/>
          <p:cNvSpPr/>
          <p:nvPr/>
        </p:nvSpPr>
        <p:spPr bwMode="auto">
          <a:xfrm>
            <a:off x="6844422" y="2008764"/>
            <a:ext cx="999438" cy="999434"/>
          </a:xfrm>
          <a:custGeom>
            <a:avLst/>
            <a:gdLst>
              <a:gd name="T0" fmla="*/ 825458 w 19679"/>
              <a:gd name="T1" fmla="*/ 906083 h 19679"/>
              <a:gd name="T2" fmla="*/ 825458 w 19679"/>
              <a:gd name="T3" fmla="*/ 906083 h 19679"/>
              <a:gd name="T4" fmla="*/ 825458 w 19679"/>
              <a:gd name="T5" fmla="*/ 906083 h 19679"/>
              <a:gd name="T6" fmla="*/ 825458 w 19679"/>
              <a:gd name="T7" fmla="*/ 90608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îŝḷîḓé-AutoShape 19"/>
          <p:cNvSpPr/>
          <p:nvPr/>
        </p:nvSpPr>
        <p:spPr bwMode="auto">
          <a:xfrm>
            <a:off x="7192304" y="2287452"/>
            <a:ext cx="303675" cy="442058"/>
          </a:xfrm>
          <a:custGeom>
            <a:avLst/>
            <a:gdLst>
              <a:gd name="T0" fmla="*/ 250825 w 21600"/>
              <a:gd name="T1" fmla="*/ 365125 h 21600"/>
              <a:gd name="T2" fmla="*/ 250825 w 21600"/>
              <a:gd name="T3" fmla="*/ 365125 h 21600"/>
              <a:gd name="T4" fmla="*/ 250825 w 21600"/>
              <a:gd name="T5" fmla="*/ 365125 h 21600"/>
              <a:gd name="T6" fmla="*/ 250825 w 21600"/>
              <a:gd name="T7" fmla="*/ 365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5712" y="7438"/>
                </a:moveTo>
                <a:cubicBezTo>
                  <a:pt x="15705" y="5571"/>
                  <a:pt x="13513" y="4060"/>
                  <a:pt x="10803" y="4052"/>
                </a:cubicBezTo>
                <a:lnTo>
                  <a:pt x="10803" y="3317"/>
                </a:lnTo>
                <a:cubicBezTo>
                  <a:pt x="14101" y="3325"/>
                  <a:pt x="16772" y="5166"/>
                  <a:pt x="16777" y="7438"/>
                </a:cubicBezTo>
                <a:lnTo>
                  <a:pt x="15712" y="7438"/>
                </a:lnTo>
                <a:cubicBezTo>
                  <a:pt x="15712" y="7438"/>
                  <a:pt x="15712" y="7438"/>
                  <a:pt x="15712" y="7438"/>
                </a:cubicBezTo>
                <a:close/>
                <a:moveTo>
                  <a:pt x="10799" y="1441"/>
                </a:moveTo>
                <a:cubicBezTo>
                  <a:pt x="5973" y="1441"/>
                  <a:pt x="2060" y="4136"/>
                  <a:pt x="2060" y="7460"/>
                </a:cubicBezTo>
                <a:cubicBezTo>
                  <a:pt x="2060" y="9178"/>
                  <a:pt x="3116" y="10719"/>
                  <a:pt x="4791" y="11813"/>
                </a:cubicBezTo>
                <a:cubicBezTo>
                  <a:pt x="4630" y="11707"/>
                  <a:pt x="4466" y="11599"/>
                  <a:pt x="4316" y="11485"/>
                </a:cubicBezTo>
                <a:lnTo>
                  <a:pt x="4224" y="11485"/>
                </a:lnTo>
                <a:cubicBezTo>
                  <a:pt x="5161" y="12281"/>
                  <a:pt x="5887" y="13197"/>
                  <a:pt x="6332" y="14205"/>
                </a:cubicBezTo>
                <a:cubicBezTo>
                  <a:pt x="6529" y="14268"/>
                  <a:pt x="6734" y="14319"/>
                  <a:pt x="6938" y="14372"/>
                </a:cubicBezTo>
                <a:cubicBezTo>
                  <a:pt x="6978" y="14459"/>
                  <a:pt x="7038" y="14540"/>
                  <a:pt x="7122" y="14609"/>
                </a:cubicBezTo>
                <a:cubicBezTo>
                  <a:pt x="6958" y="14685"/>
                  <a:pt x="6858" y="14770"/>
                  <a:pt x="6858" y="14857"/>
                </a:cubicBezTo>
                <a:cubicBezTo>
                  <a:pt x="6858" y="15248"/>
                  <a:pt x="8624" y="15565"/>
                  <a:pt x="10799" y="15565"/>
                </a:cubicBezTo>
                <a:cubicBezTo>
                  <a:pt x="12975" y="15565"/>
                  <a:pt x="14741" y="15248"/>
                  <a:pt x="14741" y="14857"/>
                </a:cubicBezTo>
                <a:cubicBezTo>
                  <a:pt x="14741" y="14770"/>
                  <a:pt x="14639" y="14685"/>
                  <a:pt x="14478" y="14609"/>
                </a:cubicBezTo>
                <a:cubicBezTo>
                  <a:pt x="14561" y="14540"/>
                  <a:pt x="14621" y="14459"/>
                  <a:pt x="14661" y="14372"/>
                </a:cubicBezTo>
                <a:cubicBezTo>
                  <a:pt x="14866" y="14319"/>
                  <a:pt x="15070" y="14268"/>
                  <a:pt x="15267" y="14205"/>
                </a:cubicBezTo>
                <a:cubicBezTo>
                  <a:pt x="15712" y="13197"/>
                  <a:pt x="16439" y="12281"/>
                  <a:pt x="17375" y="11485"/>
                </a:cubicBezTo>
                <a:lnTo>
                  <a:pt x="17283" y="11485"/>
                </a:lnTo>
                <a:cubicBezTo>
                  <a:pt x="17133" y="11599"/>
                  <a:pt x="16969" y="11707"/>
                  <a:pt x="16806" y="11813"/>
                </a:cubicBezTo>
                <a:cubicBezTo>
                  <a:pt x="18483" y="10719"/>
                  <a:pt x="19539" y="9178"/>
                  <a:pt x="19539" y="7460"/>
                </a:cubicBezTo>
                <a:cubicBezTo>
                  <a:pt x="19539" y="4136"/>
                  <a:pt x="15626" y="1441"/>
                  <a:pt x="10799" y="1441"/>
                </a:cubicBezTo>
                <a:cubicBezTo>
                  <a:pt x="10799" y="1441"/>
                  <a:pt x="10799" y="1441"/>
                  <a:pt x="10799" y="1441"/>
                </a:cubicBezTo>
                <a:close/>
                <a:moveTo>
                  <a:pt x="7861" y="17073"/>
                </a:moveTo>
                <a:lnTo>
                  <a:pt x="12562" y="16205"/>
                </a:lnTo>
                <a:lnTo>
                  <a:pt x="8842" y="16205"/>
                </a:lnTo>
                <a:cubicBezTo>
                  <a:pt x="8299" y="16205"/>
                  <a:pt x="7861" y="16506"/>
                  <a:pt x="7861" y="16880"/>
                </a:cubicBezTo>
                <a:lnTo>
                  <a:pt x="7861" y="17073"/>
                </a:lnTo>
                <a:cubicBezTo>
                  <a:pt x="7861" y="17073"/>
                  <a:pt x="7861" y="17073"/>
                  <a:pt x="7861" y="17073"/>
                </a:cubicBezTo>
                <a:close/>
                <a:moveTo>
                  <a:pt x="7861" y="18759"/>
                </a:moveTo>
                <a:lnTo>
                  <a:pt x="13738" y="17675"/>
                </a:lnTo>
                <a:lnTo>
                  <a:pt x="13738" y="16985"/>
                </a:lnTo>
                <a:lnTo>
                  <a:pt x="7861" y="18068"/>
                </a:lnTo>
                <a:lnTo>
                  <a:pt x="7861" y="18759"/>
                </a:lnTo>
                <a:cubicBezTo>
                  <a:pt x="7861" y="18759"/>
                  <a:pt x="7861" y="18759"/>
                  <a:pt x="7861" y="18759"/>
                </a:cubicBezTo>
                <a:close/>
                <a:moveTo>
                  <a:pt x="8842" y="19577"/>
                </a:moveTo>
                <a:lnTo>
                  <a:pt x="12757" y="19577"/>
                </a:lnTo>
                <a:cubicBezTo>
                  <a:pt x="13297" y="19577"/>
                  <a:pt x="13738" y="19275"/>
                  <a:pt x="13738" y="18903"/>
                </a:cubicBezTo>
                <a:lnTo>
                  <a:pt x="13738" y="18670"/>
                </a:lnTo>
                <a:lnTo>
                  <a:pt x="8833" y="19575"/>
                </a:lnTo>
                <a:cubicBezTo>
                  <a:pt x="8835" y="19575"/>
                  <a:pt x="8838" y="19577"/>
                  <a:pt x="8842" y="19577"/>
                </a:cubicBezTo>
                <a:cubicBezTo>
                  <a:pt x="8842" y="19577"/>
                  <a:pt x="8842" y="19577"/>
                  <a:pt x="8842" y="19577"/>
                </a:cubicBezTo>
                <a:close/>
                <a:moveTo>
                  <a:pt x="19625" y="11693"/>
                </a:moveTo>
                <a:cubicBezTo>
                  <a:pt x="18120" y="12700"/>
                  <a:pt x="17092" y="14035"/>
                  <a:pt x="16765" y="15531"/>
                </a:cubicBezTo>
                <a:lnTo>
                  <a:pt x="16674" y="15531"/>
                </a:lnTo>
                <a:cubicBezTo>
                  <a:pt x="16674" y="15806"/>
                  <a:pt x="16311" y="16061"/>
                  <a:pt x="15694" y="16275"/>
                </a:cubicBezTo>
                <a:lnTo>
                  <a:pt x="15694" y="19577"/>
                </a:lnTo>
                <a:cubicBezTo>
                  <a:pt x="15694" y="20323"/>
                  <a:pt x="14818" y="20926"/>
                  <a:pt x="13738" y="20926"/>
                </a:cubicBezTo>
                <a:lnTo>
                  <a:pt x="12757" y="20926"/>
                </a:lnTo>
                <a:cubicBezTo>
                  <a:pt x="12757" y="21298"/>
                  <a:pt x="12319" y="21599"/>
                  <a:pt x="11779" y="21599"/>
                </a:cubicBezTo>
                <a:lnTo>
                  <a:pt x="9820" y="21599"/>
                </a:lnTo>
                <a:cubicBezTo>
                  <a:pt x="9280" y="21599"/>
                  <a:pt x="8842" y="21298"/>
                  <a:pt x="8842" y="20926"/>
                </a:cubicBezTo>
                <a:lnTo>
                  <a:pt x="7861" y="20926"/>
                </a:lnTo>
                <a:cubicBezTo>
                  <a:pt x="6781" y="20926"/>
                  <a:pt x="5905" y="20323"/>
                  <a:pt x="5905" y="19577"/>
                </a:cubicBezTo>
                <a:lnTo>
                  <a:pt x="5905" y="16275"/>
                </a:lnTo>
                <a:cubicBezTo>
                  <a:pt x="5288" y="16061"/>
                  <a:pt x="4925" y="15806"/>
                  <a:pt x="4925" y="15531"/>
                </a:cubicBezTo>
                <a:lnTo>
                  <a:pt x="4834" y="15531"/>
                </a:lnTo>
                <a:cubicBezTo>
                  <a:pt x="4507" y="14035"/>
                  <a:pt x="3479" y="12700"/>
                  <a:pt x="1974" y="11693"/>
                </a:cubicBezTo>
                <a:cubicBezTo>
                  <a:pt x="740" y="10488"/>
                  <a:pt x="0" y="9026"/>
                  <a:pt x="0" y="7438"/>
                </a:cubicBezTo>
                <a:cubicBezTo>
                  <a:pt x="0" y="3329"/>
                  <a:pt x="4834" y="0"/>
                  <a:pt x="10799" y="0"/>
                </a:cubicBezTo>
                <a:cubicBezTo>
                  <a:pt x="16765" y="0"/>
                  <a:pt x="21600" y="3329"/>
                  <a:pt x="21600" y="7438"/>
                </a:cubicBezTo>
                <a:cubicBezTo>
                  <a:pt x="21600" y="9026"/>
                  <a:pt x="20859" y="10488"/>
                  <a:pt x="19625" y="11693"/>
                </a:cubicBezTo>
                <a:cubicBezTo>
                  <a:pt x="19625" y="11693"/>
                  <a:pt x="19625" y="11693"/>
                  <a:pt x="19625" y="1169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îŝḷîḓé-AutoShape 9"/>
          <p:cNvSpPr/>
          <p:nvPr/>
        </p:nvSpPr>
        <p:spPr bwMode="auto">
          <a:xfrm>
            <a:off x="6844422" y="4278344"/>
            <a:ext cx="999438" cy="999434"/>
          </a:xfrm>
          <a:custGeom>
            <a:avLst/>
            <a:gdLst>
              <a:gd name="T0" fmla="*/ 825458 w 19679"/>
              <a:gd name="T1" fmla="*/ 906083 h 19679"/>
              <a:gd name="T2" fmla="*/ 825458 w 19679"/>
              <a:gd name="T3" fmla="*/ 906083 h 19679"/>
              <a:gd name="T4" fmla="*/ 825458 w 19679"/>
              <a:gd name="T5" fmla="*/ 906083 h 19679"/>
              <a:gd name="T6" fmla="*/ 825458 w 19679"/>
              <a:gd name="T7" fmla="*/ 90608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îŝḷîḓé-AutoShape 20"/>
          <p:cNvSpPr/>
          <p:nvPr/>
        </p:nvSpPr>
        <p:spPr bwMode="auto">
          <a:xfrm>
            <a:off x="7150020" y="4583460"/>
            <a:ext cx="388243" cy="389202"/>
          </a:xfrm>
          <a:custGeom>
            <a:avLst/>
            <a:gdLst>
              <a:gd name="T0" fmla="*/ 320675 w 21430"/>
              <a:gd name="T1" fmla="*/ 321469 h 21430"/>
              <a:gd name="T2" fmla="*/ 320675 w 21430"/>
              <a:gd name="T3" fmla="*/ 321469 h 21430"/>
              <a:gd name="T4" fmla="*/ 320675 w 21430"/>
              <a:gd name="T5" fmla="*/ 321469 h 21430"/>
              <a:gd name="T6" fmla="*/ 320675 w 21430"/>
              <a:gd name="T7" fmla="*/ 321469 h 214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30" h="21430">
                <a:moveTo>
                  <a:pt x="16377" y="4093"/>
                </a:moveTo>
                <a:cubicBezTo>
                  <a:pt x="15846" y="4093"/>
                  <a:pt x="15415" y="4522"/>
                  <a:pt x="15415" y="5054"/>
                </a:cubicBezTo>
                <a:cubicBezTo>
                  <a:pt x="15415" y="5583"/>
                  <a:pt x="15846" y="6014"/>
                  <a:pt x="16377" y="6014"/>
                </a:cubicBezTo>
                <a:cubicBezTo>
                  <a:pt x="16907" y="6014"/>
                  <a:pt x="17337" y="5583"/>
                  <a:pt x="17337" y="5054"/>
                </a:cubicBezTo>
                <a:cubicBezTo>
                  <a:pt x="17337" y="4522"/>
                  <a:pt x="16907" y="4093"/>
                  <a:pt x="16377" y="4093"/>
                </a:cubicBezTo>
                <a:cubicBezTo>
                  <a:pt x="16377" y="4093"/>
                  <a:pt x="16377" y="4093"/>
                  <a:pt x="16377" y="4093"/>
                </a:cubicBezTo>
                <a:close/>
                <a:moveTo>
                  <a:pt x="16377" y="6745"/>
                </a:moveTo>
                <a:cubicBezTo>
                  <a:pt x="15441" y="6745"/>
                  <a:pt x="14685" y="5988"/>
                  <a:pt x="14685" y="5054"/>
                </a:cubicBezTo>
                <a:cubicBezTo>
                  <a:pt x="14685" y="4120"/>
                  <a:pt x="15441" y="3362"/>
                  <a:pt x="16377" y="3362"/>
                </a:cubicBezTo>
                <a:cubicBezTo>
                  <a:pt x="17311" y="3362"/>
                  <a:pt x="18067" y="4120"/>
                  <a:pt x="18067" y="5054"/>
                </a:cubicBezTo>
                <a:cubicBezTo>
                  <a:pt x="18067" y="5988"/>
                  <a:pt x="17311" y="6745"/>
                  <a:pt x="16377" y="6745"/>
                </a:cubicBezTo>
                <a:cubicBezTo>
                  <a:pt x="16377" y="6745"/>
                  <a:pt x="16377" y="6745"/>
                  <a:pt x="16377" y="6745"/>
                </a:cubicBezTo>
                <a:close/>
                <a:moveTo>
                  <a:pt x="15333" y="1442"/>
                </a:moveTo>
                <a:cubicBezTo>
                  <a:pt x="12760" y="1442"/>
                  <a:pt x="10675" y="3525"/>
                  <a:pt x="10675" y="6098"/>
                </a:cubicBezTo>
                <a:cubicBezTo>
                  <a:pt x="10675" y="6795"/>
                  <a:pt x="10841" y="7451"/>
                  <a:pt x="11115" y="8046"/>
                </a:cubicBezTo>
                <a:lnTo>
                  <a:pt x="1710" y="17452"/>
                </a:lnTo>
                <a:cubicBezTo>
                  <a:pt x="1571" y="17590"/>
                  <a:pt x="1515" y="17705"/>
                  <a:pt x="1431" y="17957"/>
                </a:cubicBezTo>
                <a:cubicBezTo>
                  <a:pt x="1431" y="17957"/>
                  <a:pt x="1338" y="18447"/>
                  <a:pt x="1346" y="18943"/>
                </a:cubicBezTo>
                <a:lnTo>
                  <a:pt x="11129" y="9160"/>
                </a:lnTo>
                <a:cubicBezTo>
                  <a:pt x="11259" y="9030"/>
                  <a:pt x="11470" y="9030"/>
                  <a:pt x="11601" y="9160"/>
                </a:cubicBezTo>
                <a:cubicBezTo>
                  <a:pt x="11732" y="9290"/>
                  <a:pt x="11732" y="9502"/>
                  <a:pt x="11601" y="9632"/>
                </a:cubicBezTo>
                <a:lnTo>
                  <a:pt x="1565" y="19669"/>
                </a:lnTo>
                <a:cubicBezTo>
                  <a:pt x="1546" y="19688"/>
                  <a:pt x="1519" y="19683"/>
                  <a:pt x="1498" y="19697"/>
                </a:cubicBezTo>
                <a:cubicBezTo>
                  <a:pt x="1526" y="19748"/>
                  <a:pt x="1552" y="19801"/>
                  <a:pt x="1589" y="19840"/>
                </a:cubicBezTo>
                <a:cubicBezTo>
                  <a:pt x="2031" y="20281"/>
                  <a:pt x="3474" y="19998"/>
                  <a:pt x="3474" y="19998"/>
                </a:cubicBezTo>
                <a:cubicBezTo>
                  <a:pt x="3614" y="19859"/>
                  <a:pt x="3838" y="19859"/>
                  <a:pt x="3977" y="19719"/>
                </a:cubicBezTo>
                <a:lnTo>
                  <a:pt x="4947" y="18751"/>
                </a:lnTo>
                <a:lnTo>
                  <a:pt x="6019" y="18751"/>
                </a:lnTo>
                <a:lnTo>
                  <a:pt x="6019" y="17677"/>
                </a:lnTo>
                <a:lnTo>
                  <a:pt x="6952" y="16747"/>
                </a:lnTo>
                <a:lnTo>
                  <a:pt x="8023" y="16747"/>
                </a:lnTo>
                <a:lnTo>
                  <a:pt x="8023" y="15673"/>
                </a:lnTo>
                <a:lnTo>
                  <a:pt x="8956" y="14742"/>
                </a:lnTo>
                <a:lnTo>
                  <a:pt x="10028" y="14742"/>
                </a:lnTo>
                <a:lnTo>
                  <a:pt x="10028" y="13669"/>
                </a:lnTo>
                <a:lnTo>
                  <a:pt x="13384" y="10314"/>
                </a:lnTo>
                <a:cubicBezTo>
                  <a:pt x="13978" y="10590"/>
                  <a:pt x="14634" y="10753"/>
                  <a:pt x="15333" y="10753"/>
                </a:cubicBezTo>
                <a:cubicBezTo>
                  <a:pt x="17904" y="10753"/>
                  <a:pt x="19989" y="8669"/>
                  <a:pt x="19989" y="6098"/>
                </a:cubicBezTo>
                <a:cubicBezTo>
                  <a:pt x="19989" y="3525"/>
                  <a:pt x="17904" y="1442"/>
                  <a:pt x="15333" y="1442"/>
                </a:cubicBezTo>
                <a:cubicBezTo>
                  <a:pt x="15333" y="1442"/>
                  <a:pt x="15333" y="1442"/>
                  <a:pt x="15333" y="1442"/>
                </a:cubicBezTo>
                <a:close/>
                <a:moveTo>
                  <a:pt x="15373" y="12111"/>
                </a:moveTo>
                <a:cubicBezTo>
                  <a:pt x="14825" y="12111"/>
                  <a:pt x="14293" y="12032"/>
                  <a:pt x="13789" y="11893"/>
                </a:cubicBezTo>
                <a:lnTo>
                  <a:pt x="11357" y="14324"/>
                </a:lnTo>
                <a:lnTo>
                  <a:pt x="11365" y="14324"/>
                </a:lnTo>
                <a:lnTo>
                  <a:pt x="11365" y="16077"/>
                </a:lnTo>
                <a:lnTo>
                  <a:pt x="9611" y="16077"/>
                </a:lnTo>
                <a:lnTo>
                  <a:pt x="9611" y="16071"/>
                </a:lnTo>
                <a:lnTo>
                  <a:pt x="9353" y="16329"/>
                </a:lnTo>
                <a:lnTo>
                  <a:pt x="9360" y="16329"/>
                </a:lnTo>
                <a:lnTo>
                  <a:pt x="9360" y="18082"/>
                </a:lnTo>
                <a:lnTo>
                  <a:pt x="7607" y="18082"/>
                </a:lnTo>
                <a:lnTo>
                  <a:pt x="7607" y="18075"/>
                </a:lnTo>
                <a:lnTo>
                  <a:pt x="7348" y="18332"/>
                </a:lnTo>
                <a:lnTo>
                  <a:pt x="7356" y="18332"/>
                </a:lnTo>
                <a:lnTo>
                  <a:pt x="7356" y="20088"/>
                </a:lnTo>
                <a:lnTo>
                  <a:pt x="5603" y="20088"/>
                </a:lnTo>
                <a:lnTo>
                  <a:pt x="5603" y="20080"/>
                </a:lnTo>
                <a:lnTo>
                  <a:pt x="4507" y="21173"/>
                </a:lnTo>
                <a:cubicBezTo>
                  <a:pt x="4247" y="21435"/>
                  <a:pt x="3601" y="21397"/>
                  <a:pt x="3339" y="21397"/>
                </a:cubicBezTo>
                <a:cubicBezTo>
                  <a:pt x="3339" y="21397"/>
                  <a:pt x="1038" y="21600"/>
                  <a:pt x="434" y="20995"/>
                </a:cubicBezTo>
                <a:cubicBezTo>
                  <a:pt x="-170" y="20391"/>
                  <a:pt x="32" y="18090"/>
                  <a:pt x="32" y="18090"/>
                </a:cubicBezTo>
                <a:cubicBezTo>
                  <a:pt x="32" y="17718"/>
                  <a:pt x="-6" y="17183"/>
                  <a:pt x="256" y="16922"/>
                </a:cubicBezTo>
                <a:lnTo>
                  <a:pt x="9535" y="7642"/>
                </a:lnTo>
                <a:cubicBezTo>
                  <a:pt x="9399" y="7135"/>
                  <a:pt x="9318" y="6606"/>
                  <a:pt x="9318" y="6056"/>
                </a:cubicBezTo>
                <a:cubicBezTo>
                  <a:pt x="9318" y="2712"/>
                  <a:pt x="12029" y="0"/>
                  <a:pt x="15373" y="0"/>
                </a:cubicBezTo>
                <a:cubicBezTo>
                  <a:pt x="18719" y="0"/>
                  <a:pt x="21430" y="2712"/>
                  <a:pt x="21430" y="6056"/>
                </a:cubicBezTo>
                <a:cubicBezTo>
                  <a:pt x="21430" y="9400"/>
                  <a:pt x="18719" y="12111"/>
                  <a:pt x="15373" y="12111"/>
                </a:cubicBezTo>
                <a:cubicBezTo>
                  <a:pt x="15373" y="12111"/>
                  <a:pt x="15373" y="12111"/>
                  <a:pt x="15373" y="12111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lIns="51954" tIns="51954" rIns="51954" bIns="51954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îŝḷîḓé-AutoShape 11"/>
          <p:cNvSpPr/>
          <p:nvPr/>
        </p:nvSpPr>
        <p:spPr bwMode="auto">
          <a:xfrm>
            <a:off x="4403470" y="4293301"/>
            <a:ext cx="999438" cy="999434"/>
          </a:xfrm>
          <a:custGeom>
            <a:avLst/>
            <a:gdLst>
              <a:gd name="T0" fmla="*/ 825458 w 19679"/>
              <a:gd name="T1" fmla="*/ 906083 h 19679"/>
              <a:gd name="T2" fmla="*/ 825458 w 19679"/>
              <a:gd name="T3" fmla="*/ 906083 h 19679"/>
              <a:gd name="T4" fmla="*/ 825458 w 19679"/>
              <a:gd name="T5" fmla="*/ 906083 h 19679"/>
              <a:gd name="T6" fmla="*/ 825458 w 19679"/>
              <a:gd name="T7" fmla="*/ 90608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îŝḷîḓé-AutoShape 21"/>
          <p:cNvSpPr/>
          <p:nvPr/>
        </p:nvSpPr>
        <p:spPr bwMode="auto">
          <a:xfrm>
            <a:off x="4686004" y="4618598"/>
            <a:ext cx="434371" cy="348841"/>
          </a:xfrm>
          <a:custGeom>
            <a:avLst/>
            <a:gdLst>
              <a:gd name="T0" fmla="*/ 358758 w 21335"/>
              <a:gd name="T1" fmla="*/ 292570 h 21422"/>
              <a:gd name="T2" fmla="*/ 358758 w 21335"/>
              <a:gd name="T3" fmla="*/ 292570 h 21422"/>
              <a:gd name="T4" fmla="*/ 358758 w 21335"/>
              <a:gd name="T5" fmla="*/ 292570 h 21422"/>
              <a:gd name="T6" fmla="*/ 358758 w 21335"/>
              <a:gd name="T7" fmla="*/ 292570 h 2142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35" h="21422">
                <a:moveTo>
                  <a:pt x="19499" y="4188"/>
                </a:moveTo>
                <a:lnTo>
                  <a:pt x="17977" y="2290"/>
                </a:lnTo>
                <a:cubicBezTo>
                  <a:pt x="17713" y="1961"/>
                  <a:pt x="17284" y="1961"/>
                  <a:pt x="17018" y="2290"/>
                </a:cubicBezTo>
                <a:lnTo>
                  <a:pt x="8914" y="12399"/>
                </a:lnTo>
                <a:cubicBezTo>
                  <a:pt x="8384" y="13060"/>
                  <a:pt x="7524" y="13060"/>
                  <a:pt x="6996" y="12399"/>
                </a:cubicBezTo>
                <a:lnTo>
                  <a:pt x="4317" y="9058"/>
                </a:lnTo>
                <a:cubicBezTo>
                  <a:pt x="4051" y="8728"/>
                  <a:pt x="3622" y="8728"/>
                  <a:pt x="3358" y="9058"/>
                </a:cubicBezTo>
                <a:lnTo>
                  <a:pt x="1836" y="10956"/>
                </a:lnTo>
                <a:cubicBezTo>
                  <a:pt x="1572" y="11286"/>
                  <a:pt x="1572" y="11821"/>
                  <a:pt x="1836" y="12152"/>
                </a:cubicBezTo>
                <a:lnTo>
                  <a:pt x="7523" y="19246"/>
                </a:lnTo>
                <a:cubicBezTo>
                  <a:pt x="7788" y="19575"/>
                  <a:pt x="8218" y="19575"/>
                  <a:pt x="8482" y="19246"/>
                </a:cubicBezTo>
                <a:lnTo>
                  <a:pt x="10004" y="17348"/>
                </a:lnTo>
                <a:cubicBezTo>
                  <a:pt x="10076" y="17257"/>
                  <a:pt x="10125" y="17149"/>
                  <a:pt x="10158" y="17036"/>
                </a:cubicBezTo>
                <a:lnTo>
                  <a:pt x="19499" y="5385"/>
                </a:lnTo>
                <a:cubicBezTo>
                  <a:pt x="19763" y="5053"/>
                  <a:pt x="19763" y="4518"/>
                  <a:pt x="19499" y="4188"/>
                </a:cubicBezTo>
                <a:cubicBezTo>
                  <a:pt x="19499" y="4188"/>
                  <a:pt x="19499" y="4188"/>
                  <a:pt x="19499" y="4188"/>
                </a:cubicBezTo>
                <a:close/>
                <a:moveTo>
                  <a:pt x="20938" y="5983"/>
                </a:moveTo>
                <a:lnTo>
                  <a:pt x="8951" y="20934"/>
                </a:lnTo>
                <a:cubicBezTo>
                  <a:pt x="8675" y="21278"/>
                  <a:pt x="8314" y="21434"/>
                  <a:pt x="7955" y="21420"/>
                </a:cubicBezTo>
                <a:cubicBezTo>
                  <a:pt x="7597" y="21434"/>
                  <a:pt x="7233" y="21278"/>
                  <a:pt x="6958" y="20934"/>
                </a:cubicBezTo>
                <a:lnTo>
                  <a:pt x="397" y="12750"/>
                </a:lnTo>
                <a:cubicBezTo>
                  <a:pt x="-132" y="12090"/>
                  <a:pt x="-132" y="11019"/>
                  <a:pt x="397" y="10358"/>
                </a:cubicBezTo>
                <a:lnTo>
                  <a:pt x="2878" y="7263"/>
                </a:lnTo>
                <a:cubicBezTo>
                  <a:pt x="3408" y="6602"/>
                  <a:pt x="4267" y="6602"/>
                  <a:pt x="4797" y="7263"/>
                </a:cubicBezTo>
                <a:lnTo>
                  <a:pt x="7955" y="11203"/>
                </a:lnTo>
                <a:lnTo>
                  <a:pt x="16538" y="495"/>
                </a:lnTo>
                <a:cubicBezTo>
                  <a:pt x="17068" y="-165"/>
                  <a:pt x="17928" y="-165"/>
                  <a:pt x="18458" y="495"/>
                </a:cubicBezTo>
                <a:lnTo>
                  <a:pt x="20938" y="3590"/>
                </a:lnTo>
                <a:cubicBezTo>
                  <a:pt x="21467" y="4251"/>
                  <a:pt x="21467" y="5322"/>
                  <a:pt x="20938" y="5983"/>
                </a:cubicBezTo>
                <a:cubicBezTo>
                  <a:pt x="20938" y="5983"/>
                  <a:pt x="20938" y="5983"/>
                  <a:pt x="20938" y="598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lIns="51954" tIns="51954" rIns="51954" bIns="51954" anchor="ctr"/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48766" y="1920015"/>
            <a:ext cx="169467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8149206" y="2287452"/>
            <a:ext cx="2633657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64668" y="1928447"/>
            <a:ext cx="169467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359463" y="2295884"/>
            <a:ext cx="2799882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29" name="任意多边形: 形状 28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8148766" y="4305137"/>
            <a:ext cx="169467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8149206" y="4672574"/>
            <a:ext cx="2633657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464668" y="4313569"/>
            <a:ext cx="169467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359463" y="4681006"/>
            <a:ext cx="2799882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îṡlíďê"/>
          <p:cNvSpPr/>
          <p:nvPr/>
        </p:nvSpPr>
        <p:spPr>
          <a:xfrm>
            <a:off x="1445131" y="1794937"/>
            <a:ext cx="2116210" cy="2116209"/>
          </a:xfrm>
          <a:prstGeom prst="ellipse">
            <a:avLst/>
          </a:prstGeom>
          <a:solidFill>
            <a:srgbClr val="C00000"/>
          </a:solidFill>
          <a:ln w="19050">
            <a:noFill/>
            <a:prstDash val="solid"/>
            <a:round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ïṩľïḓê"/>
          <p:cNvSpPr/>
          <p:nvPr/>
        </p:nvSpPr>
        <p:spPr>
          <a:xfrm>
            <a:off x="5040852" y="1794937"/>
            <a:ext cx="2116210" cy="2116209"/>
          </a:xfrm>
          <a:prstGeom prst="ellipse">
            <a:avLst/>
          </a:prstGeom>
          <a:solidFill>
            <a:srgbClr val="C00000"/>
          </a:solidFill>
          <a:ln w="19050">
            <a:noFill/>
            <a:prstDash val="solid"/>
            <a:round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îŝļïḓê"/>
          <p:cNvSpPr/>
          <p:nvPr/>
        </p:nvSpPr>
        <p:spPr>
          <a:xfrm>
            <a:off x="8636571" y="1794937"/>
            <a:ext cx="2116210" cy="2116209"/>
          </a:xfrm>
          <a:prstGeom prst="ellipse">
            <a:avLst/>
          </a:prstGeom>
          <a:solidFill>
            <a:srgbClr val="C00000"/>
          </a:solidFill>
          <a:ln w="19050">
            <a:noFill/>
            <a:prstDash val="solid"/>
            <a:round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ïṧļídê"/>
          <p:cNvSpPr/>
          <p:nvPr/>
        </p:nvSpPr>
        <p:spPr>
          <a:xfrm>
            <a:off x="2065358" y="2417120"/>
            <a:ext cx="875755" cy="871843"/>
          </a:xfrm>
          <a:custGeom>
            <a:avLst/>
            <a:gdLst>
              <a:gd name="connsiteX0" fmla="*/ 145547 w 606409"/>
              <a:gd name="connsiteY0" fmla="*/ 199502 h 603701"/>
              <a:gd name="connsiteX1" fmla="*/ 131343 w 606409"/>
              <a:gd name="connsiteY1" fmla="*/ 227869 h 603701"/>
              <a:gd name="connsiteX2" fmla="*/ 112032 w 606409"/>
              <a:gd name="connsiteY2" fmla="*/ 242053 h 603701"/>
              <a:gd name="connsiteX3" fmla="*/ 82324 w 606409"/>
              <a:gd name="connsiteY3" fmla="*/ 245854 h 603701"/>
              <a:gd name="connsiteX4" fmla="*/ 104234 w 606409"/>
              <a:gd name="connsiteY4" fmla="*/ 266527 h 603701"/>
              <a:gd name="connsiteX5" fmla="*/ 111847 w 606409"/>
              <a:gd name="connsiteY5" fmla="*/ 288405 h 603701"/>
              <a:gd name="connsiteX6" fmla="*/ 106648 w 606409"/>
              <a:gd name="connsiteY6" fmla="*/ 319275 h 603701"/>
              <a:gd name="connsiteX7" fmla="*/ 135056 w 606409"/>
              <a:gd name="connsiteY7" fmla="*/ 305091 h 603701"/>
              <a:gd name="connsiteX8" fmla="*/ 158173 w 606409"/>
              <a:gd name="connsiteY8" fmla="*/ 305091 h 603701"/>
              <a:gd name="connsiteX9" fmla="*/ 186489 w 606409"/>
              <a:gd name="connsiteY9" fmla="*/ 319275 h 603701"/>
              <a:gd name="connsiteX10" fmla="*/ 180083 w 606409"/>
              <a:gd name="connsiteY10" fmla="*/ 289610 h 603701"/>
              <a:gd name="connsiteX11" fmla="*/ 187789 w 606409"/>
              <a:gd name="connsiteY11" fmla="*/ 267732 h 603701"/>
              <a:gd name="connsiteX12" fmla="*/ 210070 w 606409"/>
              <a:gd name="connsiteY12" fmla="*/ 247152 h 603701"/>
              <a:gd name="connsiteX13" fmla="*/ 179062 w 606409"/>
              <a:gd name="connsiteY13" fmla="*/ 243258 h 603701"/>
              <a:gd name="connsiteX14" fmla="*/ 159751 w 606409"/>
              <a:gd name="connsiteY14" fmla="*/ 227869 h 603701"/>
              <a:gd name="connsiteX15" fmla="*/ 145269 w 606409"/>
              <a:gd name="connsiteY15" fmla="*/ 118479 h 603701"/>
              <a:gd name="connsiteX16" fmla="*/ 168478 w 606409"/>
              <a:gd name="connsiteY16" fmla="*/ 132663 h 603701"/>
              <a:gd name="connsiteX17" fmla="*/ 199393 w 606409"/>
              <a:gd name="connsiteY17" fmla="*/ 194496 h 603701"/>
              <a:gd name="connsiteX18" fmla="*/ 268929 w 606409"/>
              <a:gd name="connsiteY18" fmla="*/ 204693 h 603701"/>
              <a:gd name="connsiteX19" fmla="*/ 289632 w 606409"/>
              <a:gd name="connsiteY19" fmla="*/ 221195 h 603701"/>
              <a:gd name="connsiteX20" fmla="*/ 283227 w 606409"/>
              <a:gd name="connsiteY20" fmla="*/ 246874 h 603701"/>
              <a:gd name="connsiteX21" fmla="*/ 231608 w 606409"/>
              <a:gd name="connsiteY21" fmla="*/ 294430 h 603701"/>
              <a:gd name="connsiteX22" fmla="*/ 243213 w 606409"/>
              <a:gd name="connsiteY22" fmla="*/ 361455 h 603701"/>
              <a:gd name="connsiteX23" fmla="*/ 232908 w 606409"/>
              <a:gd name="connsiteY23" fmla="*/ 385929 h 603701"/>
              <a:gd name="connsiteX24" fmla="*/ 205799 w 606409"/>
              <a:gd name="connsiteY24" fmla="*/ 388525 h 603701"/>
              <a:gd name="connsiteX25" fmla="*/ 178690 w 606409"/>
              <a:gd name="connsiteY25" fmla="*/ 374156 h 603701"/>
              <a:gd name="connsiteX26" fmla="*/ 167086 w 606409"/>
              <a:gd name="connsiteY26" fmla="*/ 416985 h 603701"/>
              <a:gd name="connsiteX27" fmla="*/ 163279 w 606409"/>
              <a:gd name="connsiteY27" fmla="*/ 422176 h 603701"/>
              <a:gd name="connsiteX28" fmla="*/ 163279 w 606409"/>
              <a:gd name="connsiteY28" fmla="*/ 458238 h 603701"/>
              <a:gd name="connsiteX29" fmla="*/ 167086 w 606409"/>
              <a:gd name="connsiteY29" fmla="*/ 464634 h 603701"/>
              <a:gd name="connsiteX30" fmla="*/ 167086 w 606409"/>
              <a:gd name="connsiteY30" fmla="*/ 553537 h 603701"/>
              <a:gd name="connsiteX31" fmla="*/ 143969 w 606409"/>
              <a:gd name="connsiteY31" fmla="*/ 592102 h 603701"/>
              <a:gd name="connsiteX32" fmla="*/ 109154 w 606409"/>
              <a:gd name="connsiteY32" fmla="*/ 599796 h 603701"/>
              <a:gd name="connsiteX33" fmla="*/ 100149 w 606409"/>
              <a:gd name="connsiteY33" fmla="*/ 565032 h 603701"/>
              <a:gd name="connsiteX34" fmla="*/ 123359 w 606409"/>
              <a:gd name="connsiteY34" fmla="*/ 526560 h 603701"/>
              <a:gd name="connsiteX35" fmla="*/ 123359 w 606409"/>
              <a:gd name="connsiteY35" fmla="*/ 490499 h 603701"/>
              <a:gd name="connsiteX36" fmla="*/ 119552 w 606409"/>
              <a:gd name="connsiteY36" fmla="*/ 484102 h 603701"/>
              <a:gd name="connsiteX37" fmla="*/ 119552 w 606409"/>
              <a:gd name="connsiteY37" fmla="*/ 395199 h 603701"/>
              <a:gd name="connsiteX38" fmla="*/ 123359 w 606409"/>
              <a:gd name="connsiteY38" fmla="*/ 390008 h 603701"/>
              <a:gd name="connsiteX39" fmla="*/ 127722 w 606409"/>
              <a:gd name="connsiteY39" fmla="*/ 365627 h 603701"/>
              <a:gd name="connsiteX40" fmla="*/ 83438 w 606409"/>
              <a:gd name="connsiteY40" fmla="*/ 388803 h 603701"/>
              <a:gd name="connsiteX41" fmla="*/ 56329 w 606409"/>
              <a:gd name="connsiteY41" fmla="*/ 386207 h 603701"/>
              <a:gd name="connsiteX42" fmla="*/ 46024 w 606409"/>
              <a:gd name="connsiteY42" fmla="*/ 361733 h 603701"/>
              <a:gd name="connsiteX43" fmla="*/ 57629 w 606409"/>
              <a:gd name="connsiteY43" fmla="*/ 294709 h 603701"/>
              <a:gd name="connsiteX44" fmla="*/ 7403 w 606409"/>
              <a:gd name="connsiteY44" fmla="*/ 247152 h 603701"/>
              <a:gd name="connsiteX45" fmla="*/ 997 w 606409"/>
              <a:gd name="connsiteY45" fmla="*/ 221380 h 603701"/>
              <a:gd name="connsiteX46" fmla="*/ 21608 w 606409"/>
              <a:gd name="connsiteY46" fmla="*/ 204693 h 603701"/>
              <a:gd name="connsiteX47" fmla="*/ 91236 w 606409"/>
              <a:gd name="connsiteY47" fmla="*/ 194496 h 603701"/>
              <a:gd name="connsiteX48" fmla="*/ 122152 w 606409"/>
              <a:gd name="connsiteY48" fmla="*/ 132663 h 603701"/>
              <a:gd name="connsiteX49" fmla="*/ 145269 w 606409"/>
              <a:gd name="connsiteY49" fmla="*/ 118479 h 603701"/>
              <a:gd name="connsiteX50" fmla="*/ 461303 w 606409"/>
              <a:gd name="connsiteY50" fmla="*/ 81116 h 603701"/>
              <a:gd name="connsiteX51" fmla="*/ 447097 w 606409"/>
              <a:gd name="connsiteY51" fmla="*/ 109390 h 603701"/>
              <a:gd name="connsiteX52" fmla="*/ 427783 w 606409"/>
              <a:gd name="connsiteY52" fmla="*/ 123667 h 603701"/>
              <a:gd name="connsiteX53" fmla="*/ 398070 w 606409"/>
              <a:gd name="connsiteY53" fmla="*/ 127467 h 603701"/>
              <a:gd name="connsiteX54" fmla="*/ 419983 w 606409"/>
              <a:gd name="connsiteY54" fmla="*/ 148140 h 603701"/>
              <a:gd name="connsiteX55" fmla="*/ 427690 w 606409"/>
              <a:gd name="connsiteY55" fmla="*/ 170018 h 603701"/>
              <a:gd name="connsiteX56" fmla="*/ 422490 w 606409"/>
              <a:gd name="connsiteY56" fmla="*/ 200889 h 603701"/>
              <a:gd name="connsiteX57" fmla="*/ 450811 w 606409"/>
              <a:gd name="connsiteY57" fmla="*/ 186705 h 603701"/>
              <a:gd name="connsiteX58" fmla="*/ 473931 w 606409"/>
              <a:gd name="connsiteY58" fmla="*/ 186705 h 603701"/>
              <a:gd name="connsiteX59" fmla="*/ 502344 w 606409"/>
              <a:gd name="connsiteY59" fmla="*/ 200889 h 603701"/>
              <a:gd name="connsiteX60" fmla="*/ 495845 w 606409"/>
              <a:gd name="connsiteY60" fmla="*/ 171224 h 603701"/>
              <a:gd name="connsiteX61" fmla="*/ 503552 w 606409"/>
              <a:gd name="connsiteY61" fmla="*/ 149346 h 603701"/>
              <a:gd name="connsiteX62" fmla="*/ 525465 w 606409"/>
              <a:gd name="connsiteY62" fmla="*/ 128673 h 603701"/>
              <a:gd name="connsiteX63" fmla="*/ 494545 w 606409"/>
              <a:gd name="connsiteY63" fmla="*/ 124872 h 603701"/>
              <a:gd name="connsiteX64" fmla="*/ 475231 w 606409"/>
              <a:gd name="connsiteY64" fmla="*/ 109390 h 603701"/>
              <a:gd name="connsiteX65" fmla="*/ 461117 w 606409"/>
              <a:gd name="connsiteY65" fmla="*/ 0 h 603701"/>
              <a:gd name="connsiteX66" fmla="*/ 484238 w 606409"/>
              <a:gd name="connsiteY66" fmla="*/ 14276 h 603701"/>
              <a:gd name="connsiteX67" fmla="*/ 515158 w 606409"/>
              <a:gd name="connsiteY67" fmla="*/ 76017 h 603701"/>
              <a:gd name="connsiteX68" fmla="*/ 584799 w 606409"/>
              <a:gd name="connsiteY68" fmla="*/ 86307 h 603701"/>
              <a:gd name="connsiteX69" fmla="*/ 605412 w 606409"/>
              <a:gd name="connsiteY69" fmla="*/ 102994 h 603701"/>
              <a:gd name="connsiteX70" fmla="*/ 599005 w 606409"/>
              <a:gd name="connsiteY70" fmla="*/ 128487 h 603701"/>
              <a:gd name="connsiteX71" fmla="*/ 547379 w 606409"/>
              <a:gd name="connsiteY71" fmla="*/ 176044 h 603701"/>
              <a:gd name="connsiteX72" fmla="*/ 558985 w 606409"/>
              <a:gd name="connsiteY72" fmla="*/ 243069 h 603701"/>
              <a:gd name="connsiteX73" fmla="*/ 548771 w 606409"/>
              <a:gd name="connsiteY73" fmla="*/ 267543 h 603701"/>
              <a:gd name="connsiteX74" fmla="*/ 521658 w 606409"/>
              <a:gd name="connsiteY74" fmla="*/ 270138 h 603701"/>
              <a:gd name="connsiteX75" fmla="*/ 494545 w 606409"/>
              <a:gd name="connsiteY75" fmla="*/ 255769 h 603701"/>
              <a:gd name="connsiteX76" fmla="*/ 482845 w 606409"/>
              <a:gd name="connsiteY76" fmla="*/ 298506 h 603701"/>
              <a:gd name="connsiteX77" fmla="*/ 479038 w 606409"/>
              <a:gd name="connsiteY77" fmla="*/ 303697 h 603701"/>
              <a:gd name="connsiteX78" fmla="*/ 479038 w 606409"/>
              <a:gd name="connsiteY78" fmla="*/ 339851 h 603701"/>
              <a:gd name="connsiteX79" fmla="*/ 482845 w 606409"/>
              <a:gd name="connsiteY79" fmla="*/ 346248 h 603701"/>
              <a:gd name="connsiteX80" fmla="*/ 482845 w 606409"/>
              <a:gd name="connsiteY80" fmla="*/ 435151 h 603701"/>
              <a:gd name="connsiteX81" fmla="*/ 459725 w 606409"/>
              <a:gd name="connsiteY81" fmla="*/ 473716 h 603701"/>
              <a:gd name="connsiteX82" fmla="*/ 424904 w 606409"/>
              <a:gd name="connsiteY82" fmla="*/ 481317 h 603701"/>
              <a:gd name="connsiteX83" fmla="*/ 415898 w 606409"/>
              <a:gd name="connsiteY83" fmla="*/ 446646 h 603701"/>
              <a:gd name="connsiteX84" fmla="*/ 439018 w 606409"/>
              <a:gd name="connsiteY84" fmla="*/ 408081 h 603701"/>
              <a:gd name="connsiteX85" fmla="*/ 439018 w 606409"/>
              <a:gd name="connsiteY85" fmla="*/ 371927 h 603701"/>
              <a:gd name="connsiteX86" fmla="*/ 435211 w 606409"/>
              <a:gd name="connsiteY86" fmla="*/ 365530 h 603701"/>
              <a:gd name="connsiteX87" fmla="*/ 435211 w 606409"/>
              <a:gd name="connsiteY87" fmla="*/ 276628 h 603701"/>
              <a:gd name="connsiteX88" fmla="*/ 439018 w 606409"/>
              <a:gd name="connsiteY88" fmla="*/ 271436 h 603701"/>
              <a:gd name="connsiteX89" fmla="*/ 443382 w 606409"/>
              <a:gd name="connsiteY89" fmla="*/ 247148 h 603701"/>
              <a:gd name="connsiteX90" fmla="*/ 399091 w 606409"/>
              <a:gd name="connsiteY90" fmla="*/ 270231 h 603701"/>
              <a:gd name="connsiteX91" fmla="*/ 371978 w 606409"/>
              <a:gd name="connsiteY91" fmla="*/ 267635 h 603701"/>
              <a:gd name="connsiteX92" fmla="*/ 361671 w 606409"/>
              <a:gd name="connsiteY92" fmla="*/ 243162 h 603701"/>
              <a:gd name="connsiteX93" fmla="*/ 373278 w 606409"/>
              <a:gd name="connsiteY93" fmla="*/ 176137 h 603701"/>
              <a:gd name="connsiteX94" fmla="*/ 323044 w 606409"/>
              <a:gd name="connsiteY94" fmla="*/ 128580 h 603701"/>
              <a:gd name="connsiteX95" fmla="*/ 316637 w 606409"/>
              <a:gd name="connsiteY95" fmla="*/ 102901 h 603701"/>
              <a:gd name="connsiteX96" fmla="*/ 337251 w 606409"/>
              <a:gd name="connsiteY96" fmla="*/ 86214 h 603701"/>
              <a:gd name="connsiteX97" fmla="*/ 406984 w 606409"/>
              <a:gd name="connsiteY97" fmla="*/ 76017 h 603701"/>
              <a:gd name="connsiteX98" fmla="*/ 437904 w 606409"/>
              <a:gd name="connsiteY98" fmla="*/ 14276 h 603701"/>
              <a:gd name="connsiteX99" fmla="*/ 461117 w 606409"/>
              <a:gd name="connsiteY99" fmla="*/ 0 h 60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06409" h="603701">
                <a:moveTo>
                  <a:pt x="145547" y="199502"/>
                </a:moveTo>
                <a:lnTo>
                  <a:pt x="131343" y="227869"/>
                </a:lnTo>
                <a:cubicBezTo>
                  <a:pt x="127444" y="235656"/>
                  <a:pt x="121038" y="240848"/>
                  <a:pt x="112032" y="242053"/>
                </a:cubicBezTo>
                <a:lnTo>
                  <a:pt x="82324" y="245854"/>
                </a:lnTo>
                <a:lnTo>
                  <a:pt x="104234" y="266527"/>
                </a:lnTo>
                <a:cubicBezTo>
                  <a:pt x="110640" y="272923"/>
                  <a:pt x="113146" y="280710"/>
                  <a:pt x="111847" y="288405"/>
                </a:cubicBezTo>
                <a:lnTo>
                  <a:pt x="106648" y="319275"/>
                </a:lnTo>
                <a:lnTo>
                  <a:pt x="135056" y="305091"/>
                </a:lnTo>
                <a:cubicBezTo>
                  <a:pt x="142669" y="301291"/>
                  <a:pt x="150467" y="301291"/>
                  <a:pt x="158173" y="305091"/>
                </a:cubicBezTo>
                <a:lnTo>
                  <a:pt x="186489" y="319275"/>
                </a:lnTo>
                <a:lnTo>
                  <a:pt x="180083" y="289610"/>
                </a:lnTo>
                <a:cubicBezTo>
                  <a:pt x="178690" y="282008"/>
                  <a:pt x="181290" y="272923"/>
                  <a:pt x="187789" y="267732"/>
                </a:cubicBezTo>
                <a:lnTo>
                  <a:pt x="210070" y="247152"/>
                </a:lnTo>
                <a:lnTo>
                  <a:pt x="179062" y="243258"/>
                </a:lnTo>
                <a:cubicBezTo>
                  <a:pt x="171449" y="240662"/>
                  <a:pt x="163651" y="235471"/>
                  <a:pt x="159751" y="227869"/>
                </a:cubicBezTo>
                <a:close/>
                <a:moveTo>
                  <a:pt x="145269" y="118479"/>
                </a:moveTo>
                <a:cubicBezTo>
                  <a:pt x="155574" y="118479"/>
                  <a:pt x="163279" y="123670"/>
                  <a:pt x="168478" y="132663"/>
                </a:cubicBezTo>
                <a:lnTo>
                  <a:pt x="199393" y="194496"/>
                </a:lnTo>
                <a:lnTo>
                  <a:pt x="268929" y="204693"/>
                </a:lnTo>
                <a:cubicBezTo>
                  <a:pt x="278028" y="205991"/>
                  <a:pt x="287033" y="212388"/>
                  <a:pt x="289632" y="221195"/>
                </a:cubicBezTo>
                <a:cubicBezTo>
                  <a:pt x="292232" y="230187"/>
                  <a:pt x="289632" y="240477"/>
                  <a:pt x="283227" y="246874"/>
                </a:cubicBezTo>
                <a:lnTo>
                  <a:pt x="231608" y="294430"/>
                </a:lnTo>
                <a:lnTo>
                  <a:pt x="243213" y="361455"/>
                </a:lnTo>
                <a:cubicBezTo>
                  <a:pt x="244606" y="370447"/>
                  <a:pt x="240707" y="380738"/>
                  <a:pt x="232908" y="385929"/>
                </a:cubicBezTo>
                <a:cubicBezTo>
                  <a:pt x="225110" y="391120"/>
                  <a:pt x="214897" y="392326"/>
                  <a:pt x="205799" y="388525"/>
                </a:cubicBezTo>
                <a:lnTo>
                  <a:pt x="178690" y="374156"/>
                </a:lnTo>
                <a:cubicBezTo>
                  <a:pt x="178319" y="389359"/>
                  <a:pt x="174513" y="404562"/>
                  <a:pt x="167086" y="416985"/>
                </a:cubicBezTo>
                <a:lnTo>
                  <a:pt x="163279" y="422176"/>
                </a:lnTo>
                <a:cubicBezTo>
                  <a:pt x="156780" y="432559"/>
                  <a:pt x="156780" y="449246"/>
                  <a:pt x="163279" y="458238"/>
                </a:cubicBezTo>
                <a:lnTo>
                  <a:pt x="167086" y="464634"/>
                </a:lnTo>
                <a:cubicBezTo>
                  <a:pt x="182590" y="490499"/>
                  <a:pt x="182590" y="527858"/>
                  <a:pt x="167086" y="553537"/>
                </a:cubicBezTo>
                <a:lnTo>
                  <a:pt x="143969" y="592102"/>
                </a:lnTo>
                <a:cubicBezTo>
                  <a:pt x="129950" y="610179"/>
                  <a:pt x="112961" y="602392"/>
                  <a:pt x="109154" y="599796"/>
                </a:cubicBezTo>
                <a:cubicBezTo>
                  <a:pt x="97550" y="592102"/>
                  <a:pt x="93650" y="576620"/>
                  <a:pt x="100149" y="565032"/>
                </a:cubicBezTo>
                <a:lnTo>
                  <a:pt x="123359" y="526560"/>
                </a:lnTo>
                <a:cubicBezTo>
                  <a:pt x="129857" y="516178"/>
                  <a:pt x="129857" y="499491"/>
                  <a:pt x="123359" y="490499"/>
                </a:cubicBezTo>
                <a:lnTo>
                  <a:pt x="119552" y="484102"/>
                </a:lnTo>
                <a:cubicBezTo>
                  <a:pt x="104048" y="458238"/>
                  <a:pt x="104048" y="420878"/>
                  <a:pt x="119552" y="395199"/>
                </a:cubicBezTo>
                <a:lnTo>
                  <a:pt x="123359" y="390008"/>
                </a:lnTo>
                <a:cubicBezTo>
                  <a:pt x="127444" y="383333"/>
                  <a:pt x="128929" y="373970"/>
                  <a:pt x="127722" y="365627"/>
                </a:cubicBezTo>
                <a:lnTo>
                  <a:pt x="83438" y="388803"/>
                </a:lnTo>
                <a:cubicBezTo>
                  <a:pt x="69791" y="394180"/>
                  <a:pt x="61528" y="390008"/>
                  <a:pt x="56329" y="386207"/>
                </a:cubicBezTo>
                <a:cubicBezTo>
                  <a:pt x="48624" y="381016"/>
                  <a:pt x="44817" y="370726"/>
                  <a:pt x="46024" y="361733"/>
                </a:cubicBezTo>
                <a:lnTo>
                  <a:pt x="57629" y="294709"/>
                </a:lnTo>
                <a:lnTo>
                  <a:pt x="7403" y="247152"/>
                </a:lnTo>
                <a:cubicBezTo>
                  <a:pt x="997" y="240662"/>
                  <a:pt x="-1602" y="230465"/>
                  <a:pt x="997" y="221380"/>
                </a:cubicBezTo>
                <a:cubicBezTo>
                  <a:pt x="3597" y="212388"/>
                  <a:pt x="11395" y="205991"/>
                  <a:pt x="21608" y="204693"/>
                </a:cubicBezTo>
                <a:lnTo>
                  <a:pt x="91236" y="194496"/>
                </a:lnTo>
                <a:lnTo>
                  <a:pt x="122152" y="132663"/>
                </a:lnTo>
                <a:cubicBezTo>
                  <a:pt x="125958" y="123670"/>
                  <a:pt x="135056" y="118479"/>
                  <a:pt x="145269" y="118479"/>
                </a:cubicBezTo>
                <a:close/>
                <a:moveTo>
                  <a:pt x="461303" y="81116"/>
                </a:moveTo>
                <a:lnTo>
                  <a:pt x="447097" y="109390"/>
                </a:lnTo>
                <a:cubicBezTo>
                  <a:pt x="443289" y="117177"/>
                  <a:pt x="436790" y="122369"/>
                  <a:pt x="427783" y="123667"/>
                </a:cubicBezTo>
                <a:lnTo>
                  <a:pt x="398070" y="127467"/>
                </a:lnTo>
                <a:lnTo>
                  <a:pt x="419983" y="148140"/>
                </a:lnTo>
                <a:cubicBezTo>
                  <a:pt x="426390" y="154537"/>
                  <a:pt x="428897" y="162324"/>
                  <a:pt x="427690" y="170018"/>
                </a:cubicBezTo>
                <a:lnTo>
                  <a:pt x="422490" y="200889"/>
                </a:lnTo>
                <a:lnTo>
                  <a:pt x="450811" y="186705"/>
                </a:lnTo>
                <a:cubicBezTo>
                  <a:pt x="458518" y="182812"/>
                  <a:pt x="466317" y="182812"/>
                  <a:pt x="473931" y="186705"/>
                </a:cubicBezTo>
                <a:lnTo>
                  <a:pt x="502344" y="200889"/>
                </a:lnTo>
                <a:lnTo>
                  <a:pt x="495845" y="171224"/>
                </a:lnTo>
                <a:cubicBezTo>
                  <a:pt x="494545" y="163529"/>
                  <a:pt x="497145" y="154537"/>
                  <a:pt x="503552" y="149346"/>
                </a:cubicBezTo>
                <a:lnTo>
                  <a:pt x="525465" y="128673"/>
                </a:lnTo>
                <a:lnTo>
                  <a:pt x="494545" y="124872"/>
                </a:lnTo>
                <a:cubicBezTo>
                  <a:pt x="486838" y="122276"/>
                  <a:pt x="479038" y="117085"/>
                  <a:pt x="475231" y="109390"/>
                </a:cubicBezTo>
                <a:close/>
                <a:moveTo>
                  <a:pt x="461117" y="0"/>
                </a:moveTo>
                <a:cubicBezTo>
                  <a:pt x="471331" y="0"/>
                  <a:pt x="479038" y="5191"/>
                  <a:pt x="484238" y="14276"/>
                </a:cubicBezTo>
                <a:lnTo>
                  <a:pt x="515158" y="76017"/>
                </a:lnTo>
                <a:lnTo>
                  <a:pt x="584799" y="86307"/>
                </a:lnTo>
                <a:cubicBezTo>
                  <a:pt x="593805" y="87512"/>
                  <a:pt x="602812" y="94001"/>
                  <a:pt x="605412" y="102994"/>
                </a:cubicBezTo>
                <a:cubicBezTo>
                  <a:pt x="608012" y="111986"/>
                  <a:pt x="605412" y="122276"/>
                  <a:pt x="599005" y="128487"/>
                </a:cubicBezTo>
                <a:lnTo>
                  <a:pt x="547379" y="176044"/>
                </a:lnTo>
                <a:lnTo>
                  <a:pt x="558985" y="243069"/>
                </a:lnTo>
                <a:cubicBezTo>
                  <a:pt x="560378" y="252061"/>
                  <a:pt x="556571" y="262351"/>
                  <a:pt x="548771" y="267543"/>
                </a:cubicBezTo>
                <a:cubicBezTo>
                  <a:pt x="540972" y="272734"/>
                  <a:pt x="530665" y="273939"/>
                  <a:pt x="521658" y="270138"/>
                </a:cubicBezTo>
                <a:lnTo>
                  <a:pt x="494545" y="255769"/>
                </a:lnTo>
                <a:cubicBezTo>
                  <a:pt x="494173" y="270973"/>
                  <a:pt x="490274" y="286176"/>
                  <a:pt x="482845" y="298506"/>
                </a:cubicBezTo>
                <a:lnTo>
                  <a:pt x="479038" y="303697"/>
                </a:lnTo>
                <a:cubicBezTo>
                  <a:pt x="472631" y="314080"/>
                  <a:pt x="472631" y="330767"/>
                  <a:pt x="479038" y="339851"/>
                </a:cubicBezTo>
                <a:lnTo>
                  <a:pt x="482845" y="346248"/>
                </a:lnTo>
                <a:cubicBezTo>
                  <a:pt x="498352" y="372112"/>
                  <a:pt x="498352" y="409379"/>
                  <a:pt x="482845" y="435151"/>
                </a:cubicBezTo>
                <a:lnTo>
                  <a:pt x="459725" y="473716"/>
                </a:lnTo>
                <a:cubicBezTo>
                  <a:pt x="445704" y="491700"/>
                  <a:pt x="428804" y="483913"/>
                  <a:pt x="424904" y="481317"/>
                </a:cubicBezTo>
                <a:cubicBezTo>
                  <a:pt x="413298" y="473716"/>
                  <a:pt x="409491" y="458234"/>
                  <a:pt x="415898" y="446646"/>
                </a:cubicBezTo>
                <a:lnTo>
                  <a:pt x="439018" y="408081"/>
                </a:lnTo>
                <a:cubicBezTo>
                  <a:pt x="445518" y="397699"/>
                  <a:pt x="445518" y="381012"/>
                  <a:pt x="439018" y="371927"/>
                </a:cubicBezTo>
                <a:lnTo>
                  <a:pt x="435211" y="365530"/>
                </a:lnTo>
                <a:cubicBezTo>
                  <a:pt x="419705" y="339666"/>
                  <a:pt x="419705" y="302399"/>
                  <a:pt x="435211" y="276628"/>
                </a:cubicBezTo>
                <a:lnTo>
                  <a:pt x="439018" y="271436"/>
                </a:lnTo>
                <a:cubicBezTo>
                  <a:pt x="443104" y="264762"/>
                  <a:pt x="444589" y="255398"/>
                  <a:pt x="443382" y="247148"/>
                </a:cubicBezTo>
                <a:lnTo>
                  <a:pt x="399091" y="270231"/>
                </a:lnTo>
                <a:cubicBezTo>
                  <a:pt x="385442" y="275701"/>
                  <a:pt x="377178" y="271436"/>
                  <a:pt x="371978" y="267635"/>
                </a:cubicBezTo>
                <a:cubicBezTo>
                  <a:pt x="364271" y="262444"/>
                  <a:pt x="360464" y="252154"/>
                  <a:pt x="361671" y="243162"/>
                </a:cubicBezTo>
                <a:lnTo>
                  <a:pt x="373278" y="176137"/>
                </a:lnTo>
                <a:lnTo>
                  <a:pt x="323044" y="128580"/>
                </a:lnTo>
                <a:cubicBezTo>
                  <a:pt x="316637" y="122183"/>
                  <a:pt x="314037" y="111893"/>
                  <a:pt x="316637" y="102901"/>
                </a:cubicBezTo>
                <a:cubicBezTo>
                  <a:pt x="319237" y="93816"/>
                  <a:pt x="327037" y="87420"/>
                  <a:pt x="337251" y="86214"/>
                </a:cubicBezTo>
                <a:lnTo>
                  <a:pt x="406984" y="76017"/>
                </a:lnTo>
                <a:lnTo>
                  <a:pt x="437904" y="14276"/>
                </a:lnTo>
                <a:cubicBezTo>
                  <a:pt x="441804" y="5191"/>
                  <a:pt x="450811" y="0"/>
                  <a:pt x="461117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išľïḓé"/>
          <p:cNvSpPr/>
          <p:nvPr/>
        </p:nvSpPr>
        <p:spPr>
          <a:xfrm>
            <a:off x="5661077" y="2427061"/>
            <a:ext cx="875758" cy="851963"/>
          </a:xfrm>
          <a:custGeom>
            <a:avLst/>
            <a:gdLst>
              <a:gd name="connsiteX0" fmla="*/ 52732 w 608433"/>
              <a:gd name="connsiteY0" fmla="*/ 395072 h 591903"/>
              <a:gd name="connsiteX1" fmla="*/ 64408 w 608433"/>
              <a:gd name="connsiteY1" fmla="*/ 395072 h 591903"/>
              <a:gd name="connsiteX2" fmla="*/ 197139 w 608433"/>
              <a:gd name="connsiteY2" fmla="*/ 527622 h 591903"/>
              <a:gd name="connsiteX3" fmla="*/ 197139 w 608433"/>
              <a:gd name="connsiteY3" fmla="*/ 539128 h 591903"/>
              <a:gd name="connsiteX4" fmla="*/ 150130 w 608433"/>
              <a:gd name="connsiteY4" fmla="*/ 586073 h 591903"/>
              <a:gd name="connsiteX5" fmla="*/ 136151 w 608433"/>
              <a:gd name="connsiteY5" fmla="*/ 591903 h 591903"/>
              <a:gd name="connsiteX6" fmla="*/ 122017 w 608433"/>
              <a:gd name="connsiteY6" fmla="*/ 586073 h 591903"/>
              <a:gd name="connsiteX7" fmla="*/ 5877 w 608433"/>
              <a:gd name="connsiteY7" fmla="*/ 470092 h 591903"/>
              <a:gd name="connsiteX8" fmla="*/ 5877 w 608433"/>
              <a:gd name="connsiteY8" fmla="*/ 442017 h 591903"/>
              <a:gd name="connsiteX9" fmla="*/ 267800 w 608433"/>
              <a:gd name="connsiteY9" fmla="*/ 180270 h 591903"/>
              <a:gd name="connsiteX10" fmla="*/ 279477 w 608433"/>
              <a:gd name="connsiteY10" fmla="*/ 180270 h 591903"/>
              <a:gd name="connsiteX11" fmla="*/ 412070 w 608433"/>
              <a:gd name="connsiteY11" fmla="*/ 312813 h 591903"/>
              <a:gd name="connsiteX12" fmla="*/ 412070 w 608433"/>
              <a:gd name="connsiteY12" fmla="*/ 324319 h 591903"/>
              <a:gd name="connsiteX13" fmla="*/ 232616 w 608433"/>
              <a:gd name="connsiteY13" fmla="*/ 503651 h 591903"/>
              <a:gd name="connsiteX14" fmla="*/ 220939 w 608433"/>
              <a:gd name="connsiteY14" fmla="*/ 503651 h 591903"/>
              <a:gd name="connsiteX15" fmla="*/ 88346 w 608433"/>
              <a:gd name="connsiteY15" fmla="*/ 371108 h 591903"/>
              <a:gd name="connsiteX16" fmla="*/ 88346 w 608433"/>
              <a:gd name="connsiteY16" fmla="*/ 359602 h 591903"/>
              <a:gd name="connsiteX17" fmla="*/ 559449 w 608433"/>
              <a:gd name="connsiteY17" fmla="*/ 168157 h 591903"/>
              <a:gd name="connsiteX18" fmla="*/ 567585 w 608433"/>
              <a:gd name="connsiteY18" fmla="*/ 173979 h 591903"/>
              <a:gd name="connsiteX19" fmla="*/ 577257 w 608433"/>
              <a:gd name="connsiteY19" fmla="*/ 170455 h 591903"/>
              <a:gd name="connsiteX20" fmla="*/ 573726 w 608433"/>
              <a:gd name="connsiteY20" fmla="*/ 180260 h 591903"/>
              <a:gd name="connsiteX21" fmla="*/ 579713 w 608433"/>
              <a:gd name="connsiteY21" fmla="*/ 188227 h 591903"/>
              <a:gd name="connsiteX22" fmla="*/ 569427 w 608433"/>
              <a:gd name="connsiteY22" fmla="*/ 188380 h 591903"/>
              <a:gd name="connsiteX23" fmla="*/ 563287 w 608433"/>
              <a:gd name="connsiteY23" fmla="*/ 196807 h 591903"/>
              <a:gd name="connsiteX24" fmla="*/ 560524 w 608433"/>
              <a:gd name="connsiteY24" fmla="*/ 187155 h 591903"/>
              <a:gd name="connsiteX25" fmla="*/ 550852 w 608433"/>
              <a:gd name="connsiteY25" fmla="*/ 184397 h 591903"/>
              <a:gd name="connsiteX26" fmla="*/ 559295 w 608433"/>
              <a:gd name="connsiteY26" fmla="*/ 178269 h 591903"/>
              <a:gd name="connsiteX27" fmla="*/ 532235 w 608433"/>
              <a:gd name="connsiteY27" fmla="*/ 112905 h 591903"/>
              <a:gd name="connsiteX28" fmla="*/ 540241 w 608433"/>
              <a:gd name="connsiteY28" fmla="*/ 118741 h 591903"/>
              <a:gd name="connsiteX29" fmla="*/ 550095 w 608433"/>
              <a:gd name="connsiteY29" fmla="*/ 115209 h 591903"/>
              <a:gd name="connsiteX30" fmla="*/ 546553 w 608433"/>
              <a:gd name="connsiteY30" fmla="*/ 125038 h 591903"/>
              <a:gd name="connsiteX31" fmla="*/ 552404 w 608433"/>
              <a:gd name="connsiteY31" fmla="*/ 133024 h 591903"/>
              <a:gd name="connsiteX32" fmla="*/ 542242 w 608433"/>
              <a:gd name="connsiteY32" fmla="*/ 133178 h 591903"/>
              <a:gd name="connsiteX33" fmla="*/ 536084 w 608433"/>
              <a:gd name="connsiteY33" fmla="*/ 141625 h 591903"/>
              <a:gd name="connsiteX34" fmla="*/ 533313 w 608433"/>
              <a:gd name="connsiteY34" fmla="*/ 131949 h 591903"/>
              <a:gd name="connsiteX35" fmla="*/ 523613 w 608433"/>
              <a:gd name="connsiteY35" fmla="*/ 129185 h 591903"/>
              <a:gd name="connsiteX36" fmla="*/ 532081 w 608433"/>
              <a:gd name="connsiteY36" fmla="*/ 123041 h 591903"/>
              <a:gd name="connsiteX37" fmla="*/ 363101 w 608433"/>
              <a:gd name="connsiteY37" fmla="*/ 90984 h 591903"/>
              <a:gd name="connsiteX38" fmla="*/ 375390 w 608433"/>
              <a:gd name="connsiteY38" fmla="*/ 93266 h 591903"/>
              <a:gd name="connsiteX39" fmla="*/ 499354 w 608433"/>
              <a:gd name="connsiteY39" fmla="*/ 217058 h 591903"/>
              <a:gd name="connsiteX40" fmla="*/ 495975 w 608433"/>
              <a:gd name="connsiteY40" fmla="*/ 240681 h 591903"/>
              <a:gd name="connsiteX41" fmla="*/ 447741 w 608433"/>
              <a:gd name="connsiteY41" fmla="*/ 288849 h 591903"/>
              <a:gd name="connsiteX42" fmla="*/ 436067 w 608433"/>
              <a:gd name="connsiteY42" fmla="*/ 288849 h 591903"/>
              <a:gd name="connsiteX43" fmla="*/ 303500 w 608433"/>
              <a:gd name="connsiteY43" fmla="*/ 156312 h 591903"/>
              <a:gd name="connsiteX44" fmla="*/ 303500 w 608433"/>
              <a:gd name="connsiteY44" fmla="*/ 144808 h 591903"/>
              <a:gd name="connsiteX45" fmla="*/ 351734 w 608433"/>
              <a:gd name="connsiteY45" fmla="*/ 96640 h 591903"/>
              <a:gd name="connsiteX46" fmla="*/ 363101 w 608433"/>
              <a:gd name="connsiteY46" fmla="*/ 90984 h 591903"/>
              <a:gd name="connsiteX47" fmla="*/ 588314 w 608433"/>
              <a:gd name="connsiteY47" fmla="*/ 69648 h 591903"/>
              <a:gd name="connsiteX48" fmla="*/ 596300 w 608433"/>
              <a:gd name="connsiteY48" fmla="*/ 75635 h 591903"/>
              <a:gd name="connsiteX49" fmla="*/ 605976 w 608433"/>
              <a:gd name="connsiteY49" fmla="*/ 72104 h 591903"/>
              <a:gd name="connsiteX50" fmla="*/ 602597 w 608433"/>
              <a:gd name="connsiteY50" fmla="*/ 81776 h 591903"/>
              <a:gd name="connsiteX51" fmla="*/ 608433 w 608433"/>
              <a:gd name="connsiteY51" fmla="*/ 89912 h 591903"/>
              <a:gd name="connsiteX52" fmla="*/ 598297 w 608433"/>
              <a:gd name="connsiteY52" fmla="*/ 90066 h 591903"/>
              <a:gd name="connsiteX53" fmla="*/ 592153 w 608433"/>
              <a:gd name="connsiteY53" fmla="*/ 98509 h 591903"/>
              <a:gd name="connsiteX54" fmla="*/ 589389 w 608433"/>
              <a:gd name="connsiteY54" fmla="*/ 88837 h 591903"/>
              <a:gd name="connsiteX55" fmla="*/ 579713 w 608433"/>
              <a:gd name="connsiteY55" fmla="*/ 86074 h 591903"/>
              <a:gd name="connsiteX56" fmla="*/ 588160 w 608433"/>
              <a:gd name="connsiteY56" fmla="*/ 79934 h 591903"/>
              <a:gd name="connsiteX57" fmla="*/ 436241 w 608433"/>
              <a:gd name="connsiteY57" fmla="*/ 63509 h 591903"/>
              <a:gd name="connsiteX58" fmla="*/ 444377 w 608433"/>
              <a:gd name="connsiteY58" fmla="*/ 69345 h 591903"/>
              <a:gd name="connsiteX59" fmla="*/ 454049 w 608433"/>
              <a:gd name="connsiteY59" fmla="*/ 65813 h 591903"/>
              <a:gd name="connsiteX60" fmla="*/ 450518 w 608433"/>
              <a:gd name="connsiteY60" fmla="*/ 75642 h 591903"/>
              <a:gd name="connsiteX61" fmla="*/ 456505 w 608433"/>
              <a:gd name="connsiteY61" fmla="*/ 83628 h 591903"/>
              <a:gd name="connsiteX62" fmla="*/ 446219 w 608433"/>
              <a:gd name="connsiteY62" fmla="*/ 83782 h 591903"/>
              <a:gd name="connsiteX63" fmla="*/ 440079 w 608433"/>
              <a:gd name="connsiteY63" fmla="*/ 92229 h 591903"/>
              <a:gd name="connsiteX64" fmla="*/ 437316 w 608433"/>
              <a:gd name="connsiteY64" fmla="*/ 82553 h 591903"/>
              <a:gd name="connsiteX65" fmla="*/ 427644 w 608433"/>
              <a:gd name="connsiteY65" fmla="*/ 79789 h 591903"/>
              <a:gd name="connsiteX66" fmla="*/ 436087 w 608433"/>
              <a:gd name="connsiteY66" fmla="*/ 73645 h 591903"/>
              <a:gd name="connsiteX67" fmla="*/ 523016 w 608433"/>
              <a:gd name="connsiteY67" fmla="*/ 57086 h 591903"/>
              <a:gd name="connsiteX68" fmla="*/ 535616 w 608433"/>
              <a:gd name="connsiteY68" fmla="*/ 82239 h 591903"/>
              <a:gd name="connsiteX69" fmla="*/ 485215 w 608433"/>
              <a:gd name="connsiteY69" fmla="*/ 155244 h 591903"/>
              <a:gd name="connsiteX70" fmla="*/ 456788 w 608433"/>
              <a:gd name="connsiteY70" fmla="*/ 126870 h 591903"/>
              <a:gd name="connsiteX71" fmla="*/ 497816 w 608433"/>
              <a:gd name="connsiteY71" fmla="*/ 69663 h 591903"/>
              <a:gd name="connsiteX72" fmla="*/ 523016 w 608433"/>
              <a:gd name="connsiteY72" fmla="*/ 57086 h 591903"/>
              <a:gd name="connsiteX73" fmla="*/ 481390 w 608433"/>
              <a:gd name="connsiteY73" fmla="*/ 1341 h 591903"/>
              <a:gd name="connsiteX74" fmla="*/ 493979 w 608433"/>
              <a:gd name="connsiteY74" fmla="*/ 10555 h 591903"/>
              <a:gd name="connsiteX75" fmla="*/ 509332 w 608433"/>
              <a:gd name="connsiteY75" fmla="*/ 5027 h 591903"/>
              <a:gd name="connsiteX76" fmla="*/ 503805 w 608433"/>
              <a:gd name="connsiteY76" fmla="*/ 20384 h 591903"/>
              <a:gd name="connsiteX77" fmla="*/ 513170 w 608433"/>
              <a:gd name="connsiteY77" fmla="*/ 33130 h 591903"/>
              <a:gd name="connsiteX78" fmla="*/ 497050 w 608433"/>
              <a:gd name="connsiteY78" fmla="*/ 33283 h 591903"/>
              <a:gd name="connsiteX79" fmla="*/ 487377 w 608433"/>
              <a:gd name="connsiteY79" fmla="*/ 46644 h 591903"/>
              <a:gd name="connsiteX80" fmla="*/ 483079 w 608433"/>
              <a:gd name="connsiteY80" fmla="*/ 31441 h 591903"/>
              <a:gd name="connsiteX81" fmla="*/ 467726 w 608433"/>
              <a:gd name="connsiteY81" fmla="*/ 26987 h 591903"/>
              <a:gd name="connsiteX82" fmla="*/ 481083 w 608433"/>
              <a:gd name="connsiteY82" fmla="*/ 17466 h 591903"/>
              <a:gd name="connsiteX83" fmla="*/ 560343 w 608433"/>
              <a:gd name="connsiteY83" fmla="*/ 0 h 591903"/>
              <a:gd name="connsiteX84" fmla="*/ 573089 w 608433"/>
              <a:gd name="connsiteY84" fmla="*/ 9351 h 591903"/>
              <a:gd name="connsiteX85" fmla="*/ 588446 w 608433"/>
              <a:gd name="connsiteY85" fmla="*/ 3832 h 591903"/>
              <a:gd name="connsiteX86" fmla="*/ 582918 w 608433"/>
              <a:gd name="connsiteY86" fmla="*/ 19161 h 591903"/>
              <a:gd name="connsiteX87" fmla="*/ 592132 w 608433"/>
              <a:gd name="connsiteY87" fmla="*/ 31731 h 591903"/>
              <a:gd name="connsiteX88" fmla="*/ 576007 w 608433"/>
              <a:gd name="connsiteY88" fmla="*/ 32038 h 591903"/>
              <a:gd name="connsiteX89" fmla="*/ 566486 w 608433"/>
              <a:gd name="connsiteY89" fmla="*/ 45374 h 591903"/>
              <a:gd name="connsiteX90" fmla="*/ 562032 w 608433"/>
              <a:gd name="connsiteY90" fmla="*/ 30045 h 591903"/>
              <a:gd name="connsiteX91" fmla="*/ 546829 w 608433"/>
              <a:gd name="connsiteY91" fmla="*/ 25753 h 591903"/>
              <a:gd name="connsiteX92" fmla="*/ 560190 w 608433"/>
              <a:gd name="connsiteY92" fmla="*/ 16095 h 591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8433" h="591903">
                <a:moveTo>
                  <a:pt x="52732" y="395072"/>
                </a:moveTo>
                <a:cubicBezTo>
                  <a:pt x="55958" y="391850"/>
                  <a:pt x="61182" y="391850"/>
                  <a:pt x="64408" y="395072"/>
                </a:cubicBezTo>
                <a:lnTo>
                  <a:pt x="197139" y="527622"/>
                </a:lnTo>
                <a:cubicBezTo>
                  <a:pt x="200212" y="530844"/>
                  <a:pt x="200212" y="536060"/>
                  <a:pt x="197139" y="539128"/>
                </a:cubicBezTo>
                <a:lnTo>
                  <a:pt x="150130" y="586073"/>
                </a:lnTo>
                <a:cubicBezTo>
                  <a:pt x="146290" y="589909"/>
                  <a:pt x="141220" y="591903"/>
                  <a:pt x="136151" y="591903"/>
                </a:cubicBezTo>
                <a:cubicBezTo>
                  <a:pt x="130927" y="591903"/>
                  <a:pt x="125858" y="589909"/>
                  <a:pt x="122017" y="586073"/>
                </a:cubicBezTo>
                <a:lnTo>
                  <a:pt x="5877" y="470092"/>
                </a:lnTo>
                <a:cubicBezTo>
                  <a:pt x="-1958" y="462267"/>
                  <a:pt x="-1958" y="449687"/>
                  <a:pt x="5877" y="442017"/>
                </a:cubicBezTo>
                <a:close/>
                <a:moveTo>
                  <a:pt x="267800" y="180270"/>
                </a:moveTo>
                <a:cubicBezTo>
                  <a:pt x="271026" y="177049"/>
                  <a:pt x="276250" y="177049"/>
                  <a:pt x="279477" y="180270"/>
                </a:cubicBezTo>
                <a:lnTo>
                  <a:pt x="412070" y="312813"/>
                </a:lnTo>
                <a:cubicBezTo>
                  <a:pt x="415296" y="316035"/>
                  <a:pt x="415296" y="321251"/>
                  <a:pt x="412070" y="324319"/>
                </a:cubicBezTo>
                <a:lnTo>
                  <a:pt x="232616" y="503651"/>
                </a:lnTo>
                <a:cubicBezTo>
                  <a:pt x="229390" y="506872"/>
                  <a:pt x="224166" y="506872"/>
                  <a:pt x="220939" y="503651"/>
                </a:cubicBezTo>
                <a:lnTo>
                  <a:pt x="88346" y="371108"/>
                </a:lnTo>
                <a:cubicBezTo>
                  <a:pt x="85120" y="368039"/>
                  <a:pt x="85120" y="362824"/>
                  <a:pt x="88346" y="359602"/>
                </a:cubicBezTo>
                <a:close/>
                <a:moveTo>
                  <a:pt x="559449" y="168157"/>
                </a:moveTo>
                <a:lnTo>
                  <a:pt x="567585" y="173979"/>
                </a:lnTo>
                <a:lnTo>
                  <a:pt x="577257" y="170455"/>
                </a:lnTo>
                <a:lnTo>
                  <a:pt x="573726" y="180260"/>
                </a:lnTo>
                <a:lnTo>
                  <a:pt x="579713" y="188227"/>
                </a:lnTo>
                <a:lnTo>
                  <a:pt x="569427" y="188380"/>
                </a:lnTo>
                <a:lnTo>
                  <a:pt x="563287" y="196807"/>
                </a:lnTo>
                <a:lnTo>
                  <a:pt x="560524" y="187155"/>
                </a:lnTo>
                <a:lnTo>
                  <a:pt x="550852" y="184397"/>
                </a:lnTo>
                <a:lnTo>
                  <a:pt x="559295" y="178269"/>
                </a:lnTo>
                <a:close/>
                <a:moveTo>
                  <a:pt x="532235" y="112905"/>
                </a:moveTo>
                <a:lnTo>
                  <a:pt x="540241" y="118741"/>
                </a:lnTo>
                <a:lnTo>
                  <a:pt x="550095" y="115209"/>
                </a:lnTo>
                <a:lnTo>
                  <a:pt x="546553" y="125038"/>
                </a:lnTo>
                <a:lnTo>
                  <a:pt x="552404" y="133024"/>
                </a:lnTo>
                <a:lnTo>
                  <a:pt x="542242" y="133178"/>
                </a:lnTo>
                <a:lnTo>
                  <a:pt x="536084" y="141625"/>
                </a:lnTo>
                <a:lnTo>
                  <a:pt x="533313" y="131949"/>
                </a:lnTo>
                <a:lnTo>
                  <a:pt x="523613" y="129185"/>
                </a:lnTo>
                <a:lnTo>
                  <a:pt x="532081" y="123041"/>
                </a:lnTo>
                <a:close/>
                <a:moveTo>
                  <a:pt x="363101" y="90984"/>
                </a:moveTo>
                <a:cubicBezTo>
                  <a:pt x="367287" y="90428"/>
                  <a:pt x="371626" y="91195"/>
                  <a:pt x="375390" y="93266"/>
                </a:cubicBezTo>
                <a:lnTo>
                  <a:pt x="499354" y="217058"/>
                </a:lnTo>
                <a:cubicBezTo>
                  <a:pt x="503502" y="224575"/>
                  <a:pt x="502273" y="234239"/>
                  <a:pt x="495975" y="240681"/>
                </a:cubicBezTo>
                <a:lnTo>
                  <a:pt x="447741" y="288849"/>
                </a:lnTo>
                <a:cubicBezTo>
                  <a:pt x="444515" y="292070"/>
                  <a:pt x="439292" y="292070"/>
                  <a:pt x="436067" y="288849"/>
                </a:cubicBezTo>
                <a:lnTo>
                  <a:pt x="303500" y="156312"/>
                </a:lnTo>
                <a:cubicBezTo>
                  <a:pt x="300274" y="153244"/>
                  <a:pt x="300274" y="148029"/>
                  <a:pt x="303500" y="144808"/>
                </a:cubicBezTo>
                <a:lnTo>
                  <a:pt x="351734" y="96640"/>
                </a:lnTo>
                <a:cubicBezTo>
                  <a:pt x="354883" y="93419"/>
                  <a:pt x="358915" y="91540"/>
                  <a:pt x="363101" y="90984"/>
                </a:cubicBezTo>
                <a:close/>
                <a:moveTo>
                  <a:pt x="588314" y="69648"/>
                </a:moveTo>
                <a:lnTo>
                  <a:pt x="596300" y="75635"/>
                </a:lnTo>
                <a:lnTo>
                  <a:pt x="605976" y="72104"/>
                </a:lnTo>
                <a:lnTo>
                  <a:pt x="602597" y="81776"/>
                </a:lnTo>
                <a:lnTo>
                  <a:pt x="608433" y="89912"/>
                </a:lnTo>
                <a:lnTo>
                  <a:pt x="598297" y="90066"/>
                </a:lnTo>
                <a:lnTo>
                  <a:pt x="592153" y="98509"/>
                </a:lnTo>
                <a:lnTo>
                  <a:pt x="589389" y="88837"/>
                </a:lnTo>
                <a:lnTo>
                  <a:pt x="579713" y="86074"/>
                </a:lnTo>
                <a:lnTo>
                  <a:pt x="588160" y="79934"/>
                </a:lnTo>
                <a:close/>
                <a:moveTo>
                  <a:pt x="436241" y="63509"/>
                </a:moveTo>
                <a:lnTo>
                  <a:pt x="444377" y="69345"/>
                </a:lnTo>
                <a:lnTo>
                  <a:pt x="454049" y="65813"/>
                </a:lnTo>
                <a:lnTo>
                  <a:pt x="450518" y="75642"/>
                </a:lnTo>
                <a:lnTo>
                  <a:pt x="456505" y="83628"/>
                </a:lnTo>
                <a:lnTo>
                  <a:pt x="446219" y="83782"/>
                </a:lnTo>
                <a:lnTo>
                  <a:pt x="440079" y="92229"/>
                </a:lnTo>
                <a:lnTo>
                  <a:pt x="437316" y="82553"/>
                </a:lnTo>
                <a:lnTo>
                  <a:pt x="427644" y="79789"/>
                </a:lnTo>
                <a:lnTo>
                  <a:pt x="436087" y="73645"/>
                </a:lnTo>
                <a:close/>
                <a:moveTo>
                  <a:pt x="523016" y="57086"/>
                </a:moveTo>
                <a:cubicBezTo>
                  <a:pt x="533465" y="60614"/>
                  <a:pt x="538997" y="71810"/>
                  <a:pt x="535616" y="82239"/>
                </a:cubicBezTo>
                <a:cubicBezTo>
                  <a:pt x="524553" y="115061"/>
                  <a:pt x="504730" y="138680"/>
                  <a:pt x="485215" y="155244"/>
                </a:cubicBezTo>
                <a:lnTo>
                  <a:pt x="456788" y="126870"/>
                </a:lnTo>
                <a:cubicBezTo>
                  <a:pt x="472615" y="114140"/>
                  <a:pt x="489211" y="95583"/>
                  <a:pt x="497816" y="69663"/>
                </a:cubicBezTo>
                <a:cubicBezTo>
                  <a:pt x="501350" y="59234"/>
                  <a:pt x="512567" y="53559"/>
                  <a:pt x="523016" y="57086"/>
                </a:cubicBezTo>
                <a:close/>
                <a:moveTo>
                  <a:pt x="481390" y="1341"/>
                </a:moveTo>
                <a:lnTo>
                  <a:pt x="493979" y="10555"/>
                </a:lnTo>
                <a:lnTo>
                  <a:pt x="509332" y="5027"/>
                </a:lnTo>
                <a:lnTo>
                  <a:pt x="503805" y="20384"/>
                </a:lnTo>
                <a:lnTo>
                  <a:pt x="513170" y="33130"/>
                </a:lnTo>
                <a:lnTo>
                  <a:pt x="497050" y="33283"/>
                </a:lnTo>
                <a:lnTo>
                  <a:pt x="487377" y="46644"/>
                </a:lnTo>
                <a:lnTo>
                  <a:pt x="483079" y="31441"/>
                </a:lnTo>
                <a:lnTo>
                  <a:pt x="467726" y="26987"/>
                </a:lnTo>
                <a:lnTo>
                  <a:pt x="481083" y="17466"/>
                </a:lnTo>
                <a:close/>
                <a:moveTo>
                  <a:pt x="560343" y="0"/>
                </a:moveTo>
                <a:lnTo>
                  <a:pt x="573089" y="9351"/>
                </a:lnTo>
                <a:lnTo>
                  <a:pt x="588446" y="3832"/>
                </a:lnTo>
                <a:lnTo>
                  <a:pt x="582918" y="19161"/>
                </a:lnTo>
                <a:lnTo>
                  <a:pt x="592132" y="31731"/>
                </a:lnTo>
                <a:lnTo>
                  <a:pt x="576007" y="32038"/>
                </a:lnTo>
                <a:lnTo>
                  <a:pt x="566486" y="45374"/>
                </a:lnTo>
                <a:lnTo>
                  <a:pt x="562032" y="30045"/>
                </a:lnTo>
                <a:lnTo>
                  <a:pt x="546829" y="25753"/>
                </a:lnTo>
                <a:lnTo>
                  <a:pt x="560190" y="16095"/>
                </a:ln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ïṡḻîḓê"/>
          <p:cNvSpPr/>
          <p:nvPr/>
        </p:nvSpPr>
        <p:spPr>
          <a:xfrm>
            <a:off x="9256849" y="2415164"/>
            <a:ext cx="875653" cy="875755"/>
          </a:xfrm>
          <a:custGeom>
            <a:avLst/>
            <a:gdLst>
              <a:gd name="connsiteX0" fmla="*/ 455394 w 607498"/>
              <a:gd name="connsiteY0" fmla="*/ 540037 h 607568"/>
              <a:gd name="connsiteX1" fmla="*/ 472295 w 607498"/>
              <a:gd name="connsiteY1" fmla="*/ 556902 h 607568"/>
              <a:gd name="connsiteX2" fmla="*/ 455394 w 607498"/>
              <a:gd name="connsiteY2" fmla="*/ 573767 h 607568"/>
              <a:gd name="connsiteX3" fmla="*/ 438493 w 607498"/>
              <a:gd name="connsiteY3" fmla="*/ 556902 h 607568"/>
              <a:gd name="connsiteX4" fmla="*/ 455394 w 607498"/>
              <a:gd name="connsiteY4" fmla="*/ 540037 h 607568"/>
              <a:gd name="connsiteX5" fmla="*/ 51760 w 607498"/>
              <a:gd name="connsiteY5" fmla="*/ 470530 h 607568"/>
              <a:gd name="connsiteX6" fmla="*/ 68661 w 607498"/>
              <a:gd name="connsiteY6" fmla="*/ 487395 h 607568"/>
              <a:gd name="connsiteX7" fmla="*/ 51760 w 607498"/>
              <a:gd name="connsiteY7" fmla="*/ 504260 h 607568"/>
              <a:gd name="connsiteX8" fmla="*/ 34859 w 607498"/>
              <a:gd name="connsiteY8" fmla="*/ 487395 h 607568"/>
              <a:gd name="connsiteX9" fmla="*/ 51760 w 607498"/>
              <a:gd name="connsiteY9" fmla="*/ 470530 h 607568"/>
              <a:gd name="connsiteX10" fmla="*/ 322167 w 607498"/>
              <a:gd name="connsiteY10" fmla="*/ 370186 h 607568"/>
              <a:gd name="connsiteX11" fmla="*/ 339068 w 607498"/>
              <a:gd name="connsiteY11" fmla="*/ 387087 h 607568"/>
              <a:gd name="connsiteX12" fmla="*/ 322167 w 607498"/>
              <a:gd name="connsiteY12" fmla="*/ 403988 h 607568"/>
              <a:gd name="connsiteX13" fmla="*/ 305266 w 607498"/>
              <a:gd name="connsiteY13" fmla="*/ 387087 h 607568"/>
              <a:gd name="connsiteX14" fmla="*/ 322167 w 607498"/>
              <a:gd name="connsiteY14" fmla="*/ 370186 h 607568"/>
              <a:gd name="connsiteX15" fmla="*/ 557714 w 607498"/>
              <a:gd name="connsiteY15" fmla="*/ 335538 h 607568"/>
              <a:gd name="connsiteX16" fmla="*/ 574615 w 607498"/>
              <a:gd name="connsiteY16" fmla="*/ 352403 h 607568"/>
              <a:gd name="connsiteX17" fmla="*/ 557714 w 607498"/>
              <a:gd name="connsiteY17" fmla="*/ 369268 h 607568"/>
              <a:gd name="connsiteX18" fmla="*/ 540813 w 607498"/>
              <a:gd name="connsiteY18" fmla="*/ 352403 h 607568"/>
              <a:gd name="connsiteX19" fmla="*/ 557714 w 607498"/>
              <a:gd name="connsiteY19" fmla="*/ 335538 h 607568"/>
              <a:gd name="connsiteX20" fmla="*/ 16901 w 607498"/>
              <a:gd name="connsiteY20" fmla="*/ 302726 h 607568"/>
              <a:gd name="connsiteX21" fmla="*/ 33802 w 607498"/>
              <a:gd name="connsiteY21" fmla="*/ 319591 h 607568"/>
              <a:gd name="connsiteX22" fmla="*/ 16901 w 607498"/>
              <a:gd name="connsiteY22" fmla="*/ 336456 h 607568"/>
              <a:gd name="connsiteX23" fmla="*/ 0 w 607498"/>
              <a:gd name="connsiteY23" fmla="*/ 319591 h 607568"/>
              <a:gd name="connsiteX24" fmla="*/ 16901 w 607498"/>
              <a:gd name="connsiteY24" fmla="*/ 302726 h 607568"/>
              <a:gd name="connsiteX25" fmla="*/ 590597 w 607498"/>
              <a:gd name="connsiteY25" fmla="*/ 100203 h 607568"/>
              <a:gd name="connsiteX26" fmla="*/ 607498 w 607498"/>
              <a:gd name="connsiteY26" fmla="*/ 117068 h 607568"/>
              <a:gd name="connsiteX27" fmla="*/ 590597 w 607498"/>
              <a:gd name="connsiteY27" fmla="*/ 133933 h 607568"/>
              <a:gd name="connsiteX28" fmla="*/ 573696 w 607498"/>
              <a:gd name="connsiteY28" fmla="*/ 117068 h 607568"/>
              <a:gd name="connsiteX29" fmla="*/ 590597 w 607498"/>
              <a:gd name="connsiteY29" fmla="*/ 100203 h 607568"/>
              <a:gd name="connsiteX30" fmla="*/ 51760 w 607498"/>
              <a:gd name="connsiteY30" fmla="*/ 32672 h 607568"/>
              <a:gd name="connsiteX31" fmla="*/ 68661 w 607498"/>
              <a:gd name="connsiteY31" fmla="*/ 49537 h 607568"/>
              <a:gd name="connsiteX32" fmla="*/ 51760 w 607498"/>
              <a:gd name="connsiteY32" fmla="*/ 66402 h 607568"/>
              <a:gd name="connsiteX33" fmla="*/ 34859 w 607498"/>
              <a:gd name="connsiteY33" fmla="*/ 49537 h 607568"/>
              <a:gd name="connsiteX34" fmla="*/ 51760 w 607498"/>
              <a:gd name="connsiteY34" fmla="*/ 32672 h 607568"/>
              <a:gd name="connsiteX35" fmla="*/ 338431 w 607498"/>
              <a:gd name="connsiteY35" fmla="*/ 30696 h 607568"/>
              <a:gd name="connsiteX36" fmla="*/ 506377 w 607498"/>
              <a:gd name="connsiteY36" fmla="*/ 133028 h 607568"/>
              <a:gd name="connsiteX37" fmla="*/ 506377 w 607498"/>
              <a:gd name="connsiteY37" fmla="*/ 233212 h 607568"/>
              <a:gd name="connsiteX38" fmla="*/ 419869 w 607498"/>
              <a:gd name="connsiteY38" fmla="*/ 285836 h 607568"/>
              <a:gd name="connsiteX39" fmla="*/ 506377 w 607498"/>
              <a:gd name="connsiteY39" fmla="*/ 337539 h 607568"/>
              <a:gd name="connsiteX40" fmla="*/ 506377 w 607498"/>
              <a:gd name="connsiteY40" fmla="*/ 437723 h 607568"/>
              <a:gd name="connsiteX41" fmla="*/ 338431 w 607498"/>
              <a:gd name="connsiteY41" fmla="*/ 538061 h 607568"/>
              <a:gd name="connsiteX42" fmla="*/ 338431 w 607498"/>
              <a:gd name="connsiteY42" fmla="*/ 435729 h 607568"/>
              <a:gd name="connsiteX43" fmla="*/ 421866 w 607498"/>
              <a:gd name="connsiteY43" fmla="*/ 386941 h 607568"/>
              <a:gd name="connsiteX44" fmla="*/ 338431 w 607498"/>
              <a:gd name="connsiteY44" fmla="*/ 334931 h 607568"/>
              <a:gd name="connsiteX45" fmla="*/ 338431 w 607498"/>
              <a:gd name="connsiteY45" fmla="*/ 233212 h 607568"/>
              <a:gd name="connsiteX46" fmla="*/ 423249 w 607498"/>
              <a:gd name="connsiteY46" fmla="*/ 182890 h 607568"/>
              <a:gd name="connsiteX47" fmla="*/ 338431 w 607498"/>
              <a:gd name="connsiteY47" fmla="*/ 130880 h 607568"/>
              <a:gd name="connsiteX48" fmla="*/ 490112 w 607498"/>
              <a:gd name="connsiteY48" fmla="*/ 0 h 607568"/>
              <a:gd name="connsiteX49" fmla="*/ 507013 w 607498"/>
              <a:gd name="connsiteY49" fmla="*/ 16865 h 607568"/>
              <a:gd name="connsiteX50" fmla="*/ 490112 w 607498"/>
              <a:gd name="connsiteY50" fmla="*/ 33730 h 607568"/>
              <a:gd name="connsiteX51" fmla="*/ 473211 w 607498"/>
              <a:gd name="connsiteY51" fmla="*/ 16865 h 607568"/>
              <a:gd name="connsiteX52" fmla="*/ 490112 w 607498"/>
              <a:gd name="connsiteY52" fmla="*/ 0 h 607568"/>
              <a:gd name="connsiteX53" fmla="*/ 268713 w 607498"/>
              <a:gd name="connsiteY53" fmla="*/ 0 h 607568"/>
              <a:gd name="connsiteX54" fmla="*/ 268713 w 607498"/>
              <a:gd name="connsiteY54" fmla="*/ 100187 h 607568"/>
              <a:gd name="connsiteX55" fmla="*/ 184509 w 607498"/>
              <a:gd name="connsiteY55" fmla="*/ 150511 h 607568"/>
              <a:gd name="connsiteX56" fmla="*/ 268713 w 607498"/>
              <a:gd name="connsiteY56" fmla="*/ 202523 h 607568"/>
              <a:gd name="connsiteX57" fmla="*/ 268713 w 607498"/>
              <a:gd name="connsiteY57" fmla="*/ 302710 h 607568"/>
              <a:gd name="connsiteX58" fmla="*/ 182512 w 607498"/>
              <a:gd name="connsiteY58" fmla="*/ 355182 h 607568"/>
              <a:gd name="connsiteX59" fmla="*/ 268713 w 607498"/>
              <a:gd name="connsiteY59" fmla="*/ 407040 h 607568"/>
              <a:gd name="connsiteX60" fmla="*/ 268713 w 607498"/>
              <a:gd name="connsiteY60" fmla="*/ 507381 h 607568"/>
              <a:gd name="connsiteX61" fmla="*/ 100767 w 607498"/>
              <a:gd name="connsiteY61" fmla="*/ 607568 h 607568"/>
              <a:gd name="connsiteX62" fmla="*/ 100767 w 607498"/>
              <a:gd name="connsiteY62" fmla="*/ 505233 h 607568"/>
              <a:gd name="connsiteX63" fmla="*/ 184663 w 607498"/>
              <a:gd name="connsiteY63" fmla="*/ 456443 h 607568"/>
              <a:gd name="connsiteX64" fmla="*/ 100767 w 607498"/>
              <a:gd name="connsiteY64" fmla="*/ 405045 h 607568"/>
              <a:gd name="connsiteX65" fmla="*/ 100767 w 607498"/>
              <a:gd name="connsiteY65" fmla="*/ 304858 h 607568"/>
              <a:gd name="connsiteX66" fmla="*/ 186814 w 607498"/>
              <a:gd name="connsiteY66" fmla="*/ 252233 h 607568"/>
              <a:gd name="connsiteX67" fmla="*/ 102764 w 607498"/>
              <a:gd name="connsiteY67" fmla="*/ 200528 h 607568"/>
              <a:gd name="connsiteX68" fmla="*/ 102764 w 607498"/>
              <a:gd name="connsiteY68" fmla="*/ 200375 h 607568"/>
              <a:gd name="connsiteX69" fmla="*/ 100767 w 607498"/>
              <a:gd name="connsiteY69" fmla="*/ 200528 h 607568"/>
              <a:gd name="connsiteX70" fmla="*/ 100767 w 607498"/>
              <a:gd name="connsiteY70" fmla="*/ 98193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498" h="607568">
                <a:moveTo>
                  <a:pt x="455394" y="540037"/>
                </a:moveTo>
                <a:cubicBezTo>
                  <a:pt x="464728" y="540037"/>
                  <a:pt x="472295" y="547588"/>
                  <a:pt x="472295" y="556902"/>
                </a:cubicBezTo>
                <a:cubicBezTo>
                  <a:pt x="472295" y="566216"/>
                  <a:pt x="464728" y="573767"/>
                  <a:pt x="455394" y="573767"/>
                </a:cubicBezTo>
                <a:cubicBezTo>
                  <a:pt x="446060" y="573767"/>
                  <a:pt x="438493" y="566216"/>
                  <a:pt x="438493" y="556902"/>
                </a:cubicBezTo>
                <a:cubicBezTo>
                  <a:pt x="438493" y="547588"/>
                  <a:pt x="446060" y="540037"/>
                  <a:pt x="455394" y="540037"/>
                </a:cubicBezTo>
                <a:close/>
                <a:moveTo>
                  <a:pt x="51760" y="470530"/>
                </a:moveTo>
                <a:cubicBezTo>
                  <a:pt x="61094" y="470530"/>
                  <a:pt x="68661" y="478081"/>
                  <a:pt x="68661" y="487395"/>
                </a:cubicBezTo>
                <a:cubicBezTo>
                  <a:pt x="68661" y="496709"/>
                  <a:pt x="61094" y="504260"/>
                  <a:pt x="51760" y="504260"/>
                </a:cubicBezTo>
                <a:cubicBezTo>
                  <a:pt x="42426" y="504260"/>
                  <a:pt x="34859" y="496709"/>
                  <a:pt x="34859" y="487395"/>
                </a:cubicBezTo>
                <a:cubicBezTo>
                  <a:pt x="34859" y="478081"/>
                  <a:pt x="42426" y="470530"/>
                  <a:pt x="51760" y="470530"/>
                </a:cubicBezTo>
                <a:close/>
                <a:moveTo>
                  <a:pt x="322167" y="370186"/>
                </a:moveTo>
                <a:cubicBezTo>
                  <a:pt x="331501" y="370186"/>
                  <a:pt x="339068" y="377753"/>
                  <a:pt x="339068" y="387087"/>
                </a:cubicBezTo>
                <a:cubicBezTo>
                  <a:pt x="339068" y="396421"/>
                  <a:pt x="331501" y="403988"/>
                  <a:pt x="322167" y="403988"/>
                </a:cubicBezTo>
                <a:cubicBezTo>
                  <a:pt x="312833" y="403988"/>
                  <a:pt x="305266" y="396421"/>
                  <a:pt x="305266" y="387087"/>
                </a:cubicBezTo>
                <a:cubicBezTo>
                  <a:pt x="305266" y="377753"/>
                  <a:pt x="312833" y="370186"/>
                  <a:pt x="322167" y="370186"/>
                </a:cubicBezTo>
                <a:close/>
                <a:moveTo>
                  <a:pt x="557714" y="335538"/>
                </a:moveTo>
                <a:cubicBezTo>
                  <a:pt x="567048" y="335538"/>
                  <a:pt x="574615" y="343089"/>
                  <a:pt x="574615" y="352403"/>
                </a:cubicBezTo>
                <a:cubicBezTo>
                  <a:pt x="574615" y="361717"/>
                  <a:pt x="567048" y="369268"/>
                  <a:pt x="557714" y="369268"/>
                </a:cubicBezTo>
                <a:cubicBezTo>
                  <a:pt x="548380" y="369268"/>
                  <a:pt x="540813" y="361717"/>
                  <a:pt x="540813" y="352403"/>
                </a:cubicBezTo>
                <a:cubicBezTo>
                  <a:pt x="540813" y="343089"/>
                  <a:pt x="548380" y="335538"/>
                  <a:pt x="557714" y="335538"/>
                </a:cubicBezTo>
                <a:close/>
                <a:moveTo>
                  <a:pt x="16901" y="302726"/>
                </a:moveTo>
                <a:cubicBezTo>
                  <a:pt x="26235" y="302726"/>
                  <a:pt x="33802" y="310277"/>
                  <a:pt x="33802" y="319591"/>
                </a:cubicBezTo>
                <a:cubicBezTo>
                  <a:pt x="33802" y="328905"/>
                  <a:pt x="26235" y="336456"/>
                  <a:pt x="16901" y="336456"/>
                </a:cubicBezTo>
                <a:cubicBezTo>
                  <a:pt x="7567" y="336456"/>
                  <a:pt x="0" y="328905"/>
                  <a:pt x="0" y="319591"/>
                </a:cubicBezTo>
                <a:cubicBezTo>
                  <a:pt x="0" y="310277"/>
                  <a:pt x="7567" y="302726"/>
                  <a:pt x="16901" y="302726"/>
                </a:cubicBezTo>
                <a:close/>
                <a:moveTo>
                  <a:pt x="590597" y="100203"/>
                </a:moveTo>
                <a:cubicBezTo>
                  <a:pt x="599931" y="100203"/>
                  <a:pt x="607498" y="107754"/>
                  <a:pt x="607498" y="117068"/>
                </a:cubicBezTo>
                <a:cubicBezTo>
                  <a:pt x="607498" y="126382"/>
                  <a:pt x="599931" y="133933"/>
                  <a:pt x="590597" y="133933"/>
                </a:cubicBezTo>
                <a:cubicBezTo>
                  <a:pt x="581263" y="133933"/>
                  <a:pt x="573696" y="126382"/>
                  <a:pt x="573696" y="117068"/>
                </a:cubicBezTo>
                <a:cubicBezTo>
                  <a:pt x="573696" y="107754"/>
                  <a:pt x="581263" y="100203"/>
                  <a:pt x="590597" y="100203"/>
                </a:cubicBezTo>
                <a:close/>
                <a:moveTo>
                  <a:pt x="51760" y="32672"/>
                </a:moveTo>
                <a:cubicBezTo>
                  <a:pt x="61094" y="32672"/>
                  <a:pt x="68661" y="40223"/>
                  <a:pt x="68661" y="49537"/>
                </a:cubicBezTo>
                <a:cubicBezTo>
                  <a:pt x="68661" y="58851"/>
                  <a:pt x="61094" y="66402"/>
                  <a:pt x="51760" y="66402"/>
                </a:cubicBezTo>
                <a:cubicBezTo>
                  <a:pt x="42426" y="66402"/>
                  <a:pt x="34859" y="58851"/>
                  <a:pt x="34859" y="49537"/>
                </a:cubicBezTo>
                <a:cubicBezTo>
                  <a:pt x="34859" y="40223"/>
                  <a:pt x="42426" y="32672"/>
                  <a:pt x="51760" y="32672"/>
                </a:cubicBezTo>
                <a:close/>
                <a:moveTo>
                  <a:pt x="338431" y="30696"/>
                </a:moveTo>
                <a:lnTo>
                  <a:pt x="506377" y="133028"/>
                </a:lnTo>
                <a:lnTo>
                  <a:pt x="506377" y="233212"/>
                </a:lnTo>
                <a:lnTo>
                  <a:pt x="419869" y="285836"/>
                </a:lnTo>
                <a:lnTo>
                  <a:pt x="506377" y="337539"/>
                </a:lnTo>
                <a:lnTo>
                  <a:pt x="506377" y="437723"/>
                </a:lnTo>
                <a:lnTo>
                  <a:pt x="338431" y="538061"/>
                </a:lnTo>
                <a:lnTo>
                  <a:pt x="338431" y="435729"/>
                </a:lnTo>
                <a:lnTo>
                  <a:pt x="421866" y="386941"/>
                </a:lnTo>
                <a:lnTo>
                  <a:pt x="338431" y="334931"/>
                </a:lnTo>
                <a:lnTo>
                  <a:pt x="338431" y="233212"/>
                </a:lnTo>
                <a:lnTo>
                  <a:pt x="423249" y="182890"/>
                </a:lnTo>
                <a:lnTo>
                  <a:pt x="338431" y="130880"/>
                </a:lnTo>
                <a:close/>
                <a:moveTo>
                  <a:pt x="490112" y="0"/>
                </a:moveTo>
                <a:cubicBezTo>
                  <a:pt x="499446" y="0"/>
                  <a:pt x="507013" y="7551"/>
                  <a:pt x="507013" y="16865"/>
                </a:cubicBezTo>
                <a:cubicBezTo>
                  <a:pt x="507013" y="26179"/>
                  <a:pt x="499446" y="33730"/>
                  <a:pt x="490112" y="33730"/>
                </a:cubicBezTo>
                <a:cubicBezTo>
                  <a:pt x="480778" y="33730"/>
                  <a:pt x="473211" y="26179"/>
                  <a:pt x="473211" y="16865"/>
                </a:cubicBezTo>
                <a:cubicBezTo>
                  <a:pt x="473211" y="7551"/>
                  <a:pt x="480778" y="0"/>
                  <a:pt x="490112" y="0"/>
                </a:cubicBezTo>
                <a:close/>
                <a:moveTo>
                  <a:pt x="268713" y="0"/>
                </a:moveTo>
                <a:lnTo>
                  <a:pt x="268713" y="100187"/>
                </a:lnTo>
                <a:lnTo>
                  <a:pt x="184509" y="150511"/>
                </a:lnTo>
                <a:lnTo>
                  <a:pt x="268713" y="202523"/>
                </a:lnTo>
                <a:lnTo>
                  <a:pt x="268713" y="302710"/>
                </a:lnTo>
                <a:lnTo>
                  <a:pt x="182512" y="355182"/>
                </a:lnTo>
                <a:lnTo>
                  <a:pt x="268713" y="407040"/>
                </a:lnTo>
                <a:lnTo>
                  <a:pt x="268713" y="507381"/>
                </a:lnTo>
                <a:lnTo>
                  <a:pt x="100767" y="607568"/>
                </a:lnTo>
                <a:lnTo>
                  <a:pt x="100767" y="505233"/>
                </a:lnTo>
                <a:lnTo>
                  <a:pt x="184663" y="456443"/>
                </a:lnTo>
                <a:lnTo>
                  <a:pt x="100767" y="405045"/>
                </a:lnTo>
                <a:lnTo>
                  <a:pt x="100767" y="304858"/>
                </a:lnTo>
                <a:lnTo>
                  <a:pt x="186814" y="252233"/>
                </a:lnTo>
                <a:lnTo>
                  <a:pt x="102764" y="200528"/>
                </a:lnTo>
                <a:lnTo>
                  <a:pt x="102764" y="200375"/>
                </a:lnTo>
                <a:lnTo>
                  <a:pt x="100767" y="200528"/>
                </a:lnTo>
                <a:lnTo>
                  <a:pt x="100767" y="98193"/>
                </a:ln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3"/>
          <p:cNvCxnSpPr/>
          <p:nvPr/>
        </p:nvCxnSpPr>
        <p:spPr>
          <a:xfrm>
            <a:off x="4266049" y="4381331"/>
            <a:ext cx="0" cy="129555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4"/>
          <p:cNvCxnSpPr/>
          <p:nvPr/>
        </p:nvCxnSpPr>
        <p:spPr>
          <a:xfrm>
            <a:off x="8003303" y="4381331"/>
            <a:ext cx="0" cy="129555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íşḻîďe"/>
          <p:cNvSpPr txBox="1"/>
          <p:nvPr/>
        </p:nvSpPr>
        <p:spPr>
          <a:xfrm>
            <a:off x="8337482" y="4759032"/>
            <a:ext cx="2714386" cy="9178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íś1íḍè"/>
          <p:cNvSpPr/>
          <p:nvPr/>
        </p:nvSpPr>
        <p:spPr>
          <a:xfrm>
            <a:off x="8450228" y="4310796"/>
            <a:ext cx="2488893" cy="363605"/>
          </a:xfrm>
          <a:prstGeom prst="rect">
            <a:avLst/>
          </a:prstGeom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zh-CN" altLang="en-US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0" name="íşḻîďe"/>
          <p:cNvSpPr txBox="1"/>
          <p:nvPr/>
        </p:nvSpPr>
        <p:spPr>
          <a:xfrm>
            <a:off x="4724154" y="4759032"/>
            <a:ext cx="2714386" cy="9178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íś1íḍè"/>
          <p:cNvSpPr/>
          <p:nvPr/>
        </p:nvSpPr>
        <p:spPr>
          <a:xfrm>
            <a:off x="4836900" y="4310796"/>
            <a:ext cx="2488893" cy="363605"/>
          </a:xfrm>
          <a:prstGeom prst="rect">
            <a:avLst/>
          </a:prstGeom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zh-CN" altLang="en-US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2" name="íşḻîďe"/>
          <p:cNvSpPr txBox="1"/>
          <p:nvPr/>
        </p:nvSpPr>
        <p:spPr>
          <a:xfrm>
            <a:off x="1146043" y="4743139"/>
            <a:ext cx="2714386" cy="9178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íś1íḍè"/>
          <p:cNvSpPr/>
          <p:nvPr/>
        </p:nvSpPr>
        <p:spPr>
          <a:xfrm>
            <a:off x="1258789" y="4294903"/>
            <a:ext cx="2488893" cy="363605"/>
          </a:xfrm>
          <a:prstGeom prst="rect">
            <a:avLst/>
          </a:prstGeom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zh-CN" altLang="en-US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27" name="任意多边形: 形状 26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1" name="图形 4"/>
          <p:cNvGrpSpPr/>
          <p:nvPr/>
        </p:nvGrpSpPr>
        <p:grpSpPr>
          <a:xfrm>
            <a:off x="920525" y="3345537"/>
            <a:ext cx="2013472" cy="835342"/>
            <a:chOff x="1232820" y="985074"/>
            <a:chExt cx="2013472" cy="835342"/>
          </a:xfrm>
        </p:grpSpPr>
        <p:sp>
          <p:nvSpPr>
            <p:cNvPr id="32" name="任意多边形: 形状 31"/>
            <p:cNvSpPr/>
            <p:nvPr/>
          </p:nvSpPr>
          <p:spPr>
            <a:xfrm>
              <a:off x="1281401" y="986182"/>
              <a:ext cx="1943438" cy="817785"/>
            </a:xfrm>
            <a:custGeom>
              <a:avLst/>
              <a:gdLst>
                <a:gd name="connsiteX0" fmla="*/ 289655 w 1943438"/>
                <a:gd name="connsiteY0" fmla="*/ 304419 h 817785"/>
                <a:gd name="connsiteX1" fmla="*/ 346615 w 1943438"/>
                <a:gd name="connsiteY1" fmla="*/ 278702 h 817785"/>
                <a:gd name="connsiteX2" fmla="*/ 405670 w 1943438"/>
                <a:gd name="connsiteY2" fmla="*/ 287655 h 817785"/>
                <a:gd name="connsiteX3" fmla="*/ 566261 w 1943438"/>
                <a:gd name="connsiteY3" fmla="*/ 54388 h 817785"/>
                <a:gd name="connsiteX4" fmla="*/ 812197 w 1943438"/>
                <a:gd name="connsiteY4" fmla="*/ 118301 h 817785"/>
                <a:gd name="connsiteX5" fmla="*/ 894874 w 1943438"/>
                <a:gd name="connsiteY5" fmla="*/ 79344 h 817785"/>
                <a:gd name="connsiteX6" fmla="*/ 981075 w 1943438"/>
                <a:gd name="connsiteY6" fmla="*/ 108109 h 817785"/>
                <a:gd name="connsiteX7" fmla="*/ 1001173 w 1943438"/>
                <a:gd name="connsiteY7" fmla="*/ 75629 h 817785"/>
                <a:gd name="connsiteX8" fmla="*/ 1165765 w 1943438"/>
                <a:gd name="connsiteY8" fmla="*/ 0 h 817785"/>
                <a:gd name="connsiteX9" fmla="*/ 1337977 w 1943438"/>
                <a:gd name="connsiteY9" fmla="*/ 64485 h 817785"/>
                <a:gd name="connsiteX10" fmla="*/ 1421225 w 1943438"/>
                <a:gd name="connsiteY10" fmla="*/ 184214 h 817785"/>
                <a:gd name="connsiteX11" fmla="*/ 1513903 w 1943438"/>
                <a:gd name="connsiteY11" fmla="*/ 135351 h 817785"/>
                <a:gd name="connsiteX12" fmla="*/ 1630204 w 1943438"/>
                <a:gd name="connsiteY12" fmla="*/ 184976 h 817785"/>
                <a:gd name="connsiteX13" fmla="*/ 1679829 w 1943438"/>
                <a:gd name="connsiteY13" fmla="*/ 299562 h 817785"/>
                <a:gd name="connsiteX14" fmla="*/ 1818227 w 1943438"/>
                <a:gd name="connsiteY14" fmla="*/ 245745 h 817785"/>
                <a:gd name="connsiteX15" fmla="*/ 1930622 w 1943438"/>
                <a:gd name="connsiteY15" fmla="*/ 348520 h 817785"/>
                <a:gd name="connsiteX16" fmla="*/ 1928622 w 1943438"/>
                <a:gd name="connsiteY16" fmla="*/ 503682 h 817785"/>
                <a:gd name="connsiteX17" fmla="*/ 1784890 w 1943438"/>
                <a:gd name="connsiteY17" fmla="*/ 660750 h 817785"/>
                <a:gd name="connsiteX18" fmla="*/ 1564767 w 1943438"/>
                <a:gd name="connsiteY18" fmla="*/ 667322 h 817785"/>
                <a:gd name="connsiteX19" fmla="*/ 1268254 w 1943438"/>
                <a:gd name="connsiteY19" fmla="*/ 799719 h 817785"/>
                <a:gd name="connsiteX20" fmla="*/ 1142143 w 1943438"/>
                <a:gd name="connsiteY20" fmla="*/ 700374 h 817785"/>
                <a:gd name="connsiteX21" fmla="*/ 1142143 w 1943438"/>
                <a:gd name="connsiteY21" fmla="*/ 700374 h 817785"/>
                <a:gd name="connsiteX22" fmla="*/ 862870 w 1943438"/>
                <a:gd name="connsiteY22" fmla="*/ 817722 h 817785"/>
                <a:gd name="connsiteX23" fmla="*/ 576929 w 1943438"/>
                <a:gd name="connsiteY23" fmla="*/ 691801 h 817785"/>
                <a:gd name="connsiteX24" fmla="*/ 399669 w 1943438"/>
                <a:gd name="connsiteY24" fmla="*/ 685419 h 817785"/>
                <a:gd name="connsiteX25" fmla="*/ 285083 w 1943438"/>
                <a:gd name="connsiteY25" fmla="*/ 542830 h 817785"/>
                <a:gd name="connsiteX26" fmla="*/ 129635 w 1943438"/>
                <a:gd name="connsiteY26" fmla="*/ 469583 h 817785"/>
                <a:gd name="connsiteX27" fmla="*/ 0 w 1943438"/>
                <a:gd name="connsiteY27" fmla="*/ 343281 h 817785"/>
                <a:gd name="connsiteX28" fmla="*/ 289655 w 1943438"/>
                <a:gd name="connsiteY28" fmla="*/ 304419 h 81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43438" h="817785">
                  <a:moveTo>
                    <a:pt x="289655" y="304419"/>
                  </a:moveTo>
                  <a:cubicBezTo>
                    <a:pt x="308229" y="294894"/>
                    <a:pt x="326422" y="283941"/>
                    <a:pt x="346615" y="278702"/>
                  </a:cubicBezTo>
                  <a:cubicBezTo>
                    <a:pt x="366617" y="273463"/>
                    <a:pt x="389572" y="274797"/>
                    <a:pt x="405670" y="287655"/>
                  </a:cubicBezTo>
                  <a:cubicBezTo>
                    <a:pt x="401574" y="184023"/>
                    <a:pt x="463867" y="86011"/>
                    <a:pt x="566261" y="54388"/>
                  </a:cubicBezTo>
                  <a:cubicBezTo>
                    <a:pt x="654368" y="27242"/>
                    <a:pt x="749046" y="51150"/>
                    <a:pt x="812197" y="118301"/>
                  </a:cubicBezTo>
                  <a:cubicBezTo>
                    <a:pt x="833438" y="95441"/>
                    <a:pt x="863727" y="81153"/>
                    <a:pt x="894874" y="79344"/>
                  </a:cubicBezTo>
                  <a:cubicBezTo>
                    <a:pt x="925830" y="77534"/>
                    <a:pt x="957358" y="88107"/>
                    <a:pt x="981075" y="108109"/>
                  </a:cubicBezTo>
                  <a:cubicBezTo>
                    <a:pt x="986600" y="96584"/>
                    <a:pt x="993267" y="85630"/>
                    <a:pt x="1001173" y="75629"/>
                  </a:cubicBezTo>
                  <a:cubicBezTo>
                    <a:pt x="1039939" y="26670"/>
                    <a:pt x="1103281" y="-95"/>
                    <a:pt x="1165765" y="0"/>
                  </a:cubicBezTo>
                  <a:cubicBezTo>
                    <a:pt x="1228249" y="96"/>
                    <a:pt x="1289304" y="25337"/>
                    <a:pt x="1337977" y="64485"/>
                  </a:cubicBezTo>
                  <a:cubicBezTo>
                    <a:pt x="1376172" y="95250"/>
                    <a:pt x="1407319" y="137160"/>
                    <a:pt x="1421225" y="184214"/>
                  </a:cubicBezTo>
                  <a:cubicBezTo>
                    <a:pt x="1434751" y="149448"/>
                    <a:pt x="1476661" y="134208"/>
                    <a:pt x="1513903" y="135351"/>
                  </a:cubicBezTo>
                  <a:cubicBezTo>
                    <a:pt x="1557052" y="136589"/>
                    <a:pt x="1599438" y="154686"/>
                    <a:pt x="1630204" y="184976"/>
                  </a:cubicBezTo>
                  <a:cubicBezTo>
                    <a:pt x="1660969" y="215265"/>
                    <a:pt x="1677924" y="256413"/>
                    <a:pt x="1679829" y="299562"/>
                  </a:cubicBezTo>
                  <a:cubicBezTo>
                    <a:pt x="1707642" y="254604"/>
                    <a:pt x="1766697" y="233744"/>
                    <a:pt x="1818227" y="245745"/>
                  </a:cubicBezTo>
                  <a:cubicBezTo>
                    <a:pt x="1869662" y="257747"/>
                    <a:pt x="1911763" y="299085"/>
                    <a:pt x="1930622" y="348520"/>
                  </a:cubicBezTo>
                  <a:cubicBezTo>
                    <a:pt x="1949482" y="397860"/>
                    <a:pt x="1946434" y="453962"/>
                    <a:pt x="1928622" y="503682"/>
                  </a:cubicBezTo>
                  <a:cubicBezTo>
                    <a:pt x="1903952" y="572262"/>
                    <a:pt x="1850993" y="630079"/>
                    <a:pt x="1784890" y="660750"/>
                  </a:cubicBezTo>
                  <a:cubicBezTo>
                    <a:pt x="1718786" y="691325"/>
                    <a:pt x="1633061" y="692944"/>
                    <a:pt x="1564767" y="667322"/>
                  </a:cubicBezTo>
                  <a:cubicBezTo>
                    <a:pt x="1539335" y="784289"/>
                    <a:pt x="1367885" y="832581"/>
                    <a:pt x="1268254" y="799719"/>
                  </a:cubicBezTo>
                  <a:cubicBezTo>
                    <a:pt x="1216247" y="782574"/>
                    <a:pt x="1172051" y="746094"/>
                    <a:pt x="1142143" y="700374"/>
                  </a:cubicBezTo>
                  <a:lnTo>
                    <a:pt x="1142143" y="700374"/>
                  </a:lnTo>
                  <a:cubicBezTo>
                    <a:pt x="1073753" y="781907"/>
                    <a:pt x="969264" y="815626"/>
                    <a:pt x="862870" y="817722"/>
                  </a:cubicBezTo>
                  <a:cubicBezTo>
                    <a:pt x="756476" y="819817"/>
                    <a:pt x="648557" y="770573"/>
                    <a:pt x="576929" y="691801"/>
                  </a:cubicBezTo>
                  <a:cubicBezTo>
                    <a:pt x="520446" y="714661"/>
                    <a:pt x="454342" y="712280"/>
                    <a:pt x="399669" y="685419"/>
                  </a:cubicBezTo>
                  <a:cubicBezTo>
                    <a:pt x="344996" y="658559"/>
                    <a:pt x="301371" y="601504"/>
                    <a:pt x="285083" y="542830"/>
                  </a:cubicBezTo>
                  <a:cubicBezTo>
                    <a:pt x="226124" y="549593"/>
                    <a:pt x="171450" y="511779"/>
                    <a:pt x="129635" y="469583"/>
                  </a:cubicBezTo>
                  <a:cubicBezTo>
                    <a:pt x="87821" y="427482"/>
                    <a:pt x="52673" y="370523"/>
                    <a:pt x="0" y="343281"/>
                  </a:cubicBezTo>
                  <a:cubicBezTo>
                    <a:pt x="97250" y="363760"/>
                    <a:pt x="201359" y="349758"/>
                    <a:pt x="289655" y="304419"/>
                  </a:cubicBezTo>
                  <a:close/>
                </a:path>
              </a:pathLst>
            </a:custGeom>
            <a:gradFill>
              <a:gsLst>
                <a:gs pos="100000">
                  <a:srgbClr val="C00000">
                    <a:alpha val="0"/>
                  </a:srgbClr>
                </a:gs>
                <a:gs pos="0">
                  <a:srgbClr val="C00000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1232820" y="985074"/>
              <a:ext cx="2013472" cy="835342"/>
            </a:xfrm>
            <a:custGeom>
              <a:avLst/>
              <a:gdLst>
                <a:gd name="connsiteX0" fmla="*/ 0 w 2013472"/>
                <a:gd name="connsiteY0" fmla="*/ 330327 h 835342"/>
                <a:gd name="connsiteX1" fmla="*/ 57340 w 2013472"/>
                <a:gd name="connsiteY1" fmla="*/ 359950 h 835342"/>
                <a:gd name="connsiteX2" fmla="*/ 146685 w 2013472"/>
                <a:gd name="connsiteY2" fmla="*/ 442055 h 835342"/>
                <a:gd name="connsiteX3" fmla="*/ 184785 w 2013472"/>
                <a:gd name="connsiteY3" fmla="*/ 484632 h 835342"/>
                <a:gd name="connsiteX4" fmla="*/ 340138 w 2013472"/>
                <a:gd name="connsiteY4" fmla="*/ 561023 h 835342"/>
                <a:gd name="connsiteX5" fmla="*/ 457200 w 2013472"/>
                <a:gd name="connsiteY5" fmla="*/ 702088 h 835342"/>
                <a:gd name="connsiteX6" fmla="*/ 635889 w 2013472"/>
                <a:gd name="connsiteY6" fmla="*/ 710946 h 835342"/>
                <a:gd name="connsiteX7" fmla="*/ 917829 w 2013472"/>
                <a:gd name="connsiteY7" fmla="*/ 835343 h 835342"/>
                <a:gd name="connsiteX8" fmla="*/ 924401 w 2013472"/>
                <a:gd name="connsiteY8" fmla="*/ 835247 h 835342"/>
                <a:gd name="connsiteX9" fmla="*/ 1202627 w 2013472"/>
                <a:gd name="connsiteY9" fmla="*/ 723233 h 835342"/>
                <a:gd name="connsiteX10" fmla="*/ 1326833 w 2013472"/>
                <a:gd name="connsiteY10" fmla="*/ 816674 h 835342"/>
                <a:gd name="connsiteX11" fmla="*/ 1397889 w 2013472"/>
                <a:gd name="connsiteY11" fmla="*/ 827151 h 835342"/>
                <a:gd name="connsiteX12" fmla="*/ 1545717 w 2013472"/>
                <a:gd name="connsiteY12" fmla="*/ 789051 h 835342"/>
                <a:gd name="connsiteX13" fmla="*/ 1632204 w 2013472"/>
                <a:gd name="connsiteY13" fmla="*/ 687419 h 835342"/>
                <a:gd name="connsiteX14" fmla="*/ 1849850 w 2013472"/>
                <a:gd name="connsiteY14" fmla="*/ 677323 h 835342"/>
                <a:gd name="connsiteX15" fmla="*/ 1998059 w 2013472"/>
                <a:gd name="connsiteY15" fmla="*/ 515303 h 835342"/>
                <a:gd name="connsiteX16" fmla="*/ 2000060 w 2013472"/>
                <a:gd name="connsiteY16" fmla="*/ 354044 h 835342"/>
                <a:gd name="connsiteX17" fmla="*/ 1881473 w 2013472"/>
                <a:gd name="connsiteY17" fmla="*/ 245840 h 835342"/>
                <a:gd name="connsiteX18" fmla="*/ 1747552 w 2013472"/>
                <a:gd name="connsiteY18" fmla="*/ 285464 h 835342"/>
                <a:gd name="connsiteX19" fmla="*/ 1697641 w 2013472"/>
                <a:gd name="connsiteY19" fmla="*/ 187452 h 835342"/>
                <a:gd name="connsiteX20" fmla="*/ 1575435 w 2013472"/>
                <a:gd name="connsiteY20" fmla="*/ 135350 h 835342"/>
                <a:gd name="connsiteX21" fmla="*/ 1484471 w 2013472"/>
                <a:gd name="connsiteY21" fmla="*/ 172022 h 835342"/>
                <a:gd name="connsiteX22" fmla="*/ 1404747 w 2013472"/>
                <a:gd name="connsiteY22" fmla="*/ 66485 h 835342"/>
                <a:gd name="connsiteX23" fmla="*/ 1227106 w 2013472"/>
                <a:gd name="connsiteY23" fmla="*/ 0 h 835342"/>
                <a:gd name="connsiteX24" fmla="*/ 1226915 w 2013472"/>
                <a:gd name="connsiteY24" fmla="*/ 0 h 835342"/>
                <a:gd name="connsiteX25" fmla="*/ 1055656 w 2013472"/>
                <a:gd name="connsiteY25" fmla="*/ 78962 h 835342"/>
                <a:gd name="connsiteX26" fmla="*/ 1039368 w 2013472"/>
                <a:gd name="connsiteY26" fmla="*/ 103537 h 835342"/>
                <a:gd name="connsiteX27" fmla="*/ 955643 w 2013472"/>
                <a:gd name="connsiteY27" fmla="*/ 79439 h 835342"/>
                <a:gd name="connsiteX28" fmla="*/ 873538 w 2013472"/>
                <a:gd name="connsiteY28" fmla="*/ 114681 h 835342"/>
                <a:gd name="connsiteX29" fmla="*/ 624935 w 2013472"/>
                <a:gd name="connsiteY29" fmla="*/ 54864 h 835342"/>
                <a:gd name="connsiteX30" fmla="*/ 457867 w 2013472"/>
                <a:gd name="connsiteY30" fmla="*/ 281178 h 835342"/>
                <a:gd name="connsiteX31" fmla="*/ 405670 w 2013472"/>
                <a:gd name="connsiteY31" fmla="*/ 278987 h 835342"/>
                <a:gd name="connsiteX32" fmla="*/ 357759 w 2013472"/>
                <a:gd name="connsiteY32" fmla="*/ 299752 h 835342"/>
                <a:gd name="connsiteX33" fmla="*/ 346901 w 2013472"/>
                <a:gd name="connsiteY33" fmla="*/ 305467 h 835342"/>
                <a:gd name="connsiteX34" fmla="*/ 63151 w 2013472"/>
                <a:gd name="connsiteY34" fmla="*/ 343567 h 835342"/>
                <a:gd name="connsiteX35" fmla="*/ 0 w 2013472"/>
                <a:gd name="connsiteY35" fmla="*/ 330327 h 835342"/>
                <a:gd name="connsiteX36" fmla="*/ 99441 w 2013472"/>
                <a:gd name="connsiteY36" fmla="*/ 367189 h 835342"/>
                <a:gd name="connsiteX37" fmla="*/ 354997 w 2013472"/>
                <a:gd name="connsiteY37" fmla="*/ 321088 h 835342"/>
                <a:gd name="connsiteX38" fmla="*/ 366046 w 2013472"/>
                <a:gd name="connsiteY38" fmla="*/ 315278 h 835342"/>
                <a:gd name="connsiteX39" fmla="*/ 410147 w 2013472"/>
                <a:gd name="connsiteY39" fmla="*/ 296037 h 835342"/>
                <a:gd name="connsiteX40" fmla="*/ 458343 w 2013472"/>
                <a:gd name="connsiteY40" fmla="*/ 301181 h 835342"/>
                <a:gd name="connsiteX41" fmla="*/ 463391 w 2013472"/>
                <a:gd name="connsiteY41" fmla="*/ 338995 h 835342"/>
                <a:gd name="connsiteX42" fmla="*/ 576739 w 2013472"/>
                <a:gd name="connsiteY42" fmla="*/ 505682 h 835342"/>
                <a:gd name="connsiteX43" fmla="*/ 717995 w 2013472"/>
                <a:gd name="connsiteY43" fmla="*/ 549116 h 835342"/>
                <a:gd name="connsiteX44" fmla="*/ 813054 w 2013472"/>
                <a:gd name="connsiteY44" fmla="*/ 527971 h 835342"/>
                <a:gd name="connsiteX45" fmla="*/ 918115 w 2013472"/>
                <a:gd name="connsiteY45" fmla="*/ 320516 h 835342"/>
                <a:gd name="connsiteX46" fmla="*/ 839343 w 2013472"/>
                <a:gd name="connsiteY46" fmla="*/ 218789 h 835342"/>
                <a:gd name="connsiteX47" fmla="*/ 724376 w 2013472"/>
                <a:gd name="connsiteY47" fmla="*/ 204311 h 835342"/>
                <a:gd name="connsiteX48" fmla="*/ 640652 w 2013472"/>
                <a:gd name="connsiteY48" fmla="*/ 302419 h 835342"/>
                <a:gd name="connsiteX49" fmla="*/ 665131 w 2013472"/>
                <a:gd name="connsiteY49" fmla="*/ 371189 h 835342"/>
                <a:gd name="connsiteX50" fmla="*/ 721900 w 2013472"/>
                <a:gd name="connsiteY50" fmla="*/ 398145 h 835342"/>
                <a:gd name="connsiteX51" fmla="*/ 722090 w 2013472"/>
                <a:gd name="connsiteY51" fmla="*/ 380619 h 835342"/>
                <a:gd name="connsiteX52" fmla="*/ 678085 w 2013472"/>
                <a:gd name="connsiteY52" fmla="*/ 359378 h 835342"/>
                <a:gd name="connsiteX53" fmla="*/ 658178 w 2013472"/>
                <a:gd name="connsiteY53" fmla="*/ 303848 h 835342"/>
                <a:gd name="connsiteX54" fmla="*/ 729710 w 2013472"/>
                <a:gd name="connsiteY54" fmla="*/ 220980 h 835342"/>
                <a:gd name="connsiteX55" fmla="*/ 830770 w 2013472"/>
                <a:gd name="connsiteY55" fmla="*/ 234029 h 835342"/>
                <a:gd name="connsiteX56" fmla="*/ 901065 w 2013472"/>
                <a:gd name="connsiteY56" fmla="*/ 324517 h 835342"/>
                <a:gd name="connsiteX57" fmla="*/ 805339 w 2013472"/>
                <a:gd name="connsiteY57" fmla="*/ 512255 h 835342"/>
                <a:gd name="connsiteX58" fmla="*/ 586454 w 2013472"/>
                <a:gd name="connsiteY58" fmla="*/ 491109 h 835342"/>
                <a:gd name="connsiteX59" fmla="*/ 480441 w 2013472"/>
                <a:gd name="connsiteY59" fmla="*/ 335375 h 835342"/>
                <a:gd name="connsiteX60" fmla="*/ 629984 w 2013472"/>
                <a:gd name="connsiteY60" fmla="*/ 71628 h 835342"/>
                <a:gd name="connsiteX61" fmla="*/ 866965 w 2013472"/>
                <a:gd name="connsiteY61" fmla="*/ 133160 h 835342"/>
                <a:gd name="connsiteX62" fmla="*/ 873347 w 2013472"/>
                <a:gd name="connsiteY62" fmla="*/ 140018 h 835342"/>
                <a:gd name="connsiteX63" fmla="*/ 879729 w 2013472"/>
                <a:gd name="connsiteY63" fmla="*/ 133160 h 835342"/>
                <a:gd name="connsiteX64" fmla="*/ 956501 w 2013472"/>
                <a:gd name="connsiteY64" fmla="*/ 96965 h 835342"/>
                <a:gd name="connsiteX65" fmla="*/ 1031272 w 2013472"/>
                <a:gd name="connsiteY65" fmla="*/ 119634 h 835342"/>
                <a:gd name="connsiteX66" fmla="*/ 1031939 w 2013472"/>
                <a:gd name="connsiteY66" fmla="*/ 264605 h 835342"/>
                <a:gd name="connsiteX67" fmla="*/ 1114330 w 2013472"/>
                <a:gd name="connsiteY67" fmla="*/ 338709 h 835342"/>
                <a:gd name="connsiteX68" fmla="*/ 1223867 w 2013472"/>
                <a:gd name="connsiteY68" fmla="*/ 321469 h 835342"/>
                <a:gd name="connsiteX69" fmla="*/ 1265587 w 2013472"/>
                <a:gd name="connsiteY69" fmla="*/ 228981 h 835342"/>
                <a:gd name="connsiteX70" fmla="*/ 1212533 w 2013472"/>
                <a:gd name="connsiteY70" fmla="*/ 142399 h 835342"/>
                <a:gd name="connsiteX71" fmla="*/ 1203579 w 2013472"/>
                <a:gd name="connsiteY71" fmla="*/ 157448 h 835342"/>
                <a:gd name="connsiteX72" fmla="*/ 1248061 w 2013472"/>
                <a:gd name="connsiteY72" fmla="*/ 230029 h 835342"/>
                <a:gd name="connsiteX73" fmla="*/ 1213009 w 2013472"/>
                <a:gd name="connsiteY73" fmla="*/ 307658 h 835342"/>
                <a:gd name="connsiteX74" fmla="*/ 1119759 w 2013472"/>
                <a:gd name="connsiteY74" fmla="*/ 322040 h 835342"/>
                <a:gd name="connsiteX75" fmla="*/ 1047560 w 2013472"/>
                <a:gd name="connsiteY75" fmla="*/ 256889 h 835342"/>
                <a:gd name="connsiteX76" fmla="*/ 1069086 w 2013472"/>
                <a:gd name="connsiteY76" fmla="*/ 89916 h 835342"/>
                <a:gd name="connsiteX77" fmla="*/ 1226630 w 2013472"/>
                <a:gd name="connsiteY77" fmla="*/ 17526 h 835342"/>
                <a:gd name="connsiteX78" fmla="*/ 1226820 w 2013472"/>
                <a:gd name="connsiteY78" fmla="*/ 17526 h 835342"/>
                <a:gd name="connsiteX79" fmla="*/ 1393508 w 2013472"/>
                <a:gd name="connsiteY79" fmla="*/ 80105 h 835342"/>
                <a:gd name="connsiteX80" fmla="*/ 1473899 w 2013472"/>
                <a:gd name="connsiteY80" fmla="*/ 195453 h 835342"/>
                <a:gd name="connsiteX81" fmla="*/ 1481137 w 2013472"/>
                <a:gd name="connsiteY81" fmla="*/ 220027 h 835342"/>
                <a:gd name="connsiteX82" fmla="*/ 1490377 w 2013472"/>
                <a:gd name="connsiteY82" fmla="*/ 196215 h 835342"/>
                <a:gd name="connsiteX83" fmla="*/ 1574673 w 2013472"/>
                <a:gd name="connsiteY83" fmla="*/ 152876 h 835342"/>
                <a:gd name="connsiteX84" fmla="*/ 1685068 w 2013472"/>
                <a:gd name="connsiteY84" fmla="*/ 200025 h 835342"/>
                <a:gd name="connsiteX85" fmla="*/ 1732121 w 2013472"/>
                <a:gd name="connsiteY85" fmla="*/ 308705 h 835342"/>
                <a:gd name="connsiteX86" fmla="*/ 1733360 w 2013472"/>
                <a:gd name="connsiteY86" fmla="*/ 336995 h 835342"/>
                <a:gd name="connsiteX87" fmla="*/ 1748219 w 2013472"/>
                <a:gd name="connsiteY87" fmla="*/ 312896 h 835342"/>
                <a:gd name="connsiteX88" fmla="*/ 1877187 w 2013472"/>
                <a:gd name="connsiteY88" fmla="*/ 262985 h 835342"/>
                <a:gd name="connsiteX89" fmla="*/ 1983391 w 2013472"/>
                <a:gd name="connsiteY89" fmla="*/ 360331 h 835342"/>
                <a:gd name="connsiteX90" fmla="*/ 1981295 w 2013472"/>
                <a:gd name="connsiteY90" fmla="*/ 509492 h 835342"/>
                <a:gd name="connsiteX91" fmla="*/ 1842135 w 2013472"/>
                <a:gd name="connsiteY91" fmla="*/ 661511 h 835342"/>
                <a:gd name="connsiteX92" fmla="*/ 1628775 w 2013472"/>
                <a:gd name="connsiteY92" fmla="*/ 667893 h 835342"/>
                <a:gd name="connsiteX93" fmla="*/ 1619250 w 2013472"/>
                <a:gd name="connsiteY93" fmla="*/ 664369 h 835342"/>
                <a:gd name="connsiteX94" fmla="*/ 1617059 w 2013472"/>
                <a:gd name="connsiteY94" fmla="*/ 674275 h 835342"/>
                <a:gd name="connsiteX95" fmla="*/ 1536573 w 2013472"/>
                <a:gd name="connsiteY95" fmla="*/ 774001 h 835342"/>
                <a:gd name="connsiteX96" fmla="*/ 1331881 w 2013472"/>
                <a:gd name="connsiteY96" fmla="*/ 800195 h 835342"/>
                <a:gd name="connsiteX97" fmla="*/ 1187006 w 2013472"/>
                <a:gd name="connsiteY97" fmla="*/ 659511 h 835342"/>
                <a:gd name="connsiteX98" fmla="*/ 1219772 w 2013472"/>
                <a:gd name="connsiteY98" fmla="*/ 472535 h 835342"/>
                <a:gd name="connsiteX99" fmla="*/ 1347502 w 2013472"/>
                <a:gd name="connsiteY99" fmla="*/ 400717 h 835342"/>
                <a:gd name="connsiteX100" fmla="*/ 1471136 w 2013472"/>
                <a:gd name="connsiteY100" fmla="*/ 463772 h 835342"/>
                <a:gd name="connsiteX101" fmla="*/ 1436846 w 2013472"/>
                <a:gd name="connsiteY101" fmla="*/ 588740 h 835342"/>
                <a:gd name="connsiteX102" fmla="*/ 1445038 w 2013472"/>
                <a:gd name="connsiteY102" fmla="*/ 604266 h 835342"/>
                <a:gd name="connsiteX103" fmla="*/ 1486662 w 2013472"/>
                <a:gd name="connsiteY103" fmla="*/ 455771 h 835342"/>
                <a:gd name="connsiteX104" fmla="*/ 1346073 w 2013472"/>
                <a:gd name="connsiteY104" fmla="*/ 383286 h 835342"/>
                <a:gd name="connsiteX105" fmla="*/ 1206341 w 2013472"/>
                <a:gd name="connsiteY105" fmla="*/ 461296 h 835342"/>
                <a:gd name="connsiteX106" fmla="*/ 1170718 w 2013472"/>
                <a:gd name="connsiteY106" fmla="*/ 665988 h 835342"/>
                <a:gd name="connsiteX107" fmla="*/ 1192054 w 2013472"/>
                <a:gd name="connsiteY107" fmla="*/ 708374 h 835342"/>
                <a:gd name="connsiteX108" fmla="*/ 923544 w 2013472"/>
                <a:gd name="connsiteY108" fmla="*/ 817912 h 835342"/>
                <a:gd name="connsiteX109" fmla="*/ 644271 w 2013472"/>
                <a:gd name="connsiteY109" fmla="*/ 694849 h 835342"/>
                <a:gd name="connsiteX110" fmla="*/ 640175 w 2013472"/>
                <a:gd name="connsiteY110" fmla="*/ 690372 h 835342"/>
                <a:gd name="connsiteX111" fmla="*/ 634556 w 2013472"/>
                <a:gd name="connsiteY111" fmla="*/ 692658 h 835342"/>
                <a:gd name="connsiteX112" fmla="*/ 464439 w 2013472"/>
                <a:gd name="connsiteY112" fmla="*/ 686467 h 835342"/>
                <a:gd name="connsiteX113" fmla="*/ 354425 w 2013472"/>
                <a:gd name="connsiteY113" fmla="*/ 549402 h 835342"/>
                <a:gd name="connsiteX114" fmla="*/ 352425 w 2013472"/>
                <a:gd name="connsiteY114" fmla="*/ 542163 h 835342"/>
                <a:gd name="connsiteX115" fmla="*/ 344995 w 2013472"/>
                <a:gd name="connsiteY115" fmla="*/ 543020 h 835342"/>
                <a:gd name="connsiteX116" fmla="*/ 196786 w 2013472"/>
                <a:gd name="connsiteY116" fmla="*/ 472345 h 835342"/>
                <a:gd name="connsiteX117" fmla="*/ 159544 w 2013472"/>
                <a:gd name="connsiteY117" fmla="*/ 430721 h 835342"/>
                <a:gd name="connsiteX118" fmla="*/ 99441 w 2013472"/>
                <a:gd name="connsiteY118" fmla="*/ 367189 h 83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2013472" h="835342">
                  <a:moveTo>
                    <a:pt x="0" y="330327"/>
                  </a:moveTo>
                  <a:lnTo>
                    <a:pt x="57340" y="359950"/>
                  </a:lnTo>
                  <a:cubicBezTo>
                    <a:pt x="92202" y="377952"/>
                    <a:pt x="119920" y="410528"/>
                    <a:pt x="146685" y="442055"/>
                  </a:cubicBezTo>
                  <a:cubicBezTo>
                    <a:pt x="158972" y="456438"/>
                    <a:pt x="171640" y="471392"/>
                    <a:pt x="184785" y="484632"/>
                  </a:cubicBezTo>
                  <a:cubicBezTo>
                    <a:pt x="238030" y="538258"/>
                    <a:pt x="290322" y="563975"/>
                    <a:pt x="340138" y="561023"/>
                  </a:cubicBezTo>
                  <a:cubicBezTo>
                    <a:pt x="359093" y="621316"/>
                    <a:pt x="404336" y="676084"/>
                    <a:pt x="457200" y="702088"/>
                  </a:cubicBezTo>
                  <a:cubicBezTo>
                    <a:pt x="512159" y="729139"/>
                    <a:pt x="578549" y="732377"/>
                    <a:pt x="635889" y="710946"/>
                  </a:cubicBezTo>
                  <a:cubicBezTo>
                    <a:pt x="708470" y="788194"/>
                    <a:pt x="815340" y="835343"/>
                    <a:pt x="917829" y="835343"/>
                  </a:cubicBezTo>
                  <a:cubicBezTo>
                    <a:pt x="920020" y="835343"/>
                    <a:pt x="922211" y="835343"/>
                    <a:pt x="924401" y="835247"/>
                  </a:cubicBezTo>
                  <a:cubicBezTo>
                    <a:pt x="1040797" y="832961"/>
                    <a:pt x="1139000" y="793242"/>
                    <a:pt x="1202627" y="723233"/>
                  </a:cubicBezTo>
                  <a:cubicBezTo>
                    <a:pt x="1233964" y="767048"/>
                    <a:pt x="1277588" y="800481"/>
                    <a:pt x="1326833" y="816674"/>
                  </a:cubicBezTo>
                  <a:cubicBezTo>
                    <a:pt x="1348169" y="823722"/>
                    <a:pt x="1372553" y="827151"/>
                    <a:pt x="1397889" y="827151"/>
                  </a:cubicBezTo>
                  <a:cubicBezTo>
                    <a:pt x="1448086" y="827151"/>
                    <a:pt x="1502378" y="813816"/>
                    <a:pt x="1545717" y="789051"/>
                  </a:cubicBezTo>
                  <a:cubicBezTo>
                    <a:pt x="1590580" y="763429"/>
                    <a:pt x="1620298" y="728472"/>
                    <a:pt x="1632204" y="687419"/>
                  </a:cubicBezTo>
                  <a:cubicBezTo>
                    <a:pt x="1701737" y="710565"/>
                    <a:pt x="1786033" y="706850"/>
                    <a:pt x="1849850" y="677323"/>
                  </a:cubicBezTo>
                  <a:cubicBezTo>
                    <a:pt x="1918526" y="645509"/>
                    <a:pt x="1972532" y="586454"/>
                    <a:pt x="1998059" y="515303"/>
                  </a:cubicBezTo>
                  <a:cubicBezTo>
                    <a:pt x="2017871" y="460058"/>
                    <a:pt x="2018633" y="402812"/>
                    <a:pt x="2000060" y="354044"/>
                  </a:cubicBezTo>
                  <a:cubicBezTo>
                    <a:pt x="1979295" y="299561"/>
                    <a:pt x="1933861" y="258127"/>
                    <a:pt x="1881473" y="245840"/>
                  </a:cubicBezTo>
                  <a:cubicBezTo>
                    <a:pt x="1832610" y="234410"/>
                    <a:pt x="1779746" y="250889"/>
                    <a:pt x="1747552" y="285464"/>
                  </a:cubicBezTo>
                  <a:cubicBezTo>
                    <a:pt x="1741361" y="247650"/>
                    <a:pt x="1724120" y="213455"/>
                    <a:pt x="1697641" y="187452"/>
                  </a:cubicBezTo>
                  <a:cubicBezTo>
                    <a:pt x="1665351" y="155639"/>
                    <a:pt x="1620774" y="136684"/>
                    <a:pt x="1575435" y="135350"/>
                  </a:cubicBezTo>
                  <a:cubicBezTo>
                    <a:pt x="1542764" y="134493"/>
                    <a:pt x="1504950" y="145637"/>
                    <a:pt x="1484471" y="172022"/>
                  </a:cubicBezTo>
                  <a:cubicBezTo>
                    <a:pt x="1468755" y="132683"/>
                    <a:pt x="1441037" y="95726"/>
                    <a:pt x="1404747" y="66485"/>
                  </a:cubicBezTo>
                  <a:cubicBezTo>
                    <a:pt x="1351693" y="23717"/>
                    <a:pt x="1288542" y="95"/>
                    <a:pt x="1227106" y="0"/>
                  </a:cubicBezTo>
                  <a:cubicBezTo>
                    <a:pt x="1227011" y="0"/>
                    <a:pt x="1227011" y="0"/>
                    <a:pt x="1226915" y="0"/>
                  </a:cubicBezTo>
                  <a:cubicBezTo>
                    <a:pt x="1158907" y="0"/>
                    <a:pt x="1094899" y="29527"/>
                    <a:pt x="1055656" y="78962"/>
                  </a:cubicBezTo>
                  <a:cubicBezTo>
                    <a:pt x="1049465" y="86677"/>
                    <a:pt x="1044131" y="94964"/>
                    <a:pt x="1039368" y="103537"/>
                  </a:cubicBezTo>
                  <a:cubicBezTo>
                    <a:pt x="1015174" y="86392"/>
                    <a:pt x="985361" y="77629"/>
                    <a:pt x="955643" y="79439"/>
                  </a:cubicBezTo>
                  <a:cubicBezTo>
                    <a:pt x="925163" y="81153"/>
                    <a:pt x="895731" y="93917"/>
                    <a:pt x="873538" y="114681"/>
                  </a:cubicBezTo>
                  <a:cubicBezTo>
                    <a:pt x="808482" y="50292"/>
                    <a:pt x="714089" y="27337"/>
                    <a:pt x="624935" y="54864"/>
                  </a:cubicBezTo>
                  <a:cubicBezTo>
                    <a:pt x="524828" y="85725"/>
                    <a:pt x="459772" y="177737"/>
                    <a:pt x="457867" y="281178"/>
                  </a:cubicBezTo>
                  <a:cubicBezTo>
                    <a:pt x="442817" y="275082"/>
                    <a:pt x="424339" y="274130"/>
                    <a:pt x="405670" y="278987"/>
                  </a:cubicBezTo>
                  <a:cubicBezTo>
                    <a:pt x="388430" y="283464"/>
                    <a:pt x="372809" y="291751"/>
                    <a:pt x="357759" y="299752"/>
                  </a:cubicBezTo>
                  <a:cubicBezTo>
                    <a:pt x="354140" y="301657"/>
                    <a:pt x="350520" y="303562"/>
                    <a:pt x="346901" y="305467"/>
                  </a:cubicBezTo>
                  <a:cubicBezTo>
                    <a:pt x="259747" y="350139"/>
                    <a:pt x="158972" y="363665"/>
                    <a:pt x="63151" y="343567"/>
                  </a:cubicBezTo>
                  <a:lnTo>
                    <a:pt x="0" y="330327"/>
                  </a:lnTo>
                  <a:close/>
                  <a:moveTo>
                    <a:pt x="99441" y="367189"/>
                  </a:moveTo>
                  <a:cubicBezTo>
                    <a:pt x="186881" y="377285"/>
                    <a:pt x="276225" y="361379"/>
                    <a:pt x="354997" y="321088"/>
                  </a:cubicBezTo>
                  <a:cubicBezTo>
                    <a:pt x="358711" y="319183"/>
                    <a:pt x="362331" y="317278"/>
                    <a:pt x="366046" y="315278"/>
                  </a:cubicBezTo>
                  <a:cubicBezTo>
                    <a:pt x="380905" y="307372"/>
                    <a:pt x="394907" y="299942"/>
                    <a:pt x="410147" y="296037"/>
                  </a:cubicBezTo>
                  <a:cubicBezTo>
                    <a:pt x="428530" y="291179"/>
                    <a:pt x="446151" y="293180"/>
                    <a:pt x="458343" y="301181"/>
                  </a:cubicBezTo>
                  <a:cubicBezTo>
                    <a:pt x="459105" y="313658"/>
                    <a:pt x="460724" y="326327"/>
                    <a:pt x="463391" y="338995"/>
                  </a:cubicBezTo>
                  <a:cubicBezTo>
                    <a:pt x="477488" y="405956"/>
                    <a:pt x="518827" y="466725"/>
                    <a:pt x="576739" y="505682"/>
                  </a:cubicBezTo>
                  <a:cubicBezTo>
                    <a:pt x="619411" y="534353"/>
                    <a:pt x="669417" y="549116"/>
                    <a:pt x="717995" y="549116"/>
                  </a:cubicBezTo>
                  <a:cubicBezTo>
                    <a:pt x="751332" y="549116"/>
                    <a:pt x="783907" y="542163"/>
                    <a:pt x="813054" y="527971"/>
                  </a:cubicBezTo>
                  <a:cubicBezTo>
                    <a:pt x="890397" y="490347"/>
                    <a:pt x="936593" y="399193"/>
                    <a:pt x="918115" y="320516"/>
                  </a:cubicBezTo>
                  <a:cubicBezTo>
                    <a:pt x="908495" y="279273"/>
                    <a:pt x="879062" y="241268"/>
                    <a:pt x="839343" y="218789"/>
                  </a:cubicBezTo>
                  <a:cubicBezTo>
                    <a:pt x="802577" y="197929"/>
                    <a:pt x="760666" y="192691"/>
                    <a:pt x="724376" y="204311"/>
                  </a:cubicBezTo>
                  <a:cubicBezTo>
                    <a:pt x="678561" y="218980"/>
                    <a:pt x="644176" y="259366"/>
                    <a:pt x="640652" y="302419"/>
                  </a:cubicBezTo>
                  <a:cubicBezTo>
                    <a:pt x="638747" y="326517"/>
                    <a:pt x="647890" y="352235"/>
                    <a:pt x="665131" y="371189"/>
                  </a:cubicBezTo>
                  <a:cubicBezTo>
                    <a:pt x="680752" y="388334"/>
                    <a:pt x="700945" y="397955"/>
                    <a:pt x="721900" y="398145"/>
                  </a:cubicBezTo>
                  <a:lnTo>
                    <a:pt x="722090" y="380619"/>
                  </a:lnTo>
                  <a:cubicBezTo>
                    <a:pt x="705993" y="380429"/>
                    <a:pt x="690372" y="372809"/>
                    <a:pt x="678085" y="359378"/>
                  </a:cubicBezTo>
                  <a:cubicBezTo>
                    <a:pt x="664083" y="343948"/>
                    <a:pt x="656558" y="323183"/>
                    <a:pt x="658178" y="303848"/>
                  </a:cubicBezTo>
                  <a:cubicBezTo>
                    <a:pt x="661035" y="267653"/>
                    <a:pt x="690467" y="233648"/>
                    <a:pt x="729710" y="220980"/>
                  </a:cubicBezTo>
                  <a:cubicBezTo>
                    <a:pt x="761333" y="210884"/>
                    <a:pt x="798195" y="215551"/>
                    <a:pt x="830770" y="234029"/>
                  </a:cubicBezTo>
                  <a:cubicBezTo>
                    <a:pt x="866203" y="254127"/>
                    <a:pt x="892493" y="287941"/>
                    <a:pt x="901065" y="324517"/>
                  </a:cubicBezTo>
                  <a:cubicBezTo>
                    <a:pt x="917734" y="395573"/>
                    <a:pt x="875633" y="478060"/>
                    <a:pt x="805339" y="512255"/>
                  </a:cubicBezTo>
                  <a:cubicBezTo>
                    <a:pt x="739235" y="544354"/>
                    <a:pt x="653415" y="536067"/>
                    <a:pt x="586454" y="491109"/>
                  </a:cubicBezTo>
                  <a:cubicBezTo>
                    <a:pt x="532257" y="454628"/>
                    <a:pt x="493586" y="397859"/>
                    <a:pt x="480441" y="335375"/>
                  </a:cubicBezTo>
                  <a:cubicBezTo>
                    <a:pt x="455962" y="218885"/>
                    <a:pt x="520256" y="105537"/>
                    <a:pt x="629984" y="71628"/>
                  </a:cubicBezTo>
                  <a:cubicBezTo>
                    <a:pt x="715518" y="45244"/>
                    <a:pt x="806386" y="68771"/>
                    <a:pt x="866965" y="133160"/>
                  </a:cubicBezTo>
                  <a:lnTo>
                    <a:pt x="873347" y="140018"/>
                  </a:lnTo>
                  <a:lnTo>
                    <a:pt x="879729" y="133160"/>
                  </a:lnTo>
                  <a:cubicBezTo>
                    <a:pt x="899541" y="111824"/>
                    <a:pt x="927449" y="98679"/>
                    <a:pt x="956501" y="96965"/>
                  </a:cubicBezTo>
                  <a:cubicBezTo>
                    <a:pt x="983266" y="95441"/>
                    <a:pt x="1009936" y="103727"/>
                    <a:pt x="1031272" y="119634"/>
                  </a:cubicBezTo>
                  <a:cubicBezTo>
                    <a:pt x="1010888" y="166497"/>
                    <a:pt x="1010412" y="220504"/>
                    <a:pt x="1031939" y="264605"/>
                  </a:cubicBezTo>
                  <a:cubicBezTo>
                    <a:pt x="1049274" y="300133"/>
                    <a:pt x="1079373" y="327089"/>
                    <a:pt x="1114330" y="338709"/>
                  </a:cubicBezTo>
                  <a:cubicBezTo>
                    <a:pt x="1152049" y="351187"/>
                    <a:pt x="1194054" y="344615"/>
                    <a:pt x="1223867" y="321469"/>
                  </a:cubicBezTo>
                  <a:cubicBezTo>
                    <a:pt x="1251871" y="299752"/>
                    <a:pt x="1267873" y="264319"/>
                    <a:pt x="1265587" y="228981"/>
                  </a:cubicBezTo>
                  <a:cubicBezTo>
                    <a:pt x="1263396" y="193643"/>
                    <a:pt x="1243012" y="160496"/>
                    <a:pt x="1212533" y="142399"/>
                  </a:cubicBezTo>
                  <a:lnTo>
                    <a:pt x="1203579" y="157448"/>
                  </a:lnTo>
                  <a:cubicBezTo>
                    <a:pt x="1228725" y="172307"/>
                    <a:pt x="1246251" y="200882"/>
                    <a:pt x="1248061" y="230029"/>
                  </a:cubicBezTo>
                  <a:cubicBezTo>
                    <a:pt x="1249871" y="259271"/>
                    <a:pt x="1236155" y="289655"/>
                    <a:pt x="1213009" y="307658"/>
                  </a:cubicBezTo>
                  <a:cubicBezTo>
                    <a:pt x="1188149" y="326993"/>
                    <a:pt x="1151477" y="332613"/>
                    <a:pt x="1119759" y="322040"/>
                  </a:cubicBezTo>
                  <a:cubicBezTo>
                    <a:pt x="1089184" y="311944"/>
                    <a:pt x="1062895" y="288131"/>
                    <a:pt x="1047560" y="256889"/>
                  </a:cubicBezTo>
                  <a:cubicBezTo>
                    <a:pt x="1022223" y="205169"/>
                    <a:pt x="1030891" y="138017"/>
                    <a:pt x="1069086" y="89916"/>
                  </a:cubicBezTo>
                  <a:cubicBezTo>
                    <a:pt x="1104995" y="44577"/>
                    <a:pt x="1163860" y="17526"/>
                    <a:pt x="1226630" y="17526"/>
                  </a:cubicBezTo>
                  <a:cubicBezTo>
                    <a:pt x="1226725" y="17526"/>
                    <a:pt x="1226725" y="17526"/>
                    <a:pt x="1226820" y="17526"/>
                  </a:cubicBezTo>
                  <a:cubicBezTo>
                    <a:pt x="1284351" y="17621"/>
                    <a:pt x="1343501" y="39815"/>
                    <a:pt x="1393508" y="80105"/>
                  </a:cubicBezTo>
                  <a:cubicBezTo>
                    <a:pt x="1432655" y="111633"/>
                    <a:pt x="1461230" y="152686"/>
                    <a:pt x="1473899" y="195453"/>
                  </a:cubicBezTo>
                  <a:lnTo>
                    <a:pt x="1481137" y="220027"/>
                  </a:lnTo>
                  <a:lnTo>
                    <a:pt x="1490377" y="196215"/>
                  </a:lnTo>
                  <a:cubicBezTo>
                    <a:pt x="1502569" y="164973"/>
                    <a:pt x="1541717" y="151924"/>
                    <a:pt x="1574673" y="152876"/>
                  </a:cubicBezTo>
                  <a:cubicBezTo>
                    <a:pt x="1615630" y="154115"/>
                    <a:pt x="1655921" y="171260"/>
                    <a:pt x="1685068" y="200025"/>
                  </a:cubicBezTo>
                  <a:cubicBezTo>
                    <a:pt x="1713452" y="228029"/>
                    <a:pt x="1730216" y="266605"/>
                    <a:pt x="1732121" y="308705"/>
                  </a:cubicBezTo>
                  <a:lnTo>
                    <a:pt x="1733360" y="336995"/>
                  </a:lnTo>
                  <a:lnTo>
                    <a:pt x="1748219" y="312896"/>
                  </a:lnTo>
                  <a:cubicBezTo>
                    <a:pt x="1773269" y="272415"/>
                    <a:pt x="1827467" y="251460"/>
                    <a:pt x="1877187" y="262985"/>
                  </a:cubicBezTo>
                  <a:cubicBezTo>
                    <a:pt x="1923955" y="273939"/>
                    <a:pt x="1964627" y="311182"/>
                    <a:pt x="1983391" y="360331"/>
                  </a:cubicBezTo>
                  <a:cubicBezTo>
                    <a:pt x="2000441" y="405194"/>
                    <a:pt x="1999774" y="458153"/>
                    <a:pt x="1981295" y="509492"/>
                  </a:cubicBezTo>
                  <a:cubicBezTo>
                    <a:pt x="1957292" y="576263"/>
                    <a:pt x="1906619" y="631698"/>
                    <a:pt x="1842135" y="661511"/>
                  </a:cubicBezTo>
                  <a:cubicBezTo>
                    <a:pt x="1779556" y="690467"/>
                    <a:pt x="1695831" y="692944"/>
                    <a:pt x="1628775" y="667893"/>
                  </a:cubicBezTo>
                  <a:lnTo>
                    <a:pt x="1619250" y="664369"/>
                  </a:lnTo>
                  <a:lnTo>
                    <a:pt x="1617059" y="674275"/>
                  </a:lnTo>
                  <a:cubicBezTo>
                    <a:pt x="1606010" y="724948"/>
                    <a:pt x="1567244" y="756476"/>
                    <a:pt x="1536573" y="774001"/>
                  </a:cubicBezTo>
                  <a:cubicBezTo>
                    <a:pt x="1475327" y="808958"/>
                    <a:pt x="1391126" y="819817"/>
                    <a:pt x="1331881" y="800195"/>
                  </a:cubicBezTo>
                  <a:cubicBezTo>
                    <a:pt x="1267682" y="779050"/>
                    <a:pt x="1213580" y="726472"/>
                    <a:pt x="1187006" y="659511"/>
                  </a:cubicBezTo>
                  <a:cubicBezTo>
                    <a:pt x="1160336" y="592074"/>
                    <a:pt x="1171004" y="530924"/>
                    <a:pt x="1219772" y="472535"/>
                  </a:cubicBezTo>
                  <a:cubicBezTo>
                    <a:pt x="1254728" y="430721"/>
                    <a:pt x="1301210" y="404527"/>
                    <a:pt x="1347502" y="400717"/>
                  </a:cubicBezTo>
                  <a:cubicBezTo>
                    <a:pt x="1398937" y="396526"/>
                    <a:pt x="1449800" y="422434"/>
                    <a:pt x="1471136" y="463772"/>
                  </a:cubicBezTo>
                  <a:cubicBezTo>
                    <a:pt x="1493806" y="507683"/>
                    <a:pt x="1477423" y="567309"/>
                    <a:pt x="1436846" y="588740"/>
                  </a:cubicBezTo>
                  <a:lnTo>
                    <a:pt x="1445038" y="604266"/>
                  </a:lnTo>
                  <a:cubicBezTo>
                    <a:pt x="1494472" y="578072"/>
                    <a:pt x="1513904" y="508730"/>
                    <a:pt x="1486662" y="455771"/>
                  </a:cubicBezTo>
                  <a:cubicBezTo>
                    <a:pt x="1462183" y="408337"/>
                    <a:pt x="1404366" y="378619"/>
                    <a:pt x="1346073" y="383286"/>
                  </a:cubicBezTo>
                  <a:cubicBezTo>
                    <a:pt x="1295210" y="387477"/>
                    <a:pt x="1244251" y="415862"/>
                    <a:pt x="1206341" y="461296"/>
                  </a:cubicBezTo>
                  <a:cubicBezTo>
                    <a:pt x="1153859" y="524256"/>
                    <a:pt x="1141857" y="593122"/>
                    <a:pt x="1170718" y="665988"/>
                  </a:cubicBezTo>
                  <a:cubicBezTo>
                    <a:pt x="1176623" y="680847"/>
                    <a:pt x="1183862" y="694944"/>
                    <a:pt x="1192054" y="708374"/>
                  </a:cubicBezTo>
                  <a:cubicBezTo>
                    <a:pt x="1131856" y="776764"/>
                    <a:pt x="1036891" y="815721"/>
                    <a:pt x="923544" y="817912"/>
                  </a:cubicBezTo>
                  <a:cubicBezTo>
                    <a:pt x="822103" y="819722"/>
                    <a:pt x="715042" y="772763"/>
                    <a:pt x="644271" y="694849"/>
                  </a:cubicBezTo>
                  <a:lnTo>
                    <a:pt x="640175" y="690372"/>
                  </a:lnTo>
                  <a:lnTo>
                    <a:pt x="634556" y="692658"/>
                  </a:lnTo>
                  <a:cubicBezTo>
                    <a:pt x="580453" y="714566"/>
                    <a:pt x="516827" y="712280"/>
                    <a:pt x="464439" y="686467"/>
                  </a:cubicBezTo>
                  <a:cubicBezTo>
                    <a:pt x="413861" y="661607"/>
                    <a:pt x="370618" y="607790"/>
                    <a:pt x="354425" y="549402"/>
                  </a:cubicBezTo>
                  <a:lnTo>
                    <a:pt x="352425" y="542163"/>
                  </a:lnTo>
                  <a:lnTo>
                    <a:pt x="344995" y="543020"/>
                  </a:lnTo>
                  <a:cubicBezTo>
                    <a:pt x="298514" y="548354"/>
                    <a:pt x="248602" y="524637"/>
                    <a:pt x="196786" y="472345"/>
                  </a:cubicBezTo>
                  <a:cubicBezTo>
                    <a:pt x="184118" y="459581"/>
                    <a:pt x="172212" y="445580"/>
                    <a:pt x="159544" y="430721"/>
                  </a:cubicBezTo>
                  <a:cubicBezTo>
                    <a:pt x="141161" y="408432"/>
                    <a:pt x="121729" y="385572"/>
                    <a:pt x="99441" y="367189"/>
                  </a:cubicBezTo>
                  <a:close/>
                </a:path>
              </a:pathLst>
            </a:custGeom>
            <a:solidFill>
              <a:srgbClr val="FDEA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" name="图形 4"/>
          <p:cNvGrpSpPr/>
          <p:nvPr/>
        </p:nvGrpSpPr>
        <p:grpSpPr>
          <a:xfrm>
            <a:off x="4552741" y="3345537"/>
            <a:ext cx="2013472" cy="835342"/>
            <a:chOff x="1232820" y="985074"/>
            <a:chExt cx="2013472" cy="835342"/>
          </a:xfrm>
        </p:grpSpPr>
        <p:sp>
          <p:nvSpPr>
            <p:cNvPr id="38" name="任意多边形: 形状 37"/>
            <p:cNvSpPr/>
            <p:nvPr/>
          </p:nvSpPr>
          <p:spPr>
            <a:xfrm>
              <a:off x="1281401" y="986182"/>
              <a:ext cx="1943438" cy="817785"/>
            </a:xfrm>
            <a:custGeom>
              <a:avLst/>
              <a:gdLst>
                <a:gd name="connsiteX0" fmla="*/ 289655 w 1943438"/>
                <a:gd name="connsiteY0" fmla="*/ 304419 h 817785"/>
                <a:gd name="connsiteX1" fmla="*/ 346615 w 1943438"/>
                <a:gd name="connsiteY1" fmla="*/ 278702 h 817785"/>
                <a:gd name="connsiteX2" fmla="*/ 405670 w 1943438"/>
                <a:gd name="connsiteY2" fmla="*/ 287655 h 817785"/>
                <a:gd name="connsiteX3" fmla="*/ 566261 w 1943438"/>
                <a:gd name="connsiteY3" fmla="*/ 54388 h 817785"/>
                <a:gd name="connsiteX4" fmla="*/ 812197 w 1943438"/>
                <a:gd name="connsiteY4" fmla="*/ 118301 h 817785"/>
                <a:gd name="connsiteX5" fmla="*/ 894874 w 1943438"/>
                <a:gd name="connsiteY5" fmla="*/ 79344 h 817785"/>
                <a:gd name="connsiteX6" fmla="*/ 981075 w 1943438"/>
                <a:gd name="connsiteY6" fmla="*/ 108109 h 817785"/>
                <a:gd name="connsiteX7" fmla="*/ 1001173 w 1943438"/>
                <a:gd name="connsiteY7" fmla="*/ 75629 h 817785"/>
                <a:gd name="connsiteX8" fmla="*/ 1165765 w 1943438"/>
                <a:gd name="connsiteY8" fmla="*/ 0 h 817785"/>
                <a:gd name="connsiteX9" fmla="*/ 1337977 w 1943438"/>
                <a:gd name="connsiteY9" fmla="*/ 64485 h 817785"/>
                <a:gd name="connsiteX10" fmla="*/ 1421225 w 1943438"/>
                <a:gd name="connsiteY10" fmla="*/ 184214 h 817785"/>
                <a:gd name="connsiteX11" fmla="*/ 1513903 w 1943438"/>
                <a:gd name="connsiteY11" fmla="*/ 135351 h 817785"/>
                <a:gd name="connsiteX12" fmla="*/ 1630204 w 1943438"/>
                <a:gd name="connsiteY12" fmla="*/ 184976 h 817785"/>
                <a:gd name="connsiteX13" fmla="*/ 1679829 w 1943438"/>
                <a:gd name="connsiteY13" fmla="*/ 299562 h 817785"/>
                <a:gd name="connsiteX14" fmla="*/ 1818227 w 1943438"/>
                <a:gd name="connsiteY14" fmla="*/ 245745 h 817785"/>
                <a:gd name="connsiteX15" fmla="*/ 1930622 w 1943438"/>
                <a:gd name="connsiteY15" fmla="*/ 348520 h 817785"/>
                <a:gd name="connsiteX16" fmla="*/ 1928622 w 1943438"/>
                <a:gd name="connsiteY16" fmla="*/ 503682 h 817785"/>
                <a:gd name="connsiteX17" fmla="*/ 1784890 w 1943438"/>
                <a:gd name="connsiteY17" fmla="*/ 660750 h 817785"/>
                <a:gd name="connsiteX18" fmla="*/ 1564767 w 1943438"/>
                <a:gd name="connsiteY18" fmla="*/ 667322 h 817785"/>
                <a:gd name="connsiteX19" fmla="*/ 1268254 w 1943438"/>
                <a:gd name="connsiteY19" fmla="*/ 799719 h 817785"/>
                <a:gd name="connsiteX20" fmla="*/ 1142143 w 1943438"/>
                <a:gd name="connsiteY20" fmla="*/ 700374 h 817785"/>
                <a:gd name="connsiteX21" fmla="*/ 1142143 w 1943438"/>
                <a:gd name="connsiteY21" fmla="*/ 700374 h 817785"/>
                <a:gd name="connsiteX22" fmla="*/ 862870 w 1943438"/>
                <a:gd name="connsiteY22" fmla="*/ 817722 h 817785"/>
                <a:gd name="connsiteX23" fmla="*/ 576929 w 1943438"/>
                <a:gd name="connsiteY23" fmla="*/ 691801 h 817785"/>
                <a:gd name="connsiteX24" fmla="*/ 399669 w 1943438"/>
                <a:gd name="connsiteY24" fmla="*/ 685419 h 817785"/>
                <a:gd name="connsiteX25" fmla="*/ 285083 w 1943438"/>
                <a:gd name="connsiteY25" fmla="*/ 542830 h 817785"/>
                <a:gd name="connsiteX26" fmla="*/ 129635 w 1943438"/>
                <a:gd name="connsiteY26" fmla="*/ 469583 h 817785"/>
                <a:gd name="connsiteX27" fmla="*/ 0 w 1943438"/>
                <a:gd name="connsiteY27" fmla="*/ 343281 h 817785"/>
                <a:gd name="connsiteX28" fmla="*/ 289655 w 1943438"/>
                <a:gd name="connsiteY28" fmla="*/ 304419 h 81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43438" h="817785">
                  <a:moveTo>
                    <a:pt x="289655" y="304419"/>
                  </a:moveTo>
                  <a:cubicBezTo>
                    <a:pt x="308229" y="294894"/>
                    <a:pt x="326422" y="283941"/>
                    <a:pt x="346615" y="278702"/>
                  </a:cubicBezTo>
                  <a:cubicBezTo>
                    <a:pt x="366617" y="273463"/>
                    <a:pt x="389572" y="274797"/>
                    <a:pt x="405670" y="287655"/>
                  </a:cubicBezTo>
                  <a:cubicBezTo>
                    <a:pt x="401574" y="184023"/>
                    <a:pt x="463867" y="86011"/>
                    <a:pt x="566261" y="54388"/>
                  </a:cubicBezTo>
                  <a:cubicBezTo>
                    <a:pt x="654368" y="27242"/>
                    <a:pt x="749046" y="51150"/>
                    <a:pt x="812197" y="118301"/>
                  </a:cubicBezTo>
                  <a:cubicBezTo>
                    <a:pt x="833438" y="95441"/>
                    <a:pt x="863727" y="81153"/>
                    <a:pt x="894874" y="79344"/>
                  </a:cubicBezTo>
                  <a:cubicBezTo>
                    <a:pt x="925830" y="77534"/>
                    <a:pt x="957358" y="88107"/>
                    <a:pt x="981075" y="108109"/>
                  </a:cubicBezTo>
                  <a:cubicBezTo>
                    <a:pt x="986600" y="96584"/>
                    <a:pt x="993267" y="85630"/>
                    <a:pt x="1001173" y="75629"/>
                  </a:cubicBezTo>
                  <a:cubicBezTo>
                    <a:pt x="1039939" y="26670"/>
                    <a:pt x="1103281" y="-95"/>
                    <a:pt x="1165765" y="0"/>
                  </a:cubicBezTo>
                  <a:cubicBezTo>
                    <a:pt x="1228249" y="96"/>
                    <a:pt x="1289304" y="25337"/>
                    <a:pt x="1337977" y="64485"/>
                  </a:cubicBezTo>
                  <a:cubicBezTo>
                    <a:pt x="1376172" y="95250"/>
                    <a:pt x="1407319" y="137160"/>
                    <a:pt x="1421225" y="184214"/>
                  </a:cubicBezTo>
                  <a:cubicBezTo>
                    <a:pt x="1434751" y="149448"/>
                    <a:pt x="1476661" y="134208"/>
                    <a:pt x="1513903" y="135351"/>
                  </a:cubicBezTo>
                  <a:cubicBezTo>
                    <a:pt x="1557052" y="136589"/>
                    <a:pt x="1599438" y="154686"/>
                    <a:pt x="1630204" y="184976"/>
                  </a:cubicBezTo>
                  <a:cubicBezTo>
                    <a:pt x="1660969" y="215265"/>
                    <a:pt x="1677924" y="256413"/>
                    <a:pt x="1679829" y="299562"/>
                  </a:cubicBezTo>
                  <a:cubicBezTo>
                    <a:pt x="1707642" y="254604"/>
                    <a:pt x="1766697" y="233744"/>
                    <a:pt x="1818227" y="245745"/>
                  </a:cubicBezTo>
                  <a:cubicBezTo>
                    <a:pt x="1869662" y="257747"/>
                    <a:pt x="1911763" y="299085"/>
                    <a:pt x="1930622" y="348520"/>
                  </a:cubicBezTo>
                  <a:cubicBezTo>
                    <a:pt x="1949482" y="397860"/>
                    <a:pt x="1946434" y="453962"/>
                    <a:pt x="1928622" y="503682"/>
                  </a:cubicBezTo>
                  <a:cubicBezTo>
                    <a:pt x="1903952" y="572262"/>
                    <a:pt x="1850993" y="630079"/>
                    <a:pt x="1784890" y="660750"/>
                  </a:cubicBezTo>
                  <a:cubicBezTo>
                    <a:pt x="1718786" y="691325"/>
                    <a:pt x="1633061" y="692944"/>
                    <a:pt x="1564767" y="667322"/>
                  </a:cubicBezTo>
                  <a:cubicBezTo>
                    <a:pt x="1539335" y="784289"/>
                    <a:pt x="1367885" y="832581"/>
                    <a:pt x="1268254" y="799719"/>
                  </a:cubicBezTo>
                  <a:cubicBezTo>
                    <a:pt x="1216247" y="782574"/>
                    <a:pt x="1172051" y="746094"/>
                    <a:pt x="1142143" y="700374"/>
                  </a:cubicBezTo>
                  <a:lnTo>
                    <a:pt x="1142143" y="700374"/>
                  </a:lnTo>
                  <a:cubicBezTo>
                    <a:pt x="1073753" y="781907"/>
                    <a:pt x="969264" y="815626"/>
                    <a:pt x="862870" y="817722"/>
                  </a:cubicBezTo>
                  <a:cubicBezTo>
                    <a:pt x="756476" y="819817"/>
                    <a:pt x="648557" y="770573"/>
                    <a:pt x="576929" y="691801"/>
                  </a:cubicBezTo>
                  <a:cubicBezTo>
                    <a:pt x="520446" y="714661"/>
                    <a:pt x="454342" y="712280"/>
                    <a:pt x="399669" y="685419"/>
                  </a:cubicBezTo>
                  <a:cubicBezTo>
                    <a:pt x="344996" y="658559"/>
                    <a:pt x="301371" y="601504"/>
                    <a:pt x="285083" y="542830"/>
                  </a:cubicBezTo>
                  <a:cubicBezTo>
                    <a:pt x="226124" y="549593"/>
                    <a:pt x="171450" y="511779"/>
                    <a:pt x="129635" y="469583"/>
                  </a:cubicBezTo>
                  <a:cubicBezTo>
                    <a:pt x="87821" y="427482"/>
                    <a:pt x="52673" y="370523"/>
                    <a:pt x="0" y="343281"/>
                  </a:cubicBezTo>
                  <a:cubicBezTo>
                    <a:pt x="97250" y="363760"/>
                    <a:pt x="201359" y="349758"/>
                    <a:pt x="289655" y="304419"/>
                  </a:cubicBezTo>
                  <a:close/>
                </a:path>
              </a:pathLst>
            </a:custGeom>
            <a:gradFill>
              <a:gsLst>
                <a:gs pos="100000">
                  <a:srgbClr val="C00000">
                    <a:alpha val="0"/>
                  </a:srgbClr>
                </a:gs>
                <a:gs pos="0">
                  <a:srgbClr val="C00000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1232820" y="985074"/>
              <a:ext cx="2013472" cy="835342"/>
            </a:xfrm>
            <a:custGeom>
              <a:avLst/>
              <a:gdLst>
                <a:gd name="connsiteX0" fmla="*/ 0 w 2013472"/>
                <a:gd name="connsiteY0" fmla="*/ 330327 h 835342"/>
                <a:gd name="connsiteX1" fmla="*/ 57340 w 2013472"/>
                <a:gd name="connsiteY1" fmla="*/ 359950 h 835342"/>
                <a:gd name="connsiteX2" fmla="*/ 146685 w 2013472"/>
                <a:gd name="connsiteY2" fmla="*/ 442055 h 835342"/>
                <a:gd name="connsiteX3" fmla="*/ 184785 w 2013472"/>
                <a:gd name="connsiteY3" fmla="*/ 484632 h 835342"/>
                <a:gd name="connsiteX4" fmla="*/ 340138 w 2013472"/>
                <a:gd name="connsiteY4" fmla="*/ 561023 h 835342"/>
                <a:gd name="connsiteX5" fmla="*/ 457200 w 2013472"/>
                <a:gd name="connsiteY5" fmla="*/ 702088 h 835342"/>
                <a:gd name="connsiteX6" fmla="*/ 635889 w 2013472"/>
                <a:gd name="connsiteY6" fmla="*/ 710946 h 835342"/>
                <a:gd name="connsiteX7" fmla="*/ 917829 w 2013472"/>
                <a:gd name="connsiteY7" fmla="*/ 835343 h 835342"/>
                <a:gd name="connsiteX8" fmla="*/ 924401 w 2013472"/>
                <a:gd name="connsiteY8" fmla="*/ 835247 h 835342"/>
                <a:gd name="connsiteX9" fmla="*/ 1202627 w 2013472"/>
                <a:gd name="connsiteY9" fmla="*/ 723233 h 835342"/>
                <a:gd name="connsiteX10" fmla="*/ 1326833 w 2013472"/>
                <a:gd name="connsiteY10" fmla="*/ 816674 h 835342"/>
                <a:gd name="connsiteX11" fmla="*/ 1397889 w 2013472"/>
                <a:gd name="connsiteY11" fmla="*/ 827151 h 835342"/>
                <a:gd name="connsiteX12" fmla="*/ 1545717 w 2013472"/>
                <a:gd name="connsiteY12" fmla="*/ 789051 h 835342"/>
                <a:gd name="connsiteX13" fmla="*/ 1632204 w 2013472"/>
                <a:gd name="connsiteY13" fmla="*/ 687419 h 835342"/>
                <a:gd name="connsiteX14" fmla="*/ 1849850 w 2013472"/>
                <a:gd name="connsiteY14" fmla="*/ 677323 h 835342"/>
                <a:gd name="connsiteX15" fmla="*/ 1998059 w 2013472"/>
                <a:gd name="connsiteY15" fmla="*/ 515303 h 835342"/>
                <a:gd name="connsiteX16" fmla="*/ 2000060 w 2013472"/>
                <a:gd name="connsiteY16" fmla="*/ 354044 h 835342"/>
                <a:gd name="connsiteX17" fmla="*/ 1881473 w 2013472"/>
                <a:gd name="connsiteY17" fmla="*/ 245840 h 835342"/>
                <a:gd name="connsiteX18" fmla="*/ 1747552 w 2013472"/>
                <a:gd name="connsiteY18" fmla="*/ 285464 h 835342"/>
                <a:gd name="connsiteX19" fmla="*/ 1697641 w 2013472"/>
                <a:gd name="connsiteY19" fmla="*/ 187452 h 835342"/>
                <a:gd name="connsiteX20" fmla="*/ 1575435 w 2013472"/>
                <a:gd name="connsiteY20" fmla="*/ 135350 h 835342"/>
                <a:gd name="connsiteX21" fmla="*/ 1484471 w 2013472"/>
                <a:gd name="connsiteY21" fmla="*/ 172022 h 835342"/>
                <a:gd name="connsiteX22" fmla="*/ 1404747 w 2013472"/>
                <a:gd name="connsiteY22" fmla="*/ 66485 h 835342"/>
                <a:gd name="connsiteX23" fmla="*/ 1227106 w 2013472"/>
                <a:gd name="connsiteY23" fmla="*/ 0 h 835342"/>
                <a:gd name="connsiteX24" fmla="*/ 1226915 w 2013472"/>
                <a:gd name="connsiteY24" fmla="*/ 0 h 835342"/>
                <a:gd name="connsiteX25" fmla="*/ 1055656 w 2013472"/>
                <a:gd name="connsiteY25" fmla="*/ 78962 h 835342"/>
                <a:gd name="connsiteX26" fmla="*/ 1039368 w 2013472"/>
                <a:gd name="connsiteY26" fmla="*/ 103537 h 835342"/>
                <a:gd name="connsiteX27" fmla="*/ 955643 w 2013472"/>
                <a:gd name="connsiteY27" fmla="*/ 79439 h 835342"/>
                <a:gd name="connsiteX28" fmla="*/ 873538 w 2013472"/>
                <a:gd name="connsiteY28" fmla="*/ 114681 h 835342"/>
                <a:gd name="connsiteX29" fmla="*/ 624935 w 2013472"/>
                <a:gd name="connsiteY29" fmla="*/ 54864 h 835342"/>
                <a:gd name="connsiteX30" fmla="*/ 457867 w 2013472"/>
                <a:gd name="connsiteY30" fmla="*/ 281178 h 835342"/>
                <a:gd name="connsiteX31" fmla="*/ 405670 w 2013472"/>
                <a:gd name="connsiteY31" fmla="*/ 278987 h 835342"/>
                <a:gd name="connsiteX32" fmla="*/ 357759 w 2013472"/>
                <a:gd name="connsiteY32" fmla="*/ 299752 h 835342"/>
                <a:gd name="connsiteX33" fmla="*/ 346901 w 2013472"/>
                <a:gd name="connsiteY33" fmla="*/ 305467 h 835342"/>
                <a:gd name="connsiteX34" fmla="*/ 63151 w 2013472"/>
                <a:gd name="connsiteY34" fmla="*/ 343567 h 835342"/>
                <a:gd name="connsiteX35" fmla="*/ 0 w 2013472"/>
                <a:gd name="connsiteY35" fmla="*/ 330327 h 835342"/>
                <a:gd name="connsiteX36" fmla="*/ 99441 w 2013472"/>
                <a:gd name="connsiteY36" fmla="*/ 367189 h 835342"/>
                <a:gd name="connsiteX37" fmla="*/ 354997 w 2013472"/>
                <a:gd name="connsiteY37" fmla="*/ 321088 h 835342"/>
                <a:gd name="connsiteX38" fmla="*/ 366046 w 2013472"/>
                <a:gd name="connsiteY38" fmla="*/ 315278 h 835342"/>
                <a:gd name="connsiteX39" fmla="*/ 410147 w 2013472"/>
                <a:gd name="connsiteY39" fmla="*/ 296037 h 835342"/>
                <a:gd name="connsiteX40" fmla="*/ 458343 w 2013472"/>
                <a:gd name="connsiteY40" fmla="*/ 301181 h 835342"/>
                <a:gd name="connsiteX41" fmla="*/ 463391 w 2013472"/>
                <a:gd name="connsiteY41" fmla="*/ 338995 h 835342"/>
                <a:gd name="connsiteX42" fmla="*/ 576739 w 2013472"/>
                <a:gd name="connsiteY42" fmla="*/ 505682 h 835342"/>
                <a:gd name="connsiteX43" fmla="*/ 717995 w 2013472"/>
                <a:gd name="connsiteY43" fmla="*/ 549116 h 835342"/>
                <a:gd name="connsiteX44" fmla="*/ 813054 w 2013472"/>
                <a:gd name="connsiteY44" fmla="*/ 527971 h 835342"/>
                <a:gd name="connsiteX45" fmla="*/ 918115 w 2013472"/>
                <a:gd name="connsiteY45" fmla="*/ 320516 h 835342"/>
                <a:gd name="connsiteX46" fmla="*/ 839343 w 2013472"/>
                <a:gd name="connsiteY46" fmla="*/ 218789 h 835342"/>
                <a:gd name="connsiteX47" fmla="*/ 724376 w 2013472"/>
                <a:gd name="connsiteY47" fmla="*/ 204311 h 835342"/>
                <a:gd name="connsiteX48" fmla="*/ 640652 w 2013472"/>
                <a:gd name="connsiteY48" fmla="*/ 302419 h 835342"/>
                <a:gd name="connsiteX49" fmla="*/ 665131 w 2013472"/>
                <a:gd name="connsiteY49" fmla="*/ 371189 h 835342"/>
                <a:gd name="connsiteX50" fmla="*/ 721900 w 2013472"/>
                <a:gd name="connsiteY50" fmla="*/ 398145 h 835342"/>
                <a:gd name="connsiteX51" fmla="*/ 722090 w 2013472"/>
                <a:gd name="connsiteY51" fmla="*/ 380619 h 835342"/>
                <a:gd name="connsiteX52" fmla="*/ 678085 w 2013472"/>
                <a:gd name="connsiteY52" fmla="*/ 359378 h 835342"/>
                <a:gd name="connsiteX53" fmla="*/ 658178 w 2013472"/>
                <a:gd name="connsiteY53" fmla="*/ 303848 h 835342"/>
                <a:gd name="connsiteX54" fmla="*/ 729710 w 2013472"/>
                <a:gd name="connsiteY54" fmla="*/ 220980 h 835342"/>
                <a:gd name="connsiteX55" fmla="*/ 830770 w 2013472"/>
                <a:gd name="connsiteY55" fmla="*/ 234029 h 835342"/>
                <a:gd name="connsiteX56" fmla="*/ 901065 w 2013472"/>
                <a:gd name="connsiteY56" fmla="*/ 324517 h 835342"/>
                <a:gd name="connsiteX57" fmla="*/ 805339 w 2013472"/>
                <a:gd name="connsiteY57" fmla="*/ 512255 h 835342"/>
                <a:gd name="connsiteX58" fmla="*/ 586454 w 2013472"/>
                <a:gd name="connsiteY58" fmla="*/ 491109 h 835342"/>
                <a:gd name="connsiteX59" fmla="*/ 480441 w 2013472"/>
                <a:gd name="connsiteY59" fmla="*/ 335375 h 835342"/>
                <a:gd name="connsiteX60" fmla="*/ 629984 w 2013472"/>
                <a:gd name="connsiteY60" fmla="*/ 71628 h 835342"/>
                <a:gd name="connsiteX61" fmla="*/ 866965 w 2013472"/>
                <a:gd name="connsiteY61" fmla="*/ 133160 h 835342"/>
                <a:gd name="connsiteX62" fmla="*/ 873347 w 2013472"/>
                <a:gd name="connsiteY62" fmla="*/ 140018 h 835342"/>
                <a:gd name="connsiteX63" fmla="*/ 879729 w 2013472"/>
                <a:gd name="connsiteY63" fmla="*/ 133160 h 835342"/>
                <a:gd name="connsiteX64" fmla="*/ 956501 w 2013472"/>
                <a:gd name="connsiteY64" fmla="*/ 96965 h 835342"/>
                <a:gd name="connsiteX65" fmla="*/ 1031272 w 2013472"/>
                <a:gd name="connsiteY65" fmla="*/ 119634 h 835342"/>
                <a:gd name="connsiteX66" fmla="*/ 1031939 w 2013472"/>
                <a:gd name="connsiteY66" fmla="*/ 264605 h 835342"/>
                <a:gd name="connsiteX67" fmla="*/ 1114330 w 2013472"/>
                <a:gd name="connsiteY67" fmla="*/ 338709 h 835342"/>
                <a:gd name="connsiteX68" fmla="*/ 1223867 w 2013472"/>
                <a:gd name="connsiteY68" fmla="*/ 321469 h 835342"/>
                <a:gd name="connsiteX69" fmla="*/ 1265587 w 2013472"/>
                <a:gd name="connsiteY69" fmla="*/ 228981 h 835342"/>
                <a:gd name="connsiteX70" fmla="*/ 1212533 w 2013472"/>
                <a:gd name="connsiteY70" fmla="*/ 142399 h 835342"/>
                <a:gd name="connsiteX71" fmla="*/ 1203579 w 2013472"/>
                <a:gd name="connsiteY71" fmla="*/ 157448 h 835342"/>
                <a:gd name="connsiteX72" fmla="*/ 1248061 w 2013472"/>
                <a:gd name="connsiteY72" fmla="*/ 230029 h 835342"/>
                <a:gd name="connsiteX73" fmla="*/ 1213009 w 2013472"/>
                <a:gd name="connsiteY73" fmla="*/ 307658 h 835342"/>
                <a:gd name="connsiteX74" fmla="*/ 1119759 w 2013472"/>
                <a:gd name="connsiteY74" fmla="*/ 322040 h 835342"/>
                <a:gd name="connsiteX75" fmla="*/ 1047560 w 2013472"/>
                <a:gd name="connsiteY75" fmla="*/ 256889 h 835342"/>
                <a:gd name="connsiteX76" fmla="*/ 1069086 w 2013472"/>
                <a:gd name="connsiteY76" fmla="*/ 89916 h 835342"/>
                <a:gd name="connsiteX77" fmla="*/ 1226630 w 2013472"/>
                <a:gd name="connsiteY77" fmla="*/ 17526 h 835342"/>
                <a:gd name="connsiteX78" fmla="*/ 1226820 w 2013472"/>
                <a:gd name="connsiteY78" fmla="*/ 17526 h 835342"/>
                <a:gd name="connsiteX79" fmla="*/ 1393508 w 2013472"/>
                <a:gd name="connsiteY79" fmla="*/ 80105 h 835342"/>
                <a:gd name="connsiteX80" fmla="*/ 1473899 w 2013472"/>
                <a:gd name="connsiteY80" fmla="*/ 195453 h 835342"/>
                <a:gd name="connsiteX81" fmla="*/ 1481137 w 2013472"/>
                <a:gd name="connsiteY81" fmla="*/ 220027 h 835342"/>
                <a:gd name="connsiteX82" fmla="*/ 1490377 w 2013472"/>
                <a:gd name="connsiteY82" fmla="*/ 196215 h 835342"/>
                <a:gd name="connsiteX83" fmla="*/ 1574673 w 2013472"/>
                <a:gd name="connsiteY83" fmla="*/ 152876 h 835342"/>
                <a:gd name="connsiteX84" fmla="*/ 1685068 w 2013472"/>
                <a:gd name="connsiteY84" fmla="*/ 200025 h 835342"/>
                <a:gd name="connsiteX85" fmla="*/ 1732121 w 2013472"/>
                <a:gd name="connsiteY85" fmla="*/ 308705 h 835342"/>
                <a:gd name="connsiteX86" fmla="*/ 1733360 w 2013472"/>
                <a:gd name="connsiteY86" fmla="*/ 336995 h 835342"/>
                <a:gd name="connsiteX87" fmla="*/ 1748219 w 2013472"/>
                <a:gd name="connsiteY87" fmla="*/ 312896 h 835342"/>
                <a:gd name="connsiteX88" fmla="*/ 1877187 w 2013472"/>
                <a:gd name="connsiteY88" fmla="*/ 262985 h 835342"/>
                <a:gd name="connsiteX89" fmla="*/ 1983391 w 2013472"/>
                <a:gd name="connsiteY89" fmla="*/ 360331 h 835342"/>
                <a:gd name="connsiteX90" fmla="*/ 1981295 w 2013472"/>
                <a:gd name="connsiteY90" fmla="*/ 509492 h 835342"/>
                <a:gd name="connsiteX91" fmla="*/ 1842135 w 2013472"/>
                <a:gd name="connsiteY91" fmla="*/ 661511 h 835342"/>
                <a:gd name="connsiteX92" fmla="*/ 1628775 w 2013472"/>
                <a:gd name="connsiteY92" fmla="*/ 667893 h 835342"/>
                <a:gd name="connsiteX93" fmla="*/ 1619250 w 2013472"/>
                <a:gd name="connsiteY93" fmla="*/ 664369 h 835342"/>
                <a:gd name="connsiteX94" fmla="*/ 1617059 w 2013472"/>
                <a:gd name="connsiteY94" fmla="*/ 674275 h 835342"/>
                <a:gd name="connsiteX95" fmla="*/ 1536573 w 2013472"/>
                <a:gd name="connsiteY95" fmla="*/ 774001 h 835342"/>
                <a:gd name="connsiteX96" fmla="*/ 1331881 w 2013472"/>
                <a:gd name="connsiteY96" fmla="*/ 800195 h 835342"/>
                <a:gd name="connsiteX97" fmla="*/ 1187006 w 2013472"/>
                <a:gd name="connsiteY97" fmla="*/ 659511 h 835342"/>
                <a:gd name="connsiteX98" fmla="*/ 1219772 w 2013472"/>
                <a:gd name="connsiteY98" fmla="*/ 472535 h 835342"/>
                <a:gd name="connsiteX99" fmla="*/ 1347502 w 2013472"/>
                <a:gd name="connsiteY99" fmla="*/ 400717 h 835342"/>
                <a:gd name="connsiteX100" fmla="*/ 1471136 w 2013472"/>
                <a:gd name="connsiteY100" fmla="*/ 463772 h 835342"/>
                <a:gd name="connsiteX101" fmla="*/ 1436846 w 2013472"/>
                <a:gd name="connsiteY101" fmla="*/ 588740 h 835342"/>
                <a:gd name="connsiteX102" fmla="*/ 1445038 w 2013472"/>
                <a:gd name="connsiteY102" fmla="*/ 604266 h 835342"/>
                <a:gd name="connsiteX103" fmla="*/ 1486662 w 2013472"/>
                <a:gd name="connsiteY103" fmla="*/ 455771 h 835342"/>
                <a:gd name="connsiteX104" fmla="*/ 1346073 w 2013472"/>
                <a:gd name="connsiteY104" fmla="*/ 383286 h 835342"/>
                <a:gd name="connsiteX105" fmla="*/ 1206341 w 2013472"/>
                <a:gd name="connsiteY105" fmla="*/ 461296 h 835342"/>
                <a:gd name="connsiteX106" fmla="*/ 1170718 w 2013472"/>
                <a:gd name="connsiteY106" fmla="*/ 665988 h 835342"/>
                <a:gd name="connsiteX107" fmla="*/ 1192054 w 2013472"/>
                <a:gd name="connsiteY107" fmla="*/ 708374 h 835342"/>
                <a:gd name="connsiteX108" fmla="*/ 923544 w 2013472"/>
                <a:gd name="connsiteY108" fmla="*/ 817912 h 835342"/>
                <a:gd name="connsiteX109" fmla="*/ 644271 w 2013472"/>
                <a:gd name="connsiteY109" fmla="*/ 694849 h 835342"/>
                <a:gd name="connsiteX110" fmla="*/ 640175 w 2013472"/>
                <a:gd name="connsiteY110" fmla="*/ 690372 h 835342"/>
                <a:gd name="connsiteX111" fmla="*/ 634556 w 2013472"/>
                <a:gd name="connsiteY111" fmla="*/ 692658 h 835342"/>
                <a:gd name="connsiteX112" fmla="*/ 464439 w 2013472"/>
                <a:gd name="connsiteY112" fmla="*/ 686467 h 835342"/>
                <a:gd name="connsiteX113" fmla="*/ 354425 w 2013472"/>
                <a:gd name="connsiteY113" fmla="*/ 549402 h 835342"/>
                <a:gd name="connsiteX114" fmla="*/ 352425 w 2013472"/>
                <a:gd name="connsiteY114" fmla="*/ 542163 h 835342"/>
                <a:gd name="connsiteX115" fmla="*/ 344995 w 2013472"/>
                <a:gd name="connsiteY115" fmla="*/ 543020 h 835342"/>
                <a:gd name="connsiteX116" fmla="*/ 196786 w 2013472"/>
                <a:gd name="connsiteY116" fmla="*/ 472345 h 835342"/>
                <a:gd name="connsiteX117" fmla="*/ 159544 w 2013472"/>
                <a:gd name="connsiteY117" fmla="*/ 430721 h 835342"/>
                <a:gd name="connsiteX118" fmla="*/ 99441 w 2013472"/>
                <a:gd name="connsiteY118" fmla="*/ 367189 h 83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2013472" h="835342">
                  <a:moveTo>
                    <a:pt x="0" y="330327"/>
                  </a:moveTo>
                  <a:lnTo>
                    <a:pt x="57340" y="359950"/>
                  </a:lnTo>
                  <a:cubicBezTo>
                    <a:pt x="92202" y="377952"/>
                    <a:pt x="119920" y="410528"/>
                    <a:pt x="146685" y="442055"/>
                  </a:cubicBezTo>
                  <a:cubicBezTo>
                    <a:pt x="158972" y="456438"/>
                    <a:pt x="171640" y="471392"/>
                    <a:pt x="184785" y="484632"/>
                  </a:cubicBezTo>
                  <a:cubicBezTo>
                    <a:pt x="238030" y="538258"/>
                    <a:pt x="290322" y="563975"/>
                    <a:pt x="340138" y="561023"/>
                  </a:cubicBezTo>
                  <a:cubicBezTo>
                    <a:pt x="359093" y="621316"/>
                    <a:pt x="404336" y="676084"/>
                    <a:pt x="457200" y="702088"/>
                  </a:cubicBezTo>
                  <a:cubicBezTo>
                    <a:pt x="512159" y="729139"/>
                    <a:pt x="578549" y="732377"/>
                    <a:pt x="635889" y="710946"/>
                  </a:cubicBezTo>
                  <a:cubicBezTo>
                    <a:pt x="708470" y="788194"/>
                    <a:pt x="815340" y="835343"/>
                    <a:pt x="917829" y="835343"/>
                  </a:cubicBezTo>
                  <a:cubicBezTo>
                    <a:pt x="920020" y="835343"/>
                    <a:pt x="922211" y="835343"/>
                    <a:pt x="924401" y="835247"/>
                  </a:cubicBezTo>
                  <a:cubicBezTo>
                    <a:pt x="1040797" y="832961"/>
                    <a:pt x="1139000" y="793242"/>
                    <a:pt x="1202627" y="723233"/>
                  </a:cubicBezTo>
                  <a:cubicBezTo>
                    <a:pt x="1233964" y="767048"/>
                    <a:pt x="1277588" y="800481"/>
                    <a:pt x="1326833" y="816674"/>
                  </a:cubicBezTo>
                  <a:cubicBezTo>
                    <a:pt x="1348169" y="823722"/>
                    <a:pt x="1372553" y="827151"/>
                    <a:pt x="1397889" y="827151"/>
                  </a:cubicBezTo>
                  <a:cubicBezTo>
                    <a:pt x="1448086" y="827151"/>
                    <a:pt x="1502378" y="813816"/>
                    <a:pt x="1545717" y="789051"/>
                  </a:cubicBezTo>
                  <a:cubicBezTo>
                    <a:pt x="1590580" y="763429"/>
                    <a:pt x="1620298" y="728472"/>
                    <a:pt x="1632204" y="687419"/>
                  </a:cubicBezTo>
                  <a:cubicBezTo>
                    <a:pt x="1701737" y="710565"/>
                    <a:pt x="1786033" y="706850"/>
                    <a:pt x="1849850" y="677323"/>
                  </a:cubicBezTo>
                  <a:cubicBezTo>
                    <a:pt x="1918526" y="645509"/>
                    <a:pt x="1972532" y="586454"/>
                    <a:pt x="1998059" y="515303"/>
                  </a:cubicBezTo>
                  <a:cubicBezTo>
                    <a:pt x="2017871" y="460058"/>
                    <a:pt x="2018633" y="402812"/>
                    <a:pt x="2000060" y="354044"/>
                  </a:cubicBezTo>
                  <a:cubicBezTo>
                    <a:pt x="1979295" y="299561"/>
                    <a:pt x="1933861" y="258127"/>
                    <a:pt x="1881473" y="245840"/>
                  </a:cubicBezTo>
                  <a:cubicBezTo>
                    <a:pt x="1832610" y="234410"/>
                    <a:pt x="1779746" y="250889"/>
                    <a:pt x="1747552" y="285464"/>
                  </a:cubicBezTo>
                  <a:cubicBezTo>
                    <a:pt x="1741361" y="247650"/>
                    <a:pt x="1724120" y="213455"/>
                    <a:pt x="1697641" y="187452"/>
                  </a:cubicBezTo>
                  <a:cubicBezTo>
                    <a:pt x="1665351" y="155639"/>
                    <a:pt x="1620774" y="136684"/>
                    <a:pt x="1575435" y="135350"/>
                  </a:cubicBezTo>
                  <a:cubicBezTo>
                    <a:pt x="1542764" y="134493"/>
                    <a:pt x="1504950" y="145637"/>
                    <a:pt x="1484471" y="172022"/>
                  </a:cubicBezTo>
                  <a:cubicBezTo>
                    <a:pt x="1468755" y="132683"/>
                    <a:pt x="1441037" y="95726"/>
                    <a:pt x="1404747" y="66485"/>
                  </a:cubicBezTo>
                  <a:cubicBezTo>
                    <a:pt x="1351693" y="23717"/>
                    <a:pt x="1288542" y="95"/>
                    <a:pt x="1227106" y="0"/>
                  </a:cubicBezTo>
                  <a:cubicBezTo>
                    <a:pt x="1227011" y="0"/>
                    <a:pt x="1227011" y="0"/>
                    <a:pt x="1226915" y="0"/>
                  </a:cubicBezTo>
                  <a:cubicBezTo>
                    <a:pt x="1158907" y="0"/>
                    <a:pt x="1094899" y="29527"/>
                    <a:pt x="1055656" y="78962"/>
                  </a:cubicBezTo>
                  <a:cubicBezTo>
                    <a:pt x="1049465" y="86677"/>
                    <a:pt x="1044131" y="94964"/>
                    <a:pt x="1039368" y="103537"/>
                  </a:cubicBezTo>
                  <a:cubicBezTo>
                    <a:pt x="1015174" y="86392"/>
                    <a:pt x="985361" y="77629"/>
                    <a:pt x="955643" y="79439"/>
                  </a:cubicBezTo>
                  <a:cubicBezTo>
                    <a:pt x="925163" y="81153"/>
                    <a:pt x="895731" y="93917"/>
                    <a:pt x="873538" y="114681"/>
                  </a:cubicBezTo>
                  <a:cubicBezTo>
                    <a:pt x="808482" y="50292"/>
                    <a:pt x="714089" y="27337"/>
                    <a:pt x="624935" y="54864"/>
                  </a:cubicBezTo>
                  <a:cubicBezTo>
                    <a:pt x="524828" y="85725"/>
                    <a:pt x="459772" y="177737"/>
                    <a:pt x="457867" y="281178"/>
                  </a:cubicBezTo>
                  <a:cubicBezTo>
                    <a:pt x="442817" y="275082"/>
                    <a:pt x="424339" y="274130"/>
                    <a:pt x="405670" y="278987"/>
                  </a:cubicBezTo>
                  <a:cubicBezTo>
                    <a:pt x="388430" y="283464"/>
                    <a:pt x="372809" y="291751"/>
                    <a:pt x="357759" y="299752"/>
                  </a:cubicBezTo>
                  <a:cubicBezTo>
                    <a:pt x="354140" y="301657"/>
                    <a:pt x="350520" y="303562"/>
                    <a:pt x="346901" y="305467"/>
                  </a:cubicBezTo>
                  <a:cubicBezTo>
                    <a:pt x="259747" y="350139"/>
                    <a:pt x="158972" y="363665"/>
                    <a:pt x="63151" y="343567"/>
                  </a:cubicBezTo>
                  <a:lnTo>
                    <a:pt x="0" y="330327"/>
                  </a:lnTo>
                  <a:close/>
                  <a:moveTo>
                    <a:pt x="99441" y="367189"/>
                  </a:moveTo>
                  <a:cubicBezTo>
                    <a:pt x="186881" y="377285"/>
                    <a:pt x="276225" y="361379"/>
                    <a:pt x="354997" y="321088"/>
                  </a:cubicBezTo>
                  <a:cubicBezTo>
                    <a:pt x="358711" y="319183"/>
                    <a:pt x="362331" y="317278"/>
                    <a:pt x="366046" y="315278"/>
                  </a:cubicBezTo>
                  <a:cubicBezTo>
                    <a:pt x="380905" y="307372"/>
                    <a:pt x="394907" y="299942"/>
                    <a:pt x="410147" y="296037"/>
                  </a:cubicBezTo>
                  <a:cubicBezTo>
                    <a:pt x="428530" y="291179"/>
                    <a:pt x="446151" y="293180"/>
                    <a:pt x="458343" y="301181"/>
                  </a:cubicBezTo>
                  <a:cubicBezTo>
                    <a:pt x="459105" y="313658"/>
                    <a:pt x="460724" y="326327"/>
                    <a:pt x="463391" y="338995"/>
                  </a:cubicBezTo>
                  <a:cubicBezTo>
                    <a:pt x="477488" y="405956"/>
                    <a:pt x="518827" y="466725"/>
                    <a:pt x="576739" y="505682"/>
                  </a:cubicBezTo>
                  <a:cubicBezTo>
                    <a:pt x="619411" y="534353"/>
                    <a:pt x="669417" y="549116"/>
                    <a:pt x="717995" y="549116"/>
                  </a:cubicBezTo>
                  <a:cubicBezTo>
                    <a:pt x="751332" y="549116"/>
                    <a:pt x="783907" y="542163"/>
                    <a:pt x="813054" y="527971"/>
                  </a:cubicBezTo>
                  <a:cubicBezTo>
                    <a:pt x="890397" y="490347"/>
                    <a:pt x="936593" y="399193"/>
                    <a:pt x="918115" y="320516"/>
                  </a:cubicBezTo>
                  <a:cubicBezTo>
                    <a:pt x="908495" y="279273"/>
                    <a:pt x="879062" y="241268"/>
                    <a:pt x="839343" y="218789"/>
                  </a:cubicBezTo>
                  <a:cubicBezTo>
                    <a:pt x="802577" y="197929"/>
                    <a:pt x="760666" y="192691"/>
                    <a:pt x="724376" y="204311"/>
                  </a:cubicBezTo>
                  <a:cubicBezTo>
                    <a:pt x="678561" y="218980"/>
                    <a:pt x="644176" y="259366"/>
                    <a:pt x="640652" y="302419"/>
                  </a:cubicBezTo>
                  <a:cubicBezTo>
                    <a:pt x="638747" y="326517"/>
                    <a:pt x="647890" y="352235"/>
                    <a:pt x="665131" y="371189"/>
                  </a:cubicBezTo>
                  <a:cubicBezTo>
                    <a:pt x="680752" y="388334"/>
                    <a:pt x="700945" y="397955"/>
                    <a:pt x="721900" y="398145"/>
                  </a:cubicBezTo>
                  <a:lnTo>
                    <a:pt x="722090" y="380619"/>
                  </a:lnTo>
                  <a:cubicBezTo>
                    <a:pt x="705993" y="380429"/>
                    <a:pt x="690372" y="372809"/>
                    <a:pt x="678085" y="359378"/>
                  </a:cubicBezTo>
                  <a:cubicBezTo>
                    <a:pt x="664083" y="343948"/>
                    <a:pt x="656558" y="323183"/>
                    <a:pt x="658178" y="303848"/>
                  </a:cubicBezTo>
                  <a:cubicBezTo>
                    <a:pt x="661035" y="267653"/>
                    <a:pt x="690467" y="233648"/>
                    <a:pt x="729710" y="220980"/>
                  </a:cubicBezTo>
                  <a:cubicBezTo>
                    <a:pt x="761333" y="210884"/>
                    <a:pt x="798195" y="215551"/>
                    <a:pt x="830770" y="234029"/>
                  </a:cubicBezTo>
                  <a:cubicBezTo>
                    <a:pt x="866203" y="254127"/>
                    <a:pt x="892493" y="287941"/>
                    <a:pt x="901065" y="324517"/>
                  </a:cubicBezTo>
                  <a:cubicBezTo>
                    <a:pt x="917734" y="395573"/>
                    <a:pt x="875633" y="478060"/>
                    <a:pt x="805339" y="512255"/>
                  </a:cubicBezTo>
                  <a:cubicBezTo>
                    <a:pt x="739235" y="544354"/>
                    <a:pt x="653415" y="536067"/>
                    <a:pt x="586454" y="491109"/>
                  </a:cubicBezTo>
                  <a:cubicBezTo>
                    <a:pt x="532257" y="454628"/>
                    <a:pt x="493586" y="397859"/>
                    <a:pt x="480441" y="335375"/>
                  </a:cubicBezTo>
                  <a:cubicBezTo>
                    <a:pt x="455962" y="218885"/>
                    <a:pt x="520256" y="105537"/>
                    <a:pt x="629984" y="71628"/>
                  </a:cubicBezTo>
                  <a:cubicBezTo>
                    <a:pt x="715518" y="45244"/>
                    <a:pt x="806386" y="68771"/>
                    <a:pt x="866965" y="133160"/>
                  </a:cubicBezTo>
                  <a:lnTo>
                    <a:pt x="873347" y="140018"/>
                  </a:lnTo>
                  <a:lnTo>
                    <a:pt x="879729" y="133160"/>
                  </a:lnTo>
                  <a:cubicBezTo>
                    <a:pt x="899541" y="111824"/>
                    <a:pt x="927449" y="98679"/>
                    <a:pt x="956501" y="96965"/>
                  </a:cubicBezTo>
                  <a:cubicBezTo>
                    <a:pt x="983266" y="95441"/>
                    <a:pt x="1009936" y="103727"/>
                    <a:pt x="1031272" y="119634"/>
                  </a:cubicBezTo>
                  <a:cubicBezTo>
                    <a:pt x="1010888" y="166497"/>
                    <a:pt x="1010412" y="220504"/>
                    <a:pt x="1031939" y="264605"/>
                  </a:cubicBezTo>
                  <a:cubicBezTo>
                    <a:pt x="1049274" y="300133"/>
                    <a:pt x="1079373" y="327089"/>
                    <a:pt x="1114330" y="338709"/>
                  </a:cubicBezTo>
                  <a:cubicBezTo>
                    <a:pt x="1152049" y="351187"/>
                    <a:pt x="1194054" y="344615"/>
                    <a:pt x="1223867" y="321469"/>
                  </a:cubicBezTo>
                  <a:cubicBezTo>
                    <a:pt x="1251871" y="299752"/>
                    <a:pt x="1267873" y="264319"/>
                    <a:pt x="1265587" y="228981"/>
                  </a:cubicBezTo>
                  <a:cubicBezTo>
                    <a:pt x="1263396" y="193643"/>
                    <a:pt x="1243012" y="160496"/>
                    <a:pt x="1212533" y="142399"/>
                  </a:cubicBezTo>
                  <a:lnTo>
                    <a:pt x="1203579" y="157448"/>
                  </a:lnTo>
                  <a:cubicBezTo>
                    <a:pt x="1228725" y="172307"/>
                    <a:pt x="1246251" y="200882"/>
                    <a:pt x="1248061" y="230029"/>
                  </a:cubicBezTo>
                  <a:cubicBezTo>
                    <a:pt x="1249871" y="259271"/>
                    <a:pt x="1236155" y="289655"/>
                    <a:pt x="1213009" y="307658"/>
                  </a:cubicBezTo>
                  <a:cubicBezTo>
                    <a:pt x="1188149" y="326993"/>
                    <a:pt x="1151477" y="332613"/>
                    <a:pt x="1119759" y="322040"/>
                  </a:cubicBezTo>
                  <a:cubicBezTo>
                    <a:pt x="1089184" y="311944"/>
                    <a:pt x="1062895" y="288131"/>
                    <a:pt x="1047560" y="256889"/>
                  </a:cubicBezTo>
                  <a:cubicBezTo>
                    <a:pt x="1022223" y="205169"/>
                    <a:pt x="1030891" y="138017"/>
                    <a:pt x="1069086" y="89916"/>
                  </a:cubicBezTo>
                  <a:cubicBezTo>
                    <a:pt x="1104995" y="44577"/>
                    <a:pt x="1163860" y="17526"/>
                    <a:pt x="1226630" y="17526"/>
                  </a:cubicBezTo>
                  <a:cubicBezTo>
                    <a:pt x="1226725" y="17526"/>
                    <a:pt x="1226725" y="17526"/>
                    <a:pt x="1226820" y="17526"/>
                  </a:cubicBezTo>
                  <a:cubicBezTo>
                    <a:pt x="1284351" y="17621"/>
                    <a:pt x="1343501" y="39815"/>
                    <a:pt x="1393508" y="80105"/>
                  </a:cubicBezTo>
                  <a:cubicBezTo>
                    <a:pt x="1432655" y="111633"/>
                    <a:pt x="1461230" y="152686"/>
                    <a:pt x="1473899" y="195453"/>
                  </a:cubicBezTo>
                  <a:lnTo>
                    <a:pt x="1481137" y="220027"/>
                  </a:lnTo>
                  <a:lnTo>
                    <a:pt x="1490377" y="196215"/>
                  </a:lnTo>
                  <a:cubicBezTo>
                    <a:pt x="1502569" y="164973"/>
                    <a:pt x="1541717" y="151924"/>
                    <a:pt x="1574673" y="152876"/>
                  </a:cubicBezTo>
                  <a:cubicBezTo>
                    <a:pt x="1615630" y="154115"/>
                    <a:pt x="1655921" y="171260"/>
                    <a:pt x="1685068" y="200025"/>
                  </a:cubicBezTo>
                  <a:cubicBezTo>
                    <a:pt x="1713452" y="228029"/>
                    <a:pt x="1730216" y="266605"/>
                    <a:pt x="1732121" y="308705"/>
                  </a:cubicBezTo>
                  <a:lnTo>
                    <a:pt x="1733360" y="336995"/>
                  </a:lnTo>
                  <a:lnTo>
                    <a:pt x="1748219" y="312896"/>
                  </a:lnTo>
                  <a:cubicBezTo>
                    <a:pt x="1773269" y="272415"/>
                    <a:pt x="1827467" y="251460"/>
                    <a:pt x="1877187" y="262985"/>
                  </a:cubicBezTo>
                  <a:cubicBezTo>
                    <a:pt x="1923955" y="273939"/>
                    <a:pt x="1964627" y="311182"/>
                    <a:pt x="1983391" y="360331"/>
                  </a:cubicBezTo>
                  <a:cubicBezTo>
                    <a:pt x="2000441" y="405194"/>
                    <a:pt x="1999774" y="458153"/>
                    <a:pt x="1981295" y="509492"/>
                  </a:cubicBezTo>
                  <a:cubicBezTo>
                    <a:pt x="1957292" y="576263"/>
                    <a:pt x="1906619" y="631698"/>
                    <a:pt x="1842135" y="661511"/>
                  </a:cubicBezTo>
                  <a:cubicBezTo>
                    <a:pt x="1779556" y="690467"/>
                    <a:pt x="1695831" y="692944"/>
                    <a:pt x="1628775" y="667893"/>
                  </a:cubicBezTo>
                  <a:lnTo>
                    <a:pt x="1619250" y="664369"/>
                  </a:lnTo>
                  <a:lnTo>
                    <a:pt x="1617059" y="674275"/>
                  </a:lnTo>
                  <a:cubicBezTo>
                    <a:pt x="1606010" y="724948"/>
                    <a:pt x="1567244" y="756476"/>
                    <a:pt x="1536573" y="774001"/>
                  </a:cubicBezTo>
                  <a:cubicBezTo>
                    <a:pt x="1475327" y="808958"/>
                    <a:pt x="1391126" y="819817"/>
                    <a:pt x="1331881" y="800195"/>
                  </a:cubicBezTo>
                  <a:cubicBezTo>
                    <a:pt x="1267682" y="779050"/>
                    <a:pt x="1213580" y="726472"/>
                    <a:pt x="1187006" y="659511"/>
                  </a:cubicBezTo>
                  <a:cubicBezTo>
                    <a:pt x="1160336" y="592074"/>
                    <a:pt x="1171004" y="530924"/>
                    <a:pt x="1219772" y="472535"/>
                  </a:cubicBezTo>
                  <a:cubicBezTo>
                    <a:pt x="1254728" y="430721"/>
                    <a:pt x="1301210" y="404527"/>
                    <a:pt x="1347502" y="400717"/>
                  </a:cubicBezTo>
                  <a:cubicBezTo>
                    <a:pt x="1398937" y="396526"/>
                    <a:pt x="1449800" y="422434"/>
                    <a:pt x="1471136" y="463772"/>
                  </a:cubicBezTo>
                  <a:cubicBezTo>
                    <a:pt x="1493806" y="507683"/>
                    <a:pt x="1477423" y="567309"/>
                    <a:pt x="1436846" y="588740"/>
                  </a:cubicBezTo>
                  <a:lnTo>
                    <a:pt x="1445038" y="604266"/>
                  </a:lnTo>
                  <a:cubicBezTo>
                    <a:pt x="1494472" y="578072"/>
                    <a:pt x="1513904" y="508730"/>
                    <a:pt x="1486662" y="455771"/>
                  </a:cubicBezTo>
                  <a:cubicBezTo>
                    <a:pt x="1462183" y="408337"/>
                    <a:pt x="1404366" y="378619"/>
                    <a:pt x="1346073" y="383286"/>
                  </a:cubicBezTo>
                  <a:cubicBezTo>
                    <a:pt x="1295210" y="387477"/>
                    <a:pt x="1244251" y="415862"/>
                    <a:pt x="1206341" y="461296"/>
                  </a:cubicBezTo>
                  <a:cubicBezTo>
                    <a:pt x="1153859" y="524256"/>
                    <a:pt x="1141857" y="593122"/>
                    <a:pt x="1170718" y="665988"/>
                  </a:cubicBezTo>
                  <a:cubicBezTo>
                    <a:pt x="1176623" y="680847"/>
                    <a:pt x="1183862" y="694944"/>
                    <a:pt x="1192054" y="708374"/>
                  </a:cubicBezTo>
                  <a:cubicBezTo>
                    <a:pt x="1131856" y="776764"/>
                    <a:pt x="1036891" y="815721"/>
                    <a:pt x="923544" y="817912"/>
                  </a:cubicBezTo>
                  <a:cubicBezTo>
                    <a:pt x="822103" y="819722"/>
                    <a:pt x="715042" y="772763"/>
                    <a:pt x="644271" y="694849"/>
                  </a:cubicBezTo>
                  <a:lnTo>
                    <a:pt x="640175" y="690372"/>
                  </a:lnTo>
                  <a:lnTo>
                    <a:pt x="634556" y="692658"/>
                  </a:lnTo>
                  <a:cubicBezTo>
                    <a:pt x="580453" y="714566"/>
                    <a:pt x="516827" y="712280"/>
                    <a:pt x="464439" y="686467"/>
                  </a:cubicBezTo>
                  <a:cubicBezTo>
                    <a:pt x="413861" y="661607"/>
                    <a:pt x="370618" y="607790"/>
                    <a:pt x="354425" y="549402"/>
                  </a:cubicBezTo>
                  <a:lnTo>
                    <a:pt x="352425" y="542163"/>
                  </a:lnTo>
                  <a:lnTo>
                    <a:pt x="344995" y="543020"/>
                  </a:lnTo>
                  <a:cubicBezTo>
                    <a:pt x="298514" y="548354"/>
                    <a:pt x="248602" y="524637"/>
                    <a:pt x="196786" y="472345"/>
                  </a:cubicBezTo>
                  <a:cubicBezTo>
                    <a:pt x="184118" y="459581"/>
                    <a:pt x="172212" y="445580"/>
                    <a:pt x="159544" y="430721"/>
                  </a:cubicBezTo>
                  <a:cubicBezTo>
                    <a:pt x="141161" y="408432"/>
                    <a:pt x="121729" y="385572"/>
                    <a:pt x="99441" y="367189"/>
                  </a:cubicBezTo>
                  <a:close/>
                </a:path>
              </a:pathLst>
            </a:custGeom>
            <a:solidFill>
              <a:srgbClr val="FDEA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4"/>
          <p:cNvGrpSpPr/>
          <p:nvPr/>
        </p:nvGrpSpPr>
        <p:grpSpPr>
          <a:xfrm>
            <a:off x="8003303" y="3345537"/>
            <a:ext cx="2013472" cy="835342"/>
            <a:chOff x="1232820" y="985074"/>
            <a:chExt cx="2013472" cy="835342"/>
          </a:xfrm>
        </p:grpSpPr>
        <p:sp>
          <p:nvSpPr>
            <p:cNvPr id="41" name="任意多边形: 形状 40"/>
            <p:cNvSpPr/>
            <p:nvPr/>
          </p:nvSpPr>
          <p:spPr>
            <a:xfrm>
              <a:off x="1281401" y="986182"/>
              <a:ext cx="1943438" cy="817785"/>
            </a:xfrm>
            <a:custGeom>
              <a:avLst/>
              <a:gdLst>
                <a:gd name="connsiteX0" fmla="*/ 289655 w 1943438"/>
                <a:gd name="connsiteY0" fmla="*/ 304419 h 817785"/>
                <a:gd name="connsiteX1" fmla="*/ 346615 w 1943438"/>
                <a:gd name="connsiteY1" fmla="*/ 278702 h 817785"/>
                <a:gd name="connsiteX2" fmla="*/ 405670 w 1943438"/>
                <a:gd name="connsiteY2" fmla="*/ 287655 h 817785"/>
                <a:gd name="connsiteX3" fmla="*/ 566261 w 1943438"/>
                <a:gd name="connsiteY3" fmla="*/ 54388 h 817785"/>
                <a:gd name="connsiteX4" fmla="*/ 812197 w 1943438"/>
                <a:gd name="connsiteY4" fmla="*/ 118301 h 817785"/>
                <a:gd name="connsiteX5" fmla="*/ 894874 w 1943438"/>
                <a:gd name="connsiteY5" fmla="*/ 79344 h 817785"/>
                <a:gd name="connsiteX6" fmla="*/ 981075 w 1943438"/>
                <a:gd name="connsiteY6" fmla="*/ 108109 h 817785"/>
                <a:gd name="connsiteX7" fmla="*/ 1001173 w 1943438"/>
                <a:gd name="connsiteY7" fmla="*/ 75629 h 817785"/>
                <a:gd name="connsiteX8" fmla="*/ 1165765 w 1943438"/>
                <a:gd name="connsiteY8" fmla="*/ 0 h 817785"/>
                <a:gd name="connsiteX9" fmla="*/ 1337977 w 1943438"/>
                <a:gd name="connsiteY9" fmla="*/ 64485 h 817785"/>
                <a:gd name="connsiteX10" fmla="*/ 1421225 w 1943438"/>
                <a:gd name="connsiteY10" fmla="*/ 184214 h 817785"/>
                <a:gd name="connsiteX11" fmla="*/ 1513903 w 1943438"/>
                <a:gd name="connsiteY11" fmla="*/ 135351 h 817785"/>
                <a:gd name="connsiteX12" fmla="*/ 1630204 w 1943438"/>
                <a:gd name="connsiteY12" fmla="*/ 184976 h 817785"/>
                <a:gd name="connsiteX13" fmla="*/ 1679829 w 1943438"/>
                <a:gd name="connsiteY13" fmla="*/ 299562 h 817785"/>
                <a:gd name="connsiteX14" fmla="*/ 1818227 w 1943438"/>
                <a:gd name="connsiteY14" fmla="*/ 245745 h 817785"/>
                <a:gd name="connsiteX15" fmla="*/ 1930622 w 1943438"/>
                <a:gd name="connsiteY15" fmla="*/ 348520 h 817785"/>
                <a:gd name="connsiteX16" fmla="*/ 1928622 w 1943438"/>
                <a:gd name="connsiteY16" fmla="*/ 503682 h 817785"/>
                <a:gd name="connsiteX17" fmla="*/ 1784890 w 1943438"/>
                <a:gd name="connsiteY17" fmla="*/ 660750 h 817785"/>
                <a:gd name="connsiteX18" fmla="*/ 1564767 w 1943438"/>
                <a:gd name="connsiteY18" fmla="*/ 667322 h 817785"/>
                <a:gd name="connsiteX19" fmla="*/ 1268254 w 1943438"/>
                <a:gd name="connsiteY19" fmla="*/ 799719 h 817785"/>
                <a:gd name="connsiteX20" fmla="*/ 1142143 w 1943438"/>
                <a:gd name="connsiteY20" fmla="*/ 700374 h 817785"/>
                <a:gd name="connsiteX21" fmla="*/ 1142143 w 1943438"/>
                <a:gd name="connsiteY21" fmla="*/ 700374 h 817785"/>
                <a:gd name="connsiteX22" fmla="*/ 862870 w 1943438"/>
                <a:gd name="connsiteY22" fmla="*/ 817722 h 817785"/>
                <a:gd name="connsiteX23" fmla="*/ 576929 w 1943438"/>
                <a:gd name="connsiteY23" fmla="*/ 691801 h 817785"/>
                <a:gd name="connsiteX24" fmla="*/ 399669 w 1943438"/>
                <a:gd name="connsiteY24" fmla="*/ 685419 h 817785"/>
                <a:gd name="connsiteX25" fmla="*/ 285083 w 1943438"/>
                <a:gd name="connsiteY25" fmla="*/ 542830 h 817785"/>
                <a:gd name="connsiteX26" fmla="*/ 129635 w 1943438"/>
                <a:gd name="connsiteY26" fmla="*/ 469583 h 817785"/>
                <a:gd name="connsiteX27" fmla="*/ 0 w 1943438"/>
                <a:gd name="connsiteY27" fmla="*/ 343281 h 817785"/>
                <a:gd name="connsiteX28" fmla="*/ 289655 w 1943438"/>
                <a:gd name="connsiteY28" fmla="*/ 304419 h 81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43438" h="817785">
                  <a:moveTo>
                    <a:pt x="289655" y="304419"/>
                  </a:moveTo>
                  <a:cubicBezTo>
                    <a:pt x="308229" y="294894"/>
                    <a:pt x="326422" y="283941"/>
                    <a:pt x="346615" y="278702"/>
                  </a:cubicBezTo>
                  <a:cubicBezTo>
                    <a:pt x="366617" y="273463"/>
                    <a:pt x="389572" y="274797"/>
                    <a:pt x="405670" y="287655"/>
                  </a:cubicBezTo>
                  <a:cubicBezTo>
                    <a:pt x="401574" y="184023"/>
                    <a:pt x="463867" y="86011"/>
                    <a:pt x="566261" y="54388"/>
                  </a:cubicBezTo>
                  <a:cubicBezTo>
                    <a:pt x="654368" y="27242"/>
                    <a:pt x="749046" y="51150"/>
                    <a:pt x="812197" y="118301"/>
                  </a:cubicBezTo>
                  <a:cubicBezTo>
                    <a:pt x="833438" y="95441"/>
                    <a:pt x="863727" y="81153"/>
                    <a:pt x="894874" y="79344"/>
                  </a:cubicBezTo>
                  <a:cubicBezTo>
                    <a:pt x="925830" y="77534"/>
                    <a:pt x="957358" y="88107"/>
                    <a:pt x="981075" y="108109"/>
                  </a:cubicBezTo>
                  <a:cubicBezTo>
                    <a:pt x="986600" y="96584"/>
                    <a:pt x="993267" y="85630"/>
                    <a:pt x="1001173" y="75629"/>
                  </a:cubicBezTo>
                  <a:cubicBezTo>
                    <a:pt x="1039939" y="26670"/>
                    <a:pt x="1103281" y="-95"/>
                    <a:pt x="1165765" y="0"/>
                  </a:cubicBezTo>
                  <a:cubicBezTo>
                    <a:pt x="1228249" y="96"/>
                    <a:pt x="1289304" y="25337"/>
                    <a:pt x="1337977" y="64485"/>
                  </a:cubicBezTo>
                  <a:cubicBezTo>
                    <a:pt x="1376172" y="95250"/>
                    <a:pt x="1407319" y="137160"/>
                    <a:pt x="1421225" y="184214"/>
                  </a:cubicBezTo>
                  <a:cubicBezTo>
                    <a:pt x="1434751" y="149448"/>
                    <a:pt x="1476661" y="134208"/>
                    <a:pt x="1513903" y="135351"/>
                  </a:cubicBezTo>
                  <a:cubicBezTo>
                    <a:pt x="1557052" y="136589"/>
                    <a:pt x="1599438" y="154686"/>
                    <a:pt x="1630204" y="184976"/>
                  </a:cubicBezTo>
                  <a:cubicBezTo>
                    <a:pt x="1660969" y="215265"/>
                    <a:pt x="1677924" y="256413"/>
                    <a:pt x="1679829" y="299562"/>
                  </a:cubicBezTo>
                  <a:cubicBezTo>
                    <a:pt x="1707642" y="254604"/>
                    <a:pt x="1766697" y="233744"/>
                    <a:pt x="1818227" y="245745"/>
                  </a:cubicBezTo>
                  <a:cubicBezTo>
                    <a:pt x="1869662" y="257747"/>
                    <a:pt x="1911763" y="299085"/>
                    <a:pt x="1930622" y="348520"/>
                  </a:cubicBezTo>
                  <a:cubicBezTo>
                    <a:pt x="1949482" y="397860"/>
                    <a:pt x="1946434" y="453962"/>
                    <a:pt x="1928622" y="503682"/>
                  </a:cubicBezTo>
                  <a:cubicBezTo>
                    <a:pt x="1903952" y="572262"/>
                    <a:pt x="1850993" y="630079"/>
                    <a:pt x="1784890" y="660750"/>
                  </a:cubicBezTo>
                  <a:cubicBezTo>
                    <a:pt x="1718786" y="691325"/>
                    <a:pt x="1633061" y="692944"/>
                    <a:pt x="1564767" y="667322"/>
                  </a:cubicBezTo>
                  <a:cubicBezTo>
                    <a:pt x="1539335" y="784289"/>
                    <a:pt x="1367885" y="832581"/>
                    <a:pt x="1268254" y="799719"/>
                  </a:cubicBezTo>
                  <a:cubicBezTo>
                    <a:pt x="1216247" y="782574"/>
                    <a:pt x="1172051" y="746094"/>
                    <a:pt x="1142143" y="700374"/>
                  </a:cubicBezTo>
                  <a:lnTo>
                    <a:pt x="1142143" y="700374"/>
                  </a:lnTo>
                  <a:cubicBezTo>
                    <a:pt x="1073753" y="781907"/>
                    <a:pt x="969264" y="815626"/>
                    <a:pt x="862870" y="817722"/>
                  </a:cubicBezTo>
                  <a:cubicBezTo>
                    <a:pt x="756476" y="819817"/>
                    <a:pt x="648557" y="770573"/>
                    <a:pt x="576929" y="691801"/>
                  </a:cubicBezTo>
                  <a:cubicBezTo>
                    <a:pt x="520446" y="714661"/>
                    <a:pt x="454342" y="712280"/>
                    <a:pt x="399669" y="685419"/>
                  </a:cubicBezTo>
                  <a:cubicBezTo>
                    <a:pt x="344996" y="658559"/>
                    <a:pt x="301371" y="601504"/>
                    <a:pt x="285083" y="542830"/>
                  </a:cubicBezTo>
                  <a:cubicBezTo>
                    <a:pt x="226124" y="549593"/>
                    <a:pt x="171450" y="511779"/>
                    <a:pt x="129635" y="469583"/>
                  </a:cubicBezTo>
                  <a:cubicBezTo>
                    <a:pt x="87821" y="427482"/>
                    <a:pt x="52673" y="370523"/>
                    <a:pt x="0" y="343281"/>
                  </a:cubicBezTo>
                  <a:cubicBezTo>
                    <a:pt x="97250" y="363760"/>
                    <a:pt x="201359" y="349758"/>
                    <a:pt x="289655" y="304419"/>
                  </a:cubicBezTo>
                  <a:close/>
                </a:path>
              </a:pathLst>
            </a:custGeom>
            <a:gradFill>
              <a:gsLst>
                <a:gs pos="100000">
                  <a:srgbClr val="C00000">
                    <a:alpha val="0"/>
                  </a:srgbClr>
                </a:gs>
                <a:gs pos="0">
                  <a:srgbClr val="C00000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1232820" y="985074"/>
              <a:ext cx="2013472" cy="835342"/>
            </a:xfrm>
            <a:custGeom>
              <a:avLst/>
              <a:gdLst>
                <a:gd name="connsiteX0" fmla="*/ 0 w 2013472"/>
                <a:gd name="connsiteY0" fmla="*/ 330327 h 835342"/>
                <a:gd name="connsiteX1" fmla="*/ 57340 w 2013472"/>
                <a:gd name="connsiteY1" fmla="*/ 359950 h 835342"/>
                <a:gd name="connsiteX2" fmla="*/ 146685 w 2013472"/>
                <a:gd name="connsiteY2" fmla="*/ 442055 h 835342"/>
                <a:gd name="connsiteX3" fmla="*/ 184785 w 2013472"/>
                <a:gd name="connsiteY3" fmla="*/ 484632 h 835342"/>
                <a:gd name="connsiteX4" fmla="*/ 340138 w 2013472"/>
                <a:gd name="connsiteY4" fmla="*/ 561023 h 835342"/>
                <a:gd name="connsiteX5" fmla="*/ 457200 w 2013472"/>
                <a:gd name="connsiteY5" fmla="*/ 702088 h 835342"/>
                <a:gd name="connsiteX6" fmla="*/ 635889 w 2013472"/>
                <a:gd name="connsiteY6" fmla="*/ 710946 h 835342"/>
                <a:gd name="connsiteX7" fmla="*/ 917829 w 2013472"/>
                <a:gd name="connsiteY7" fmla="*/ 835343 h 835342"/>
                <a:gd name="connsiteX8" fmla="*/ 924401 w 2013472"/>
                <a:gd name="connsiteY8" fmla="*/ 835247 h 835342"/>
                <a:gd name="connsiteX9" fmla="*/ 1202627 w 2013472"/>
                <a:gd name="connsiteY9" fmla="*/ 723233 h 835342"/>
                <a:gd name="connsiteX10" fmla="*/ 1326833 w 2013472"/>
                <a:gd name="connsiteY10" fmla="*/ 816674 h 835342"/>
                <a:gd name="connsiteX11" fmla="*/ 1397889 w 2013472"/>
                <a:gd name="connsiteY11" fmla="*/ 827151 h 835342"/>
                <a:gd name="connsiteX12" fmla="*/ 1545717 w 2013472"/>
                <a:gd name="connsiteY12" fmla="*/ 789051 h 835342"/>
                <a:gd name="connsiteX13" fmla="*/ 1632204 w 2013472"/>
                <a:gd name="connsiteY13" fmla="*/ 687419 h 835342"/>
                <a:gd name="connsiteX14" fmla="*/ 1849850 w 2013472"/>
                <a:gd name="connsiteY14" fmla="*/ 677323 h 835342"/>
                <a:gd name="connsiteX15" fmla="*/ 1998059 w 2013472"/>
                <a:gd name="connsiteY15" fmla="*/ 515303 h 835342"/>
                <a:gd name="connsiteX16" fmla="*/ 2000060 w 2013472"/>
                <a:gd name="connsiteY16" fmla="*/ 354044 h 835342"/>
                <a:gd name="connsiteX17" fmla="*/ 1881473 w 2013472"/>
                <a:gd name="connsiteY17" fmla="*/ 245840 h 835342"/>
                <a:gd name="connsiteX18" fmla="*/ 1747552 w 2013472"/>
                <a:gd name="connsiteY18" fmla="*/ 285464 h 835342"/>
                <a:gd name="connsiteX19" fmla="*/ 1697641 w 2013472"/>
                <a:gd name="connsiteY19" fmla="*/ 187452 h 835342"/>
                <a:gd name="connsiteX20" fmla="*/ 1575435 w 2013472"/>
                <a:gd name="connsiteY20" fmla="*/ 135350 h 835342"/>
                <a:gd name="connsiteX21" fmla="*/ 1484471 w 2013472"/>
                <a:gd name="connsiteY21" fmla="*/ 172022 h 835342"/>
                <a:gd name="connsiteX22" fmla="*/ 1404747 w 2013472"/>
                <a:gd name="connsiteY22" fmla="*/ 66485 h 835342"/>
                <a:gd name="connsiteX23" fmla="*/ 1227106 w 2013472"/>
                <a:gd name="connsiteY23" fmla="*/ 0 h 835342"/>
                <a:gd name="connsiteX24" fmla="*/ 1226915 w 2013472"/>
                <a:gd name="connsiteY24" fmla="*/ 0 h 835342"/>
                <a:gd name="connsiteX25" fmla="*/ 1055656 w 2013472"/>
                <a:gd name="connsiteY25" fmla="*/ 78962 h 835342"/>
                <a:gd name="connsiteX26" fmla="*/ 1039368 w 2013472"/>
                <a:gd name="connsiteY26" fmla="*/ 103537 h 835342"/>
                <a:gd name="connsiteX27" fmla="*/ 955643 w 2013472"/>
                <a:gd name="connsiteY27" fmla="*/ 79439 h 835342"/>
                <a:gd name="connsiteX28" fmla="*/ 873538 w 2013472"/>
                <a:gd name="connsiteY28" fmla="*/ 114681 h 835342"/>
                <a:gd name="connsiteX29" fmla="*/ 624935 w 2013472"/>
                <a:gd name="connsiteY29" fmla="*/ 54864 h 835342"/>
                <a:gd name="connsiteX30" fmla="*/ 457867 w 2013472"/>
                <a:gd name="connsiteY30" fmla="*/ 281178 h 835342"/>
                <a:gd name="connsiteX31" fmla="*/ 405670 w 2013472"/>
                <a:gd name="connsiteY31" fmla="*/ 278987 h 835342"/>
                <a:gd name="connsiteX32" fmla="*/ 357759 w 2013472"/>
                <a:gd name="connsiteY32" fmla="*/ 299752 h 835342"/>
                <a:gd name="connsiteX33" fmla="*/ 346901 w 2013472"/>
                <a:gd name="connsiteY33" fmla="*/ 305467 h 835342"/>
                <a:gd name="connsiteX34" fmla="*/ 63151 w 2013472"/>
                <a:gd name="connsiteY34" fmla="*/ 343567 h 835342"/>
                <a:gd name="connsiteX35" fmla="*/ 0 w 2013472"/>
                <a:gd name="connsiteY35" fmla="*/ 330327 h 835342"/>
                <a:gd name="connsiteX36" fmla="*/ 99441 w 2013472"/>
                <a:gd name="connsiteY36" fmla="*/ 367189 h 835342"/>
                <a:gd name="connsiteX37" fmla="*/ 354997 w 2013472"/>
                <a:gd name="connsiteY37" fmla="*/ 321088 h 835342"/>
                <a:gd name="connsiteX38" fmla="*/ 366046 w 2013472"/>
                <a:gd name="connsiteY38" fmla="*/ 315278 h 835342"/>
                <a:gd name="connsiteX39" fmla="*/ 410147 w 2013472"/>
                <a:gd name="connsiteY39" fmla="*/ 296037 h 835342"/>
                <a:gd name="connsiteX40" fmla="*/ 458343 w 2013472"/>
                <a:gd name="connsiteY40" fmla="*/ 301181 h 835342"/>
                <a:gd name="connsiteX41" fmla="*/ 463391 w 2013472"/>
                <a:gd name="connsiteY41" fmla="*/ 338995 h 835342"/>
                <a:gd name="connsiteX42" fmla="*/ 576739 w 2013472"/>
                <a:gd name="connsiteY42" fmla="*/ 505682 h 835342"/>
                <a:gd name="connsiteX43" fmla="*/ 717995 w 2013472"/>
                <a:gd name="connsiteY43" fmla="*/ 549116 h 835342"/>
                <a:gd name="connsiteX44" fmla="*/ 813054 w 2013472"/>
                <a:gd name="connsiteY44" fmla="*/ 527971 h 835342"/>
                <a:gd name="connsiteX45" fmla="*/ 918115 w 2013472"/>
                <a:gd name="connsiteY45" fmla="*/ 320516 h 835342"/>
                <a:gd name="connsiteX46" fmla="*/ 839343 w 2013472"/>
                <a:gd name="connsiteY46" fmla="*/ 218789 h 835342"/>
                <a:gd name="connsiteX47" fmla="*/ 724376 w 2013472"/>
                <a:gd name="connsiteY47" fmla="*/ 204311 h 835342"/>
                <a:gd name="connsiteX48" fmla="*/ 640652 w 2013472"/>
                <a:gd name="connsiteY48" fmla="*/ 302419 h 835342"/>
                <a:gd name="connsiteX49" fmla="*/ 665131 w 2013472"/>
                <a:gd name="connsiteY49" fmla="*/ 371189 h 835342"/>
                <a:gd name="connsiteX50" fmla="*/ 721900 w 2013472"/>
                <a:gd name="connsiteY50" fmla="*/ 398145 h 835342"/>
                <a:gd name="connsiteX51" fmla="*/ 722090 w 2013472"/>
                <a:gd name="connsiteY51" fmla="*/ 380619 h 835342"/>
                <a:gd name="connsiteX52" fmla="*/ 678085 w 2013472"/>
                <a:gd name="connsiteY52" fmla="*/ 359378 h 835342"/>
                <a:gd name="connsiteX53" fmla="*/ 658178 w 2013472"/>
                <a:gd name="connsiteY53" fmla="*/ 303848 h 835342"/>
                <a:gd name="connsiteX54" fmla="*/ 729710 w 2013472"/>
                <a:gd name="connsiteY54" fmla="*/ 220980 h 835342"/>
                <a:gd name="connsiteX55" fmla="*/ 830770 w 2013472"/>
                <a:gd name="connsiteY55" fmla="*/ 234029 h 835342"/>
                <a:gd name="connsiteX56" fmla="*/ 901065 w 2013472"/>
                <a:gd name="connsiteY56" fmla="*/ 324517 h 835342"/>
                <a:gd name="connsiteX57" fmla="*/ 805339 w 2013472"/>
                <a:gd name="connsiteY57" fmla="*/ 512255 h 835342"/>
                <a:gd name="connsiteX58" fmla="*/ 586454 w 2013472"/>
                <a:gd name="connsiteY58" fmla="*/ 491109 h 835342"/>
                <a:gd name="connsiteX59" fmla="*/ 480441 w 2013472"/>
                <a:gd name="connsiteY59" fmla="*/ 335375 h 835342"/>
                <a:gd name="connsiteX60" fmla="*/ 629984 w 2013472"/>
                <a:gd name="connsiteY60" fmla="*/ 71628 h 835342"/>
                <a:gd name="connsiteX61" fmla="*/ 866965 w 2013472"/>
                <a:gd name="connsiteY61" fmla="*/ 133160 h 835342"/>
                <a:gd name="connsiteX62" fmla="*/ 873347 w 2013472"/>
                <a:gd name="connsiteY62" fmla="*/ 140018 h 835342"/>
                <a:gd name="connsiteX63" fmla="*/ 879729 w 2013472"/>
                <a:gd name="connsiteY63" fmla="*/ 133160 h 835342"/>
                <a:gd name="connsiteX64" fmla="*/ 956501 w 2013472"/>
                <a:gd name="connsiteY64" fmla="*/ 96965 h 835342"/>
                <a:gd name="connsiteX65" fmla="*/ 1031272 w 2013472"/>
                <a:gd name="connsiteY65" fmla="*/ 119634 h 835342"/>
                <a:gd name="connsiteX66" fmla="*/ 1031939 w 2013472"/>
                <a:gd name="connsiteY66" fmla="*/ 264605 h 835342"/>
                <a:gd name="connsiteX67" fmla="*/ 1114330 w 2013472"/>
                <a:gd name="connsiteY67" fmla="*/ 338709 h 835342"/>
                <a:gd name="connsiteX68" fmla="*/ 1223867 w 2013472"/>
                <a:gd name="connsiteY68" fmla="*/ 321469 h 835342"/>
                <a:gd name="connsiteX69" fmla="*/ 1265587 w 2013472"/>
                <a:gd name="connsiteY69" fmla="*/ 228981 h 835342"/>
                <a:gd name="connsiteX70" fmla="*/ 1212533 w 2013472"/>
                <a:gd name="connsiteY70" fmla="*/ 142399 h 835342"/>
                <a:gd name="connsiteX71" fmla="*/ 1203579 w 2013472"/>
                <a:gd name="connsiteY71" fmla="*/ 157448 h 835342"/>
                <a:gd name="connsiteX72" fmla="*/ 1248061 w 2013472"/>
                <a:gd name="connsiteY72" fmla="*/ 230029 h 835342"/>
                <a:gd name="connsiteX73" fmla="*/ 1213009 w 2013472"/>
                <a:gd name="connsiteY73" fmla="*/ 307658 h 835342"/>
                <a:gd name="connsiteX74" fmla="*/ 1119759 w 2013472"/>
                <a:gd name="connsiteY74" fmla="*/ 322040 h 835342"/>
                <a:gd name="connsiteX75" fmla="*/ 1047560 w 2013472"/>
                <a:gd name="connsiteY75" fmla="*/ 256889 h 835342"/>
                <a:gd name="connsiteX76" fmla="*/ 1069086 w 2013472"/>
                <a:gd name="connsiteY76" fmla="*/ 89916 h 835342"/>
                <a:gd name="connsiteX77" fmla="*/ 1226630 w 2013472"/>
                <a:gd name="connsiteY77" fmla="*/ 17526 h 835342"/>
                <a:gd name="connsiteX78" fmla="*/ 1226820 w 2013472"/>
                <a:gd name="connsiteY78" fmla="*/ 17526 h 835342"/>
                <a:gd name="connsiteX79" fmla="*/ 1393508 w 2013472"/>
                <a:gd name="connsiteY79" fmla="*/ 80105 h 835342"/>
                <a:gd name="connsiteX80" fmla="*/ 1473899 w 2013472"/>
                <a:gd name="connsiteY80" fmla="*/ 195453 h 835342"/>
                <a:gd name="connsiteX81" fmla="*/ 1481137 w 2013472"/>
                <a:gd name="connsiteY81" fmla="*/ 220027 h 835342"/>
                <a:gd name="connsiteX82" fmla="*/ 1490377 w 2013472"/>
                <a:gd name="connsiteY82" fmla="*/ 196215 h 835342"/>
                <a:gd name="connsiteX83" fmla="*/ 1574673 w 2013472"/>
                <a:gd name="connsiteY83" fmla="*/ 152876 h 835342"/>
                <a:gd name="connsiteX84" fmla="*/ 1685068 w 2013472"/>
                <a:gd name="connsiteY84" fmla="*/ 200025 h 835342"/>
                <a:gd name="connsiteX85" fmla="*/ 1732121 w 2013472"/>
                <a:gd name="connsiteY85" fmla="*/ 308705 h 835342"/>
                <a:gd name="connsiteX86" fmla="*/ 1733360 w 2013472"/>
                <a:gd name="connsiteY86" fmla="*/ 336995 h 835342"/>
                <a:gd name="connsiteX87" fmla="*/ 1748219 w 2013472"/>
                <a:gd name="connsiteY87" fmla="*/ 312896 h 835342"/>
                <a:gd name="connsiteX88" fmla="*/ 1877187 w 2013472"/>
                <a:gd name="connsiteY88" fmla="*/ 262985 h 835342"/>
                <a:gd name="connsiteX89" fmla="*/ 1983391 w 2013472"/>
                <a:gd name="connsiteY89" fmla="*/ 360331 h 835342"/>
                <a:gd name="connsiteX90" fmla="*/ 1981295 w 2013472"/>
                <a:gd name="connsiteY90" fmla="*/ 509492 h 835342"/>
                <a:gd name="connsiteX91" fmla="*/ 1842135 w 2013472"/>
                <a:gd name="connsiteY91" fmla="*/ 661511 h 835342"/>
                <a:gd name="connsiteX92" fmla="*/ 1628775 w 2013472"/>
                <a:gd name="connsiteY92" fmla="*/ 667893 h 835342"/>
                <a:gd name="connsiteX93" fmla="*/ 1619250 w 2013472"/>
                <a:gd name="connsiteY93" fmla="*/ 664369 h 835342"/>
                <a:gd name="connsiteX94" fmla="*/ 1617059 w 2013472"/>
                <a:gd name="connsiteY94" fmla="*/ 674275 h 835342"/>
                <a:gd name="connsiteX95" fmla="*/ 1536573 w 2013472"/>
                <a:gd name="connsiteY95" fmla="*/ 774001 h 835342"/>
                <a:gd name="connsiteX96" fmla="*/ 1331881 w 2013472"/>
                <a:gd name="connsiteY96" fmla="*/ 800195 h 835342"/>
                <a:gd name="connsiteX97" fmla="*/ 1187006 w 2013472"/>
                <a:gd name="connsiteY97" fmla="*/ 659511 h 835342"/>
                <a:gd name="connsiteX98" fmla="*/ 1219772 w 2013472"/>
                <a:gd name="connsiteY98" fmla="*/ 472535 h 835342"/>
                <a:gd name="connsiteX99" fmla="*/ 1347502 w 2013472"/>
                <a:gd name="connsiteY99" fmla="*/ 400717 h 835342"/>
                <a:gd name="connsiteX100" fmla="*/ 1471136 w 2013472"/>
                <a:gd name="connsiteY100" fmla="*/ 463772 h 835342"/>
                <a:gd name="connsiteX101" fmla="*/ 1436846 w 2013472"/>
                <a:gd name="connsiteY101" fmla="*/ 588740 h 835342"/>
                <a:gd name="connsiteX102" fmla="*/ 1445038 w 2013472"/>
                <a:gd name="connsiteY102" fmla="*/ 604266 h 835342"/>
                <a:gd name="connsiteX103" fmla="*/ 1486662 w 2013472"/>
                <a:gd name="connsiteY103" fmla="*/ 455771 h 835342"/>
                <a:gd name="connsiteX104" fmla="*/ 1346073 w 2013472"/>
                <a:gd name="connsiteY104" fmla="*/ 383286 h 835342"/>
                <a:gd name="connsiteX105" fmla="*/ 1206341 w 2013472"/>
                <a:gd name="connsiteY105" fmla="*/ 461296 h 835342"/>
                <a:gd name="connsiteX106" fmla="*/ 1170718 w 2013472"/>
                <a:gd name="connsiteY106" fmla="*/ 665988 h 835342"/>
                <a:gd name="connsiteX107" fmla="*/ 1192054 w 2013472"/>
                <a:gd name="connsiteY107" fmla="*/ 708374 h 835342"/>
                <a:gd name="connsiteX108" fmla="*/ 923544 w 2013472"/>
                <a:gd name="connsiteY108" fmla="*/ 817912 h 835342"/>
                <a:gd name="connsiteX109" fmla="*/ 644271 w 2013472"/>
                <a:gd name="connsiteY109" fmla="*/ 694849 h 835342"/>
                <a:gd name="connsiteX110" fmla="*/ 640175 w 2013472"/>
                <a:gd name="connsiteY110" fmla="*/ 690372 h 835342"/>
                <a:gd name="connsiteX111" fmla="*/ 634556 w 2013472"/>
                <a:gd name="connsiteY111" fmla="*/ 692658 h 835342"/>
                <a:gd name="connsiteX112" fmla="*/ 464439 w 2013472"/>
                <a:gd name="connsiteY112" fmla="*/ 686467 h 835342"/>
                <a:gd name="connsiteX113" fmla="*/ 354425 w 2013472"/>
                <a:gd name="connsiteY113" fmla="*/ 549402 h 835342"/>
                <a:gd name="connsiteX114" fmla="*/ 352425 w 2013472"/>
                <a:gd name="connsiteY114" fmla="*/ 542163 h 835342"/>
                <a:gd name="connsiteX115" fmla="*/ 344995 w 2013472"/>
                <a:gd name="connsiteY115" fmla="*/ 543020 h 835342"/>
                <a:gd name="connsiteX116" fmla="*/ 196786 w 2013472"/>
                <a:gd name="connsiteY116" fmla="*/ 472345 h 835342"/>
                <a:gd name="connsiteX117" fmla="*/ 159544 w 2013472"/>
                <a:gd name="connsiteY117" fmla="*/ 430721 h 835342"/>
                <a:gd name="connsiteX118" fmla="*/ 99441 w 2013472"/>
                <a:gd name="connsiteY118" fmla="*/ 367189 h 83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2013472" h="835342">
                  <a:moveTo>
                    <a:pt x="0" y="330327"/>
                  </a:moveTo>
                  <a:lnTo>
                    <a:pt x="57340" y="359950"/>
                  </a:lnTo>
                  <a:cubicBezTo>
                    <a:pt x="92202" y="377952"/>
                    <a:pt x="119920" y="410528"/>
                    <a:pt x="146685" y="442055"/>
                  </a:cubicBezTo>
                  <a:cubicBezTo>
                    <a:pt x="158972" y="456438"/>
                    <a:pt x="171640" y="471392"/>
                    <a:pt x="184785" y="484632"/>
                  </a:cubicBezTo>
                  <a:cubicBezTo>
                    <a:pt x="238030" y="538258"/>
                    <a:pt x="290322" y="563975"/>
                    <a:pt x="340138" y="561023"/>
                  </a:cubicBezTo>
                  <a:cubicBezTo>
                    <a:pt x="359093" y="621316"/>
                    <a:pt x="404336" y="676084"/>
                    <a:pt x="457200" y="702088"/>
                  </a:cubicBezTo>
                  <a:cubicBezTo>
                    <a:pt x="512159" y="729139"/>
                    <a:pt x="578549" y="732377"/>
                    <a:pt x="635889" y="710946"/>
                  </a:cubicBezTo>
                  <a:cubicBezTo>
                    <a:pt x="708470" y="788194"/>
                    <a:pt x="815340" y="835343"/>
                    <a:pt x="917829" y="835343"/>
                  </a:cubicBezTo>
                  <a:cubicBezTo>
                    <a:pt x="920020" y="835343"/>
                    <a:pt x="922211" y="835343"/>
                    <a:pt x="924401" y="835247"/>
                  </a:cubicBezTo>
                  <a:cubicBezTo>
                    <a:pt x="1040797" y="832961"/>
                    <a:pt x="1139000" y="793242"/>
                    <a:pt x="1202627" y="723233"/>
                  </a:cubicBezTo>
                  <a:cubicBezTo>
                    <a:pt x="1233964" y="767048"/>
                    <a:pt x="1277588" y="800481"/>
                    <a:pt x="1326833" y="816674"/>
                  </a:cubicBezTo>
                  <a:cubicBezTo>
                    <a:pt x="1348169" y="823722"/>
                    <a:pt x="1372553" y="827151"/>
                    <a:pt x="1397889" y="827151"/>
                  </a:cubicBezTo>
                  <a:cubicBezTo>
                    <a:pt x="1448086" y="827151"/>
                    <a:pt x="1502378" y="813816"/>
                    <a:pt x="1545717" y="789051"/>
                  </a:cubicBezTo>
                  <a:cubicBezTo>
                    <a:pt x="1590580" y="763429"/>
                    <a:pt x="1620298" y="728472"/>
                    <a:pt x="1632204" y="687419"/>
                  </a:cubicBezTo>
                  <a:cubicBezTo>
                    <a:pt x="1701737" y="710565"/>
                    <a:pt x="1786033" y="706850"/>
                    <a:pt x="1849850" y="677323"/>
                  </a:cubicBezTo>
                  <a:cubicBezTo>
                    <a:pt x="1918526" y="645509"/>
                    <a:pt x="1972532" y="586454"/>
                    <a:pt x="1998059" y="515303"/>
                  </a:cubicBezTo>
                  <a:cubicBezTo>
                    <a:pt x="2017871" y="460058"/>
                    <a:pt x="2018633" y="402812"/>
                    <a:pt x="2000060" y="354044"/>
                  </a:cubicBezTo>
                  <a:cubicBezTo>
                    <a:pt x="1979295" y="299561"/>
                    <a:pt x="1933861" y="258127"/>
                    <a:pt x="1881473" y="245840"/>
                  </a:cubicBezTo>
                  <a:cubicBezTo>
                    <a:pt x="1832610" y="234410"/>
                    <a:pt x="1779746" y="250889"/>
                    <a:pt x="1747552" y="285464"/>
                  </a:cubicBezTo>
                  <a:cubicBezTo>
                    <a:pt x="1741361" y="247650"/>
                    <a:pt x="1724120" y="213455"/>
                    <a:pt x="1697641" y="187452"/>
                  </a:cubicBezTo>
                  <a:cubicBezTo>
                    <a:pt x="1665351" y="155639"/>
                    <a:pt x="1620774" y="136684"/>
                    <a:pt x="1575435" y="135350"/>
                  </a:cubicBezTo>
                  <a:cubicBezTo>
                    <a:pt x="1542764" y="134493"/>
                    <a:pt x="1504950" y="145637"/>
                    <a:pt x="1484471" y="172022"/>
                  </a:cubicBezTo>
                  <a:cubicBezTo>
                    <a:pt x="1468755" y="132683"/>
                    <a:pt x="1441037" y="95726"/>
                    <a:pt x="1404747" y="66485"/>
                  </a:cubicBezTo>
                  <a:cubicBezTo>
                    <a:pt x="1351693" y="23717"/>
                    <a:pt x="1288542" y="95"/>
                    <a:pt x="1227106" y="0"/>
                  </a:cubicBezTo>
                  <a:cubicBezTo>
                    <a:pt x="1227011" y="0"/>
                    <a:pt x="1227011" y="0"/>
                    <a:pt x="1226915" y="0"/>
                  </a:cubicBezTo>
                  <a:cubicBezTo>
                    <a:pt x="1158907" y="0"/>
                    <a:pt x="1094899" y="29527"/>
                    <a:pt x="1055656" y="78962"/>
                  </a:cubicBezTo>
                  <a:cubicBezTo>
                    <a:pt x="1049465" y="86677"/>
                    <a:pt x="1044131" y="94964"/>
                    <a:pt x="1039368" y="103537"/>
                  </a:cubicBezTo>
                  <a:cubicBezTo>
                    <a:pt x="1015174" y="86392"/>
                    <a:pt x="985361" y="77629"/>
                    <a:pt x="955643" y="79439"/>
                  </a:cubicBezTo>
                  <a:cubicBezTo>
                    <a:pt x="925163" y="81153"/>
                    <a:pt x="895731" y="93917"/>
                    <a:pt x="873538" y="114681"/>
                  </a:cubicBezTo>
                  <a:cubicBezTo>
                    <a:pt x="808482" y="50292"/>
                    <a:pt x="714089" y="27337"/>
                    <a:pt x="624935" y="54864"/>
                  </a:cubicBezTo>
                  <a:cubicBezTo>
                    <a:pt x="524828" y="85725"/>
                    <a:pt x="459772" y="177737"/>
                    <a:pt x="457867" y="281178"/>
                  </a:cubicBezTo>
                  <a:cubicBezTo>
                    <a:pt x="442817" y="275082"/>
                    <a:pt x="424339" y="274130"/>
                    <a:pt x="405670" y="278987"/>
                  </a:cubicBezTo>
                  <a:cubicBezTo>
                    <a:pt x="388430" y="283464"/>
                    <a:pt x="372809" y="291751"/>
                    <a:pt x="357759" y="299752"/>
                  </a:cubicBezTo>
                  <a:cubicBezTo>
                    <a:pt x="354140" y="301657"/>
                    <a:pt x="350520" y="303562"/>
                    <a:pt x="346901" y="305467"/>
                  </a:cubicBezTo>
                  <a:cubicBezTo>
                    <a:pt x="259747" y="350139"/>
                    <a:pt x="158972" y="363665"/>
                    <a:pt x="63151" y="343567"/>
                  </a:cubicBezTo>
                  <a:lnTo>
                    <a:pt x="0" y="330327"/>
                  </a:lnTo>
                  <a:close/>
                  <a:moveTo>
                    <a:pt x="99441" y="367189"/>
                  </a:moveTo>
                  <a:cubicBezTo>
                    <a:pt x="186881" y="377285"/>
                    <a:pt x="276225" y="361379"/>
                    <a:pt x="354997" y="321088"/>
                  </a:cubicBezTo>
                  <a:cubicBezTo>
                    <a:pt x="358711" y="319183"/>
                    <a:pt x="362331" y="317278"/>
                    <a:pt x="366046" y="315278"/>
                  </a:cubicBezTo>
                  <a:cubicBezTo>
                    <a:pt x="380905" y="307372"/>
                    <a:pt x="394907" y="299942"/>
                    <a:pt x="410147" y="296037"/>
                  </a:cubicBezTo>
                  <a:cubicBezTo>
                    <a:pt x="428530" y="291179"/>
                    <a:pt x="446151" y="293180"/>
                    <a:pt x="458343" y="301181"/>
                  </a:cubicBezTo>
                  <a:cubicBezTo>
                    <a:pt x="459105" y="313658"/>
                    <a:pt x="460724" y="326327"/>
                    <a:pt x="463391" y="338995"/>
                  </a:cubicBezTo>
                  <a:cubicBezTo>
                    <a:pt x="477488" y="405956"/>
                    <a:pt x="518827" y="466725"/>
                    <a:pt x="576739" y="505682"/>
                  </a:cubicBezTo>
                  <a:cubicBezTo>
                    <a:pt x="619411" y="534353"/>
                    <a:pt x="669417" y="549116"/>
                    <a:pt x="717995" y="549116"/>
                  </a:cubicBezTo>
                  <a:cubicBezTo>
                    <a:pt x="751332" y="549116"/>
                    <a:pt x="783907" y="542163"/>
                    <a:pt x="813054" y="527971"/>
                  </a:cubicBezTo>
                  <a:cubicBezTo>
                    <a:pt x="890397" y="490347"/>
                    <a:pt x="936593" y="399193"/>
                    <a:pt x="918115" y="320516"/>
                  </a:cubicBezTo>
                  <a:cubicBezTo>
                    <a:pt x="908495" y="279273"/>
                    <a:pt x="879062" y="241268"/>
                    <a:pt x="839343" y="218789"/>
                  </a:cubicBezTo>
                  <a:cubicBezTo>
                    <a:pt x="802577" y="197929"/>
                    <a:pt x="760666" y="192691"/>
                    <a:pt x="724376" y="204311"/>
                  </a:cubicBezTo>
                  <a:cubicBezTo>
                    <a:pt x="678561" y="218980"/>
                    <a:pt x="644176" y="259366"/>
                    <a:pt x="640652" y="302419"/>
                  </a:cubicBezTo>
                  <a:cubicBezTo>
                    <a:pt x="638747" y="326517"/>
                    <a:pt x="647890" y="352235"/>
                    <a:pt x="665131" y="371189"/>
                  </a:cubicBezTo>
                  <a:cubicBezTo>
                    <a:pt x="680752" y="388334"/>
                    <a:pt x="700945" y="397955"/>
                    <a:pt x="721900" y="398145"/>
                  </a:cubicBezTo>
                  <a:lnTo>
                    <a:pt x="722090" y="380619"/>
                  </a:lnTo>
                  <a:cubicBezTo>
                    <a:pt x="705993" y="380429"/>
                    <a:pt x="690372" y="372809"/>
                    <a:pt x="678085" y="359378"/>
                  </a:cubicBezTo>
                  <a:cubicBezTo>
                    <a:pt x="664083" y="343948"/>
                    <a:pt x="656558" y="323183"/>
                    <a:pt x="658178" y="303848"/>
                  </a:cubicBezTo>
                  <a:cubicBezTo>
                    <a:pt x="661035" y="267653"/>
                    <a:pt x="690467" y="233648"/>
                    <a:pt x="729710" y="220980"/>
                  </a:cubicBezTo>
                  <a:cubicBezTo>
                    <a:pt x="761333" y="210884"/>
                    <a:pt x="798195" y="215551"/>
                    <a:pt x="830770" y="234029"/>
                  </a:cubicBezTo>
                  <a:cubicBezTo>
                    <a:pt x="866203" y="254127"/>
                    <a:pt x="892493" y="287941"/>
                    <a:pt x="901065" y="324517"/>
                  </a:cubicBezTo>
                  <a:cubicBezTo>
                    <a:pt x="917734" y="395573"/>
                    <a:pt x="875633" y="478060"/>
                    <a:pt x="805339" y="512255"/>
                  </a:cubicBezTo>
                  <a:cubicBezTo>
                    <a:pt x="739235" y="544354"/>
                    <a:pt x="653415" y="536067"/>
                    <a:pt x="586454" y="491109"/>
                  </a:cubicBezTo>
                  <a:cubicBezTo>
                    <a:pt x="532257" y="454628"/>
                    <a:pt x="493586" y="397859"/>
                    <a:pt x="480441" y="335375"/>
                  </a:cubicBezTo>
                  <a:cubicBezTo>
                    <a:pt x="455962" y="218885"/>
                    <a:pt x="520256" y="105537"/>
                    <a:pt x="629984" y="71628"/>
                  </a:cubicBezTo>
                  <a:cubicBezTo>
                    <a:pt x="715518" y="45244"/>
                    <a:pt x="806386" y="68771"/>
                    <a:pt x="866965" y="133160"/>
                  </a:cubicBezTo>
                  <a:lnTo>
                    <a:pt x="873347" y="140018"/>
                  </a:lnTo>
                  <a:lnTo>
                    <a:pt x="879729" y="133160"/>
                  </a:lnTo>
                  <a:cubicBezTo>
                    <a:pt x="899541" y="111824"/>
                    <a:pt x="927449" y="98679"/>
                    <a:pt x="956501" y="96965"/>
                  </a:cubicBezTo>
                  <a:cubicBezTo>
                    <a:pt x="983266" y="95441"/>
                    <a:pt x="1009936" y="103727"/>
                    <a:pt x="1031272" y="119634"/>
                  </a:cubicBezTo>
                  <a:cubicBezTo>
                    <a:pt x="1010888" y="166497"/>
                    <a:pt x="1010412" y="220504"/>
                    <a:pt x="1031939" y="264605"/>
                  </a:cubicBezTo>
                  <a:cubicBezTo>
                    <a:pt x="1049274" y="300133"/>
                    <a:pt x="1079373" y="327089"/>
                    <a:pt x="1114330" y="338709"/>
                  </a:cubicBezTo>
                  <a:cubicBezTo>
                    <a:pt x="1152049" y="351187"/>
                    <a:pt x="1194054" y="344615"/>
                    <a:pt x="1223867" y="321469"/>
                  </a:cubicBezTo>
                  <a:cubicBezTo>
                    <a:pt x="1251871" y="299752"/>
                    <a:pt x="1267873" y="264319"/>
                    <a:pt x="1265587" y="228981"/>
                  </a:cubicBezTo>
                  <a:cubicBezTo>
                    <a:pt x="1263396" y="193643"/>
                    <a:pt x="1243012" y="160496"/>
                    <a:pt x="1212533" y="142399"/>
                  </a:cubicBezTo>
                  <a:lnTo>
                    <a:pt x="1203579" y="157448"/>
                  </a:lnTo>
                  <a:cubicBezTo>
                    <a:pt x="1228725" y="172307"/>
                    <a:pt x="1246251" y="200882"/>
                    <a:pt x="1248061" y="230029"/>
                  </a:cubicBezTo>
                  <a:cubicBezTo>
                    <a:pt x="1249871" y="259271"/>
                    <a:pt x="1236155" y="289655"/>
                    <a:pt x="1213009" y="307658"/>
                  </a:cubicBezTo>
                  <a:cubicBezTo>
                    <a:pt x="1188149" y="326993"/>
                    <a:pt x="1151477" y="332613"/>
                    <a:pt x="1119759" y="322040"/>
                  </a:cubicBezTo>
                  <a:cubicBezTo>
                    <a:pt x="1089184" y="311944"/>
                    <a:pt x="1062895" y="288131"/>
                    <a:pt x="1047560" y="256889"/>
                  </a:cubicBezTo>
                  <a:cubicBezTo>
                    <a:pt x="1022223" y="205169"/>
                    <a:pt x="1030891" y="138017"/>
                    <a:pt x="1069086" y="89916"/>
                  </a:cubicBezTo>
                  <a:cubicBezTo>
                    <a:pt x="1104995" y="44577"/>
                    <a:pt x="1163860" y="17526"/>
                    <a:pt x="1226630" y="17526"/>
                  </a:cubicBezTo>
                  <a:cubicBezTo>
                    <a:pt x="1226725" y="17526"/>
                    <a:pt x="1226725" y="17526"/>
                    <a:pt x="1226820" y="17526"/>
                  </a:cubicBezTo>
                  <a:cubicBezTo>
                    <a:pt x="1284351" y="17621"/>
                    <a:pt x="1343501" y="39815"/>
                    <a:pt x="1393508" y="80105"/>
                  </a:cubicBezTo>
                  <a:cubicBezTo>
                    <a:pt x="1432655" y="111633"/>
                    <a:pt x="1461230" y="152686"/>
                    <a:pt x="1473899" y="195453"/>
                  </a:cubicBezTo>
                  <a:lnTo>
                    <a:pt x="1481137" y="220027"/>
                  </a:lnTo>
                  <a:lnTo>
                    <a:pt x="1490377" y="196215"/>
                  </a:lnTo>
                  <a:cubicBezTo>
                    <a:pt x="1502569" y="164973"/>
                    <a:pt x="1541717" y="151924"/>
                    <a:pt x="1574673" y="152876"/>
                  </a:cubicBezTo>
                  <a:cubicBezTo>
                    <a:pt x="1615630" y="154115"/>
                    <a:pt x="1655921" y="171260"/>
                    <a:pt x="1685068" y="200025"/>
                  </a:cubicBezTo>
                  <a:cubicBezTo>
                    <a:pt x="1713452" y="228029"/>
                    <a:pt x="1730216" y="266605"/>
                    <a:pt x="1732121" y="308705"/>
                  </a:cubicBezTo>
                  <a:lnTo>
                    <a:pt x="1733360" y="336995"/>
                  </a:lnTo>
                  <a:lnTo>
                    <a:pt x="1748219" y="312896"/>
                  </a:lnTo>
                  <a:cubicBezTo>
                    <a:pt x="1773269" y="272415"/>
                    <a:pt x="1827467" y="251460"/>
                    <a:pt x="1877187" y="262985"/>
                  </a:cubicBezTo>
                  <a:cubicBezTo>
                    <a:pt x="1923955" y="273939"/>
                    <a:pt x="1964627" y="311182"/>
                    <a:pt x="1983391" y="360331"/>
                  </a:cubicBezTo>
                  <a:cubicBezTo>
                    <a:pt x="2000441" y="405194"/>
                    <a:pt x="1999774" y="458153"/>
                    <a:pt x="1981295" y="509492"/>
                  </a:cubicBezTo>
                  <a:cubicBezTo>
                    <a:pt x="1957292" y="576263"/>
                    <a:pt x="1906619" y="631698"/>
                    <a:pt x="1842135" y="661511"/>
                  </a:cubicBezTo>
                  <a:cubicBezTo>
                    <a:pt x="1779556" y="690467"/>
                    <a:pt x="1695831" y="692944"/>
                    <a:pt x="1628775" y="667893"/>
                  </a:cubicBezTo>
                  <a:lnTo>
                    <a:pt x="1619250" y="664369"/>
                  </a:lnTo>
                  <a:lnTo>
                    <a:pt x="1617059" y="674275"/>
                  </a:lnTo>
                  <a:cubicBezTo>
                    <a:pt x="1606010" y="724948"/>
                    <a:pt x="1567244" y="756476"/>
                    <a:pt x="1536573" y="774001"/>
                  </a:cubicBezTo>
                  <a:cubicBezTo>
                    <a:pt x="1475327" y="808958"/>
                    <a:pt x="1391126" y="819817"/>
                    <a:pt x="1331881" y="800195"/>
                  </a:cubicBezTo>
                  <a:cubicBezTo>
                    <a:pt x="1267682" y="779050"/>
                    <a:pt x="1213580" y="726472"/>
                    <a:pt x="1187006" y="659511"/>
                  </a:cubicBezTo>
                  <a:cubicBezTo>
                    <a:pt x="1160336" y="592074"/>
                    <a:pt x="1171004" y="530924"/>
                    <a:pt x="1219772" y="472535"/>
                  </a:cubicBezTo>
                  <a:cubicBezTo>
                    <a:pt x="1254728" y="430721"/>
                    <a:pt x="1301210" y="404527"/>
                    <a:pt x="1347502" y="400717"/>
                  </a:cubicBezTo>
                  <a:cubicBezTo>
                    <a:pt x="1398937" y="396526"/>
                    <a:pt x="1449800" y="422434"/>
                    <a:pt x="1471136" y="463772"/>
                  </a:cubicBezTo>
                  <a:cubicBezTo>
                    <a:pt x="1493806" y="507683"/>
                    <a:pt x="1477423" y="567309"/>
                    <a:pt x="1436846" y="588740"/>
                  </a:cubicBezTo>
                  <a:lnTo>
                    <a:pt x="1445038" y="604266"/>
                  </a:lnTo>
                  <a:cubicBezTo>
                    <a:pt x="1494472" y="578072"/>
                    <a:pt x="1513904" y="508730"/>
                    <a:pt x="1486662" y="455771"/>
                  </a:cubicBezTo>
                  <a:cubicBezTo>
                    <a:pt x="1462183" y="408337"/>
                    <a:pt x="1404366" y="378619"/>
                    <a:pt x="1346073" y="383286"/>
                  </a:cubicBezTo>
                  <a:cubicBezTo>
                    <a:pt x="1295210" y="387477"/>
                    <a:pt x="1244251" y="415862"/>
                    <a:pt x="1206341" y="461296"/>
                  </a:cubicBezTo>
                  <a:cubicBezTo>
                    <a:pt x="1153859" y="524256"/>
                    <a:pt x="1141857" y="593122"/>
                    <a:pt x="1170718" y="665988"/>
                  </a:cubicBezTo>
                  <a:cubicBezTo>
                    <a:pt x="1176623" y="680847"/>
                    <a:pt x="1183862" y="694944"/>
                    <a:pt x="1192054" y="708374"/>
                  </a:cubicBezTo>
                  <a:cubicBezTo>
                    <a:pt x="1131856" y="776764"/>
                    <a:pt x="1036891" y="815721"/>
                    <a:pt x="923544" y="817912"/>
                  </a:cubicBezTo>
                  <a:cubicBezTo>
                    <a:pt x="822103" y="819722"/>
                    <a:pt x="715042" y="772763"/>
                    <a:pt x="644271" y="694849"/>
                  </a:cubicBezTo>
                  <a:lnTo>
                    <a:pt x="640175" y="690372"/>
                  </a:lnTo>
                  <a:lnTo>
                    <a:pt x="634556" y="692658"/>
                  </a:lnTo>
                  <a:cubicBezTo>
                    <a:pt x="580453" y="714566"/>
                    <a:pt x="516827" y="712280"/>
                    <a:pt x="464439" y="686467"/>
                  </a:cubicBezTo>
                  <a:cubicBezTo>
                    <a:pt x="413861" y="661607"/>
                    <a:pt x="370618" y="607790"/>
                    <a:pt x="354425" y="549402"/>
                  </a:cubicBezTo>
                  <a:lnTo>
                    <a:pt x="352425" y="542163"/>
                  </a:lnTo>
                  <a:lnTo>
                    <a:pt x="344995" y="543020"/>
                  </a:lnTo>
                  <a:cubicBezTo>
                    <a:pt x="298514" y="548354"/>
                    <a:pt x="248602" y="524637"/>
                    <a:pt x="196786" y="472345"/>
                  </a:cubicBezTo>
                  <a:cubicBezTo>
                    <a:pt x="184118" y="459581"/>
                    <a:pt x="172212" y="445580"/>
                    <a:pt x="159544" y="430721"/>
                  </a:cubicBezTo>
                  <a:cubicBezTo>
                    <a:pt x="141161" y="408432"/>
                    <a:pt x="121729" y="385572"/>
                    <a:pt x="99441" y="367189"/>
                  </a:cubicBezTo>
                  <a:close/>
                </a:path>
              </a:pathLst>
            </a:custGeom>
            <a:solidFill>
              <a:srgbClr val="FDEA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82462" y="2175790"/>
            <a:ext cx="3337092" cy="2250892"/>
            <a:chOff x="1280433" y="2287660"/>
            <a:chExt cx="5076824" cy="2903538"/>
          </a:xfrm>
        </p:grpSpPr>
        <p:sp>
          <p:nvSpPr>
            <p:cNvPr id="23" name="矩形 22"/>
            <p:cNvSpPr/>
            <p:nvPr/>
          </p:nvSpPr>
          <p:spPr>
            <a:xfrm>
              <a:off x="1280433" y="3633860"/>
              <a:ext cx="624539" cy="1557338"/>
            </a:xfrm>
            <a:prstGeom prst="rect">
              <a:avLst/>
            </a:prstGeom>
            <a:blipFill dpi="0" rotWithShape="1">
              <a:blip r:embed="rId1"/>
              <a:srcRect/>
              <a:tile tx="-10160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393505" y="2287660"/>
              <a:ext cx="624539" cy="2903538"/>
            </a:xfrm>
            <a:prstGeom prst="rect">
              <a:avLst/>
            </a:prstGeom>
            <a:blipFill dpi="0" rotWithShape="1">
              <a:blip r:embed="rId1"/>
              <a:srcRect/>
              <a:tile tx="-10160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506576" y="2859160"/>
              <a:ext cx="624539" cy="2332038"/>
            </a:xfrm>
            <a:prstGeom prst="rect">
              <a:avLst/>
            </a:prstGeom>
            <a:blipFill dpi="0" rotWithShape="1">
              <a:blip r:embed="rId1"/>
              <a:srcRect/>
              <a:tile tx="-10160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619648" y="4014860"/>
              <a:ext cx="624539" cy="1176338"/>
            </a:xfrm>
            <a:prstGeom prst="rect">
              <a:avLst/>
            </a:prstGeom>
            <a:blipFill dpi="0" rotWithShape="1">
              <a:blip r:embed="rId1"/>
              <a:srcRect/>
              <a:tile tx="-10160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732718" y="3189360"/>
              <a:ext cx="624539" cy="2001838"/>
            </a:xfrm>
            <a:prstGeom prst="rect">
              <a:avLst/>
            </a:prstGeom>
            <a:blipFill dpi="0" rotWithShape="1">
              <a:blip r:embed="rId1"/>
              <a:srcRect/>
              <a:tile tx="-10160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 bwMode="auto">
          <a:xfrm>
            <a:off x="1728942" y="4887866"/>
            <a:ext cx="517557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1782460" y="4518774"/>
            <a:ext cx="410522" cy="27700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2522512" y="4518775"/>
            <a:ext cx="410517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4717440" y="4518774"/>
            <a:ext cx="410517" cy="27700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3985797" y="4518774"/>
            <a:ext cx="410517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3254156" y="4518774"/>
            <a:ext cx="364012" cy="27700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1782463" y="2850608"/>
            <a:ext cx="410518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47%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2514105" y="1805586"/>
            <a:ext cx="410518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75%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4709033" y="2511128"/>
            <a:ext cx="410518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50%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3977390" y="3149477"/>
            <a:ext cx="410518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42%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3245748" y="2256401"/>
            <a:ext cx="410518" cy="2769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60%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07804" y="1885116"/>
            <a:ext cx="4629571" cy="965492"/>
            <a:chOff x="6007804" y="2074774"/>
            <a:chExt cx="4629571" cy="965492"/>
          </a:xfrm>
        </p:grpSpPr>
        <p:sp>
          <p:nvSpPr>
            <p:cNvPr id="28" name="TextBox 59"/>
            <p:cNvSpPr txBox="1">
              <a:spLocks noChangeArrowheads="1"/>
            </p:cNvSpPr>
            <p:nvPr/>
          </p:nvSpPr>
          <p:spPr bwMode="auto">
            <a:xfrm flipH="1">
              <a:off x="6007804" y="2074774"/>
              <a:ext cx="2625072" cy="4001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ko-KR" sz="2000" b="1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6007805" y="2468451"/>
              <a:ext cx="4629570" cy="571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35" name="任意多边形: 形状 34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 bwMode="auto">
          <a:xfrm>
            <a:off x="2468991" y="4887866"/>
            <a:ext cx="517557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 bwMode="auto">
          <a:xfrm>
            <a:off x="3209040" y="4887866"/>
            <a:ext cx="517557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3949089" y="4887866"/>
            <a:ext cx="517557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 bwMode="auto">
          <a:xfrm>
            <a:off x="4689138" y="4887866"/>
            <a:ext cx="517557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007804" y="3040010"/>
            <a:ext cx="4629571" cy="965492"/>
            <a:chOff x="6007804" y="2074774"/>
            <a:chExt cx="4629571" cy="965492"/>
          </a:xfrm>
        </p:grpSpPr>
        <p:sp>
          <p:nvSpPr>
            <p:cNvPr id="42" name="TextBox 59"/>
            <p:cNvSpPr txBox="1">
              <a:spLocks noChangeArrowheads="1"/>
            </p:cNvSpPr>
            <p:nvPr/>
          </p:nvSpPr>
          <p:spPr bwMode="auto">
            <a:xfrm flipH="1">
              <a:off x="6007804" y="2074774"/>
              <a:ext cx="2625072" cy="4001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ko-KR" sz="2000" b="1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>
              <a:spLocks noChangeArrowheads="1"/>
            </p:cNvSpPr>
            <p:nvPr/>
          </p:nvSpPr>
          <p:spPr bwMode="auto">
            <a:xfrm>
              <a:off x="6007805" y="2468451"/>
              <a:ext cx="4629570" cy="571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007804" y="4194904"/>
            <a:ext cx="4629571" cy="965492"/>
            <a:chOff x="6007804" y="2074774"/>
            <a:chExt cx="4629571" cy="965492"/>
          </a:xfrm>
        </p:grpSpPr>
        <p:sp>
          <p:nvSpPr>
            <p:cNvPr id="45" name="TextBox 59"/>
            <p:cNvSpPr txBox="1">
              <a:spLocks noChangeArrowheads="1"/>
            </p:cNvSpPr>
            <p:nvPr/>
          </p:nvSpPr>
          <p:spPr bwMode="auto">
            <a:xfrm flipH="1">
              <a:off x="6007804" y="2074774"/>
              <a:ext cx="2625072" cy="4001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ko-KR" sz="2000" b="1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>
              <a:spLocks noChangeArrowheads="1"/>
            </p:cNvSpPr>
            <p:nvPr/>
          </p:nvSpPr>
          <p:spPr bwMode="auto">
            <a:xfrm>
              <a:off x="6007805" y="2468451"/>
              <a:ext cx="4629570" cy="571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43309" y="1926762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067033" y="2294199"/>
            <a:ext cx="3126682" cy="59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18" name="任意多边形: 形状 17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7908473" y="1926762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7908473" y="2294199"/>
            <a:ext cx="3126682" cy="59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8017" y="1979263"/>
            <a:ext cx="3126683" cy="2899473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2643309" y="3128642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1067033" y="3496079"/>
            <a:ext cx="3126682" cy="59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08473" y="3128642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908473" y="3496079"/>
            <a:ext cx="3126682" cy="59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43309" y="4330522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1067033" y="4697959"/>
            <a:ext cx="3126682" cy="59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08473" y="4330522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908473" y="4697959"/>
            <a:ext cx="3126682" cy="59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540856" y="335645"/>
            <a:ext cx="5092020" cy="573899"/>
            <a:chOff x="3502756" y="2637717"/>
            <a:chExt cx="5092020" cy="573899"/>
          </a:xfrm>
        </p:grpSpPr>
        <p:sp>
          <p:nvSpPr>
            <p:cNvPr id="33" name="任意多边形: 形状 32"/>
            <p:cNvSpPr/>
            <p:nvPr/>
          </p:nvSpPr>
          <p:spPr>
            <a:xfrm flipV="1">
              <a:off x="3502756" y="2637717"/>
              <a:ext cx="5092020" cy="573899"/>
            </a:xfrm>
            <a:custGeom>
              <a:avLst/>
              <a:gdLst>
                <a:gd name="connsiteX0" fmla="*/ 4650696 w 5092020"/>
                <a:gd name="connsiteY0" fmla="*/ 573899 h 573899"/>
                <a:gd name="connsiteX1" fmla="*/ 4652003 w 5092020"/>
                <a:gd name="connsiteY1" fmla="*/ 573618 h 573899"/>
                <a:gd name="connsiteX2" fmla="*/ 4656990 w 5092020"/>
                <a:gd name="connsiteY2" fmla="*/ 573895 h 573899"/>
                <a:gd name="connsiteX3" fmla="*/ 4656990 w 5092020"/>
                <a:gd name="connsiteY3" fmla="*/ 572547 h 573899"/>
                <a:gd name="connsiteX4" fmla="*/ 4675651 w 5092020"/>
                <a:gd name="connsiteY4" fmla="*/ 568539 h 573899"/>
                <a:gd name="connsiteX5" fmla="*/ 4746244 w 5092020"/>
                <a:gd name="connsiteY5" fmla="*/ 477900 h 573899"/>
                <a:gd name="connsiteX6" fmla="*/ 4753605 w 5092020"/>
                <a:gd name="connsiteY6" fmla="*/ 455272 h 573899"/>
                <a:gd name="connsiteX7" fmla="*/ 4774751 w 5092020"/>
                <a:gd name="connsiteY7" fmla="*/ 452720 h 573899"/>
                <a:gd name="connsiteX8" fmla="*/ 4843200 w 5092020"/>
                <a:gd name="connsiteY8" fmla="*/ 419028 h 573899"/>
                <a:gd name="connsiteX9" fmla="*/ 4846413 w 5092020"/>
                <a:gd name="connsiteY9" fmla="*/ 415033 h 573899"/>
                <a:gd name="connsiteX10" fmla="*/ 4887813 w 5092020"/>
                <a:gd name="connsiteY10" fmla="*/ 410424 h 573899"/>
                <a:gd name="connsiteX11" fmla="*/ 5092020 w 5092020"/>
                <a:gd name="connsiteY11" fmla="*/ 310255 h 573899"/>
                <a:gd name="connsiteX12" fmla="*/ 5084899 w 5092020"/>
                <a:gd name="connsiteY12" fmla="*/ 305729 h 573899"/>
                <a:gd name="connsiteX13" fmla="*/ 5092020 w 5092020"/>
                <a:gd name="connsiteY13" fmla="*/ 300569 h 573899"/>
                <a:gd name="connsiteX14" fmla="*/ 4887813 w 5092020"/>
                <a:gd name="connsiteY14" fmla="*/ 186371 h 573899"/>
                <a:gd name="connsiteX15" fmla="*/ 4846413 w 5092020"/>
                <a:gd name="connsiteY15" fmla="*/ 181116 h 573899"/>
                <a:gd name="connsiteX16" fmla="*/ 4843200 w 5092020"/>
                <a:gd name="connsiteY16" fmla="*/ 176562 h 573899"/>
                <a:gd name="connsiteX17" fmla="*/ 4774751 w 5092020"/>
                <a:gd name="connsiteY17" fmla="*/ 138151 h 573899"/>
                <a:gd name="connsiteX18" fmla="*/ 4753605 w 5092020"/>
                <a:gd name="connsiteY18" fmla="*/ 135241 h 573899"/>
                <a:gd name="connsiteX19" fmla="*/ 4746244 w 5092020"/>
                <a:gd name="connsiteY19" fmla="*/ 109444 h 573899"/>
                <a:gd name="connsiteX20" fmla="*/ 4675651 w 5092020"/>
                <a:gd name="connsiteY20" fmla="*/ 6111 h 573899"/>
                <a:gd name="connsiteX21" fmla="*/ 4656990 w 5092020"/>
                <a:gd name="connsiteY21" fmla="*/ 1541 h 573899"/>
                <a:gd name="connsiteX22" fmla="*/ 4656990 w 5092020"/>
                <a:gd name="connsiteY22" fmla="*/ 5 h 573899"/>
                <a:gd name="connsiteX23" fmla="*/ 4652003 w 5092020"/>
                <a:gd name="connsiteY23" fmla="*/ 320 h 573899"/>
                <a:gd name="connsiteX24" fmla="*/ 4650696 w 5092020"/>
                <a:gd name="connsiteY24" fmla="*/ 0 h 573899"/>
                <a:gd name="connsiteX25" fmla="*/ 4650696 w 5092020"/>
                <a:gd name="connsiteY25" fmla="*/ 403 h 573899"/>
                <a:gd name="connsiteX26" fmla="*/ 4285049 w 5092020"/>
                <a:gd name="connsiteY26" fmla="*/ 23546 h 573899"/>
                <a:gd name="connsiteX27" fmla="*/ 3713772 w 5092020"/>
                <a:gd name="connsiteY27" fmla="*/ 46558 h 573899"/>
                <a:gd name="connsiteX28" fmla="*/ 1903828 w 5092020"/>
                <a:gd name="connsiteY28" fmla="*/ 53800 h 573899"/>
                <a:gd name="connsiteX29" fmla="*/ 760363 w 5092020"/>
                <a:gd name="connsiteY29" fmla="*/ 20969 h 573899"/>
                <a:gd name="connsiteX30" fmla="*/ 438151 w 5092020"/>
                <a:gd name="connsiteY30" fmla="*/ 206 h 573899"/>
                <a:gd name="connsiteX31" fmla="*/ 438151 w 5092020"/>
                <a:gd name="connsiteY31" fmla="*/ 2 h 573899"/>
                <a:gd name="connsiteX32" fmla="*/ 437490 w 5092020"/>
                <a:gd name="connsiteY32" fmla="*/ 164 h 573899"/>
                <a:gd name="connsiteX33" fmla="*/ 434973 w 5092020"/>
                <a:gd name="connsiteY33" fmla="*/ 2 h 573899"/>
                <a:gd name="connsiteX34" fmla="*/ 434973 w 5092020"/>
                <a:gd name="connsiteY34" fmla="*/ 780 h 573899"/>
                <a:gd name="connsiteX35" fmla="*/ 413196 w 5092020"/>
                <a:gd name="connsiteY35" fmla="*/ 6112 h 573899"/>
                <a:gd name="connsiteX36" fmla="*/ 342601 w 5092020"/>
                <a:gd name="connsiteY36" fmla="*/ 109445 h 573899"/>
                <a:gd name="connsiteX37" fmla="*/ 335112 w 5092020"/>
                <a:gd name="connsiteY37" fmla="*/ 135696 h 573899"/>
                <a:gd name="connsiteX38" fmla="*/ 317269 w 5092020"/>
                <a:gd name="connsiteY38" fmla="*/ 138152 h 573899"/>
                <a:gd name="connsiteX39" fmla="*/ 248820 w 5092020"/>
                <a:gd name="connsiteY39" fmla="*/ 176563 h 573899"/>
                <a:gd name="connsiteX40" fmla="*/ 245589 w 5092020"/>
                <a:gd name="connsiteY40" fmla="*/ 181143 h 573899"/>
                <a:gd name="connsiteX41" fmla="*/ 204197 w 5092020"/>
                <a:gd name="connsiteY41" fmla="*/ 186431 h 573899"/>
                <a:gd name="connsiteX42" fmla="*/ 0 w 5092020"/>
                <a:gd name="connsiteY42" fmla="*/ 300924 h 573899"/>
                <a:gd name="connsiteX43" fmla="*/ 6646 w 5092020"/>
                <a:gd name="connsiteY43" fmla="*/ 305729 h 573899"/>
                <a:gd name="connsiteX44" fmla="*/ 0 w 5092020"/>
                <a:gd name="connsiteY44" fmla="*/ 309943 h 573899"/>
                <a:gd name="connsiteX45" fmla="*/ 204197 w 5092020"/>
                <a:gd name="connsiteY45" fmla="*/ 410371 h 573899"/>
                <a:gd name="connsiteX46" fmla="*/ 245589 w 5092020"/>
                <a:gd name="connsiteY46" fmla="*/ 415009 h 573899"/>
                <a:gd name="connsiteX47" fmla="*/ 248820 w 5092020"/>
                <a:gd name="connsiteY47" fmla="*/ 419027 h 573899"/>
                <a:gd name="connsiteX48" fmla="*/ 317269 w 5092020"/>
                <a:gd name="connsiteY48" fmla="*/ 452719 h 573899"/>
                <a:gd name="connsiteX49" fmla="*/ 335112 w 5092020"/>
                <a:gd name="connsiteY49" fmla="*/ 454873 h 573899"/>
                <a:gd name="connsiteX50" fmla="*/ 342601 w 5092020"/>
                <a:gd name="connsiteY50" fmla="*/ 477899 h 573899"/>
                <a:gd name="connsiteX51" fmla="*/ 413196 w 5092020"/>
                <a:gd name="connsiteY51" fmla="*/ 568538 h 573899"/>
                <a:gd name="connsiteX52" fmla="*/ 434973 w 5092020"/>
                <a:gd name="connsiteY52" fmla="*/ 573215 h 573899"/>
                <a:gd name="connsiteX53" fmla="*/ 434973 w 5092020"/>
                <a:gd name="connsiteY53" fmla="*/ 573897 h 573899"/>
                <a:gd name="connsiteX54" fmla="*/ 437490 w 5092020"/>
                <a:gd name="connsiteY54" fmla="*/ 573755 h 573899"/>
                <a:gd name="connsiteX55" fmla="*/ 438151 w 5092020"/>
                <a:gd name="connsiteY55" fmla="*/ 573897 h 573899"/>
                <a:gd name="connsiteX56" fmla="*/ 438151 w 5092020"/>
                <a:gd name="connsiteY56" fmla="*/ 573718 h 573899"/>
                <a:gd name="connsiteX57" fmla="*/ 760363 w 5092020"/>
                <a:gd name="connsiteY57" fmla="*/ 555506 h 573899"/>
                <a:gd name="connsiteX58" fmla="*/ 1903828 w 5092020"/>
                <a:gd name="connsiteY58" fmla="*/ 526708 h 573899"/>
                <a:gd name="connsiteX59" fmla="*/ 3713772 w 5092020"/>
                <a:gd name="connsiteY59" fmla="*/ 533061 h 573899"/>
                <a:gd name="connsiteX60" fmla="*/ 4285049 w 5092020"/>
                <a:gd name="connsiteY60" fmla="*/ 553246 h 573899"/>
                <a:gd name="connsiteX61" fmla="*/ 4650696 w 5092020"/>
                <a:gd name="connsiteY61" fmla="*/ 573546 h 57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92020" h="573899">
                  <a:moveTo>
                    <a:pt x="4650696" y="573899"/>
                  </a:moveTo>
                  <a:lnTo>
                    <a:pt x="4652003" y="573618"/>
                  </a:lnTo>
                  <a:lnTo>
                    <a:pt x="4656990" y="573895"/>
                  </a:lnTo>
                  <a:lnTo>
                    <a:pt x="4656990" y="572547"/>
                  </a:lnTo>
                  <a:lnTo>
                    <a:pt x="4675651" y="568539"/>
                  </a:lnTo>
                  <a:cubicBezTo>
                    <a:pt x="4703863" y="556240"/>
                    <a:pt x="4728580" y="523500"/>
                    <a:pt x="4746244" y="477900"/>
                  </a:cubicBezTo>
                  <a:lnTo>
                    <a:pt x="4753605" y="455272"/>
                  </a:lnTo>
                  <a:lnTo>
                    <a:pt x="4774751" y="452720"/>
                  </a:lnTo>
                  <a:cubicBezTo>
                    <a:pt x="4802670" y="445662"/>
                    <a:pt x="4826425" y="433870"/>
                    <a:pt x="4843200" y="419028"/>
                  </a:cubicBezTo>
                  <a:lnTo>
                    <a:pt x="4846413" y="415033"/>
                  </a:lnTo>
                  <a:lnTo>
                    <a:pt x="4887813" y="410424"/>
                  </a:lnTo>
                  <a:cubicBezTo>
                    <a:pt x="4958597" y="395170"/>
                    <a:pt x="5030761" y="358560"/>
                    <a:pt x="5092020" y="310255"/>
                  </a:cubicBezTo>
                  <a:lnTo>
                    <a:pt x="5084899" y="305729"/>
                  </a:lnTo>
                  <a:lnTo>
                    <a:pt x="5092020" y="300569"/>
                  </a:lnTo>
                  <a:cubicBezTo>
                    <a:pt x="5030761" y="245498"/>
                    <a:pt x="4958597" y="203761"/>
                    <a:pt x="4887813" y="186371"/>
                  </a:cubicBezTo>
                  <a:lnTo>
                    <a:pt x="4846413" y="181116"/>
                  </a:lnTo>
                  <a:lnTo>
                    <a:pt x="4843200" y="176562"/>
                  </a:lnTo>
                  <a:cubicBezTo>
                    <a:pt x="4826425" y="159641"/>
                    <a:pt x="4802670" y="146197"/>
                    <a:pt x="4774751" y="138151"/>
                  </a:cubicBezTo>
                  <a:lnTo>
                    <a:pt x="4753605" y="135241"/>
                  </a:lnTo>
                  <a:lnTo>
                    <a:pt x="4746244" y="109444"/>
                  </a:lnTo>
                  <a:cubicBezTo>
                    <a:pt x="4728580" y="57458"/>
                    <a:pt x="4703863" y="20132"/>
                    <a:pt x="4675651" y="6111"/>
                  </a:cubicBezTo>
                  <a:lnTo>
                    <a:pt x="4656990" y="1541"/>
                  </a:lnTo>
                  <a:lnTo>
                    <a:pt x="4656990" y="5"/>
                  </a:lnTo>
                  <a:lnTo>
                    <a:pt x="4652003" y="320"/>
                  </a:lnTo>
                  <a:lnTo>
                    <a:pt x="4650696" y="0"/>
                  </a:lnTo>
                  <a:lnTo>
                    <a:pt x="4650696" y="403"/>
                  </a:lnTo>
                  <a:lnTo>
                    <a:pt x="4285049" y="23546"/>
                  </a:lnTo>
                  <a:cubicBezTo>
                    <a:pt x="4094933" y="33845"/>
                    <a:pt x="3904444" y="41516"/>
                    <a:pt x="3713772" y="46558"/>
                  </a:cubicBezTo>
                  <a:lnTo>
                    <a:pt x="1903828" y="53800"/>
                  </a:lnTo>
                  <a:cubicBezTo>
                    <a:pt x="1522133" y="53371"/>
                    <a:pt x="1140470" y="42427"/>
                    <a:pt x="760363" y="20969"/>
                  </a:cubicBezTo>
                  <a:lnTo>
                    <a:pt x="438151" y="206"/>
                  </a:lnTo>
                  <a:lnTo>
                    <a:pt x="438151" y="2"/>
                  </a:lnTo>
                  <a:lnTo>
                    <a:pt x="437490" y="164"/>
                  </a:lnTo>
                  <a:lnTo>
                    <a:pt x="434973" y="2"/>
                  </a:lnTo>
                  <a:lnTo>
                    <a:pt x="434973" y="780"/>
                  </a:lnTo>
                  <a:lnTo>
                    <a:pt x="413196" y="6112"/>
                  </a:lnTo>
                  <a:cubicBezTo>
                    <a:pt x="384983" y="20133"/>
                    <a:pt x="360266" y="57459"/>
                    <a:pt x="342601" y="109445"/>
                  </a:cubicBezTo>
                  <a:lnTo>
                    <a:pt x="335112" y="135696"/>
                  </a:lnTo>
                  <a:lnTo>
                    <a:pt x="317269" y="138152"/>
                  </a:lnTo>
                  <a:cubicBezTo>
                    <a:pt x="289350" y="146198"/>
                    <a:pt x="265595" y="159642"/>
                    <a:pt x="248820" y="176563"/>
                  </a:cubicBezTo>
                  <a:lnTo>
                    <a:pt x="245589" y="181143"/>
                  </a:lnTo>
                  <a:lnTo>
                    <a:pt x="204197" y="186431"/>
                  </a:lnTo>
                  <a:cubicBezTo>
                    <a:pt x="133409" y="203894"/>
                    <a:pt x="61252" y="245740"/>
                    <a:pt x="0" y="300924"/>
                  </a:cubicBezTo>
                  <a:lnTo>
                    <a:pt x="6646" y="305729"/>
                  </a:lnTo>
                  <a:lnTo>
                    <a:pt x="0" y="309943"/>
                  </a:lnTo>
                  <a:cubicBezTo>
                    <a:pt x="61252" y="358348"/>
                    <a:pt x="133409" y="395053"/>
                    <a:pt x="204197" y="410371"/>
                  </a:cubicBezTo>
                  <a:lnTo>
                    <a:pt x="245589" y="415009"/>
                  </a:lnTo>
                  <a:lnTo>
                    <a:pt x="248820" y="419027"/>
                  </a:lnTo>
                  <a:cubicBezTo>
                    <a:pt x="265595" y="433869"/>
                    <a:pt x="289350" y="445661"/>
                    <a:pt x="317269" y="452719"/>
                  </a:cubicBezTo>
                  <a:lnTo>
                    <a:pt x="335112" y="454873"/>
                  </a:lnTo>
                  <a:lnTo>
                    <a:pt x="342601" y="477899"/>
                  </a:lnTo>
                  <a:cubicBezTo>
                    <a:pt x="360266" y="523499"/>
                    <a:pt x="384983" y="556239"/>
                    <a:pt x="413196" y="568538"/>
                  </a:cubicBezTo>
                  <a:lnTo>
                    <a:pt x="434973" y="573215"/>
                  </a:lnTo>
                  <a:lnTo>
                    <a:pt x="434973" y="573897"/>
                  </a:lnTo>
                  <a:lnTo>
                    <a:pt x="437490" y="573755"/>
                  </a:lnTo>
                  <a:lnTo>
                    <a:pt x="438151" y="573897"/>
                  </a:lnTo>
                  <a:lnTo>
                    <a:pt x="438151" y="573718"/>
                  </a:lnTo>
                  <a:lnTo>
                    <a:pt x="760363" y="555506"/>
                  </a:lnTo>
                  <a:cubicBezTo>
                    <a:pt x="1140470" y="536684"/>
                    <a:pt x="1522133" y="527085"/>
                    <a:pt x="1903828" y="526708"/>
                  </a:cubicBezTo>
                  <a:lnTo>
                    <a:pt x="3713772" y="533061"/>
                  </a:lnTo>
                  <a:cubicBezTo>
                    <a:pt x="3904444" y="537483"/>
                    <a:pt x="4094933" y="544212"/>
                    <a:pt x="4285049" y="553246"/>
                  </a:cubicBezTo>
                  <a:lnTo>
                    <a:pt x="4650696" y="573546"/>
                  </a:lnTo>
                  <a:close/>
                </a:path>
              </a:pathLst>
            </a:custGeom>
            <a:solidFill>
              <a:srgbClr val="DF0012"/>
            </a:solidFill>
            <a:ln w="25400">
              <a:gradFill flip="none" rotWithShape="1">
                <a:gsLst>
                  <a:gs pos="0">
                    <a:srgbClr val="FFFF00"/>
                  </a:gs>
                  <a:gs pos="100000">
                    <a:srgbClr val="F49E00"/>
                  </a:gs>
                </a:gsLst>
                <a:lin ang="16200000" scaled="1"/>
                <a:tileRect/>
              </a:gradFill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692765" y="2724611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00">
                        <a:srgbClr val="FFFF00"/>
                      </a:gs>
                      <a:gs pos="0">
                        <a:srgbClr val="F49E00"/>
                      </a:gs>
                    </a:gsLst>
                    <a:lin ang="162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2000" b="1" dirty="0">
                <a:gradFill flip="none" rotWithShape="1">
                  <a:gsLst>
                    <a:gs pos="100000">
                      <a:srgbClr val="FFFF00"/>
                    </a:gs>
                    <a:gs pos="0">
                      <a:srgbClr val="F49E00"/>
                    </a:gs>
                  </a:gsLst>
                  <a:lin ang="1620000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35" name="图形 51"/>
          <p:cNvSpPr/>
          <p:nvPr/>
        </p:nvSpPr>
        <p:spPr>
          <a:xfrm>
            <a:off x="1693667" y="1688981"/>
            <a:ext cx="2859870" cy="3704270"/>
          </a:xfrm>
          <a:custGeom>
            <a:avLst/>
            <a:gdLst>
              <a:gd name="connsiteX0" fmla="*/ 2957513 w 3993356"/>
              <a:gd name="connsiteY0" fmla="*/ 4786666 h 5172427"/>
              <a:gd name="connsiteX1" fmla="*/ 3214688 w 3993356"/>
              <a:gd name="connsiteY1" fmla="*/ 4936684 h 5172427"/>
              <a:gd name="connsiteX2" fmla="*/ 3157538 w 3993356"/>
              <a:gd name="connsiteY2" fmla="*/ 5136709 h 5172427"/>
              <a:gd name="connsiteX3" fmla="*/ 3071813 w 3993356"/>
              <a:gd name="connsiteY3" fmla="*/ 5165284 h 5172427"/>
              <a:gd name="connsiteX4" fmla="*/ 2914650 w 3993356"/>
              <a:gd name="connsiteY4" fmla="*/ 5165284 h 5172427"/>
              <a:gd name="connsiteX5" fmla="*/ 3093244 w 3993356"/>
              <a:gd name="connsiteY5" fmla="*/ 5136709 h 5172427"/>
              <a:gd name="connsiteX6" fmla="*/ 3171825 w 3993356"/>
              <a:gd name="connsiteY6" fmla="*/ 4950972 h 5172427"/>
              <a:gd name="connsiteX7" fmla="*/ 2936081 w 3993356"/>
              <a:gd name="connsiteY7" fmla="*/ 4786666 h 5172427"/>
              <a:gd name="connsiteX8" fmla="*/ 2957513 w 3993356"/>
              <a:gd name="connsiteY8" fmla="*/ 4786666 h 5172427"/>
              <a:gd name="connsiteX9" fmla="*/ 2307431 w 3993356"/>
              <a:gd name="connsiteY9" fmla="*/ 4608072 h 5172427"/>
              <a:gd name="connsiteX10" fmla="*/ 2150269 w 3993356"/>
              <a:gd name="connsiteY10" fmla="*/ 4879534 h 5172427"/>
              <a:gd name="connsiteX11" fmla="*/ 2507456 w 3993356"/>
              <a:gd name="connsiteY11" fmla="*/ 5115278 h 5172427"/>
              <a:gd name="connsiteX12" fmla="*/ 2636044 w 3993356"/>
              <a:gd name="connsiteY12" fmla="*/ 4958115 h 5172427"/>
              <a:gd name="connsiteX13" fmla="*/ 2536031 w 3993356"/>
              <a:gd name="connsiteY13" fmla="*/ 4800953 h 5172427"/>
              <a:gd name="connsiteX14" fmla="*/ 2550319 w 3993356"/>
              <a:gd name="connsiteY14" fmla="*/ 4800953 h 5172427"/>
              <a:gd name="connsiteX15" fmla="*/ 2707481 w 3993356"/>
              <a:gd name="connsiteY15" fmla="*/ 4936684 h 5172427"/>
              <a:gd name="connsiteX16" fmla="*/ 2636044 w 3993356"/>
              <a:gd name="connsiteY16" fmla="*/ 5136709 h 5172427"/>
              <a:gd name="connsiteX17" fmla="*/ 2650331 w 3993356"/>
              <a:gd name="connsiteY17" fmla="*/ 5158140 h 5172427"/>
              <a:gd name="connsiteX18" fmla="*/ 2807494 w 3993356"/>
              <a:gd name="connsiteY18" fmla="*/ 5158140 h 5172427"/>
              <a:gd name="connsiteX19" fmla="*/ 2928938 w 3993356"/>
              <a:gd name="connsiteY19" fmla="*/ 4950972 h 5172427"/>
              <a:gd name="connsiteX20" fmla="*/ 2721769 w 3993356"/>
              <a:gd name="connsiteY20" fmla="*/ 4786666 h 5172427"/>
              <a:gd name="connsiteX21" fmla="*/ 3014663 w 3993356"/>
              <a:gd name="connsiteY21" fmla="*/ 4943828 h 5172427"/>
              <a:gd name="connsiteX22" fmla="*/ 2878931 w 3993356"/>
              <a:gd name="connsiteY22" fmla="*/ 5172428 h 5172427"/>
              <a:gd name="connsiteX23" fmla="*/ 2714625 w 3993356"/>
              <a:gd name="connsiteY23" fmla="*/ 5172428 h 5172427"/>
              <a:gd name="connsiteX24" fmla="*/ 2636044 w 3993356"/>
              <a:gd name="connsiteY24" fmla="*/ 5158140 h 5172427"/>
              <a:gd name="connsiteX25" fmla="*/ 2514600 w 3993356"/>
              <a:gd name="connsiteY25" fmla="*/ 5172428 h 5172427"/>
              <a:gd name="connsiteX26" fmla="*/ 2128838 w 3993356"/>
              <a:gd name="connsiteY26" fmla="*/ 4893822 h 5172427"/>
              <a:gd name="connsiteX27" fmla="*/ 2135981 w 3993356"/>
              <a:gd name="connsiteY27" fmla="*/ 4815241 h 5172427"/>
              <a:gd name="connsiteX28" fmla="*/ 2521744 w 3993356"/>
              <a:gd name="connsiteY28" fmla="*/ 4293747 h 5172427"/>
              <a:gd name="connsiteX29" fmla="*/ 2307431 w 3993356"/>
              <a:gd name="connsiteY29" fmla="*/ 4608072 h 5172427"/>
              <a:gd name="connsiteX30" fmla="*/ 2214563 w 3993356"/>
              <a:gd name="connsiteY30" fmla="*/ 4336609 h 5172427"/>
              <a:gd name="connsiteX31" fmla="*/ 2135981 w 3993356"/>
              <a:gd name="connsiteY31" fmla="*/ 4379472 h 5172427"/>
              <a:gd name="connsiteX32" fmla="*/ 2050256 w 3993356"/>
              <a:gd name="connsiteY32" fmla="*/ 4500916 h 5172427"/>
              <a:gd name="connsiteX33" fmla="*/ 2150269 w 3993356"/>
              <a:gd name="connsiteY33" fmla="*/ 4693797 h 5172427"/>
              <a:gd name="connsiteX34" fmla="*/ 2007394 w 3993356"/>
              <a:gd name="connsiteY34" fmla="*/ 4443766 h 5172427"/>
              <a:gd name="connsiteX35" fmla="*/ 2150269 w 3993356"/>
              <a:gd name="connsiteY35" fmla="*/ 4286603 h 5172427"/>
              <a:gd name="connsiteX36" fmla="*/ 2214563 w 3993356"/>
              <a:gd name="connsiteY36" fmla="*/ 4336609 h 5172427"/>
              <a:gd name="connsiteX37" fmla="*/ 2193131 w 3993356"/>
              <a:gd name="connsiteY37" fmla="*/ 4193734 h 5172427"/>
              <a:gd name="connsiteX38" fmla="*/ 1914525 w 3993356"/>
              <a:gd name="connsiteY38" fmla="*/ 4365184 h 5172427"/>
              <a:gd name="connsiteX39" fmla="*/ 2000250 w 3993356"/>
              <a:gd name="connsiteY39" fmla="*/ 4586641 h 5172427"/>
              <a:gd name="connsiteX40" fmla="*/ 1857375 w 3993356"/>
              <a:gd name="connsiteY40" fmla="*/ 4365184 h 5172427"/>
              <a:gd name="connsiteX41" fmla="*/ 2085975 w 3993356"/>
              <a:gd name="connsiteY41" fmla="*/ 4179447 h 5172427"/>
              <a:gd name="connsiteX42" fmla="*/ 2193131 w 3993356"/>
              <a:gd name="connsiteY42" fmla="*/ 4193734 h 5172427"/>
              <a:gd name="connsiteX43" fmla="*/ 3014663 w 3993356"/>
              <a:gd name="connsiteY43" fmla="*/ 4665222 h 5172427"/>
              <a:gd name="connsiteX44" fmla="*/ 3350419 w 3993356"/>
              <a:gd name="connsiteY44" fmla="*/ 4208022 h 5172427"/>
              <a:gd name="connsiteX45" fmla="*/ 3136106 w 3993356"/>
              <a:gd name="connsiteY45" fmla="*/ 4229453 h 5172427"/>
              <a:gd name="connsiteX46" fmla="*/ 3021806 w 3993356"/>
              <a:gd name="connsiteY46" fmla="*/ 4208022 h 5172427"/>
              <a:gd name="connsiteX47" fmla="*/ 2621756 w 3993356"/>
              <a:gd name="connsiteY47" fmla="*/ 4322322 h 5172427"/>
              <a:gd name="connsiteX48" fmla="*/ 2600325 w 3993356"/>
              <a:gd name="connsiteY48" fmla="*/ 4322322 h 5172427"/>
              <a:gd name="connsiteX49" fmla="*/ 2993231 w 3993356"/>
              <a:gd name="connsiteY49" fmla="*/ 4129440 h 5172427"/>
              <a:gd name="connsiteX50" fmla="*/ 3293269 w 3993356"/>
              <a:gd name="connsiteY50" fmla="*/ 4129440 h 5172427"/>
              <a:gd name="connsiteX51" fmla="*/ 3579019 w 3993356"/>
              <a:gd name="connsiteY51" fmla="*/ 3993709 h 5172427"/>
              <a:gd name="connsiteX52" fmla="*/ 3014663 w 3993356"/>
              <a:gd name="connsiteY52" fmla="*/ 4665222 h 5172427"/>
              <a:gd name="connsiteX53" fmla="*/ 2014538 w 3993356"/>
              <a:gd name="connsiteY53" fmla="*/ 3657953 h 5172427"/>
              <a:gd name="connsiteX54" fmla="*/ 1821656 w 3993356"/>
              <a:gd name="connsiteY54" fmla="*/ 3793684 h 5172427"/>
              <a:gd name="connsiteX55" fmla="*/ 2007394 w 3993356"/>
              <a:gd name="connsiteY55" fmla="*/ 3943703 h 5172427"/>
              <a:gd name="connsiteX56" fmla="*/ 2257425 w 3993356"/>
              <a:gd name="connsiteY56" fmla="*/ 3950847 h 5172427"/>
              <a:gd name="connsiteX57" fmla="*/ 2264569 w 3993356"/>
              <a:gd name="connsiteY57" fmla="*/ 3929415 h 5172427"/>
              <a:gd name="connsiteX58" fmla="*/ 2185988 w 3993356"/>
              <a:gd name="connsiteY58" fmla="*/ 3729390 h 5172427"/>
              <a:gd name="connsiteX59" fmla="*/ 2107406 w 3993356"/>
              <a:gd name="connsiteY59" fmla="*/ 3593659 h 5172427"/>
              <a:gd name="connsiteX60" fmla="*/ 2450306 w 3993356"/>
              <a:gd name="connsiteY60" fmla="*/ 3800828 h 5172427"/>
              <a:gd name="connsiteX61" fmla="*/ 2600325 w 3993356"/>
              <a:gd name="connsiteY61" fmla="*/ 4079434 h 5172427"/>
              <a:gd name="connsiteX62" fmla="*/ 2314575 w 3993356"/>
              <a:gd name="connsiteY62" fmla="*/ 3865122 h 5172427"/>
              <a:gd name="connsiteX63" fmla="*/ 2293144 w 3993356"/>
              <a:gd name="connsiteY63" fmla="*/ 3865122 h 5172427"/>
              <a:gd name="connsiteX64" fmla="*/ 2286000 w 3993356"/>
              <a:gd name="connsiteY64" fmla="*/ 3879409 h 5172427"/>
              <a:gd name="connsiteX65" fmla="*/ 2300288 w 3993356"/>
              <a:gd name="connsiteY65" fmla="*/ 3993709 h 5172427"/>
              <a:gd name="connsiteX66" fmla="*/ 2293144 w 3993356"/>
              <a:gd name="connsiteY66" fmla="*/ 4150872 h 5172427"/>
              <a:gd name="connsiteX67" fmla="*/ 2264569 w 3993356"/>
              <a:gd name="connsiteY67" fmla="*/ 3943703 h 5172427"/>
              <a:gd name="connsiteX68" fmla="*/ 2150269 w 3993356"/>
              <a:gd name="connsiteY68" fmla="*/ 3957990 h 5172427"/>
              <a:gd name="connsiteX69" fmla="*/ 1771650 w 3993356"/>
              <a:gd name="connsiteY69" fmla="*/ 3965134 h 5172427"/>
              <a:gd name="connsiteX70" fmla="*/ 1550194 w 3993356"/>
              <a:gd name="connsiteY70" fmla="*/ 3800828 h 5172427"/>
              <a:gd name="connsiteX71" fmla="*/ 1557338 w 3993356"/>
              <a:gd name="connsiteY71" fmla="*/ 3750822 h 5172427"/>
              <a:gd name="connsiteX72" fmla="*/ 1707356 w 3993356"/>
              <a:gd name="connsiteY72" fmla="*/ 3607947 h 5172427"/>
              <a:gd name="connsiteX73" fmla="*/ 1843088 w 3993356"/>
              <a:gd name="connsiteY73" fmla="*/ 3629378 h 5172427"/>
              <a:gd name="connsiteX74" fmla="*/ 1707356 w 3993356"/>
              <a:gd name="connsiteY74" fmla="*/ 3636522 h 5172427"/>
              <a:gd name="connsiteX75" fmla="*/ 1621631 w 3993356"/>
              <a:gd name="connsiteY75" fmla="*/ 3750822 h 5172427"/>
              <a:gd name="connsiteX76" fmla="*/ 1621631 w 3993356"/>
              <a:gd name="connsiteY76" fmla="*/ 3779397 h 5172427"/>
              <a:gd name="connsiteX77" fmla="*/ 1693069 w 3993356"/>
              <a:gd name="connsiteY77" fmla="*/ 3922272 h 5172427"/>
              <a:gd name="connsiteX78" fmla="*/ 1807369 w 3993356"/>
              <a:gd name="connsiteY78" fmla="*/ 3922272 h 5172427"/>
              <a:gd name="connsiteX79" fmla="*/ 1771650 w 3993356"/>
              <a:gd name="connsiteY79" fmla="*/ 3786540 h 5172427"/>
              <a:gd name="connsiteX80" fmla="*/ 1771650 w 3993356"/>
              <a:gd name="connsiteY80" fmla="*/ 3743678 h 5172427"/>
              <a:gd name="connsiteX81" fmla="*/ 1978819 w 3993356"/>
              <a:gd name="connsiteY81" fmla="*/ 3622234 h 5172427"/>
              <a:gd name="connsiteX82" fmla="*/ 1985963 w 3993356"/>
              <a:gd name="connsiteY82" fmla="*/ 3593659 h 5172427"/>
              <a:gd name="connsiteX83" fmla="*/ 1985963 w 3993356"/>
              <a:gd name="connsiteY83" fmla="*/ 3507934 h 5172427"/>
              <a:gd name="connsiteX84" fmla="*/ 2014538 w 3993356"/>
              <a:gd name="connsiteY84" fmla="*/ 3657953 h 5172427"/>
              <a:gd name="connsiteX85" fmla="*/ 3793331 w 3993356"/>
              <a:gd name="connsiteY85" fmla="*/ 3607947 h 5172427"/>
              <a:gd name="connsiteX86" fmla="*/ 3693319 w 3993356"/>
              <a:gd name="connsiteY86" fmla="*/ 3829403 h 5172427"/>
              <a:gd name="connsiteX87" fmla="*/ 3600450 w 3993356"/>
              <a:gd name="connsiteY87" fmla="*/ 3900840 h 5172427"/>
              <a:gd name="connsiteX88" fmla="*/ 3257550 w 3993356"/>
              <a:gd name="connsiteY88" fmla="*/ 3972278 h 5172427"/>
              <a:gd name="connsiteX89" fmla="*/ 2878931 w 3993356"/>
              <a:gd name="connsiteY89" fmla="*/ 3972278 h 5172427"/>
              <a:gd name="connsiteX90" fmla="*/ 2550319 w 3993356"/>
              <a:gd name="connsiteY90" fmla="*/ 4243741 h 5172427"/>
              <a:gd name="connsiteX91" fmla="*/ 2678906 w 3993356"/>
              <a:gd name="connsiteY91" fmla="*/ 3986565 h 5172427"/>
              <a:gd name="connsiteX92" fmla="*/ 2971800 w 3993356"/>
              <a:gd name="connsiteY92" fmla="*/ 3836547 h 5172427"/>
              <a:gd name="connsiteX93" fmla="*/ 3186113 w 3993356"/>
              <a:gd name="connsiteY93" fmla="*/ 3836547 h 5172427"/>
              <a:gd name="connsiteX94" fmla="*/ 3264694 w 3993356"/>
              <a:gd name="connsiteY94" fmla="*/ 3822259 h 5172427"/>
              <a:gd name="connsiteX95" fmla="*/ 3836194 w 3993356"/>
              <a:gd name="connsiteY95" fmla="*/ 3486503 h 5172427"/>
              <a:gd name="connsiteX96" fmla="*/ 3793331 w 3993356"/>
              <a:gd name="connsiteY96" fmla="*/ 3607947 h 5172427"/>
              <a:gd name="connsiteX97" fmla="*/ 2764631 w 3993356"/>
              <a:gd name="connsiteY97" fmla="*/ 3407922 h 5172427"/>
              <a:gd name="connsiteX98" fmla="*/ 2757488 w 3993356"/>
              <a:gd name="connsiteY98" fmla="*/ 3329340 h 5172427"/>
              <a:gd name="connsiteX99" fmla="*/ 2764631 w 3993356"/>
              <a:gd name="connsiteY99" fmla="*/ 3407922 h 5172427"/>
              <a:gd name="connsiteX100" fmla="*/ 2714625 w 3993356"/>
              <a:gd name="connsiteY100" fmla="*/ 3372203 h 5172427"/>
              <a:gd name="connsiteX101" fmla="*/ 2700338 w 3993356"/>
              <a:gd name="connsiteY101" fmla="*/ 3343628 h 5172427"/>
              <a:gd name="connsiteX102" fmla="*/ 2700338 w 3993356"/>
              <a:gd name="connsiteY102" fmla="*/ 3300765 h 5172427"/>
              <a:gd name="connsiteX103" fmla="*/ 2721769 w 3993356"/>
              <a:gd name="connsiteY103" fmla="*/ 3300765 h 5172427"/>
              <a:gd name="connsiteX104" fmla="*/ 2714625 w 3993356"/>
              <a:gd name="connsiteY104" fmla="*/ 3372203 h 5172427"/>
              <a:gd name="connsiteX105" fmla="*/ 2678906 w 3993356"/>
              <a:gd name="connsiteY105" fmla="*/ 3265047 h 5172427"/>
              <a:gd name="connsiteX106" fmla="*/ 2671763 w 3993356"/>
              <a:gd name="connsiteY106" fmla="*/ 3336484 h 5172427"/>
              <a:gd name="connsiteX107" fmla="*/ 2657475 w 3993356"/>
              <a:gd name="connsiteY107" fmla="*/ 3265047 h 5172427"/>
              <a:gd name="connsiteX108" fmla="*/ 2678906 w 3993356"/>
              <a:gd name="connsiteY108" fmla="*/ 3265047 h 5172427"/>
              <a:gd name="connsiteX109" fmla="*/ 3193256 w 3993356"/>
              <a:gd name="connsiteY109" fmla="*/ 3107884 h 5172427"/>
              <a:gd name="connsiteX110" fmla="*/ 3064669 w 3993356"/>
              <a:gd name="connsiteY110" fmla="*/ 3165034 h 5172427"/>
              <a:gd name="connsiteX111" fmla="*/ 3114675 w 3993356"/>
              <a:gd name="connsiteY111" fmla="*/ 3093597 h 5172427"/>
              <a:gd name="connsiteX112" fmla="*/ 3193256 w 3993356"/>
              <a:gd name="connsiteY112" fmla="*/ 3107884 h 5172427"/>
              <a:gd name="connsiteX113" fmla="*/ 3043238 w 3993356"/>
              <a:gd name="connsiteY113" fmla="*/ 3200753 h 5172427"/>
              <a:gd name="connsiteX114" fmla="*/ 2986088 w 3993356"/>
              <a:gd name="connsiteY114" fmla="*/ 3293622 h 5172427"/>
              <a:gd name="connsiteX115" fmla="*/ 2964656 w 3993356"/>
              <a:gd name="connsiteY115" fmla="*/ 3265047 h 5172427"/>
              <a:gd name="connsiteX116" fmla="*/ 2936081 w 3993356"/>
              <a:gd name="connsiteY116" fmla="*/ 3329340 h 5172427"/>
              <a:gd name="connsiteX117" fmla="*/ 2943225 w 3993356"/>
              <a:gd name="connsiteY117" fmla="*/ 3293622 h 5172427"/>
              <a:gd name="connsiteX118" fmla="*/ 2928938 w 3993356"/>
              <a:gd name="connsiteY118" fmla="*/ 3279334 h 5172427"/>
              <a:gd name="connsiteX119" fmla="*/ 2907506 w 3993356"/>
              <a:gd name="connsiteY119" fmla="*/ 3279334 h 5172427"/>
              <a:gd name="connsiteX120" fmla="*/ 2907506 w 3993356"/>
              <a:gd name="connsiteY120" fmla="*/ 3343628 h 5172427"/>
              <a:gd name="connsiteX121" fmla="*/ 2836069 w 3993356"/>
              <a:gd name="connsiteY121" fmla="*/ 3350772 h 5172427"/>
              <a:gd name="connsiteX122" fmla="*/ 2764631 w 3993356"/>
              <a:gd name="connsiteY122" fmla="*/ 3450784 h 5172427"/>
              <a:gd name="connsiteX123" fmla="*/ 2743200 w 3993356"/>
              <a:gd name="connsiteY123" fmla="*/ 3522222 h 5172427"/>
              <a:gd name="connsiteX124" fmla="*/ 2728913 w 3993356"/>
              <a:gd name="connsiteY124" fmla="*/ 3515078 h 5172427"/>
              <a:gd name="connsiteX125" fmla="*/ 2307431 w 3993356"/>
              <a:gd name="connsiteY125" fmla="*/ 3157890 h 5172427"/>
              <a:gd name="connsiteX126" fmla="*/ 2378869 w 3993356"/>
              <a:gd name="connsiteY126" fmla="*/ 3100740 h 5172427"/>
              <a:gd name="connsiteX127" fmla="*/ 2436019 w 3993356"/>
              <a:gd name="connsiteY127" fmla="*/ 3115028 h 5172427"/>
              <a:gd name="connsiteX128" fmla="*/ 2507456 w 3993356"/>
              <a:gd name="connsiteY128" fmla="*/ 3122172 h 5172427"/>
              <a:gd name="connsiteX129" fmla="*/ 2593181 w 3993356"/>
              <a:gd name="connsiteY129" fmla="*/ 3215040 h 5172427"/>
              <a:gd name="connsiteX130" fmla="*/ 2621756 w 3993356"/>
              <a:gd name="connsiteY130" fmla="*/ 3100740 h 5172427"/>
              <a:gd name="connsiteX131" fmla="*/ 2678906 w 3993356"/>
              <a:gd name="connsiteY131" fmla="*/ 3143603 h 5172427"/>
              <a:gd name="connsiteX132" fmla="*/ 2793206 w 3993356"/>
              <a:gd name="connsiteY132" fmla="*/ 3122172 h 5172427"/>
              <a:gd name="connsiteX133" fmla="*/ 2914650 w 3993356"/>
              <a:gd name="connsiteY133" fmla="*/ 3136459 h 5172427"/>
              <a:gd name="connsiteX134" fmla="*/ 2978944 w 3993356"/>
              <a:gd name="connsiteY134" fmla="*/ 3093597 h 5172427"/>
              <a:gd name="connsiteX135" fmla="*/ 3043238 w 3993356"/>
              <a:gd name="connsiteY135" fmla="*/ 3200753 h 5172427"/>
              <a:gd name="connsiteX136" fmla="*/ 2357438 w 3993356"/>
              <a:gd name="connsiteY136" fmla="*/ 3086453 h 5172427"/>
              <a:gd name="connsiteX137" fmla="*/ 2286000 w 3993356"/>
              <a:gd name="connsiteY137" fmla="*/ 3136459 h 5172427"/>
              <a:gd name="connsiteX138" fmla="*/ 2250281 w 3993356"/>
              <a:gd name="connsiteY138" fmla="*/ 3100740 h 5172427"/>
              <a:gd name="connsiteX139" fmla="*/ 2321719 w 3993356"/>
              <a:gd name="connsiteY139" fmla="*/ 3057878 h 5172427"/>
              <a:gd name="connsiteX140" fmla="*/ 2357438 w 3993356"/>
              <a:gd name="connsiteY140" fmla="*/ 3086453 h 5172427"/>
              <a:gd name="connsiteX141" fmla="*/ 3343275 w 3993356"/>
              <a:gd name="connsiteY141" fmla="*/ 3043590 h 5172427"/>
              <a:gd name="connsiteX142" fmla="*/ 3228975 w 3993356"/>
              <a:gd name="connsiteY142" fmla="*/ 3100740 h 5172427"/>
              <a:gd name="connsiteX143" fmla="*/ 3293269 w 3993356"/>
              <a:gd name="connsiteY143" fmla="*/ 3022159 h 5172427"/>
              <a:gd name="connsiteX144" fmla="*/ 3343275 w 3993356"/>
              <a:gd name="connsiteY144" fmla="*/ 3043590 h 5172427"/>
              <a:gd name="connsiteX145" fmla="*/ 2314575 w 3993356"/>
              <a:gd name="connsiteY145" fmla="*/ 3029303 h 5172427"/>
              <a:gd name="connsiteX146" fmla="*/ 2243138 w 3993356"/>
              <a:gd name="connsiteY146" fmla="*/ 3072165 h 5172427"/>
              <a:gd name="connsiteX147" fmla="*/ 2200275 w 3993356"/>
              <a:gd name="connsiteY147" fmla="*/ 3015015 h 5172427"/>
              <a:gd name="connsiteX148" fmla="*/ 2300288 w 3993356"/>
              <a:gd name="connsiteY148" fmla="*/ 2972153 h 5172427"/>
              <a:gd name="connsiteX149" fmla="*/ 2314575 w 3993356"/>
              <a:gd name="connsiteY149" fmla="*/ 3029303 h 5172427"/>
              <a:gd name="connsiteX150" fmla="*/ 3471863 w 3993356"/>
              <a:gd name="connsiteY150" fmla="*/ 2957865 h 5172427"/>
              <a:gd name="connsiteX151" fmla="*/ 3371850 w 3993356"/>
              <a:gd name="connsiteY151" fmla="*/ 3036447 h 5172427"/>
              <a:gd name="connsiteX152" fmla="*/ 3300413 w 3993356"/>
              <a:gd name="connsiteY152" fmla="*/ 3000728 h 5172427"/>
              <a:gd name="connsiteX153" fmla="*/ 3300413 w 3993356"/>
              <a:gd name="connsiteY153" fmla="*/ 2915003 h 5172427"/>
              <a:gd name="connsiteX154" fmla="*/ 3471863 w 3993356"/>
              <a:gd name="connsiteY154" fmla="*/ 2957865 h 5172427"/>
              <a:gd name="connsiteX155" fmla="*/ 2293144 w 3993356"/>
              <a:gd name="connsiteY155" fmla="*/ 2743553 h 5172427"/>
              <a:gd name="connsiteX156" fmla="*/ 2271713 w 3993356"/>
              <a:gd name="connsiteY156" fmla="*/ 2922147 h 5172427"/>
              <a:gd name="connsiteX157" fmla="*/ 2228850 w 3993356"/>
              <a:gd name="connsiteY157" fmla="*/ 2829278 h 5172427"/>
              <a:gd name="connsiteX158" fmla="*/ 2114550 w 3993356"/>
              <a:gd name="connsiteY158" fmla="*/ 2786415 h 5172427"/>
              <a:gd name="connsiteX159" fmla="*/ 1993106 w 3993356"/>
              <a:gd name="connsiteY159" fmla="*/ 2743553 h 5172427"/>
              <a:gd name="connsiteX160" fmla="*/ 1935956 w 3993356"/>
              <a:gd name="connsiteY160" fmla="*/ 2600678 h 5172427"/>
              <a:gd name="connsiteX161" fmla="*/ 2293144 w 3993356"/>
              <a:gd name="connsiteY161" fmla="*/ 2743553 h 5172427"/>
              <a:gd name="connsiteX162" fmla="*/ 3757613 w 3993356"/>
              <a:gd name="connsiteY162" fmla="*/ 2679259 h 5172427"/>
              <a:gd name="connsiteX163" fmla="*/ 3707606 w 3993356"/>
              <a:gd name="connsiteY163" fmla="*/ 2607822 h 5172427"/>
              <a:gd name="connsiteX164" fmla="*/ 3643313 w 3993356"/>
              <a:gd name="connsiteY164" fmla="*/ 2507809 h 5172427"/>
              <a:gd name="connsiteX165" fmla="*/ 3664744 w 3993356"/>
              <a:gd name="connsiteY165" fmla="*/ 2479234 h 5172427"/>
              <a:gd name="connsiteX166" fmla="*/ 3757613 w 3993356"/>
              <a:gd name="connsiteY166" fmla="*/ 2679259 h 5172427"/>
              <a:gd name="connsiteX167" fmla="*/ 1507331 w 3993356"/>
              <a:gd name="connsiteY167" fmla="*/ 2507809 h 5172427"/>
              <a:gd name="connsiteX168" fmla="*/ 1485900 w 3993356"/>
              <a:gd name="connsiteY168" fmla="*/ 2636397 h 5172427"/>
              <a:gd name="connsiteX169" fmla="*/ 2121694 w 3993356"/>
              <a:gd name="connsiteY169" fmla="*/ 3372203 h 5172427"/>
              <a:gd name="connsiteX170" fmla="*/ 2693194 w 3993356"/>
              <a:gd name="connsiteY170" fmla="*/ 3779397 h 5172427"/>
              <a:gd name="connsiteX171" fmla="*/ 2714625 w 3993356"/>
              <a:gd name="connsiteY171" fmla="*/ 3843690 h 5172427"/>
              <a:gd name="connsiteX172" fmla="*/ 2714625 w 3993356"/>
              <a:gd name="connsiteY172" fmla="*/ 3865122 h 5172427"/>
              <a:gd name="connsiteX173" fmla="*/ 2428875 w 3993356"/>
              <a:gd name="connsiteY173" fmla="*/ 3657953 h 5172427"/>
              <a:gd name="connsiteX174" fmla="*/ 2085975 w 3993356"/>
              <a:gd name="connsiteY174" fmla="*/ 3515078 h 5172427"/>
              <a:gd name="connsiteX175" fmla="*/ 1978819 w 3993356"/>
              <a:gd name="connsiteY175" fmla="*/ 3415065 h 5172427"/>
              <a:gd name="connsiteX176" fmla="*/ 1421606 w 3993356"/>
              <a:gd name="connsiteY176" fmla="*/ 2664972 h 5172427"/>
              <a:gd name="connsiteX177" fmla="*/ 1485900 w 3993356"/>
              <a:gd name="connsiteY177" fmla="*/ 2479234 h 5172427"/>
              <a:gd name="connsiteX178" fmla="*/ 1507331 w 3993356"/>
              <a:gd name="connsiteY178" fmla="*/ 2507809 h 5172427"/>
              <a:gd name="connsiteX179" fmla="*/ 1943100 w 3993356"/>
              <a:gd name="connsiteY179" fmla="*/ 2464947 h 5172427"/>
              <a:gd name="connsiteX180" fmla="*/ 1950244 w 3993356"/>
              <a:gd name="connsiteY180" fmla="*/ 2486378 h 5172427"/>
              <a:gd name="connsiteX181" fmla="*/ 1914525 w 3993356"/>
              <a:gd name="connsiteY181" fmla="*/ 2543528 h 5172427"/>
              <a:gd name="connsiteX182" fmla="*/ 1900238 w 3993356"/>
              <a:gd name="connsiteY182" fmla="*/ 2636397 h 5172427"/>
              <a:gd name="connsiteX183" fmla="*/ 1914525 w 3993356"/>
              <a:gd name="connsiteY183" fmla="*/ 2807847 h 5172427"/>
              <a:gd name="connsiteX184" fmla="*/ 1857375 w 3993356"/>
              <a:gd name="connsiteY184" fmla="*/ 2600678 h 5172427"/>
              <a:gd name="connsiteX185" fmla="*/ 1914525 w 3993356"/>
              <a:gd name="connsiteY185" fmla="*/ 2464947 h 5172427"/>
              <a:gd name="connsiteX186" fmla="*/ 1943100 w 3993356"/>
              <a:gd name="connsiteY186" fmla="*/ 2464947 h 5172427"/>
              <a:gd name="connsiteX187" fmla="*/ 3821906 w 3993356"/>
              <a:gd name="connsiteY187" fmla="*/ 2550672 h 5172427"/>
              <a:gd name="connsiteX188" fmla="*/ 3750469 w 3993356"/>
              <a:gd name="connsiteY188" fmla="*/ 2443515 h 5172427"/>
              <a:gd name="connsiteX189" fmla="*/ 3657600 w 3993356"/>
              <a:gd name="connsiteY189" fmla="*/ 2343503 h 5172427"/>
              <a:gd name="connsiteX190" fmla="*/ 3686175 w 3993356"/>
              <a:gd name="connsiteY190" fmla="*/ 2314928 h 5172427"/>
              <a:gd name="connsiteX191" fmla="*/ 3821906 w 3993356"/>
              <a:gd name="connsiteY191" fmla="*/ 2550672 h 5172427"/>
              <a:gd name="connsiteX192" fmla="*/ 1907381 w 3993356"/>
              <a:gd name="connsiteY192" fmla="*/ 2264922 h 5172427"/>
              <a:gd name="connsiteX193" fmla="*/ 1814513 w 3993356"/>
              <a:gd name="connsiteY193" fmla="*/ 2379222 h 5172427"/>
              <a:gd name="connsiteX194" fmla="*/ 1750219 w 3993356"/>
              <a:gd name="connsiteY194" fmla="*/ 2543528 h 5172427"/>
              <a:gd name="connsiteX195" fmla="*/ 1750219 w 3993356"/>
              <a:gd name="connsiteY195" fmla="*/ 2514953 h 5172427"/>
              <a:gd name="connsiteX196" fmla="*/ 1878806 w 3993356"/>
              <a:gd name="connsiteY196" fmla="*/ 2243490 h 5172427"/>
              <a:gd name="connsiteX197" fmla="*/ 1907381 w 3993356"/>
              <a:gd name="connsiteY197" fmla="*/ 2264922 h 5172427"/>
              <a:gd name="connsiteX198" fmla="*/ 950119 w 3993356"/>
              <a:gd name="connsiteY198" fmla="*/ 2207772 h 5172427"/>
              <a:gd name="connsiteX199" fmla="*/ 935831 w 3993356"/>
              <a:gd name="connsiteY199" fmla="*/ 2336359 h 5172427"/>
              <a:gd name="connsiteX200" fmla="*/ 1092994 w 3993356"/>
              <a:gd name="connsiteY200" fmla="*/ 2557815 h 5172427"/>
              <a:gd name="connsiteX201" fmla="*/ 850106 w 3993356"/>
              <a:gd name="connsiteY201" fmla="*/ 2622109 h 5172427"/>
              <a:gd name="connsiteX202" fmla="*/ 692944 w 3993356"/>
              <a:gd name="connsiteY202" fmla="*/ 2436372 h 5172427"/>
              <a:gd name="connsiteX203" fmla="*/ 700088 w 3993356"/>
              <a:gd name="connsiteY203" fmla="*/ 2372078 h 5172427"/>
              <a:gd name="connsiteX204" fmla="*/ 742950 w 3993356"/>
              <a:gd name="connsiteY204" fmla="*/ 2250634 h 5172427"/>
              <a:gd name="connsiteX205" fmla="*/ 942975 w 3993356"/>
              <a:gd name="connsiteY205" fmla="*/ 2186340 h 5172427"/>
              <a:gd name="connsiteX206" fmla="*/ 950119 w 3993356"/>
              <a:gd name="connsiteY206" fmla="*/ 2207772 h 5172427"/>
              <a:gd name="connsiteX207" fmla="*/ 500063 w 3993356"/>
              <a:gd name="connsiteY207" fmla="*/ 2214915 h 5172427"/>
              <a:gd name="connsiteX208" fmla="*/ 600075 w 3993356"/>
              <a:gd name="connsiteY208" fmla="*/ 2250634 h 5172427"/>
              <a:gd name="connsiteX209" fmla="*/ 550069 w 3993356"/>
              <a:gd name="connsiteY209" fmla="*/ 2286353 h 5172427"/>
              <a:gd name="connsiteX210" fmla="*/ 464344 w 3993356"/>
              <a:gd name="connsiteY210" fmla="*/ 2429228 h 5172427"/>
              <a:gd name="connsiteX211" fmla="*/ 600075 w 3993356"/>
              <a:gd name="connsiteY211" fmla="*/ 2614965 h 5172427"/>
              <a:gd name="connsiteX212" fmla="*/ 564356 w 3993356"/>
              <a:gd name="connsiteY212" fmla="*/ 2614965 h 5172427"/>
              <a:gd name="connsiteX213" fmla="*/ 257175 w 3993356"/>
              <a:gd name="connsiteY213" fmla="*/ 2357790 h 5172427"/>
              <a:gd name="connsiteX214" fmla="*/ 435769 w 3993356"/>
              <a:gd name="connsiteY214" fmla="*/ 2179197 h 5172427"/>
              <a:gd name="connsiteX215" fmla="*/ 500063 w 3993356"/>
              <a:gd name="connsiteY215" fmla="*/ 2214915 h 5172427"/>
              <a:gd name="connsiteX216" fmla="*/ 2386013 w 3993356"/>
              <a:gd name="connsiteY216" fmla="*/ 2136334 h 5172427"/>
              <a:gd name="connsiteX217" fmla="*/ 2371725 w 3993356"/>
              <a:gd name="connsiteY217" fmla="*/ 2172053 h 5172427"/>
              <a:gd name="connsiteX218" fmla="*/ 2414588 w 3993356"/>
              <a:gd name="connsiteY218" fmla="*/ 2229203 h 5172427"/>
              <a:gd name="connsiteX219" fmla="*/ 2464594 w 3993356"/>
              <a:gd name="connsiteY219" fmla="*/ 2229203 h 5172427"/>
              <a:gd name="connsiteX220" fmla="*/ 2507456 w 3993356"/>
              <a:gd name="connsiteY220" fmla="*/ 2164909 h 5172427"/>
              <a:gd name="connsiteX221" fmla="*/ 2564606 w 3993356"/>
              <a:gd name="connsiteY221" fmla="*/ 2222059 h 5172427"/>
              <a:gd name="connsiteX222" fmla="*/ 2457450 w 3993356"/>
              <a:gd name="connsiteY222" fmla="*/ 2272065 h 5172427"/>
              <a:gd name="connsiteX223" fmla="*/ 2293144 w 3993356"/>
              <a:gd name="connsiteY223" fmla="*/ 2150622 h 5172427"/>
              <a:gd name="connsiteX224" fmla="*/ 2343150 w 3993356"/>
              <a:gd name="connsiteY224" fmla="*/ 2122047 h 5172427"/>
              <a:gd name="connsiteX225" fmla="*/ 2386013 w 3993356"/>
              <a:gd name="connsiteY225" fmla="*/ 2136334 h 5172427"/>
              <a:gd name="connsiteX226" fmla="*/ 3693319 w 3993356"/>
              <a:gd name="connsiteY226" fmla="*/ 2107759 h 5172427"/>
              <a:gd name="connsiteX227" fmla="*/ 3843338 w 3993356"/>
              <a:gd name="connsiteY227" fmla="*/ 2314928 h 5172427"/>
              <a:gd name="connsiteX228" fmla="*/ 3736181 w 3993356"/>
              <a:gd name="connsiteY228" fmla="*/ 2193484 h 5172427"/>
              <a:gd name="connsiteX229" fmla="*/ 3679031 w 3993356"/>
              <a:gd name="connsiteY229" fmla="*/ 2157765 h 5172427"/>
              <a:gd name="connsiteX230" fmla="*/ 3657600 w 3993356"/>
              <a:gd name="connsiteY230" fmla="*/ 2129190 h 5172427"/>
              <a:gd name="connsiteX231" fmla="*/ 3664744 w 3993356"/>
              <a:gd name="connsiteY231" fmla="*/ 2107759 h 5172427"/>
              <a:gd name="connsiteX232" fmla="*/ 3693319 w 3993356"/>
              <a:gd name="connsiteY232" fmla="*/ 2107759 h 5172427"/>
              <a:gd name="connsiteX233" fmla="*/ 3593306 w 3993356"/>
              <a:gd name="connsiteY233" fmla="*/ 2250634 h 5172427"/>
              <a:gd name="connsiteX234" fmla="*/ 3300413 w 3993356"/>
              <a:gd name="connsiteY234" fmla="*/ 2607822 h 5172427"/>
              <a:gd name="connsiteX235" fmla="*/ 3064669 w 3993356"/>
              <a:gd name="connsiteY235" fmla="*/ 2507809 h 5172427"/>
              <a:gd name="connsiteX236" fmla="*/ 3271838 w 3993356"/>
              <a:gd name="connsiteY236" fmla="*/ 2543528 h 5172427"/>
              <a:gd name="connsiteX237" fmla="*/ 3586163 w 3993356"/>
              <a:gd name="connsiteY237" fmla="*/ 2093472 h 5172427"/>
              <a:gd name="connsiteX238" fmla="*/ 3593306 w 3993356"/>
              <a:gd name="connsiteY238" fmla="*/ 2250634 h 5172427"/>
              <a:gd name="connsiteX239" fmla="*/ 2286000 w 3993356"/>
              <a:gd name="connsiteY239" fmla="*/ 2579247 h 5172427"/>
              <a:gd name="connsiteX240" fmla="*/ 2507456 w 3993356"/>
              <a:gd name="connsiteY240" fmla="*/ 2500665 h 5172427"/>
              <a:gd name="connsiteX241" fmla="*/ 2278856 w 3993356"/>
              <a:gd name="connsiteY241" fmla="*/ 2650684 h 5172427"/>
              <a:gd name="connsiteX242" fmla="*/ 1985963 w 3993356"/>
              <a:gd name="connsiteY242" fmla="*/ 2393509 h 5172427"/>
              <a:gd name="connsiteX243" fmla="*/ 1993106 w 3993356"/>
              <a:gd name="connsiteY243" fmla="*/ 2164909 h 5172427"/>
              <a:gd name="connsiteX244" fmla="*/ 1978819 w 3993356"/>
              <a:gd name="connsiteY244" fmla="*/ 2150622 h 5172427"/>
              <a:gd name="connsiteX245" fmla="*/ 1864519 w 3993356"/>
              <a:gd name="connsiteY245" fmla="*/ 2186340 h 5172427"/>
              <a:gd name="connsiteX246" fmla="*/ 1735931 w 3993356"/>
              <a:gd name="connsiteY246" fmla="*/ 2307784 h 5172427"/>
              <a:gd name="connsiteX247" fmla="*/ 1971675 w 3993356"/>
              <a:gd name="connsiteY247" fmla="*/ 2093472 h 5172427"/>
              <a:gd name="connsiteX248" fmla="*/ 2286000 w 3993356"/>
              <a:gd name="connsiteY248" fmla="*/ 2579247 h 5172427"/>
              <a:gd name="connsiteX249" fmla="*/ 3278981 w 3993356"/>
              <a:gd name="connsiteY249" fmla="*/ 2086328 h 5172427"/>
              <a:gd name="connsiteX250" fmla="*/ 3286125 w 3993356"/>
              <a:gd name="connsiteY250" fmla="*/ 2107759 h 5172427"/>
              <a:gd name="connsiteX251" fmla="*/ 3143250 w 3993356"/>
              <a:gd name="connsiteY251" fmla="*/ 2243490 h 5172427"/>
              <a:gd name="connsiteX252" fmla="*/ 3028950 w 3993356"/>
              <a:gd name="connsiteY252" fmla="*/ 2200628 h 5172427"/>
              <a:gd name="connsiteX253" fmla="*/ 3050381 w 3993356"/>
              <a:gd name="connsiteY253" fmla="*/ 2150622 h 5172427"/>
              <a:gd name="connsiteX254" fmla="*/ 3078956 w 3993356"/>
              <a:gd name="connsiteY254" fmla="*/ 2150622 h 5172427"/>
              <a:gd name="connsiteX255" fmla="*/ 3143250 w 3993356"/>
              <a:gd name="connsiteY255" fmla="*/ 2207772 h 5172427"/>
              <a:gd name="connsiteX256" fmla="*/ 3243263 w 3993356"/>
              <a:gd name="connsiteY256" fmla="*/ 2136334 h 5172427"/>
              <a:gd name="connsiteX257" fmla="*/ 3221831 w 3993356"/>
              <a:gd name="connsiteY257" fmla="*/ 2107759 h 5172427"/>
              <a:gd name="connsiteX258" fmla="*/ 3243263 w 3993356"/>
              <a:gd name="connsiteY258" fmla="*/ 2086328 h 5172427"/>
              <a:gd name="connsiteX259" fmla="*/ 3278981 w 3993356"/>
              <a:gd name="connsiteY259" fmla="*/ 2086328 h 5172427"/>
              <a:gd name="connsiteX260" fmla="*/ 3400425 w 3993356"/>
              <a:gd name="connsiteY260" fmla="*/ 2022034 h 5172427"/>
              <a:gd name="connsiteX261" fmla="*/ 3400425 w 3993356"/>
              <a:gd name="connsiteY261" fmla="*/ 2172053 h 5172427"/>
              <a:gd name="connsiteX262" fmla="*/ 3336131 w 3993356"/>
              <a:gd name="connsiteY262" fmla="*/ 2272065 h 5172427"/>
              <a:gd name="connsiteX263" fmla="*/ 3364706 w 3993356"/>
              <a:gd name="connsiteY263" fmla="*/ 2143478 h 5172427"/>
              <a:gd name="connsiteX264" fmla="*/ 3328988 w 3993356"/>
              <a:gd name="connsiteY264" fmla="*/ 2072040 h 5172427"/>
              <a:gd name="connsiteX265" fmla="*/ 3264694 w 3993356"/>
              <a:gd name="connsiteY265" fmla="*/ 2200628 h 5172427"/>
              <a:gd name="connsiteX266" fmla="*/ 3128963 w 3993356"/>
              <a:gd name="connsiteY266" fmla="*/ 2272065 h 5172427"/>
              <a:gd name="connsiteX267" fmla="*/ 3021806 w 3993356"/>
              <a:gd name="connsiteY267" fmla="*/ 2243490 h 5172427"/>
              <a:gd name="connsiteX268" fmla="*/ 3000375 w 3993356"/>
              <a:gd name="connsiteY268" fmla="*/ 2279209 h 5172427"/>
              <a:gd name="connsiteX269" fmla="*/ 3021806 w 3993356"/>
              <a:gd name="connsiteY269" fmla="*/ 2414940 h 5172427"/>
              <a:gd name="connsiteX270" fmla="*/ 3021806 w 3993356"/>
              <a:gd name="connsiteY270" fmla="*/ 2529240 h 5172427"/>
              <a:gd name="connsiteX271" fmla="*/ 3243263 w 3993356"/>
              <a:gd name="connsiteY271" fmla="*/ 2700690 h 5172427"/>
              <a:gd name="connsiteX272" fmla="*/ 3350419 w 3993356"/>
              <a:gd name="connsiteY272" fmla="*/ 2722122 h 5172427"/>
              <a:gd name="connsiteX273" fmla="*/ 3614738 w 3993356"/>
              <a:gd name="connsiteY273" fmla="*/ 2500665 h 5172427"/>
              <a:gd name="connsiteX274" fmla="*/ 3614738 w 3993356"/>
              <a:gd name="connsiteY274" fmla="*/ 2514953 h 5172427"/>
              <a:gd name="connsiteX275" fmla="*/ 3364706 w 3993356"/>
              <a:gd name="connsiteY275" fmla="*/ 2800703 h 5172427"/>
              <a:gd name="connsiteX276" fmla="*/ 3271838 w 3993356"/>
              <a:gd name="connsiteY276" fmla="*/ 2786415 h 5172427"/>
              <a:gd name="connsiteX277" fmla="*/ 3264694 w 3993356"/>
              <a:gd name="connsiteY277" fmla="*/ 2800703 h 5172427"/>
              <a:gd name="connsiteX278" fmla="*/ 3286125 w 3993356"/>
              <a:gd name="connsiteY278" fmla="*/ 2886428 h 5172427"/>
              <a:gd name="connsiteX279" fmla="*/ 3500438 w 3993356"/>
              <a:gd name="connsiteY279" fmla="*/ 2943578 h 5172427"/>
              <a:gd name="connsiteX280" fmla="*/ 3614738 w 3993356"/>
              <a:gd name="connsiteY280" fmla="*/ 2757840 h 5172427"/>
              <a:gd name="connsiteX281" fmla="*/ 3650456 w 3993356"/>
              <a:gd name="connsiteY281" fmla="*/ 2779272 h 5172427"/>
              <a:gd name="connsiteX282" fmla="*/ 3686175 w 3993356"/>
              <a:gd name="connsiteY282" fmla="*/ 2636397 h 5172427"/>
              <a:gd name="connsiteX283" fmla="*/ 3707606 w 3993356"/>
              <a:gd name="connsiteY283" fmla="*/ 2636397 h 5172427"/>
              <a:gd name="connsiteX284" fmla="*/ 3714750 w 3993356"/>
              <a:gd name="connsiteY284" fmla="*/ 2657828 h 5172427"/>
              <a:gd name="connsiteX285" fmla="*/ 3593306 w 3993356"/>
              <a:gd name="connsiteY285" fmla="*/ 2950722 h 5172427"/>
              <a:gd name="connsiteX286" fmla="*/ 3621881 w 3993356"/>
              <a:gd name="connsiteY286" fmla="*/ 2986440 h 5172427"/>
              <a:gd name="connsiteX287" fmla="*/ 3579019 w 3993356"/>
              <a:gd name="connsiteY287" fmla="*/ 2979297 h 5172427"/>
              <a:gd name="connsiteX288" fmla="*/ 3514725 w 3993356"/>
              <a:gd name="connsiteY288" fmla="*/ 3100740 h 5172427"/>
              <a:gd name="connsiteX289" fmla="*/ 3536156 w 3993356"/>
              <a:gd name="connsiteY289" fmla="*/ 3122172 h 5172427"/>
              <a:gd name="connsiteX290" fmla="*/ 3507581 w 3993356"/>
              <a:gd name="connsiteY290" fmla="*/ 3115028 h 5172427"/>
              <a:gd name="connsiteX291" fmla="*/ 3400425 w 3993356"/>
              <a:gd name="connsiteY291" fmla="*/ 3207897 h 5172427"/>
              <a:gd name="connsiteX292" fmla="*/ 3443288 w 3993356"/>
              <a:gd name="connsiteY292" fmla="*/ 3250759 h 5172427"/>
              <a:gd name="connsiteX293" fmla="*/ 3386138 w 3993356"/>
              <a:gd name="connsiteY293" fmla="*/ 3215040 h 5172427"/>
              <a:gd name="connsiteX294" fmla="*/ 3314700 w 3993356"/>
              <a:gd name="connsiteY294" fmla="*/ 3250759 h 5172427"/>
              <a:gd name="connsiteX295" fmla="*/ 2957513 w 3993356"/>
              <a:gd name="connsiteY295" fmla="*/ 3407922 h 5172427"/>
              <a:gd name="connsiteX296" fmla="*/ 2743200 w 3993356"/>
              <a:gd name="connsiteY296" fmla="*/ 3707959 h 5172427"/>
              <a:gd name="connsiteX297" fmla="*/ 2286000 w 3993356"/>
              <a:gd name="connsiteY297" fmla="*/ 3293622 h 5172427"/>
              <a:gd name="connsiteX298" fmla="*/ 2114550 w 3993356"/>
              <a:gd name="connsiteY298" fmla="*/ 3150747 h 5172427"/>
              <a:gd name="connsiteX299" fmla="*/ 2150269 w 3993356"/>
              <a:gd name="connsiteY299" fmla="*/ 3122172 h 5172427"/>
              <a:gd name="connsiteX300" fmla="*/ 2107406 w 3993356"/>
              <a:gd name="connsiteY300" fmla="*/ 3043590 h 5172427"/>
              <a:gd name="connsiteX301" fmla="*/ 2014538 w 3993356"/>
              <a:gd name="connsiteY301" fmla="*/ 3079309 h 5172427"/>
              <a:gd name="connsiteX302" fmla="*/ 2107406 w 3993356"/>
              <a:gd name="connsiteY302" fmla="*/ 3022159 h 5172427"/>
              <a:gd name="connsiteX303" fmla="*/ 2085975 w 3993356"/>
              <a:gd name="connsiteY303" fmla="*/ 2879284 h 5172427"/>
              <a:gd name="connsiteX304" fmla="*/ 2150269 w 3993356"/>
              <a:gd name="connsiteY304" fmla="*/ 2922147 h 5172427"/>
              <a:gd name="connsiteX305" fmla="*/ 2193131 w 3993356"/>
              <a:gd name="connsiteY305" fmla="*/ 2993584 h 5172427"/>
              <a:gd name="connsiteX306" fmla="*/ 2293144 w 3993356"/>
              <a:gd name="connsiteY306" fmla="*/ 2943578 h 5172427"/>
              <a:gd name="connsiteX307" fmla="*/ 2293144 w 3993356"/>
              <a:gd name="connsiteY307" fmla="*/ 2907859 h 5172427"/>
              <a:gd name="connsiteX308" fmla="*/ 2457450 w 3993356"/>
              <a:gd name="connsiteY308" fmla="*/ 2672115 h 5172427"/>
              <a:gd name="connsiteX309" fmla="*/ 2578894 w 3993356"/>
              <a:gd name="connsiteY309" fmla="*/ 2507809 h 5172427"/>
              <a:gd name="connsiteX310" fmla="*/ 2550319 w 3993356"/>
              <a:gd name="connsiteY310" fmla="*/ 2686403 h 5172427"/>
              <a:gd name="connsiteX311" fmla="*/ 2614613 w 3993356"/>
              <a:gd name="connsiteY311" fmla="*/ 2736409 h 5172427"/>
              <a:gd name="connsiteX312" fmla="*/ 2786063 w 3993356"/>
              <a:gd name="connsiteY312" fmla="*/ 2657828 h 5172427"/>
              <a:gd name="connsiteX313" fmla="*/ 2971800 w 3993356"/>
              <a:gd name="connsiteY313" fmla="*/ 2736409 h 5172427"/>
              <a:gd name="connsiteX314" fmla="*/ 3021806 w 3993356"/>
              <a:gd name="connsiteY314" fmla="*/ 2686403 h 5172427"/>
              <a:gd name="connsiteX315" fmla="*/ 3007519 w 3993356"/>
              <a:gd name="connsiteY315" fmla="*/ 2593534 h 5172427"/>
              <a:gd name="connsiteX316" fmla="*/ 3057525 w 3993356"/>
              <a:gd name="connsiteY316" fmla="*/ 2722122 h 5172427"/>
              <a:gd name="connsiteX317" fmla="*/ 2914650 w 3993356"/>
              <a:gd name="connsiteY317" fmla="*/ 2800703 h 5172427"/>
              <a:gd name="connsiteX318" fmla="*/ 2807494 w 3993356"/>
              <a:gd name="connsiteY318" fmla="*/ 2850709 h 5172427"/>
              <a:gd name="connsiteX319" fmla="*/ 2800350 w 3993356"/>
              <a:gd name="connsiteY319" fmla="*/ 2972153 h 5172427"/>
              <a:gd name="connsiteX320" fmla="*/ 2778919 w 3993356"/>
              <a:gd name="connsiteY320" fmla="*/ 2972153 h 5172427"/>
              <a:gd name="connsiteX321" fmla="*/ 2764631 w 3993356"/>
              <a:gd name="connsiteY321" fmla="*/ 2850709 h 5172427"/>
              <a:gd name="connsiteX322" fmla="*/ 2557463 w 3993356"/>
              <a:gd name="connsiteY322" fmla="*/ 2779272 h 5172427"/>
              <a:gd name="connsiteX323" fmla="*/ 2528888 w 3993356"/>
              <a:gd name="connsiteY323" fmla="*/ 2707834 h 5172427"/>
              <a:gd name="connsiteX324" fmla="*/ 2557463 w 3993356"/>
              <a:gd name="connsiteY324" fmla="*/ 2543528 h 5172427"/>
              <a:gd name="connsiteX325" fmla="*/ 2478881 w 3993356"/>
              <a:gd name="connsiteY325" fmla="*/ 2679259 h 5172427"/>
              <a:gd name="connsiteX326" fmla="*/ 2343150 w 3993356"/>
              <a:gd name="connsiteY326" fmla="*/ 2836422 h 5172427"/>
              <a:gd name="connsiteX327" fmla="*/ 2343150 w 3993356"/>
              <a:gd name="connsiteY327" fmla="*/ 2907859 h 5172427"/>
              <a:gd name="connsiteX328" fmla="*/ 2357438 w 3993356"/>
              <a:gd name="connsiteY328" fmla="*/ 2922147 h 5172427"/>
              <a:gd name="connsiteX329" fmla="*/ 2528888 w 3993356"/>
              <a:gd name="connsiteY329" fmla="*/ 2829278 h 5172427"/>
              <a:gd name="connsiteX330" fmla="*/ 2557463 w 3993356"/>
              <a:gd name="connsiteY330" fmla="*/ 2836422 h 5172427"/>
              <a:gd name="connsiteX331" fmla="*/ 2557463 w 3993356"/>
              <a:gd name="connsiteY331" fmla="*/ 2857853 h 5172427"/>
              <a:gd name="connsiteX332" fmla="*/ 2357438 w 3993356"/>
              <a:gd name="connsiteY332" fmla="*/ 2957865 h 5172427"/>
              <a:gd name="connsiteX333" fmla="*/ 2371725 w 3993356"/>
              <a:gd name="connsiteY333" fmla="*/ 3000728 h 5172427"/>
              <a:gd name="connsiteX334" fmla="*/ 2528888 w 3993356"/>
              <a:gd name="connsiteY334" fmla="*/ 2907859 h 5172427"/>
              <a:gd name="connsiteX335" fmla="*/ 2564606 w 3993356"/>
              <a:gd name="connsiteY335" fmla="*/ 2915003 h 5172427"/>
              <a:gd name="connsiteX336" fmla="*/ 2564606 w 3993356"/>
              <a:gd name="connsiteY336" fmla="*/ 2936434 h 5172427"/>
              <a:gd name="connsiteX337" fmla="*/ 2386013 w 3993356"/>
              <a:gd name="connsiteY337" fmla="*/ 3029303 h 5172427"/>
              <a:gd name="connsiteX338" fmla="*/ 2393156 w 3993356"/>
              <a:gd name="connsiteY338" fmla="*/ 3050734 h 5172427"/>
              <a:gd name="connsiteX339" fmla="*/ 2414588 w 3993356"/>
              <a:gd name="connsiteY339" fmla="*/ 3057878 h 5172427"/>
              <a:gd name="connsiteX340" fmla="*/ 2636044 w 3993356"/>
              <a:gd name="connsiteY340" fmla="*/ 2929290 h 5172427"/>
              <a:gd name="connsiteX341" fmla="*/ 2643188 w 3993356"/>
              <a:gd name="connsiteY341" fmla="*/ 2957865 h 5172427"/>
              <a:gd name="connsiteX342" fmla="*/ 2428875 w 3993356"/>
              <a:gd name="connsiteY342" fmla="*/ 3072165 h 5172427"/>
              <a:gd name="connsiteX343" fmla="*/ 2471738 w 3993356"/>
              <a:gd name="connsiteY343" fmla="*/ 3093597 h 5172427"/>
              <a:gd name="connsiteX344" fmla="*/ 2800350 w 3993356"/>
              <a:gd name="connsiteY344" fmla="*/ 2993584 h 5172427"/>
              <a:gd name="connsiteX345" fmla="*/ 3093244 w 3993356"/>
              <a:gd name="connsiteY345" fmla="*/ 3072165 h 5172427"/>
              <a:gd name="connsiteX346" fmla="*/ 3121819 w 3993356"/>
              <a:gd name="connsiteY346" fmla="*/ 3065022 h 5172427"/>
              <a:gd name="connsiteX347" fmla="*/ 2957513 w 3993356"/>
              <a:gd name="connsiteY347" fmla="*/ 2972153 h 5172427"/>
              <a:gd name="connsiteX348" fmla="*/ 2950369 w 3993356"/>
              <a:gd name="connsiteY348" fmla="*/ 2943578 h 5172427"/>
              <a:gd name="connsiteX349" fmla="*/ 2971800 w 3993356"/>
              <a:gd name="connsiteY349" fmla="*/ 2936434 h 5172427"/>
              <a:gd name="connsiteX350" fmla="*/ 3171825 w 3993356"/>
              <a:gd name="connsiteY350" fmla="*/ 3065022 h 5172427"/>
              <a:gd name="connsiteX351" fmla="*/ 3236119 w 3993356"/>
              <a:gd name="connsiteY351" fmla="*/ 3000728 h 5172427"/>
              <a:gd name="connsiteX352" fmla="*/ 3028950 w 3993356"/>
              <a:gd name="connsiteY352" fmla="*/ 2922147 h 5172427"/>
              <a:gd name="connsiteX353" fmla="*/ 3014663 w 3993356"/>
              <a:gd name="connsiteY353" fmla="*/ 2886428 h 5172427"/>
              <a:gd name="connsiteX354" fmla="*/ 3036094 w 3993356"/>
              <a:gd name="connsiteY354" fmla="*/ 2879284 h 5172427"/>
              <a:gd name="connsiteX355" fmla="*/ 3236119 w 3993356"/>
              <a:gd name="connsiteY355" fmla="*/ 2979297 h 5172427"/>
              <a:gd name="connsiteX356" fmla="*/ 3264694 w 3993356"/>
              <a:gd name="connsiteY356" fmla="*/ 2922147 h 5172427"/>
              <a:gd name="connsiteX357" fmla="*/ 3014663 w 3993356"/>
              <a:gd name="connsiteY357" fmla="*/ 2850709 h 5172427"/>
              <a:gd name="connsiteX358" fmla="*/ 3014663 w 3993356"/>
              <a:gd name="connsiteY358" fmla="*/ 2829278 h 5172427"/>
              <a:gd name="connsiteX359" fmla="*/ 3028950 w 3993356"/>
              <a:gd name="connsiteY359" fmla="*/ 2822134 h 5172427"/>
              <a:gd name="connsiteX360" fmla="*/ 3264694 w 3993356"/>
              <a:gd name="connsiteY360" fmla="*/ 2864997 h 5172427"/>
              <a:gd name="connsiteX361" fmla="*/ 3121819 w 3993356"/>
              <a:gd name="connsiteY361" fmla="*/ 2693547 h 5172427"/>
              <a:gd name="connsiteX362" fmla="*/ 3021806 w 3993356"/>
              <a:gd name="connsiteY362" fmla="*/ 2543528 h 5172427"/>
              <a:gd name="connsiteX363" fmla="*/ 2993231 w 3993356"/>
              <a:gd name="connsiteY363" fmla="*/ 2407797 h 5172427"/>
              <a:gd name="connsiteX364" fmla="*/ 2950369 w 3993356"/>
              <a:gd name="connsiteY364" fmla="*/ 2293497 h 5172427"/>
              <a:gd name="connsiteX365" fmla="*/ 2978944 w 3993356"/>
              <a:gd name="connsiteY365" fmla="*/ 2200628 h 5172427"/>
              <a:gd name="connsiteX366" fmla="*/ 2978944 w 3993356"/>
              <a:gd name="connsiteY366" fmla="*/ 2093472 h 5172427"/>
              <a:gd name="connsiteX367" fmla="*/ 3000375 w 3993356"/>
              <a:gd name="connsiteY367" fmla="*/ 2143478 h 5172427"/>
              <a:gd name="connsiteX368" fmla="*/ 3257550 w 3993356"/>
              <a:gd name="connsiteY368" fmla="*/ 2050609 h 5172427"/>
              <a:gd name="connsiteX369" fmla="*/ 3371850 w 3993356"/>
              <a:gd name="connsiteY369" fmla="*/ 2007747 h 5172427"/>
              <a:gd name="connsiteX370" fmla="*/ 3400425 w 3993356"/>
              <a:gd name="connsiteY370" fmla="*/ 2022034 h 5172427"/>
              <a:gd name="connsiteX371" fmla="*/ 378619 w 3993356"/>
              <a:gd name="connsiteY371" fmla="*/ 1914878 h 5172427"/>
              <a:gd name="connsiteX372" fmla="*/ 400050 w 3993356"/>
              <a:gd name="connsiteY372" fmla="*/ 2064897 h 5172427"/>
              <a:gd name="connsiteX373" fmla="*/ 342900 w 3993356"/>
              <a:gd name="connsiteY373" fmla="*/ 2029178 h 5172427"/>
              <a:gd name="connsiteX374" fmla="*/ 271463 w 3993356"/>
              <a:gd name="connsiteY374" fmla="*/ 2014890 h 5172427"/>
              <a:gd name="connsiteX375" fmla="*/ 121444 w 3993356"/>
              <a:gd name="connsiteY375" fmla="*/ 2329215 h 5172427"/>
              <a:gd name="connsiteX376" fmla="*/ 0 w 3993356"/>
              <a:gd name="connsiteY376" fmla="*/ 2072040 h 5172427"/>
              <a:gd name="connsiteX377" fmla="*/ 42863 w 3993356"/>
              <a:gd name="connsiteY377" fmla="*/ 1929165 h 5172427"/>
              <a:gd name="connsiteX378" fmla="*/ 128588 w 3993356"/>
              <a:gd name="connsiteY378" fmla="*/ 1864872 h 5172427"/>
              <a:gd name="connsiteX379" fmla="*/ 207169 w 3993356"/>
              <a:gd name="connsiteY379" fmla="*/ 1857728 h 5172427"/>
              <a:gd name="connsiteX380" fmla="*/ 378619 w 3993356"/>
              <a:gd name="connsiteY380" fmla="*/ 1914878 h 5172427"/>
              <a:gd name="connsiteX381" fmla="*/ 2328863 w 3993356"/>
              <a:gd name="connsiteY381" fmla="*/ 1836297 h 5172427"/>
              <a:gd name="connsiteX382" fmla="*/ 2300288 w 3993356"/>
              <a:gd name="connsiteY382" fmla="*/ 1922022 h 5172427"/>
              <a:gd name="connsiteX383" fmla="*/ 2436019 w 3993356"/>
              <a:gd name="connsiteY383" fmla="*/ 2050609 h 5172427"/>
              <a:gd name="connsiteX384" fmla="*/ 2307431 w 3993356"/>
              <a:gd name="connsiteY384" fmla="*/ 2050609 h 5172427"/>
              <a:gd name="connsiteX385" fmla="*/ 2243138 w 3993356"/>
              <a:gd name="connsiteY385" fmla="*/ 2014890 h 5172427"/>
              <a:gd name="connsiteX386" fmla="*/ 2193131 w 3993356"/>
              <a:gd name="connsiteY386" fmla="*/ 1936309 h 5172427"/>
              <a:gd name="connsiteX387" fmla="*/ 2093119 w 3993356"/>
              <a:gd name="connsiteY387" fmla="*/ 2086328 h 5172427"/>
              <a:gd name="connsiteX388" fmla="*/ 2171700 w 3993356"/>
              <a:gd name="connsiteY388" fmla="*/ 2222059 h 5172427"/>
              <a:gd name="connsiteX389" fmla="*/ 2200275 w 3993356"/>
              <a:gd name="connsiteY389" fmla="*/ 2336359 h 5172427"/>
              <a:gd name="connsiteX390" fmla="*/ 2286000 w 3993356"/>
              <a:gd name="connsiteY390" fmla="*/ 2379222 h 5172427"/>
              <a:gd name="connsiteX391" fmla="*/ 2443163 w 3993356"/>
              <a:gd name="connsiteY391" fmla="*/ 2336359 h 5172427"/>
              <a:gd name="connsiteX392" fmla="*/ 2543175 w 3993356"/>
              <a:gd name="connsiteY392" fmla="*/ 2407797 h 5172427"/>
              <a:gd name="connsiteX393" fmla="*/ 2578894 w 3993356"/>
              <a:gd name="connsiteY393" fmla="*/ 2314928 h 5172427"/>
              <a:gd name="connsiteX394" fmla="*/ 2571750 w 3993356"/>
              <a:gd name="connsiteY394" fmla="*/ 2279209 h 5172427"/>
              <a:gd name="connsiteX395" fmla="*/ 2550319 w 3993356"/>
              <a:gd name="connsiteY395" fmla="*/ 2272065 h 5172427"/>
              <a:gd name="connsiteX396" fmla="*/ 2450306 w 3993356"/>
              <a:gd name="connsiteY396" fmla="*/ 2300640 h 5172427"/>
              <a:gd name="connsiteX397" fmla="*/ 2328863 w 3993356"/>
              <a:gd name="connsiteY397" fmla="*/ 2257778 h 5172427"/>
              <a:gd name="connsiteX398" fmla="*/ 2257425 w 3993356"/>
              <a:gd name="connsiteY398" fmla="*/ 2143478 h 5172427"/>
              <a:gd name="connsiteX399" fmla="*/ 2221706 w 3993356"/>
              <a:gd name="connsiteY399" fmla="*/ 2122047 h 5172427"/>
              <a:gd name="connsiteX400" fmla="*/ 2200275 w 3993356"/>
              <a:gd name="connsiteY400" fmla="*/ 2122047 h 5172427"/>
              <a:gd name="connsiteX401" fmla="*/ 2193131 w 3993356"/>
              <a:gd name="connsiteY401" fmla="*/ 2136334 h 5172427"/>
              <a:gd name="connsiteX402" fmla="*/ 2207419 w 3993356"/>
              <a:gd name="connsiteY402" fmla="*/ 2200628 h 5172427"/>
              <a:gd name="connsiteX403" fmla="*/ 2128838 w 3993356"/>
              <a:gd name="connsiteY403" fmla="*/ 2064897 h 5172427"/>
              <a:gd name="connsiteX404" fmla="*/ 2178844 w 3993356"/>
              <a:gd name="connsiteY404" fmla="*/ 2000603 h 5172427"/>
              <a:gd name="connsiteX405" fmla="*/ 2200275 w 3993356"/>
              <a:gd name="connsiteY405" fmla="*/ 2064897 h 5172427"/>
              <a:gd name="connsiteX406" fmla="*/ 2336006 w 3993356"/>
              <a:gd name="connsiteY406" fmla="*/ 2072040 h 5172427"/>
              <a:gd name="connsiteX407" fmla="*/ 2421731 w 3993356"/>
              <a:gd name="connsiteY407" fmla="*/ 2093472 h 5172427"/>
              <a:gd name="connsiteX408" fmla="*/ 2571750 w 3993356"/>
              <a:gd name="connsiteY408" fmla="*/ 2172053 h 5172427"/>
              <a:gd name="connsiteX409" fmla="*/ 2600325 w 3993356"/>
              <a:gd name="connsiteY409" fmla="*/ 2122047 h 5172427"/>
              <a:gd name="connsiteX410" fmla="*/ 2607469 w 3993356"/>
              <a:gd name="connsiteY410" fmla="*/ 2286353 h 5172427"/>
              <a:gd name="connsiteX411" fmla="*/ 2536031 w 3993356"/>
              <a:gd name="connsiteY411" fmla="*/ 2464947 h 5172427"/>
              <a:gd name="connsiteX412" fmla="*/ 2543175 w 3993356"/>
              <a:gd name="connsiteY412" fmla="*/ 2436372 h 5172427"/>
              <a:gd name="connsiteX413" fmla="*/ 2457450 w 3993356"/>
              <a:gd name="connsiteY413" fmla="*/ 2414940 h 5172427"/>
              <a:gd name="connsiteX414" fmla="*/ 2243138 w 3993356"/>
              <a:gd name="connsiteY414" fmla="*/ 2486378 h 5172427"/>
              <a:gd name="connsiteX415" fmla="*/ 2150269 w 3993356"/>
              <a:gd name="connsiteY415" fmla="*/ 2443515 h 5172427"/>
              <a:gd name="connsiteX416" fmla="*/ 2121694 w 3993356"/>
              <a:gd name="connsiteY416" fmla="*/ 2286353 h 5172427"/>
              <a:gd name="connsiteX417" fmla="*/ 2064544 w 3993356"/>
              <a:gd name="connsiteY417" fmla="*/ 2086328 h 5172427"/>
              <a:gd name="connsiteX418" fmla="*/ 2064544 w 3993356"/>
              <a:gd name="connsiteY418" fmla="*/ 2043465 h 5172427"/>
              <a:gd name="connsiteX419" fmla="*/ 2150269 w 3993356"/>
              <a:gd name="connsiteY419" fmla="*/ 1914878 h 5172427"/>
              <a:gd name="connsiteX420" fmla="*/ 2207419 w 3993356"/>
              <a:gd name="connsiteY420" fmla="*/ 1893447 h 5172427"/>
              <a:gd name="connsiteX421" fmla="*/ 2278856 w 3993356"/>
              <a:gd name="connsiteY421" fmla="*/ 1800578 h 5172427"/>
              <a:gd name="connsiteX422" fmla="*/ 2328863 w 3993356"/>
              <a:gd name="connsiteY422" fmla="*/ 1836297 h 5172427"/>
              <a:gd name="connsiteX423" fmla="*/ 3178969 w 3993356"/>
              <a:gd name="connsiteY423" fmla="*/ 1686278 h 5172427"/>
              <a:gd name="connsiteX424" fmla="*/ 3236119 w 3993356"/>
              <a:gd name="connsiteY424" fmla="*/ 1786290 h 5172427"/>
              <a:gd name="connsiteX425" fmla="*/ 3236119 w 3993356"/>
              <a:gd name="connsiteY425" fmla="*/ 1822009 h 5172427"/>
              <a:gd name="connsiteX426" fmla="*/ 3021806 w 3993356"/>
              <a:gd name="connsiteY426" fmla="*/ 1707709 h 5172427"/>
              <a:gd name="connsiteX427" fmla="*/ 2828925 w 3993356"/>
              <a:gd name="connsiteY427" fmla="*/ 1836297 h 5172427"/>
              <a:gd name="connsiteX428" fmla="*/ 2828925 w 3993356"/>
              <a:gd name="connsiteY428" fmla="*/ 1864872 h 5172427"/>
              <a:gd name="connsiteX429" fmla="*/ 2843213 w 3993356"/>
              <a:gd name="connsiteY429" fmla="*/ 1879159 h 5172427"/>
              <a:gd name="connsiteX430" fmla="*/ 2921794 w 3993356"/>
              <a:gd name="connsiteY430" fmla="*/ 1843440 h 5172427"/>
              <a:gd name="connsiteX431" fmla="*/ 2986088 w 3993356"/>
              <a:gd name="connsiteY431" fmla="*/ 1836297 h 5172427"/>
              <a:gd name="connsiteX432" fmla="*/ 3107531 w 3993356"/>
              <a:gd name="connsiteY432" fmla="*/ 1929165 h 5172427"/>
              <a:gd name="connsiteX433" fmla="*/ 3100388 w 3993356"/>
              <a:gd name="connsiteY433" fmla="*/ 1964884 h 5172427"/>
              <a:gd name="connsiteX434" fmla="*/ 3086100 w 3993356"/>
              <a:gd name="connsiteY434" fmla="*/ 1972028 h 5172427"/>
              <a:gd name="connsiteX435" fmla="*/ 2993231 w 3993356"/>
              <a:gd name="connsiteY435" fmla="*/ 1886303 h 5172427"/>
              <a:gd name="connsiteX436" fmla="*/ 2836069 w 3993356"/>
              <a:gd name="connsiteY436" fmla="*/ 1950597 h 5172427"/>
              <a:gd name="connsiteX437" fmla="*/ 2836069 w 3993356"/>
              <a:gd name="connsiteY437" fmla="*/ 1972028 h 5172427"/>
              <a:gd name="connsiteX438" fmla="*/ 2921794 w 3993356"/>
              <a:gd name="connsiteY438" fmla="*/ 2022034 h 5172427"/>
              <a:gd name="connsiteX439" fmla="*/ 2871788 w 3993356"/>
              <a:gd name="connsiteY439" fmla="*/ 2007747 h 5172427"/>
              <a:gd name="connsiteX440" fmla="*/ 2786063 w 3993356"/>
              <a:gd name="connsiteY440" fmla="*/ 2143478 h 5172427"/>
              <a:gd name="connsiteX441" fmla="*/ 2657475 w 3993356"/>
              <a:gd name="connsiteY441" fmla="*/ 2014890 h 5172427"/>
              <a:gd name="connsiteX442" fmla="*/ 2743200 w 3993356"/>
              <a:gd name="connsiteY442" fmla="*/ 1950597 h 5172427"/>
              <a:gd name="connsiteX443" fmla="*/ 2643188 w 3993356"/>
              <a:gd name="connsiteY443" fmla="*/ 1914878 h 5172427"/>
              <a:gd name="connsiteX444" fmla="*/ 2507456 w 3993356"/>
              <a:gd name="connsiteY444" fmla="*/ 2000603 h 5172427"/>
              <a:gd name="connsiteX445" fmla="*/ 2486025 w 3993356"/>
              <a:gd name="connsiteY445" fmla="*/ 1950597 h 5172427"/>
              <a:gd name="connsiteX446" fmla="*/ 2628900 w 3993356"/>
              <a:gd name="connsiteY446" fmla="*/ 1857728 h 5172427"/>
              <a:gd name="connsiteX447" fmla="*/ 2714625 w 3993356"/>
              <a:gd name="connsiteY447" fmla="*/ 1864872 h 5172427"/>
              <a:gd name="connsiteX448" fmla="*/ 2750344 w 3993356"/>
              <a:gd name="connsiteY448" fmla="*/ 1857728 h 5172427"/>
              <a:gd name="connsiteX449" fmla="*/ 2750344 w 3993356"/>
              <a:gd name="connsiteY449" fmla="*/ 1800578 h 5172427"/>
              <a:gd name="connsiteX450" fmla="*/ 2578894 w 3993356"/>
              <a:gd name="connsiteY450" fmla="*/ 1743428 h 5172427"/>
              <a:gd name="connsiteX451" fmla="*/ 2400300 w 3993356"/>
              <a:gd name="connsiteY451" fmla="*/ 1836297 h 5172427"/>
              <a:gd name="connsiteX452" fmla="*/ 2414588 w 3993356"/>
              <a:gd name="connsiteY452" fmla="*/ 1907734 h 5172427"/>
              <a:gd name="connsiteX453" fmla="*/ 2357438 w 3993356"/>
              <a:gd name="connsiteY453" fmla="*/ 1814865 h 5172427"/>
              <a:gd name="connsiteX454" fmla="*/ 2557463 w 3993356"/>
              <a:gd name="connsiteY454" fmla="*/ 1671990 h 5172427"/>
              <a:gd name="connsiteX455" fmla="*/ 2707481 w 3993356"/>
              <a:gd name="connsiteY455" fmla="*/ 1686278 h 5172427"/>
              <a:gd name="connsiteX456" fmla="*/ 2807494 w 3993356"/>
              <a:gd name="connsiteY456" fmla="*/ 1736284 h 5172427"/>
              <a:gd name="connsiteX457" fmla="*/ 2871788 w 3993356"/>
              <a:gd name="connsiteY457" fmla="*/ 1693422 h 5172427"/>
              <a:gd name="connsiteX458" fmla="*/ 3036094 w 3993356"/>
              <a:gd name="connsiteY458" fmla="*/ 1650559 h 5172427"/>
              <a:gd name="connsiteX459" fmla="*/ 3178969 w 3993356"/>
              <a:gd name="connsiteY459" fmla="*/ 1686278 h 5172427"/>
              <a:gd name="connsiteX460" fmla="*/ 3178969 w 3993356"/>
              <a:gd name="connsiteY460" fmla="*/ 1529115 h 5172427"/>
              <a:gd name="connsiteX461" fmla="*/ 3307556 w 3993356"/>
              <a:gd name="connsiteY461" fmla="*/ 1643415 h 5172427"/>
              <a:gd name="connsiteX462" fmla="*/ 3371850 w 3993356"/>
              <a:gd name="connsiteY462" fmla="*/ 1671990 h 5172427"/>
              <a:gd name="connsiteX463" fmla="*/ 3414713 w 3993356"/>
              <a:gd name="connsiteY463" fmla="*/ 1772003 h 5172427"/>
              <a:gd name="connsiteX464" fmla="*/ 3400425 w 3993356"/>
              <a:gd name="connsiteY464" fmla="*/ 1793434 h 5172427"/>
              <a:gd name="connsiteX465" fmla="*/ 3414713 w 3993356"/>
              <a:gd name="connsiteY465" fmla="*/ 1843440 h 5172427"/>
              <a:gd name="connsiteX466" fmla="*/ 3371850 w 3993356"/>
              <a:gd name="connsiteY466" fmla="*/ 1936309 h 5172427"/>
              <a:gd name="connsiteX467" fmla="*/ 3436144 w 3993356"/>
              <a:gd name="connsiteY467" fmla="*/ 1929165 h 5172427"/>
              <a:gd name="connsiteX468" fmla="*/ 3493294 w 3993356"/>
              <a:gd name="connsiteY468" fmla="*/ 1993459 h 5172427"/>
              <a:gd name="connsiteX469" fmla="*/ 3471863 w 3993356"/>
              <a:gd name="connsiteY469" fmla="*/ 2129190 h 5172427"/>
              <a:gd name="connsiteX470" fmla="*/ 3500438 w 3993356"/>
              <a:gd name="connsiteY470" fmla="*/ 2264922 h 5172427"/>
              <a:gd name="connsiteX471" fmla="*/ 3343275 w 3993356"/>
              <a:gd name="connsiteY471" fmla="*/ 2414940 h 5172427"/>
              <a:gd name="connsiteX472" fmla="*/ 3150394 w 3993356"/>
              <a:gd name="connsiteY472" fmla="*/ 2372078 h 5172427"/>
              <a:gd name="connsiteX473" fmla="*/ 3057525 w 3993356"/>
              <a:gd name="connsiteY473" fmla="*/ 2436372 h 5172427"/>
              <a:gd name="connsiteX474" fmla="*/ 3057525 w 3993356"/>
              <a:gd name="connsiteY474" fmla="*/ 2343503 h 5172427"/>
              <a:gd name="connsiteX475" fmla="*/ 3150394 w 3993356"/>
              <a:gd name="connsiteY475" fmla="*/ 2300640 h 5172427"/>
              <a:gd name="connsiteX476" fmla="*/ 3307556 w 3993356"/>
              <a:gd name="connsiteY476" fmla="*/ 2329215 h 5172427"/>
              <a:gd name="connsiteX477" fmla="*/ 3436144 w 3993356"/>
              <a:gd name="connsiteY477" fmla="*/ 2214915 h 5172427"/>
              <a:gd name="connsiteX478" fmla="*/ 3421856 w 3993356"/>
              <a:gd name="connsiteY478" fmla="*/ 2122047 h 5172427"/>
              <a:gd name="connsiteX479" fmla="*/ 3443288 w 3993356"/>
              <a:gd name="connsiteY479" fmla="*/ 2014890 h 5172427"/>
              <a:gd name="connsiteX480" fmla="*/ 3371850 w 3993356"/>
              <a:gd name="connsiteY480" fmla="*/ 1964884 h 5172427"/>
              <a:gd name="connsiteX481" fmla="*/ 3164681 w 3993356"/>
              <a:gd name="connsiteY481" fmla="*/ 2014890 h 5172427"/>
              <a:gd name="connsiteX482" fmla="*/ 3150394 w 3993356"/>
              <a:gd name="connsiteY482" fmla="*/ 2007747 h 5172427"/>
              <a:gd name="connsiteX483" fmla="*/ 3286125 w 3993356"/>
              <a:gd name="connsiteY483" fmla="*/ 1807722 h 5172427"/>
              <a:gd name="connsiteX484" fmla="*/ 3328988 w 3993356"/>
              <a:gd name="connsiteY484" fmla="*/ 1750572 h 5172427"/>
              <a:gd name="connsiteX485" fmla="*/ 3393281 w 3993356"/>
              <a:gd name="connsiteY485" fmla="*/ 1764859 h 5172427"/>
              <a:gd name="connsiteX486" fmla="*/ 3314700 w 3993356"/>
              <a:gd name="connsiteY486" fmla="*/ 1693422 h 5172427"/>
              <a:gd name="connsiteX487" fmla="*/ 3228975 w 3993356"/>
              <a:gd name="connsiteY487" fmla="*/ 1671990 h 5172427"/>
              <a:gd name="connsiteX488" fmla="*/ 3071813 w 3993356"/>
              <a:gd name="connsiteY488" fmla="*/ 1564834 h 5172427"/>
              <a:gd name="connsiteX489" fmla="*/ 2821781 w 3993356"/>
              <a:gd name="connsiteY489" fmla="*/ 1664847 h 5172427"/>
              <a:gd name="connsiteX490" fmla="*/ 2693194 w 3993356"/>
              <a:gd name="connsiteY490" fmla="*/ 1629128 h 5172427"/>
              <a:gd name="connsiteX491" fmla="*/ 2536031 w 3993356"/>
              <a:gd name="connsiteY491" fmla="*/ 1621984 h 5172427"/>
              <a:gd name="connsiteX492" fmla="*/ 2214563 w 3993356"/>
              <a:gd name="connsiteY492" fmla="*/ 1757715 h 5172427"/>
              <a:gd name="connsiteX493" fmla="*/ 2628900 w 3993356"/>
              <a:gd name="connsiteY493" fmla="*/ 1543403 h 5172427"/>
              <a:gd name="connsiteX494" fmla="*/ 2807494 w 3993356"/>
              <a:gd name="connsiteY494" fmla="*/ 1579122 h 5172427"/>
              <a:gd name="connsiteX495" fmla="*/ 3078956 w 3993356"/>
              <a:gd name="connsiteY495" fmla="*/ 1521972 h 5172427"/>
              <a:gd name="connsiteX496" fmla="*/ 3178969 w 3993356"/>
              <a:gd name="connsiteY496" fmla="*/ 1529115 h 5172427"/>
              <a:gd name="connsiteX497" fmla="*/ 407194 w 3993356"/>
              <a:gd name="connsiteY497" fmla="*/ 1436247 h 5172427"/>
              <a:gd name="connsiteX498" fmla="*/ 478631 w 3993356"/>
              <a:gd name="connsiteY498" fmla="*/ 1471965 h 5172427"/>
              <a:gd name="connsiteX499" fmla="*/ 550069 w 3993356"/>
              <a:gd name="connsiteY499" fmla="*/ 1586265 h 5172427"/>
              <a:gd name="connsiteX500" fmla="*/ 421481 w 3993356"/>
              <a:gd name="connsiteY500" fmla="*/ 1800578 h 5172427"/>
              <a:gd name="connsiteX501" fmla="*/ 264319 w 3993356"/>
              <a:gd name="connsiteY501" fmla="*/ 1593409 h 5172427"/>
              <a:gd name="connsiteX502" fmla="*/ 28575 w 3993356"/>
              <a:gd name="connsiteY502" fmla="*/ 1707709 h 5172427"/>
              <a:gd name="connsiteX503" fmla="*/ 335756 w 3993356"/>
              <a:gd name="connsiteY503" fmla="*/ 1429103 h 5172427"/>
              <a:gd name="connsiteX504" fmla="*/ 407194 w 3993356"/>
              <a:gd name="connsiteY504" fmla="*/ 1436247 h 5172427"/>
              <a:gd name="connsiteX505" fmla="*/ 3779044 w 3993356"/>
              <a:gd name="connsiteY505" fmla="*/ 1529115 h 5172427"/>
              <a:gd name="connsiteX506" fmla="*/ 3750469 w 3993356"/>
              <a:gd name="connsiteY506" fmla="*/ 1686278 h 5172427"/>
              <a:gd name="connsiteX507" fmla="*/ 3729038 w 3993356"/>
              <a:gd name="connsiteY507" fmla="*/ 1736284 h 5172427"/>
              <a:gd name="connsiteX508" fmla="*/ 3957638 w 3993356"/>
              <a:gd name="connsiteY508" fmla="*/ 2343503 h 5172427"/>
              <a:gd name="connsiteX509" fmla="*/ 3993356 w 3993356"/>
              <a:gd name="connsiteY509" fmla="*/ 2543528 h 5172427"/>
              <a:gd name="connsiteX510" fmla="*/ 3879056 w 3993356"/>
              <a:gd name="connsiteY510" fmla="*/ 2972153 h 5172427"/>
              <a:gd name="connsiteX511" fmla="*/ 3886200 w 3993356"/>
              <a:gd name="connsiteY511" fmla="*/ 3107884 h 5172427"/>
              <a:gd name="connsiteX512" fmla="*/ 3850481 w 3993356"/>
              <a:gd name="connsiteY512" fmla="*/ 3379347 h 5172427"/>
              <a:gd name="connsiteX513" fmla="*/ 3278981 w 3993356"/>
              <a:gd name="connsiteY513" fmla="*/ 3622234 h 5172427"/>
              <a:gd name="connsiteX514" fmla="*/ 3143250 w 3993356"/>
              <a:gd name="connsiteY514" fmla="*/ 3622234 h 5172427"/>
              <a:gd name="connsiteX515" fmla="*/ 3014663 w 3993356"/>
              <a:gd name="connsiteY515" fmla="*/ 3636522 h 5172427"/>
              <a:gd name="connsiteX516" fmla="*/ 2743200 w 3993356"/>
              <a:gd name="connsiteY516" fmla="*/ 3865122 h 5172427"/>
              <a:gd name="connsiteX517" fmla="*/ 2793206 w 3993356"/>
              <a:gd name="connsiteY517" fmla="*/ 3750822 h 5172427"/>
              <a:gd name="connsiteX518" fmla="*/ 3250406 w 3993356"/>
              <a:gd name="connsiteY518" fmla="*/ 3486503 h 5172427"/>
              <a:gd name="connsiteX519" fmla="*/ 3729038 w 3993356"/>
              <a:gd name="connsiteY519" fmla="*/ 3272190 h 5172427"/>
              <a:gd name="connsiteX520" fmla="*/ 3793331 w 3993356"/>
              <a:gd name="connsiteY520" fmla="*/ 3122172 h 5172427"/>
              <a:gd name="connsiteX521" fmla="*/ 3736181 w 3993356"/>
              <a:gd name="connsiteY521" fmla="*/ 3007872 h 5172427"/>
              <a:gd name="connsiteX522" fmla="*/ 3764756 w 3993356"/>
              <a:gd name="connsiteY522" fmla="*/ 2965009 h 5172427"/>
              <a:gd name="connsiteX523" fmla="*/ 3871913 w 3993356"/>
              <a:gd name="connsiteY523" fmla="*/ 2764984 h 5172427"/>
              <a:gd name="connsiteX524" fmla="*/ 3886200 w 3993356"/>
              <a:gd name="connsiteY524" fmla="*/ 2693547 h 5172427"/>
              <a:gd name="connsiteX525" fmla="*/ 3893344 w 3993356"/>
              <a:gd name="connsiteY525" fmla="*/ 2629253 h 5172427"/>
              <a:gd name="connsiteX526" fmla="*/ 3900488 w 3993356"/>
              <a:gd name="connsiteY526" fmla="*/ 2550672 h 5172427"/>
              <a:gd name="connsiteX527" fmla="*/ 3686175 w 3993356"/>
              <a:gd name="connsiteY527" fmla="*/ 1786290 h 5172427"/>
              <a:gd name="connsiteX528" fmla="*/ 3586163 w 3993356"/>
              <a:gd name="connsiteY528" fmla="*/ 1872015 h 5172427"/>
              <a:gd name="connsiteX529" fmla="*/ 3721894 w 3993356"/>
              <a:gd name="connsiteY529" fmla="*/ 2079184 h 5172427"/>
              <a:gd name="connsiteX530" fmla="*/ 3507581 w 3993356"/>
              <a:gd name="connsiteY530" fmla="*/ 1843440 h 5172427"/>
              <a:gd name="connsiteX531" fmla="*/ 3686175 w 3993356"/>
              <a:gd name="connsiteY531" fmla="*/ 1707709 h 5172427"/>
              <a:gd name="connsiteX532" fmla="*/ 3743325 w 3993356"/>
              <a:gd name="connsiteY532" fmla="*/ 1514828 h 5172427"/>
              <a:gd name="connsiteX533" fmla="*/ 3664744 w 3993356"/>
              <a:gd name="connsiteY533" fmla="*/ 1379097 h 5172427"/>
              <a:gd name="connsiteX534" fmla="*/ 3393281 w 3993356"/>
              <a:gd name="connsiteY534" fmla="*/ 1564834 h 5172427"/>
              <a:gd name="connsiteX535" fmla="*/ 3529013 w 3993356"/>
              <a:gd name="connsiteY535" fmla="*/ 1586265 h 5172427"/>
              <a:gd name="connsiteX536" fmla="*/ 3457575 w 3993356"/>
              <a:gd name="connsiteY536" fmla="*/ 1664847 h 5172427"/>
              <a:gd name="connsiteX537" fmla="*/ 3471863 w 3993356"/>
              <a:gd name="connsiteY537" fmla="*/ 1779147 h 5172427"/>
              <a:gd name="connsiteX538" fmla="*/ 3264694 w 3993356"/>
              <a:gd name="connsiteY538" fmla="*/ 1529115 h 5172427"/>
              <a:gd name="connsiteX539" fmla="*/ 3000375 w 3993356"/>
              <a:gd name="connsiteY539" fmla="*/ 1457678 h 5172427"/>
              <a:gd name="connsiteX540" fmla="*/ 3200400 w 3993356"/>
              <a:gd name="connsiteY540" fmla="*/ 1479109 h 5172427"/>
              <a:gd name="connsiteX541" fmla="*/ 3421856 w 3993356"/>
              <a:gd name="connsiteY541" fmla="*/ 1371953 h 5172427"/>
              <a:gd name="connsiteX542" fmla="*/ 3657600 w 3993356"/>
              <a:gd name="connsiteY542" fmla="*/ 1321947 h 5172427"/>
              <a:gd name="connsiteX543" fmla="*/ 3779044 w 3993356"/>
              <a:gd name="connsiteY543" fmla="*/ 1529115 h 5172427"/>
              <a:gd name="connsiteX544" fmla="*/ 2728913 w 3993356"/>
              <a:gd name="connsiteY544" fmla="*/ 1300515 h 5172427"/>
              <a:gd name="connsiteX545" fmla="*/ 2728913 w 3993356"/>
              <a:gd name="connsiteY545" fmla="*/ 1321947 h 5172427"/>
              <a:gd name="connsiteX546" fmla="*/ 2536031 w 3993356"/>
              <a:gd name="connsiteY546" fmla="*/ 1250509 h 5172427"/>
              <a:gd name="connsiteX547" fmla="*/ 2235994 w 3993356"/>
              <a:gd name="connsiteY547" fmla="*/ 1436247 h 5172427"/>
              <a:gd name="connsiteX548" fmla="*/ 2135981 w 3993356"/>
              <a:gd name="connsiteY548" fmla="*/ 1379097 h 5172427"/>
              <a:gd name="connsiteX549" fmla="*/ 2214563 w 3993356"/>
              <a:gd name="connsiteY549" fmla="*/ 1321947 h 5172427"/>
              <a:gd name="connsiteX550" fmla="*/ 2300288 w 3993356"/>
              <a:gd name="connsiteY550" fmla="*/ 1221934 h 5172427"/>
              <a:gd name="connsiteX551" fmla="*/ 2514600 w 3993356"/>
              <a:gd name="connsiteY551" fmla="*/ 1136209 h 5172427"/>
              <a:gd name="connsiteX552" fmla="*/ 2728913 w 3993356"/>
              <a:gd name="connsiteY552" fmla="*/ 1300515 h 5172427"/>
              <a:gd name="connsiteX553" fmla="*/ 835819 w 3993356"/>
              <a:gd name="connsiteY553" fmla="*/ 1293372 h 5172427"/>
              <a:gd name="connsiteX554" fmla="*/ 685800 w 3993356"/>
              <a:gd name="connsiteY554" fmla="*/ 1471965 h 5172427"/>
              <a:gd name="connsiteX555" fmla="*/ 685800 w 3993356"/>
              <a:gd name="connsiteY555" fmla="*/ 1429103 h 5172427"/>
              <a:gd name="connsiteX556" fmla="*/ 457200 w 3993356"/>
              <a:gd name="connsiteY556" fmla="*/ 1243365 h 5172427"/>
              <a:gd name="connsiteX557" fmla="*/ 328613 w 3993356"/>
              <a:gd name="connsiteY557" fmla="*/ 1257653 h 5172427"/>
              <a:gd name="connsiteX558" fmla="*/ 592931 w 3993356"/>
              <a:gd name="connsiteY558" fmla="*/ 1093347 h 5172427"/>
              <a:gd name="connsiteX559" fmla="*/ 835819 w 3993356"/>
              <a:gd name="connsiteY559" fmla="*/ 1293372 h 5172427"/>
              <a:gd name="connsiteX560" fmla="*/ 1657350 w 3993356"/>
              <a:gd name="connsiteY560" fmla="*/ 1671990 h 5172427"/>
              <a:gd name="connsiteX561" fmla="*/ 1721644 w 3993356"/>
              <a:gd name="connsiteY561" fmla="*/ 2114903 h 5172427"/>
              <a:gd name="connsiteX562" fmla="*/ 1664494 w 3993356"/>
              <a:gd name="connsiteY562" fmla="*/ 2372078 h 5172427"/>
              <a:gd name="connsiteX563" fmla="*/ 1664494 w 3993356"/>
              <a:gd name="connsiteY563" fmla="*/ 2550672 h 5172427"/>
              <a:gd name="connsiteX564" fmla="*/ 1928813 w 3993356"/>
              <a:gd name="connsiteY564" fmla="*/ 3122172 h 5172427"/>
              <a:gd name="connsiteX565" fmla="*/ 1571625 w 3993356"/>
              <a:gd name="connsiteY565" fmla="*/ 2557815 h 5172427"/>
              <a:gd name="connsiteX566" fmla="*/ 1650206 w 3993356"/>
              <a:gd name="connsiteY566" fmla="*/ 2200628 h 5172427"/>
              <a:gd name="connsiteX567" fmla="*/ 1557338 w 3993356"/>
              <a:gd name="connsiteY567" fmla="*/ 1664847 h 5172427"/>
              <a:gd name="connsiteX568" fmla="*/ 1907381 w 3993356"/>
              <a:gd name="connsiteY568" fmla="*/ 1021909 h 5172427"/>
              <a:gd name="connsiteX569" fmla="*/ 1657350 w 3993356"/>
              <a:gd name="connsiteY569" fmla="*/ 1671990 h 5172427"/>
              <a:gd name="connsiteX570" fmla="*/ 3236119 w 3993356"/>
              <a:gd name="connsiteY570" fmla="*/ 1000478 h 5172427"/>
              <a:gd name="connsiteX571" fmla="*/ 3150394 w 3993356"/>
              <a:gd name="connsiteY571" fmla="*/ 1000478 h 5172427"/>
              <a:gd name="connsiteX572" fmla="*/ 2928938 w 3993356"/>
              <a:gd name="connsiteY572" fmla="*/ 1214790 h 5172427"/>
              <a:gd name="connsiteX573" fmla="*/ 2928938 w 3993356"/>
              <a:gd name="connsiteY573" fmla="*/ 1257653 h 5172427"/>
              <a:gd name="connsiteX574" fmla="*/ 2943225 w 3993356"/>
              <a:gd name="connsiteY574" fmla="*/ 1271940 h 5172427"/>
              <a:gd name="connsiteX575" fmla="*/ 3143250 w 3993356"/>
              <a:gd name="connsiteY575" fmla="*/ 1171928 h 5172427"/>
              <a:gd name="connsiteX576" fmla="*/ 3407569 w 3993356"/>
              <a:gd name="connsiteY576" fmla="*/ 1329090 h 5172427"/>
              <a:gd name="connsiteX577" fmla="*/ 3200400 w 3993356"/>
              <a:gd name="connsiteY577" fmla="*/ 1257653 h 5172427"/>
              <a:gd name="connsiteX578" fmla="*/ 2964656 w 3993356"/>
              <a:gd name="connsiteY578" fmla="*/ 1400528 h 5172427"/>
              <a:gd name="connsiteX579" fmla="*/ 2957513 w 3993356"/>
              <a:gd name="connsiteY579" fmla="*/ 1450534 h 5172427"/>
              <a:gd name="connsiteX580" fmla="*/ 2414588 w 3993356"/>
              <a:gd name="connsiteY580" fmla="*/ 1521972 h 5172427"/>
              <a:gd name="connsiteX581" fmla="*/ 2693194 w 3993356"/>
              <a:gd name="connsiteY581" fmla="*/ 1421959 h 5172427"/>
              <a:gd name="connsiteX582" fmla="*/ 2707481 w 3993356"/>
              <a:gd name="connsiteY582" fmla="*/ 1407672 h 5172427"/>
              <a:gd name="connsiteX583" fmla="*/ 2564606 w 3993356"/>
              <a:gd name="connsiteY583" fmla="*/ 1371953 h 5172427"/>
              <a:gd name="connsiteX584" fmla="*/ 2271713 w 3993356"/>
              <a:gd name="connsiteY584" fmla="*/ 1457678 h 5172427"/>
              <a:gd name="connsiteX585" fmla="*/ 2371725 w 3993356"/>
              <a:gd name="connsiteY585" fmla="*/ 1557690 h 5172427"/>
              <a:gd name="connsiteX586" fmla="*/ 2207419 w 3993356"/>
              <a:gd name="connsiteY586" fmla="*/ 1693422 h 5172427"/>
              <a:gd name="connsiteX587" fmla="*/ 2128838 w 3993356"/>
              <a:gd name="connsiteY587" fmla="*/ 1807722 h 5172427"/>
              <a:gd name="connsiteX588" fmla="*/ 2128838 w 3993356"/>
              <a:gd name="connsiteY588" fmla="*/ 1786290 h 5172427"/>
              <a:gd name="connsiteX589" fmla="*/ 2200275 w 3993356"/>
              <a:gd name="connsiteY589" fmla="*/ 1629128 h 5172427"/>
              <a:gd name="connsiteX590" fmla="*/ 2107406 w 3993356"/>
              <a:gd name="connsiteY590" fmla="*/ 1507684 h 5172427"/>
              <a:gd name="connsiteX591" fmla="*/ 1957388 w 3993356"/>
              <a:gd name="connsiteY591" fmla="*/ 1436247 h 5172427"/>
              <a:gd name="connsiteX592" fmla="*/ 1871663 w 3993356"/>
              <a:gd name="connsiteY592" fmla="*/ 1571978 h 5172427"/>
              <a:gd name="connsiteX593" fmla="*/ 1871663 w 3993356"/>
              <a:gd name="connsiteY593" fmla="*/ 1657703 h 5172427"/>
              <a:gd name="connsiteX594" fmla="*/ 2100263 w 3993356"/>
              <a:gd name="connsiteY594" fmla="*/ 1879159 h 5172427"/>
              <a:gd name="connsiteX595" fmla="*/ 2078831 w 3993356"/>
              <a:gd name="connsiteY595" fmla="*/ 1929165 h 5172427"/>
              <a:gd name="connsiteX596" fmla="*/ 1928813 w 3993356"/>
              <a:gd name="connsiteY596" fmla="*/ 2064897 h 5172427"/>
              <a:gd name="connsiteX597" fmla="*/ 1871663 w 3993356"/>
              <a:gd name="connsiteY597" fmla="*/ 2057753 h 5172427"/>
              <a:gd name="connsiteX598" fmla="*/ 1964531 w 3993356"/>
              <a:gd name="connsiteY598" fmla="*/ 2000603 h 5172427"/>
              <a:gd name="connsiteX599" fmla="*/ 2021681 w 3993356"/>
              <a:gd name="connsiteY599" fmla="*/ 1900590 h 5172427"/>
              <a:gd name="connsiteX600" fmla="*/ 1893094 w 3993356"/>
              <a:gd name="connsiteY600" fmla="*/ 1786290 h 5172427"/>
              <a:gd name="connsiteX601" fmla="*/ 1821656 w 3993356"/>
              <a:gd name="connsiteY601" fmla="*/ 1564834 h 5172427"/>
              <a:gd name="connsiteX602" fmla="*/ 2014538 w 3993356"/>
              <a:gd name="connsiteY602" fmla="*/ 1357665 h 5172427"/>
              <a:gd name="connsiteX603" fmla="*/ 2093119 w 3993356"/>
              <a:gd name="connsiteY603" fmla="*/ 1371953 h 5172427"/>
              <a:gd name="connsiteX604" fmla="*/ 2193131 w 3993356"/>
              <a:gd name="connsiteY604" fmla="*/ 1214790 h 5172427"/>
              <a:gd name="connsiteX605" fmla="*/ 2471738 w 3993356"/>
              <a:gd name="connsiteY605" fmla="*/ 979047 h 5172427"/>
              <a:gd name="connsiteX606" fmla="*/ 2686050 w 3993356"/>
              <a:gd name="connsiteY606" fmla="*/ 1021909 h 5172427"/>
              <a:gd name="connsiteX607" fmla="*/ 2843213 w 3993356"/>
              <a:gd name="connsiteY607" fmla="*/ 1114778 h 5172427"/>
              <a:gd name="connsiteX608" fmla="*/ 3057525 w 3993356"/>
              <a:gd name="connsiteY608" fmla="*/ 936184 h 5172427"/>
              <a:gd name="connsiteX609" fmla="*/ 3236119 w 3993356"/>
              <a:gd name="connsiteY609" fmla="*/ 1000478 h 5172427"/>
              <a:gd name="connsiteX610" fmla="*/ 1450181 w 3993356"/>
              <a:gd name="connsiteY610" fmla="*/ 1607697 h 5172427"/>
              <a:gd name="connsiteX611" fmla="*/ 1550194 w 3993356"/>
              <a:gd name="connsiteY611" fmla="*/ 2143478 h 5172427"/>
              <a:gd name="connsiteX612" fmla="*/ 1421606 w 3993356"/>
              <a:gd name="connsiteY612" fmla="*/ 2493522 h 5172427"/>
              <a:gd name="connsiteX613" fmla="*/ 1428750 w 3993356"/>
              <a:gd name="connsiteY613" fmla="*/ 2372078 h 5172427"/>
              <a:gd name="connsiteX614" fmla="*/ 1278731 w 3993356"/>
              <a:gd name="connsiteY614" fmla="*/ 2472090 h 5172427"/>
              <a:gd name="connsiteX615" fmla="*/ 1078706 w 3993356"/>
              <a:gd name="connsiteY615" fmla="*/ 2236347 h 5172427"/>
              <a:gd name="connsiteX616" fmla="*/ 1278731 w 3993356"/>
              <a:gd name="connsiteY616" fmla="*/ 1957740 h 5172427"/>
              <a:gd name="connsiteX617" fmla="*/ 1264444 w 3993356"/>
              <a:gd name="connsiteY617" fmla="*/ 2093472 h 5172427"/>
              <a:gd name="connsiteX618" fmla="*/ 1435894 w 3993356"/>
              <a:gd name="connsiteY618" fmla="*/ 2357790 h 5172427"/>
              <a:gd name="connsiteX619" fmla="*/ 1471613 w 3993356"/>
              <a:gd name="connsiteY619" fmla="*/ 2157765 h 5172427"/>
              <a:gd name="connsiteX620" fmla="*/ 1400175 w 3993356"/>
              <a:gd name="connsiteY620" fmla="*/ 1764859 h 5172427"/>
              <a:gd name="connsiteX621" fmla="*/ 1400175 w 3993356"/>
              <a:gd name="connsiteY621" fmla="*/ 1629128 h 5172427"/>
              <a:gd name="connsiteX622" fmla="*/ 1721644 w 3993356"/>
              <a:gd name="connsiteY622" fmla="*/ 864747 h 5172427"/>
              <a:gd name="connsiteX623" fmla="*/ 1450181 w 3993356"/>
              <a:gd name="connsiteY623" fmla="*/ 1607697 h 5172427"/>
              <a:gd name="connsiteX624" fmla="*/ 1150144 w 3993356"/>
              <a:gd name="connsiteY624" fmla="*/ 936184 h 5172427"/>
              <a:gd name="connsiteX625" fmla="*/ 1014413 w 3993356"/>
              <a:gd name="connsiteY625" fmla="*/ 1114778 h 5172427"/>
              <a:gd name="connsiteX626" fmla="*/ 807244 w 3993356"/>
              <a:gd name="connsiteY626" fmla="*/ 900465 h 5172427"/>
              <a:gd name="connsiteX627" fmla="*/ 692944 w 3993356"/>
              <a:gd name="connsiteY627" fmla="*/ 914753 h 5172427"/>
              <a:gd name="connsiteX628" fmla="*/ 935831 w 3993356"/>
              <a:gd name="connsiteY628" fmla="*/ 750447 h 5172427"/>
              <a:gd name="connsiteX629" fmla="*/ 1150144 w 3993356"/>
              <a:gd name="connsiteY629" fmla="*/ 936184 h 5172427"/>
              <a:gd name="connsiteX630" fmla="*/ 2771775 w 3993356"/>
              <a:gd name="connsiteY630" fmla="*/ 871890 h 5172427"/>
              <a:gd name="connsiteX631" fmla="*/ 2821781 w 3993356"/>
              <a:gd name="connsiteY631" fmla="*/ 793309 h 5172427"/>
              <a:gd name="connsiteX632" fmla="*/ 2936081 w 3993356"/>
              <a:gd name="connsiteY632" fmla="*/ 736159 h 5172427"/>
              <a:gd name="connsiteX633" fmla="*/ 3121819 w 3993356"/>
              <a:gd name="connsiteY633" fmla="*/ 800453 h 5172427"/>
              <a:gd name="connsiteX634" fmla="*/ 2907506 w 3993356"/>
              <a:gd name="connsiteY634" fmla="*/ 843315 h 5172427"/>
              <a:gd name="connsiteX635" fmla="*/ 2828925 w 3993356"/>
              <a:gd name="connsiteY635" fmla="*/ 1007622 h 5172427"/>
              <a:gd name="connsiteX636" fmla="*/ 2814638 w 3993356"/>
              <a:gd name="connsiteY636" fmla="*/ 1057628 h 5172427"/>
              <a:gd name="connsiteX637" fmla="*/ 2793206 w 3993356"/>
              <a:gd name="connsiteY637" fmla="*/ 1057628 h 5172427"/>
              <a:gd name="connsiteX638" fmla="*/ 2750344 w 3993356"/>
              <a:gd name="connsiteY638" fmla="*/ 1007622 h 5172427"/>
              <a:gd name="connsiteX639" fmla="*/ 2407444 w 3993356"/>
              <a:gd name="connsiteY639" fmla="*/ 814740 h 5172427"/>
              <a:gd name="connsiteX640" fmla="*/ 1864519 w 3993356"/>
              <a:gd name="connsiteY640" fmla="*/ 1257653 h 5172427"/>
              <a:gd name="connsiteX641" fmla="*/ 2436019 w 3993356"/>
              <a:gd name="connsiteY641" fmla="*/ 693297 h 5172427"/>
              <a:gd name="connsiteX642" fmla="*/ 2771775 w 3993356"/>
              <a:gd name="connsiteY642" fmla="*/ 871890 h 5172427"/>
              <a:gd name="connsiteX643" fmla="*/ 2657475 w 3993356"/>
              <a:gd name="connsiteY643" fmla="*/ 600428 h 5172427"/>
              <a:gd name="connsiteX644" fmla="*/ 2793206 w 3993356"/>
              <a:gd name="connsiteY644" fmla="*/ 536134 h 5172427"/>
              <a:gd name="connsiteX645" fmla="*/ 2936081 w 3993356"/>
              <a:gd name="connsiteY645" fmla="*/ 629003 h 5172427"/>
              <a:gd name="connsiteX646" fmla="*/ 2843213 w 3993356"/>
              <a:gd name="connsiteY646" fmla="*/ 621859 h 5172427"/>
              <a:gd name="connsiteX647" fmla="*/ 2764631 w 3993356"/>
              <a:gd name="connsiteY647" fmla="*/ 764734 h 5172427"/>
              <a:gd name="connsiteX648" fmla="*/ 2743200 w 3993356"/>
              <a:gd name="connsiteY648" fmla="*/ 786165 h 5172427"/>
              <a:gd name="connsiteX649" fmla="*/ 2607469 w 3993356"/>
              <a:gd name="connsiteY649" fmla="*/ 671865 h 5172427"/>
              <a:gd name="connsiteX650" fmla="*/ 2400300 w 3993356"/>
              <a:gd name="connsiteY650" fmla="*/ 614715 h 5172427"/>
              <a:gd name="connsiteX651" fmla="*/ 2021681 w 3993356"/>
              <a:gd name="connsiteY651" fmla="*/ 793309 h 5172427"/>
              <a:gd name="connsiteX652" fmla="*/ 2400300 w 3993356"/>
              <a:gd name="connsiteY652" fmla="*/ 507559 h 5172427"/>
              <a:gd name="connsiteX653" fmla="*/ 2657475 w 3993356"/>
              <a:gd name="connsiteY653" fmla="*/ 600428 h 5172427"/>
              <a:gd name="connsiteX654" fmla="*/ 1335881 w 3993356"/>
              <a:gd name="connsiteY654" fmla="*/ 500415 h 5172427"/>
              <a:gd name="connsiteX655" fmla="*/ 1328738 w 3993356"/>
              <a:gd name="connsiteY655" fmla="*/ 586140 h 5172427"/>
              <a:gd name="connsiteX656" fmla="*/ 1235869 w 3993356"/>
              <a:gd name="connsiteY656" fmla="*/ 536134 h 5172427"/>
              <a:gd name="connsiteX657" fmla="*/ 1178719 w 3993356"/>
              <a:gd name="connsiteY657" fmla="*/ 536134 h 5172427"/>
              <a:gd name="connsiteX658" fmla="*/ 964406 w 3993356"/>
              <a:gd name="connsiteY658" fmla="*/ 600428 h 5172427"/>
              <a:gd name="connsiteX659" fmla="*/ 992981 w 3993356"/>
              <a:gd name="connsiteY659" fmla="*/ 486128 h 5172427"/>
              <a:gd name="connsiteX660" fmla="*/ 1000125 w 3993356"/>
              <a:gd name="connsiteY660" fmla="*/ 443265 h 5172427"/>
              <a:gd name="connsiteX661" fmla="*/ 1193006 w 3993356"/>
              <a:gd name="connsiteY661" fmla="*/ 343253 h 5172427"/>
              <a:gd name="connsiteX662" fmla="*/ 1335881 w 3993356"/>
              <a:gd name="connsiteY662" fmla="*/ 500415 h 5172427"/>
              <a:gd name="connsiteX663" fmla="*/ 2614613 w 3993356"/>
              <a:gd name="connsiteY663" fmla="*/ 436122 h 5172427"/>
              <a:gd name="connsiteX664" fmla="*/ 2757488 w 3993356"/>
              <a:gd name="connsiteY664" fmla="*/ 386115 h 5172427"/>
              <a:gd name="connsiteX665" fmla="*/ 2814638 w 3993356"/>
              <a:gd name="connsiteY665" fmla="*/ 400403 h 5172427"/>
              <a:gd name="connsiteX666" fmla="*/ 2893219 w 3993356"/>
              <a:gd name="connsiteY666" fmla="*/ 493272 h 5172427"/>
              <a:gd name="connsiteX667" fmla="*/ 3257550 w 3993356"/>
              <a:gd name="connsiteY667" fmla="*/ 807597 h 5172427"/>
              <a:gd name="connsiteX668" fmla="*/ 3321844 w 3993356"/>
              <a:gd name="connsiteY668" fmla="*/ 1036197 h 5172427"/>
              <a:gd name="connsiteX669" fmla="*/ 3450431 w 3993356"/>
              <a:gd name="connsiteY669" fmla="*/ 1193359 h 5172427"/>
              <a:gd name="connsiteX670" fmla="*/ 3371850 w 3993356"/>
              <a:gd name="connsiteY670" fmla="*/ 1136209 h 5172427"/>
              <a:gd name="connsiteX671" fmla="*/ 3178969 w 3993356"/>
              <a:gd name="connsiteY671" fmla="*/ 814740 h 5172427"/>
              <a:gd name="connsiteX672" fmla="*/ 3086100 w 3993356"/>
              <a:gd name="connsiteY672" fmla="*/ 693297 h 5172427"/>
              <a:gd name="connsiteX673" fmla="*/ 2921794 w 3993356"/>
              <a:gd name="connsiteY673" fmla="*/ 564709 h 5172427"/>
              <a:gd name="connsiteX674" fmla="*/ 2743200 w 3993356"/>
              <a:gd name="connsiteY674" fmla="*/ 457553 h 5172427"/>
              <a:gd name="connsiteX675" fmla="*/ 2614613 w 3993356"/>
              <a:gd name="connsiteY675" fmla="*/ 507559 h 5172427"/>
              <a:gd name="connsiteX676" fmla="*/ 2421731 w 3993356"/>
              <a:gd name="connsiteY676" fmla="*/ 393259 h 5172427"/>
              <a:gd name="connsiteX677" fmla="*/ 2050256 w 3993356"/>
              <a:gd name="connsiteY677" fmla="*/ 614715 h 5172427"/>
              <a:gd name="connsiteX678" fmla="*/ 1793081 w 3993356"/>
              <a:gd name="connsiteY678" fmla="*/ 807597 h 5172427"/>
              <a:gd name="connsiteX679" fmla="*/ 2286000 w 3993356"/>
              <a:gd name="connsiteY679" fmla="*/ 307534 h 5172427"/>
              <a:gd name="connsiteX680" fmla="*/ 2386013 w 3993356"/>
              <a:gd name="connsiteY680" fmla="*/ 264672 h 5172427"/>
              <a:gd name="connsiteX681" fmla="*/ 2614613 w 3993356"/>
              <a:gd name="connsiteY681" fmla="*/ 436122 h 5172427"/>
              <a:gd name="connsiteX682" fmla="*/ 1185863 w 3993356"/>
              <a:gd name="connsiteY682" fmla="*/ 100365 h 5172427"/>
              <a:gd name="connsiteX683" fmla="*/ 978694 w 3993356"/>
              <a:gd name="connsiteY683" fmla="*/ 378972 h 5172427"/>
              <a:gd name="connsiteX684" fmla="*/ 864394 w 3993356"/>
              <a:gd name="connsiteY684" fmla="*/ 178947 h 5172427"/>
              <a:gd name="connsiteX685" fmla="*/ 864394 w 3993356"/>
              <a:gd name="connsiteY685" fmla="*/ 136084 h 5172427"/>
              <a:gd name="connsiteX686" fmla="*/ 928688 w 3993356"/>
              <a:gd name="connsiteY686" fmla="*/ 43215 h 5172427"/>
              <a:gd name="connsiteX687" fmla="*/ 1028700 w 3993356"/>
              <a:gd name="connsiteY687" fmla="*/ 353 h 5172427"/>
              <a:gd name="connsiteX688" fmla="*/ 1185863 w 3993356"/>
              <a:gd name="connsiteY688" fmla="*/ 100365 h 517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</a:cxnLst>
            <a:rect l="l" t="t" r="r" b="b"/>
            <a:pathLst>
              <a:path w="3993356" h="5172427">
                <a:moveTo>
                  <a:pt x="2957513" y="4786666"/>
                </a:moveTo>
                <a:cubicBezTo>
                  <a:pt x="3064669" y="4822384"/>
                  <a:pt x="3214688" y="4779522"/>
                  <a:pt x="3214688" y="4936684"/>
                </a:cubicBezTo>
                <a:cubicBezTo>
                  <a:pt x="3214688" y="4993834"/>
                  <a:pt x="3193256" y="5079559"/>
                  <a:pt x="3157538" y="5136709"/>
                </a:cubicBezTo>
                <a:cubicBezTo>
                  <a:pt x="3150394" y="5150997"/>
                  <a:pt x="3100388" y="5165284"/>
                  <a:pt x="3071813" y="5165284"/>
                </a:cubicBezTo>
                <a:lnTo>
                  <a:pt x="2914650" y="5165284"/>
                </a:lnTo>
                <a:cubicBezTo>
                  <a:pt x="2971800" y="5158140"/>
                  <a:pt x="3036094" y="5158140"/>
                  <a:pt x="3093244" y="5136709"/>
                </a:cubicBezTo>
                <a:cubicBezTo>
                  <a:pt x="3143250" y="5122422"/>
                  <a:pt x="3171825" y="4958115"/>
                  <a:pt x="3171825" y="4950972"/>
                </a:cubicBezTo>
                <a:cubicBezTo>
                  <a:pt x="3171825" y="4829528"/>
                  <a:pt x="2986088" y="4793809"/>
                  <a:pt x="2936081" y="4786666"/>
                </a:cubicBezTo>
                <a:lnTo>
                  <a:pt x="2957513" y="4786666"/>
                </a:lnTo>
                <a:close/>
                <a:moveTo>
                  <a:pt x="2307431" y="4608072"/>
                </a:moveTo>
                <a:cubicBezTo>
                  <a:pt x="2264569" y="4672366"/>
                  <a:pt x="2150269" y="4800953"/>
                  <a:pt x="2150269" y="4879534"/>
                </a:cubicBezTo>
                <a:cubicBezTo>
                  <a:pt x="2150269" y="5050984"/>
                  <a:pt x="2428875" y="5115278"/>
                  <a:pt x="2507456" y="5115278"/>
                </a:cubicBezTo>
                <a:cubicBezTo>
                  <a:pt x="2593181" y="5115278"/>
                  <a:pt x="2636044" y="5029553"/>
                  <a:pt x="2636044" y="4958115"/>
                </a:cubicBezTo>
                <a:cubicBezTo>
                  <a:pt x="2636044" y="4879534"/>
                  <a:pt x="2593181" y="4843816"/>
                  <a:pt x="2536031" y="4800953"/>
                </a:cubicBezTo>
                <a:lnTo>
                  <a:pt x="2550319" y="4800953"/>
                </a:lnTo>
                <a:cubicBezTo>
                  <a:pt x="2643188" y="4808097"/>
                  <a:pt x="2707481" y="4843816"/>
                  <a:pt x="2707481" y="4936684"/>
                </a:cubicBezTo>
                <a:cubicBezTo>
                  <a:pt x="2707481" y="4993834"/>
                  <a:pt x="2657475" y="5079559"/>
                  <a:pt x="2636044" y="5136709"/>
                </a:cubicBezTo>
                <a:cubicBezTo>
                  <a:pt x="2636044" y="5143853"/>
                  <a:pt x="2643188" y="5150997"/>
                  <a:pt x="2650331" y="5158140"/>
                </a:cubicBezTo>
                <a:lnTo>
                  <a:pt x="2807494" y="5158140"/>
                </a:lnTo>
                <a:cubicBezTo>
                  <a:pt x="2886075" y="5165284"/>
                  <a:pt x="2928938" y="5000978"/>
                  <a:pt x="2928938" y="4950972"/>
                </a:cubicBezTo>
                <a:cubicBezTo>
                  <a:pt x="2928938" y="4858103"/>
                  <a:pt x="2800350" y="4829528"/>
                  <a:pt x="2721769" y="4786666"/>
                </a:cubicBezTo>
                <a:cubicBezTo>
                  <a:pt x="2800350" y="4829528"/>
                  <a:pt x="3014663" y="4822384"/>
                  <a:pt x="3014663" y="4943828"/>
                </a:cubicBezTo>
                <a:cubicBezTo>
                  <a:pt x="3014663" y="5022409"/>
                  <a:pt x="2928938" y="5115278"/>
                  <a:pt x="2878931" y="5172428"/>
                </a:cubicBezTo>
                <a:lnTo>
                  <a:pt x="2714625" y="5172428"/>
                </a:lnTo>
                <a:cubicBezTo>
                  <a:pt x="2693194" y="5165284"/>
                  <a:pt x="2650331" y="5158140"/>
                  <a:pt x="2636044" y="5158140"/>
                </a:cubicBezTo>
                <a:cubicBezTo>
                  <a:pt x="2614613" y="5158140"/>
                  <a:pt x="2528888" y="5172428"/>
                  <a:pt x="2514600" y="5172428"/>
                </a:cubicBezTo>
                <a:cubicBezTo>
                  <a:pt x="2378869" y="5172428"/>
                  <a:pt x="2128838" y="5093847"/>
                  <a:pt x="2128838" y="4893822"/>
                </a:cubicBezTo>
                <a:cubicBezTo>
                  <a:pt x="2128838" y="4872391"/>
                  <a:pt x="2121694" y="4836672"/>
                  <a:pt x="2135981" y="4815241"/>
                </a:cubicBezTo>
                <a:cubicBezTo>
                  <a:pt x="2250281" y="4636647"/>
                  <a:pt x="2393156" y="4465197"/>
                  <a:pt x="2521744" y="4293747"/>
                </a:cubicBezTo>
                <a:cubicBezTo>
                  <a:pt x="2457450" y="4393759"/>
                  <a:pt x="2378869" y="4500916"/>
                  <a:pt x="2307431" y="4608072"/>
                </a:cubicBezTo>
                <a:close/>
                <a:moveTo>
                  <a:pt x="2214563" y="4336609"/>
                </a:moveTo>
                <a:cubicBezTo>
                  <a:pt x="2214563" y="4372328"/>
                  <a:pt x="2157413" y="4372328"/>
                  <a:pt x="2135981" y="4379472"/>
                </a:cubicBezTo>
                <a:cubicBezTo>
                  <a:pt x="2071688" y="4393759"/>
                  <a:pt x="2050256" y="4450909"/>
                  <a:pt x="2050256" y="4500916"/>
                </a:cubicBezTo>
                <a:cubicBezTo>
                  <a:pt x="2050256" y="4565209"/>
                  <a:pt x="2093119" y="4629503"/>
                  <a:pt x="2150269" y="4693797"/>
                </a:cubicBezTo>
                <a:cubicBezTo>
                  <a:pt x="2050256" y="4643791"/>
                  <a:pt x="2007394" y="4508059"/>
                  <a:pt x="2007394" y="4443766"/>
                </a:cubicBezTo>
                <a:cubicBezTo>
                  <a:pt x="2007394" y="4365184"/>
                  <a:pt x="2050256" y="4286603"/>
                  <a:pt x="2150269" y="4286603"/>
                </a:cubicBezTo>
                <a:cubicBezTo>
                  <a:pt x="2193131" y="4286603"/>
                  <a:pt x="2214563" y="4308034"/>
                  <a:pt x="2214563" y="4336609"/>
                </a:cubicBezTo>
                <a:close/>
                <a:moveTo>
                  <a:pt x="2193131" y="4193734"/>
                </a:moveTo>
                <a:cubicBezTo>
                  <a:pt x="2064544" y="4208022"/>
                  <a:pt x="1914525" y="4229453"/>
                  <a:pt x="1914525" y="4365184"/>
                </a:cubicBezTo>
                <a:cubicBezTo>
                  <a:pt x="1914525" y="4436622"/>
                  <a:pt x="1971675" y="4529491"/>
                  <a:pt x="2000250" y="4586641"/>
                </a:cubicBezTo>
                <a:cubicBezTo>
                  <a:pt x="1900238" y="4529491"/>
                  <a:pt x="1857375" y="4436622"/>
                  <a:pt x="1857375" y="4365184"/>
                </a:cubicBezTo>
                <a:cubicBezTo>
                  <a:pt x="1857375" y="4208022"/>
                  <a:pt x="1985963" y="4179447"/>
                  <a:pt x="2085975" y="4179447"/>
                </a:cubicBezTo>
                <a:cubicBezTo>
                  <a:pt x="2100263" y="4179447"/>
                  <a:pt x="2157413" y="4186590"/>
                  <a:pt x="2193131" y="4193734"/>
                </a:cubicBezTo>
                <a:close/>
                <a:moveTo>
                  <a:pt x="3014663" y="4665222"/>
                </a:moveTo>
                <a:lnTo>
                  <a:pt x="3350419" y="4208022"/>
                </a:lnTo>
                <a:cubicBezTo>
                  <a:pt x="3257550" y="4215166"/>
                  <a:pt x="3150394" y="4229453"/>
                  <a:pt x="3136106" y="4229453"/>
                </a:cubicBezTo>
                <a:cubicBezTo>
                  <a:pt x="3114675" y="4229453"/>
                  <a:pt x="3036094" y="4208022"/>
                  <a:pt x="3021806" y="4208022"/>
                </a:cubicBezTo>
                <a:cubicBezTo>
                  <a:pt x="2950369" y="4208022"/>
                  <a:pt x="2628900" y="4322322"/>
                  <a:pt x="2621756" y="4322322"/>
                </a:cubicBezTo>
                <a:lnTo>
                  <a:pt x="2600325" y="4322322"/>
                </a:lnTo>
                <a:cubicBezTo>
                  <a:pt x="2600325" y="4315178"/>
                  <a:pt x="2893219" y="4129440"/>
                  <a:pt x="2993231" y="4129440"/>
                </a:cubicBezTo>
                <a:lnTo>
                  <a:pt x="3293269" y="4129440"/>
                </a:lnTo>
                <a:cubicBezTo>
                  <a:pt x="3393281" y="4108009"/>
                  <a:pt x="3479006" y="4043715"/>
                  <a:pt x="3579019" y="3993709"/>
                </a:cubicBezTo>
                <a:cubicBezTo>
                  <a:pt x="3464719" y="4200878"/>
                  <a:pt x="3200400" y="4450909"/>
                  <a:pt x="3014663" y="4665222"/>
                </a:cubicBezTo>
                <a:close/>
                <a:moveTo>
                  <a:pt x="2014538" y="3657953"/>
                </a:moveTo>
                <a:cubicBezTo>
                  <a:pt x="1871663" y="3636522"/>
                  <a:pt x="1821656" y="3700815"/>
                  <a:pt x="1821656" y="3793684"/>
                </a:cubicBezTo>
                <a:cubicBezTo>
                  <a:pt x="1821656" y="3893697"/>
                  <a:pt x="1950244" y="3943703"/>
                  <a:pt x="2007394" y="3943703"/>
                </a:cubicBezTo>
                <a:cubicBezTo>
                  <a:pt x="2171700" y="3936559"/>
                  <a:pt x="2185988" y="3943703"/>
                  <a:pt x="2257425" y="3950847"/>
                </a:cubicBezTo>
                <a:cubicBezTo>
                  <a:pt x="2264569" y="3943703"/>
                  <a:pt x="2264569" y="3943703"/>
                  <a:pt x="2264569" y="3929415"/>
                </a:cubicBezTo>
                <a:cubicBezTo>
                  <a:pt x="2264569" y="3907984"/>
                  <a:pt x="2214563" y="3786540"/>
                  <a:pt x="2185988" y="3729390"/>
                </a:cubicBezTo>
                <a:cubicBezTo>
                  <a:pt x="2164556" y="3679384"/>
                  <a:pt x="2128838" y="3636522"/>
                  <a:pt x="2107406" y="3593659"/>
                </a:cubicBezTo>
                <a:cubicBezTo>
                  <a:pt x="2214563" y="3722247"/>
                  <a:pt x="2350294" y="3722247"/>
                  <a:pt x="2450306" y="3800828"/>
                </a:cubicBezTo>
                <a:cubicBezTo>
                  <a:pt x="2557463" y="3879409"/>
                  <a:pt x="2550319" y="3979422"/>
                  <a:pt x="2600325" y="4079434"/>
                </a:cubicBezTo>
                <a:cubicBezTo>
                  <a:pt x="2536031" y="4029428"/>
                  <a:pt x="2414588" y="3865122"/>
                  <a:pt x="2314575" y="3865122"/>
                </a:cubicBezTo>
                <a:lnTo>
                  <a:pt x="2293144" y="3865122"/>
                </a:lnTo>
                <a:cubicBezTo>
                  <a:pt x="2293144" y="3865122"/>
                  <a:pt x="2286000" y="3857978"/>
                  <a:pt x="2286000" y="3879409"/>
                </a:cubicBezTo>
                <a:cubicBezTo>
                  <a:pt x="2286000" y="3893697"/>
                  <a:pt x="2300288" y="3979422"/>
                  <a:pt x="2300288" y="3993709"/>
                </a:cubicBezTo>
                <a:cubicBezTo>
                  <a:pt x="2300288" y="4015140"/>
                  <a:pt x="2293144" y="4100865"/>
                  <a:pt x="2293144" y="4150872"/>
                </a:cubicBezTo>
                <a:cubicBezTo>
                  <a:pt x="2278856" y="4007997"/>
                  <a:pt x="2271713" y="3972278"/>
                  <a:pt x="2264569" y="3943703"/>
                </a:cubicBezTo>
                <a:cubicBezTo>
                  <a:pt x="2228850" y="3950847"/>
                  <a:pt x="2185988" y="3950847"/>
                  <a:pt x="2150269" y="3957990"/>
                </a:cubicBezTo>
                <a:lnTo>
                  <a:pt x="1771650" y="3965134"/>
                </a:lnTo>
                <a:cubicBezTo>
                  <a:pt x="1643063" y="3986565"/>
                  <a:pt x="1550194" y="3915128"/>
                  <a:pt x="1550194" y="3800828"/>
                </a:cubicBezTo>
                <a:cubicBezTo>
                  <a:pt x="1550194" y="3786540"/>
                  <a:pt x="1557338" y="3765109"/>
                  <a:pt x="1557338" y="3750822"/>
                </a:cubicBezTo>
                <a:cubicBezTo>
                  <a:pt x="1550194" y="3686528"/>
                  <a:pt x="1664494" y="3607947"/>
                  <a:pt x="1707356" y="3607947"/>
                </a:cubicBezTo>
                <a:cubicBezTo>
                  <a:pt x="1728788" y="3607947"/>
                  <a:pt x="1800225" y="3622234"/>
                  <a:pt x="1843088" y="3629378"/>
                </a:cubicBezTo>
                <a:cubicBezTo>
                  <a:pt x="1800225" y="3629378"/>
                  <a:pt x="1743075" y="3615090"/>
                  <a:pt x="1707356" y="3636522"/>
                </a:cubicBezTo>
                <a:cubicBezTo>
                  <a:pt x="1664494" y="3657953"/>
                  <a:pt x="1635919" y="3715103"/>
                  <a:pt x="1621631" y="3750822"/>
                </a:cubicBezTo>
                <a:cubicBezTo>
                  <a:pt x="1614488" y="3750822"/>
                  <a:pt x="1621631" y="3765109"/>
                  <a:pt x="1621631" y="3779397"/>
                </a:cubicBezTo>
                <a:cubicBezTo>
                  <a:pt x="1621631" y="3822259"/>
                  <a:pt x="1635919" y="3886553"/>
                  <a:pt x="1693069" y="3922272"/>
                </a:cubicBezTo>
                <a:lnTo>
                  <a:pt x="1807369" y="3922272"/>
                </a:lnTo>
                <a:cubicBezTo>
                  <a:pt x="1771650" y="3865122"/>
                  <a:pt x="1771650" y="3829403"/>
                  <a:pt x="1771650" y="3786540"/>
                </a:cubicBezTo>
                <a:lnTo>
                  <a:pt x="1771650" y="3743678"/>
                </a:lnTo>
                <a:cubicBezTo>
                  <a:pt x="1793081" y="3643665"/>
                  <a:pt x="1907381" y="3636522"/>
                  <a:pt x="1978819" y="3622234"/>
                </a:cubicBezTo>
                <a:cubicBezTo>
                  <a:pt x="1985963" y="3622234"/>
                  <a:pt x="1985963" y="3607947"/>
                  <a:pt x="1985963" y="3593659"/>
                </a:cubicBezTo>
                <a:lnTo>
                  <a:pt x="1985963" y="3507934"/>
                </a:lnTo>
                <a:cubicBezTo>
                  <a:pt x="1993106" y="3557940"/>
                  <a:pt x="2007394" y="3607947"/>
                  <a:pt x="2014538" y="3657953"/>
                </a:cubicBezTo>
                <a:close/>
                <a:moveTo>
                  <a:pt x="3793331" y="3607947"/>
                </a:moveTo>
                <a:cubicBezTo>
                  <a:pt x="3771900" y="3679384"/>
                  <a:pt x="3736181" y="3757965"/>
                  <a:pt x="3693319" y="3829403"/>
                </a:cubicBezTo>
                <a:cubicBezTo>
                  <a:pt x="3671888" y="3857978"/>
                  <a:pt x="3636169" y="3886553"/>
                  <a:pt x="3600450" y="3900840"/>
                </a:cubicBezTo>
                <a:cubicBezTo>
                  <a:pt x="3564731" y="3915128"/>
                  <a:pt x="3343275" y="3972278"/>
                  <a:pt x="3257550" y="3972278"/>
                </a:cubicBezTo>
                <a:lnTo>
                  <a:pt x="2878931" y="3972278"/>
                </a:lnTo>
                <a:cubicBezTo>
                  <a:pt x="2750344" y="3965134"/>
                  <a:pt x="2636044" y="4143728"/>
                  <a:pt x="2550319" y="4243741"/>
                </a:cubicBezTo>
                <a:cubicBezTo>
                  <a:pt x="2593181" y="4158015"/>
                  <a:pt x="2621756" y="4065147"/>
                  <a:pt x="2678906" y="3986565"/>
                </a:cubicBezTo>
                <a:cubicBezTo>
                  <a:pt x="2714625" y="3929415"/>
                  <a:pt x="2893219" y="3836547"/>
                  <a:pt x="2971800" y="3836547"/>
                </a:cubicBezTo>
                <a:lnTo>
                  <a:pt x="3186113" y="3836547"/>
                </a:lnTo>
                <a:cubicBezTo>
                  <a:pt x="3214688" y="3829403"/>
                  <a:pt x="3243263" y="3822259"/>
                  <a:pt x="3264694" y="3822259"/>
                </a:cubicBezTo>
                <a:cubicBezTo>
                  <a:pt x="3443288" y="3829403"/>
                  <a:pt x="3671888" y="3679384"/>
                  <a:pt x="3836194" y="3486503"/>
                </a:cubicBezTo>
                <a:cubicBezTo>
                  <a:pt x="3829050" y="3522222"/>
                  <a:pt x="3807619" y="3565084"/>
                  <a:pt x="3793331" y="3607947"/>
                </a:cubicBezTo>
                <a:close/>
                <a:moveTo>
                  <a:pt x="2764631" y="3407922"/>
                </a:moveTo>
                <a:cubicBezTo>
                  <a:pt x="2757488" y="3393634"/>
                  <a:pt x="2728913" y="3350772"/>
                  <a:pt x="2757488" y="3329340"/>
                </a:cubicBezTo>
                <a:cubicBezTo>
                  <a:pt x="2757488" y="3343628"/>
                  <a:pt x="2757488" y="3357915"/>
                  <a:pt x="2764631" y="3407922"/>
                </a:cubicBezTo>
                <a:close/>
                <a:moveTo>
                  <a:pt x="2714625" y="3372203"/>
                </a:moveTo>
                <a:cubicBezTo>
                  <a:pt x="2707481" y="3365059"/>
                  <a:pt x="2700338" y="3357915"/>
                  <a:pt x="2700338" y="3343628"/>
                </a:cubicBezTo>
                <a:lnTo>
                  <a:pt x="2700338" y="3300765"/>
                </a:lnTo>
                <a:lnTo>
                  <a:pt x="2721769" y="3300765"/>
                </a:lnTo>
                <a:cubicBezTo>
                  <a:pt x="2721769" y="3350772"/>
                  <a:pt x="2714625" y="3365059"/>
                  <a:pt x="2714625" y="3372203"/>
                </a:cubicBezTo>
                <a:close/>
                <a:moveTo>
                  <a:pt x="2678906" y="3265047"/>
                </a:moveTo>
                <a:lnTo>
                  <a:pt x="2671763" y="3336484"/>
                </a:lnTo>
                <a:cubicBezTo>
                  <a:pt x="2664619" y="3322197"/>
                  <a:pt x="2664619" y="3307909"/>
                  <a:pt x="2657475" y="3265047"/>
                </a:cubicBezTo>
                <a:lnTo>
                  <a:pt x="2678906" y="3265047"/>
                </a:lnTo>
                <a:close/>
                <a:moveTo>
                  <a:pt x="3193256" y="3107884"/>
                </a:moveTo>
                <a:cubicBezTo>
                  <a:pt x="3157538" y="3129315"/>
                  <a:pt x="3107531" y="3150747"/>
                  <a:pt x="3064669" y="3165034"/>
                </a:cubicBezTo>
                <a:cubicBezTo>
                  <a:pt x="3078956" y="3136459"/>
                  <a:pt x="3100388" y="3093597"/>
                  <a:pt x="3114675" y="3093597"/>
                </a:cubicBezTo>
                <a:cubicBezTo>
                  <a:pt x="3136106" y="3093597"/>
                  <a:pt x="3171825" y="3107884"/>
                  <a:pt x="3193256" y="3107884"/>
                </a:cubicBezTo>
                <a:close/>
                <a:moveTo>
                  <a:pt x="3043238" y="3200753"/>
                </a:moveTo>
                <a:cubicBezTo>
                  <a:pt x="3036094" y="3215040"/>
                  <a:pt x="3014663" y="3272190"/>
                  <a:pt x="2986088" y="3293622"/>
                </a:cubicBezTo>
                <a:cubicBezTo>
                  <a:pt x="2978944" y="3293622"/>
                  <a:pt x="2971800" y="3279334"/>
                  <a:pt x="2964656" y="3265047"/>
                </a:cubicBezTo>
                <a:cubicBezTo>
                  <a:pt x="2950369" y="3286478"/>
                  <a:pt x="2943225" y="3315053"/>
                  <a:pt x="2936081" y="3329340"/>
                </a:cubicBezTo>
                <a:cubicBezTo>
                  <a:pt x="2936081" y="3322197"/>
                  <a:pt x="2936081" y="3307909"/>
                  <a:pt x="2943225" y="3293622"/>
                </a:cubicBezTo>
                <a:lnTo>
                  <a:pt x="2928938" y="3279334"/>
                </a:lnTo>
                <a:lnTo>
                  <a:pt x="2907506" y="3279334"/>
                </a:lnTo>
                <a:cubicBezTo>
                  <a:pt x="2900363" y="3300765"/>
                  <a:pt x="2907506" y="3322197"/>
                  <a:pt x="2907506" y="3343628"/>
                </a:cubicBezTo>
                <a:cubicBezTo>
                  <a:pt x="2886075" y="3350772"/>
                  <a:pt x="2850356" y="3336484"/>
                  <a:pt x="2836069" y="3350772"/>
                </a:cubicBezTo>
                <a:cubicBezTo>
                  <a:pt x="2807494" y="3365059"/>
                  <a:pt x="2778919" y="3415065"/>
                  <a:pt x="2764631" y="3450784"/>
                </a:cubicBezTo>
                <a:cubicBezTo>
                  <a:pt x="2750344" y="3465072"/>
                  <a:pt x="2750344" y="3500790"/>
                  <a:pt x="2743200" y="3522222"/>
                </a:cubicBezTo>
                <a:cubicBezTo>
                  <a:pt x="2743200" y="3522222"/>
                  <a:pt x="2736056" y="3522222"/>
                  <a:pt x="2728913" y="3515078"/>
                </a:cubicBezTo>
                <a:cubicBezTo>
                  <a:pt x="2657475" y="3336484"/>
                  <a:pt x="2443163" y="3265047"/>
                  <a:pt x="2307431" y="3157890"/>
                </a:cubicBezTo>
                <a:cubicBezTo>
                  <a:pt x="2321719" y="3129315"/>
                  <a:pt x="2378869" y="3100740"/>
                  <a:pt x="2378869" y="3100740"/>
                </a:cubicBezTo>
                <a:cubicBezTo>
                  <a:pt x="2400300" y="3100740"/>
                  <a:pt x="2421731" y="3115028"/>
                  <a:pt x="2436019" y="3115028"/>
                </a:cubicBezTo>
                <a:cubicBezTo>
                  <a:pt x="2457450" y="3122172"/>
                  <a:pt x="2486025" y="3122172"/>
                  <a:pt x="2507456" y="3122172"/>
                </a:cubicBezTo>
                <a:cubicBezTo>
                  <a:pt x="2528888" y="3150747"/>
                  <a:pt x="2564606" y="3186465"/>
                  <a:pt x="2593181" y="3215040"/>
                </a:cubicBezTo>
                <a:cubicBezTo>
                  <a:pt x="2643188" y="3186465"/>
                  <a:pt x="2607469" y="3122172"/>
                  <a:pt x="2621756" y="3100740"/>
                </a:cubicBezTo>
                <a:cubicBezTo>
                  <a:pt x="2636044" y="3107884"/>
                  <a:pt x="2657475" y="3143603"/>
                  <a:pt x="2678906" y="3143603"/>
                </a:cubicBezTo>
                <a:cubicBezTo>
                  <a:pt x="2693194" y="3143603"/>
                  <a:pt x="2778919" y="3122172"/>
                  <a:pt x="2793206" y="3122172"/>
                </a:cubicBezTo>
                <a:cubicBezTo>
                  <a:pt x="2814638" y="3122172"/>
                  <a:pt x="2900363" y="3136459"/>
                  <a:pt x="2914650" y="3136459"/>
                </a:cubicBezTo>
                <a:cubicBezTo>
                  <a:pt x="2936081" y="3136459"/>
                  <a:pt x="2957513" y="3115028"/>
                  <a:pt x="2978944" y="3093597"/>
                </a:cubicBezTo>
                <a:cubicBezTo>
                  <a:pt x="2964656" y="3122172"/>
                  <a:pt x="2986088" y="3207897"/>
                  <a:pt x="3043238" y="3200753"/>
                </a:cubicBezTo>
                <a:close/>
                <a:moveTo>
                  <a:pt x="2357438" y="3086453"/>
                </a:moveTo>
                <a:cubicBezTo>
                  <a:pt x="2343150" y="3100740"/>
                  <a:pt x="2314575" y="3122172"/>
                  <a:pt x="2286000" y="3136459"/>
                </a:cubicBezTo>
                <a:lnTo>
                  <a:pt x="2250281" y="3100740"/>
                </a:lnTo>
                <a:cubicBezTo>
                  <a:pt x="2264569" y="3086453"/>
                  <a:pt x="2300288" y="3057878"/>
                  <a:pt x="2321719" y="3057878"/>
                </a:cubicBezTo>
                <a:cubicBezTo>
                  <a:pt x="2336006" y="3057878"/>
                  <a:pt x="2343150" y="3079309"/>
                  <a:pt x="2357438" y="3086453"/>
                </a:cubicBezTo>
                <a:close/>
                <a:moveTo>
                  <a:pt x="3343275" y="3043590"/>
                </a:moveTo>
                <a:cubicBezTo>
                  <a:pt x="3314700" y="3065022"/>
                  <a:pt x="3271838" y="3086453"/>
                  <a:pt x="3228975" y="3100740"/>
                </a:cubicBezTo>
                <a:cubicBezTo>
                  <a:pt x="3243263" y="3079309"/>
                  <a:pt x="3264694" y="3050734"/>
                  <a:pt x="3293269" y="3022159"/>
                </a:cubicBezTo>
                <a:cubicBezTo>
                  <a:pt x="3307556" y="3029303"/>
                  <a:pt x="3328988" y="3043590"/>
                  <a:pt x="3343275" y="3043590"/>
                </a:cubicBezTo>
                <a:close/>
                <a:moveTo>
                  <a:pt x="2314575" y="3029303"/>
                </a:moveTo>
                <a:cubicBezTo>
                  <a:pt x="2293144" y="3043590"/>
                  <a:pt x="2257425" y="3072165"/>
                  <a:pt x="2243138" y="3072165"/>
                </a:cubicBezTo>
                <a:cubicBezTo>
                  <a:pt x="2221706" y="3072165"/>
                  <a:pt x="2207419" y="3036447"/>
                  <a:pt x="2200275" y="3015015"/>
                </a:cubicBezTo>
                <a:cubicBezTo>
                  <a:pt x="2228850" y="3000728"/>
                  <a:pt x="2264569" y="2986440"/>
                  <a:pt x="2300288" y="2972153"/>
                </a:cubicBezTo>
                <a:cubicBezTo>
                  <a:pt x="2300288" y="2986440"/>
                  <a:pt x="2307431" y="3007872"/>
                  <a:pt x="2314575" y="3029303"/>
                </a:cubicBezTo>
                <a:close/>
                <a:moveTo>
                  <a:pt x="3471863" y="2957865"/>
                </a:moveTo>
                <a:cubicBezTo>
                  <a:pt x="3443288" y="2993584"/>
                  <a:pt x="3393281" y="3036447"/>
                  <a:pt x="3371850" y="3036447"/>
                </a:cubicBezTo>
                <a:cubicBezTo>
                  <a:pt x="3357563" y="3036447"/>
                  <a:pt x="3321844" y="3015015"/>
                  <a:pt x="3300413" y="3000728"/>
                </a:cubicBezTo>
                <a:lnTo>
                  <a:pt x="3300413" y="2915003"/>
                </a:lnTo>
                <a:lnTo>
                  <a:pt x="3471863" y="2957865"/>
                </a:lnTo>
                <a:close/>
                <a:moveTo>
                  <a:pt x="2293144" y="2743553"/>
                </a:moveTo>
                <a:cubicBezTo>
                  <a:pt x="2278856" y="2822134"/>
                  <a:pt x="2243138" y="2836422"/>
                  <a:pt x="2271713" y="2922147"/>
                </a:cubicBezTo>
                <a:cubicBezTo>
                  <a:pt x="2257425" y="2893572"/>
                  <a:pt x="2243138" y="2850709"/>
                  <a:pt x="2228850" y="2829278"/>
                </a:cubicBezTo>
                <a:cubicBezTo>
                  <a:pt x="2207419" y="2786415"/>
                  <a:pt x="2150269" y="2793559"/>
                  <a:pt x="2114550" y="2786415"/>
                </a:cubicBezTo>
                <a:cubicBezTo>
                  <a:pt x="2071688" y="2779272"/>
                  <a:pt x="2021681" y="2772128"/>
                  <a:pt x="1993106" y="2743553"/>
                </a:cubicBezTo>
                <a:cubicBezTo>
                  <a:pt x="1950244" y="2707834"/>
                  <a:pt x="1943100" y="2643540"/>
                  <a:pt x="1935956" y="2600678"/>
                </a:cubicBezTo>
                <a:cubicBezTo>
                  <a:pt x="2007394" y="2750697"/>
                  <a:pt x="2171700" y="2722122"/>
                  <a:pt x="2293144" y="2743553"/>
                </a:cubicBezTo>
                <a:close/>
                <a:moveTo>
                  <a:pt x="3757613" y="2679259"/>
                </a:moveTo>
                <a:cubicBezTo>
                  <a:pt x="3743325" y="2664972"/>
                  <a:pt x="3729038" y="2629253"/>
                  <a:pt x="3707606" y="2607822"/>
                </a:cubicBezTo>
                <a:cubicBezTo>
                  <a:pt x="3671888" y="2550672"/>
                  <a:pt x="3643313" y="2543528"/>
                  <a:pt x="3643313" y="2507809"/>
                </a:cubicBezTo>
                <a:cubicBezTo>
                  <a:pt x="3643313" y="2486378"/>
                  <a:pt x="3636169" y="2479234"/>
                  <a:pt x="3664744" y="2479234"/>
                </a:cubicBezTo>
                <a:cubicBezTo>
                  <a:pt x="3743325" y="2479234"/>
                  <a:pt x="3750469" y="2650684"/>
                  <a:pt x="3757613" y="2679259"/>
                </a:cubicBezTo>
                <a:close/>
                <a:moveTo>
                  <a:pt x="1507331" y="2507809"/>
                </a:moveTo>
                <a:cubicBezTo>
                  <a:pt x="1507331" y="2522097"/>
                  <a:pt x="1485900" y="2614965"/>
                  <a:pt x="1485900" y="2636397"/>
                </a:cubicBezTo>
                <a:cubicBezTo>
                  <a:pt x="1485900" y="2872140"/>
                  <a:pt x="1878806" y="3286478"/>
                  <a:pt x="2121694" y="3372203"/>
                </a:cubicBezTo>
                <a:cubicBezTo>
                  <a:pt x="2300288" y="3436497"/>
                  <a:pt x="2628900" y="3507934"/>
                  <a:pt x="2693194" y="3779397"/>
                </a:cubicBezTo>
                <a:cubicBezTo>
                  <a:pt x="2693194" y="3793684"/>
                  <a:pt x="2714625" y="3822259"/>
                  <a:pt x="2714625" y="3843690"/>
                </a:cubicBezTo>
                <a:lnTo>
                  <a:pt x="2714625" y="3865122"/>
                </a:lnTo>
                <a:cubicBezTo>
                  <a:pt x="2693194" y="3757965"/>
                  <a:pt x="2507456" y="3686528"/>
                  <a:pt x="2428875" y="3657953"/>
                </a:cubicBezTo>
                <a:cubicBezTo>
                  <a:pt x="2307431" y="3622234"/>
                  <a:pt x="2193131" y="3572228"/>
                  <a:pt x="2085975" y="3515078"/>
                </a:cubicBezTo>
                <a:cubicBezTo>
                  <a:pt x="2043113" y="3493647"/>
                  <a:pt x="2014538" y="3443640"/>
                  <a:pt x="1978819" y="3415065"/>
                </a:cubicBezTo>
                <a:cubicBezTo>
                  <a:pt x="1835944" y="3315053"/>
                  <a:pt x="1421606" y="2850709"/>
                  <a:pt x="1421606" y="2664972"/>
                </a:cubicBezTo>
                <a:cubicBezTo>
                  <a:pt x="1421606" y="2614965"/>
                  <a:pt x="1428750" y="2536384"/>
                  <a:pt x="1485900" y="2479234"/>
                </a:cubicBezTo>
                <a:cubicBezTo>
                  <a:pt x="1493044" y="2486378"/>
                  <a:pt x="1507331" y="2486378"/>
                  <a:pt x="1507331" y="2507809"/>
                </a:cubicBezTo>
                <a:close/>
                <a:moveTo>
                  <a:pt x="1943100" y="2464947"/>
                </a:moveTo>
                <a:cubicBezTo>
                  <a:pt x="1943100" y="2472090"/>
                  <a:pt x="1950244" y="2464947"/>
                  <a:pt x="1950244" y="2486378"/>
                </a:cubicBezTo>
                <a:cubicBezTo>
                  <a:pt x="1950244" y="2500665"/>
                  <a:pt x="1921669" y="2514953"/>
                  <a:pt x="1914525" y="2543528"/>
                </a:cubicBezTo>
                <a:cubicBezTo>
                  <a:pt x="1900238" y="2564959"/>
                  <a:pt x="1900238" y="2614965"/>
                  <a:pt x="1900238" y="2636397"/>
                </a:cubicBezTo>
                <a:cubicBezTo>
                  <a:pt x="1900238" y="2650684"/>
                  <a:pt x="1914525" y="2757840"/>
                  <a:pt x="1914525" y="2807847"/>
                </a:cubicBezTo>
                <a:cubicBezTo>
                  <a:pt x="1893094" y="2743553"/>
                  <a:pt x="1857375" y="2622109"/>
                  <a:pt x="1857375" y="2600678"/>
                </a:cubicBezTo>
                <a:cubicBezTo>
                  <a:pt x="1857375" y="2557815"/>
                  <a:pt x="1878806" y="2500665"/>
                  <a:pt x="1914525" y="2464947"/>
                </a:cubicBezTo>
                <a:lnTo>
                  <a:pt x="1943100" y="2464947"/>
                </a:lnTo>
                <a:close/>
                <a:moveTo>
                  <a:pt x="3821906" y="2550672"/>
                </a:moveTo>
                <a:cubicBezTo>
                  <a:pt x="3800475" y="2522097"/>
                  <a:pt x="3779044" y="2472090"/>
                  <a:pt x="3750469" y="2443515"/>
                </a:cubicBezTo>
                <a:cubicBezTo>
                  <a:pt x="3721894" y="2407797"/>
                  <a:pt x="3657600" y="2357790"/>
                  <a:pt x="3657600" y="2343503"/>
                </a:cubicBezTo>
                <a:cubicBezTo>
                  <a:pt x="3657600" y="2329215"/>
                  <a:pt x="3664744" y="2314928"/>
                  <a:pt x="3686175" y="2314928"/>
                </a:cubicBezTo>
                <a:cubicBezTo>
                  <a:pt x="3786188" y="2314928"/>
                  <a:pt x="3814763" y="2536384"/>
                  <a:pt x="3821906" y="2550672"/>
                </a:cubicBezTo>
                <a:close/>
                <a:moveTo>
                  <a:pt x="1907381" y="2264922"/>
                </a:moveTo>
                <a:cubicBezTo>
                  <a:pt x="1907381" y="2286353"/>
                  <a:pt x="1843088" y="2336359"/>
                  <a:pt x="1814513" y="2379222"/>
                </a:cubicBezTo>
                <a:cubicBezTo>
                  <a:pt x="1778794" y="2429228"/>
                  <a:pt x="1771650" y="2493522"/>
                  <a:pt x="1750219" y="2543528"/>
                </a:cubicBezTo>
                <a:lnTo>
                  <a:pt x="1750219" y="2514953"/>
                </a:lnTo>
                <a:cubicBezTo>
                  <a:pt x="1757363" y="2486378"/>
                  <a:pt x="1771650" y="2243490"/>
                  <a:pt x="1878806" y="2243490"/>
                </a:cubicBezTo>
                <a:cubicBezTo>
                  <a:pt x="1893094" y="2243490"/>
                  <a:pt x="1907381" y="2250634"/>
                  <a:pt x="1907381" y="2264922"/>
                </a:cubicBezTo>
                <a:close/>
                <a:moveTo>
                  <a:pt x="950119" y="2207772"/>
                </a:moveTo>
                <a:cubicBezTo>
                  <a:pt x="950119" y="2222059"/>
                  <a:pt x="935831" y="2314928"/>
                  <a:pt x="935831" y="2336359"/>
                </a:cubicBezTo>
                <a:cubicBezTo>
                  <a:pt x="935831" y="2429228"/>
                  <a:pt x="957263" y="2493522"/>
                  <a:pt x="1092994" y="2557815"/>
                </a:cubicBezTo>
                <a:cubicBezTo>
                  <a:pt x="1071563" y="2579247"/>
                  <a:pt x="914400" y="2622109"/>
                  <a:pt x="850106" y="2622109"/>
                </a:cubicBezTo>
                <a:cubicBezTo>
                  <a:pt x="750094" y="2622109"/>
                  <a:pt x="692944" y="2493522"/>
                  <a:pt x="692944" y="2436372"/>
                </a:cubicBezTo>
                <a:cubicBezTo>
                  <a:pt x="692944" y="2414940"/>
                  <a:pt x="700088" y="2393509"/>
                  <a:pt x="700088" y="2372078"/>
                </a:cubicBezTo>
                <a:cubicBezTo>
                  <a:pt x="707231" y="2336359"/>
                  <a:pt x="721519" y="2293497"/>
                  <a:pt x="742950" y="2250634"/>
                </a:cubicBezTo>
                <a:cubicBezTo>
                  <a:pt x="792956" y="2243490"/>
                  <a:pt x="885825" y="2229203"/>
                  <a:pt x="942975" y="2186340"/>
                </a:cubicBezTo>
                <a:cubicBezTo>
                  <a:pt x="950119" y="2193484"/>
                  <a:pt x="950119" y="2186340"/>
                  <a:pt x="950119" y="2207772"/>
                </a:cubicBezTo>
                <a:close/>
                <a:moveTo>
                  <a:pt x="500063" y="2214915"/>
                </a:moveTo>
                <a:cubicBezTo>
                  <a:pt x="521494" y="2229203"/>
                  <a:pt x="564356" y="2243490"/>
                  <a:pt x="600075" y="2250634"/>
                </a:cubicBezTo>
                <a:cubicBezTo>
                  <a:pt x="592931" y="2264922"/>
                  <a:pt x="564356" y="2272065"/>
                  <a:pt x="550069" y="2286353"/>
                </a:cubicBezTo>
                <a:cubicBezTo>
                  <a:pt x="485775" y="2329215"/>
                  <a:pt x="464344" y="2386365"/>
                  <a:pt x="464344" y="2429228"/>
                </a:cubicBezTo>
                <a:cubicBezTo>
                  <a:pt x="464344" y="2493522"/>
                  <a:pt x="535781" y="2550672"/>
                  <a:pt x="600075" y="2614965"/>
                </a:cubicBezTo>
                <a:lnTo>
                  <a:pt x="564356" y="2614965"/>
                </a:lnTo>
                <a:cubicBezTo>
                  <a:pt x="328613" y="2557815"/>
                  <a:pt x="257175" y="2536384"/>
                  <a:pt x="257175" y="2357790"/>
                </a:cubicBezTo>
                <a:cubicBezTo>
                  <a:pt x="257175" y="2250634"/>
                  <a:pt x="342900" y="2179197"/>
                  <a:pt x="435769" y="2179197"/>
                </a:cubicBezTo>
                <a:cubicBezTo>
                  <a:pt x="457200" y="2179197"/>
                  <a:pt x="471488" y="2207772"/>
                  <a:pt x="500063" y="2214915"/>
                </a:cubicBezTo>
                <a:close/>
                <a:moveTo>
                  <a:pt x="2386013" y="2136334"/>
                </a:moveTo>
                <a:cubicBezTo>
                  <a:pt x="2378869" y="2150622"/>
                  <a:pt x="2371725" y="2157765"/>
                  <a:pt x="2371725" y="2172053"/>
                </a:cubicBezTo>
                <a:cubicBezTo>
                  <a:pt x="2371725" y="2193484"/>
                  <a:pt x="2393156" y="2229203"/>
                  <a:pt x="2414588" y="2229203"/>
                </a:cubicBezTo>
                <a:lnTo>
                  <a:pt x="2464594" y="2229203"/>
                </a:lnTo>
                <a:cubicBezTo>
                  <a:pt x="2457450" y="2200628"/>
                  <a:pt x="2471738" y="2164909"/>
                  <a:pt x="2507456" y="2164909"/>
                </a:cubicBezTo>
                <a:cubicBezTo>
                  <a:pt x="2543175" y="2164909"/>
                  <a:pt x="2564606" y="2193484"/>
                  <a:pt x="2564606" y="2222059"/>
                </a:cubicBezTo>
                <a:cubicBezTo>
                  <a:pt x="2564606" y="2257778"/>
                  <a:pt x="2486025" y="2272065"/>
                  <a:pt x="2457450" y="2272065"/>
                </a:cubicBezTo>
                <a:cubicBezTo>
                  <a:pt x="2407444" y="2272065"/>
                  <a:pt x="2293144" y="2214915"/>
                  <a:pt x="2293144" y="2150622"/>
                </a:cubicBezTo>
                <a:cubicBezTo>
                  <a:pt x="2293144" y="2129190"/>
                  <a:pt x="2328863" y="2122047"/>
                  <a:pt x="2343150" y="2122047"/>
                </a:cubicBezTo>
                <a:cubicBezTo>
                  <a:pt x="2364581" y="2122047"/>
                  <a:pt x="2371725" y="2129190"/>
                  <a:pt x="2386013" y="2136334"/>
                </a:cubicBezTo>
                <a:close/>
                <a:moveTo>
                  <a:pt x="3693319" y="2107759"/>
                </a:moveTo>
                <a:cubicBezTo>
                  <a:pt x="3786188" y="2129190"/>
                  <a:pt x="3807619" y="2243490"/>
                  <a:pt x="3843338" y="2314928"/>
                </a:cubicBezTo>
                <a:cubicBezTo>
                  <a:pt x="3807619" y="2279209"/>
                  <a:pt x="3771900" y="2229203"/>
                  <a:pt x="3736181" y="2193484"/>
                </a:cubicBezTo>
                <a:cubicBezTo>
                  <a:pt x="3721894" y="2179197"/>
                  <a:pt x="3693319" y="2172053"/>
                  <a:pt x="3679031" y="2157765"/>
                </a:cubicBezTo>
                <a:cubicBezTo>
                  <a:pt x="3671888" y="2157765"/>
                  <a:pt x="3657600" y="2150622"/>
                  <a:pt x="3657600" y="2129190"/>
                </a:cubicBezTo>
                <a:cubicBezTo>
                  <a:pt x="3657600" y="2114903"/>
                  <a:pt x="3664744" y="2114903"/>
                  <a:pt x="3664744" y="2107759"/>
                </a:cubicBezTo>
                <a:lnTo>
                  <a:pt x="3693319" y="2107759"/>
                </a:lnTo>
                <a:close/>
                <a:moveTo>
                  <a:pt x="3593306" y="2250634"/>
                </a:moveTo>
                <a:cubicBezTo>
                  <a:pt x="3593306" y="2436372"/>
                  <a:pt x="3543300" y="2607822"/>
                  <a:pt x="3300413" y="2607822"/>
                </a:cubicBezTo>
                <a:cubicBezTo>
                  <a:pt x="3228975" y="2607822"/>
                  <a:pt x="3121819" y="2557815"/>
                  <a:pt x="3064669" y="2507809"/>
                </a:cubicBezTo>
                <a:cubicBezTo>
                  <a:pt x="3128963" y="2522097"/>
                  <a:pt x="3250406" y="2543528"/>
                  <a:pt x="3271838" y="2543528"/>
                </a:cubicBezTo>
                <a:cubicBezTo>
                  <a:pt x="3514725" y="2543528"/>
                  <a:pt x="3564731" y="2293497"/>
                  <a:pt x="3586163" y="2093472"/>
                </a:cubicBezTo>
                <a:cubicBezTo>
                  <a:pt x="3593306" y="2143478"/>
                  <a:pt x="3593306" y="2236347"/>
                  <a:pt x="3593306" y="2250634"/>
                </a:cubicBezTo>
                <a:close/>
                <a:moveTo>
                  <a:pt x="2286000" y="2579247"/>
                </a:moveTo>
                <a:cubicBezTo>
                  <a:pt x="2378869" y="2579247"/>
                  <a:pt x="2407444" y="2536384"/>
                  <a:pt x="2507456" y="2500665"/>
                </a:cubicBezTo>
                <a:cubicBezTo>
                  <a:pt x="2407444" y="2614965"/>
                  <a:pt x="2378869" y="2650684"/>
                  <a:pt x="2278856" y="2650684"/>
                </a:cubicBezTo>
                <a:cubicBezTo>
                  <a:pt x="2143125" y="2650684"/>
                  <a:pt x="1985963" y="2572103"/>
                  <a:pt x="1985963" y="2393509"/>
                </a:cubicBezTo>
                <a:cubicBezTo>
                  <a:pt x="1978819" y="2193484"/>
                  <a:pt x="1985963" y="2179197"/>
                  <a:pt x="1993106" y="2164909"/>
                </a:cubicBezTo>
                <a:lnTo>
                  <a:pt x="1978819" y="2150622"/>
                </a:lnTo>
                <a:cubicBezTo>
                  <a:pt x="1943100" y="2164909"/>
                  <a:pt x="1893094" y="2172053"/>
                  <a:pt x="1864519" y="2186340"/>
                </a:cubicBezTo>
                <a:cubicBezTo>
                  <a:pt x="1807369" y="2207772"/>
                  <a:pt x="1771650" y="2264922"/>
                  <a:pt x="1735931" y="2307784"/>
                </a:cubicBezTo>
                <a:cubicBezTo>
                  <a:pt x="1743075" y="2222059"/>
                  <a:pt x="1878806" y="2093472"/>
                  <a:pt x="1971675" y="2093472"/>
                </a:cubicBezTo>
                <a:cubicBezTo>
                  <a:pt x="2043113" y="2272065"/>
                  <a:pt x="1993106" y="2579247"/>
                  <a:pt x="2286000" y="2579247"/>
                </a:cubicBezTo>
                <a:close/>
                <a:moveTo>
                  <a:pt x="3278981" y="2086328"/>
                </a:moveTo>
                <a:cubicBezTo>
                  <a:pt x="3286125" y="2093472"/>
                  <a:pt x="3286125" y="2086328"/>
                  <a:pt x="3286125" y="2107759"/>
                </a:cubicBezTo>
                <a:cubicBezTo>
                  <a:pt x="3286125" y="2193484"/>
                  <a:pt x="3193256" y="2243490"/>
                  <a:pt x="3143250" y="2243490"/>
                </a:cubicBezTo>
                <a:cubicBezTo>
                  <a:pt x="3121819" y="2243490"/>
                  <a:pt x="3028950" y="2229203"/>
                  <a:pt x="3028950" y="2200628"/>
                </a:cubicBezTo>
                <a:cubicBezTo>
                  <a:pt x="3028950" y="2186340"/>
                  <a:pt x="3043238" y="2164909"/>
                  <a:pt x="3050381" y="2150622"/>
                </a:cubicBezTo>
                <a:lnTo>
                  <a:pt x="3078956" y="2150622"/>
                </a:lnTo>
                <a:cubicBezTo>
                  <a:pt x="3078956" y="2193484"/>
                  <a:pt x="3128963" y="2207772"/>
                  <a:pt x="3143250" y="2207772"/>
                </a:cubicBezTo>
                <a:cubicBezTo>
                  <a:pt x="3178969" y="2207772"/>
                  <a:pt x="3243263" y="2150622"/>
                  <a:pt x="3243263" y="2136334"/>
                </a:cubicBezTo>
                <a:cubicBezTo>
                  <a:pt x="3243263" y="2122047"/>
                  <a:pt x="3228975" y="2114903"/>
                  <a:pt x="3221831" y="2107759"/>
                </a:cubicBezTo>
                <a:cubicBezTo>
                  <a:pt x="3221831" y="2100615"/>
                  <a:pt x="3236119" y="2093472"/>
                  <a:pt x="3243263" y="2086328"/>
                </a:cubicBezTo>
                <a:lnTo>
                  <a:pt x="3278981" y="2086328"/>
                </a:lnTo>
                <a:close/>
                <a:moveTo>
                  <a:pt x="3400425" y="2022034"/>
                </a:moveTo>
                <a:lnTo>
                  <a:pt x="3400425" y="2172053"/>
                </a:lnTo>
                <a:cubicBezTo>
                  <a:pt x="3386138" y="2207772"/>
                  <a:pt x="3357563" y="2243490"/>
                  <a:pt x="3336131" y="2272065"/>
                </a:cubicBezTo>
                <a:cubicBezTo>
                  <a:pt x="3343275" y="2229203"/>
                  <a:pt x="3364706" y="2164909"/>
                  <a:pt x="3364706" y="2143478"/>
                </a:cubicBezTo>
                <a:cubicBezTo>
                  <a:pt x="3364706" y="2114903"/>
                  <a:pt x="3364706" y="2107759"/>
                  <a:pt x="3328988" y="2072040"/>
                </a:cubicBezTo>
                <a:cubicBezTo>
                  <a:pt x="3278981" y="2114903"/>
                  <a:pt x="3300413" y="2150622"/>
                  <a:pt x="3264694" y="2200628"/>
                </a:cubicBezTo>
                <a:cubicBezTo>
                  <a:pt x="3221831" y="2257778"/>
                  <a:pt x="3178969" y="2272065"/>
                  <a:pt x="3128963" y="2272065"/>
                </a:cubicBezTo>
                <a:cubicBezTo>
                  <a:pt x="3114675" y="2272065"/>
                  <a:pt x="3043238" y="2243490"/>
                  <a:pt x="3021806" y="2243490"/>
                </a:cubicBezTo>
                <a:cubicBezTo>
                  <a:pt x="3007519" y="2243490"/>
                  <a:pt x="3000375" y="2257778"/>
                  <a:pt x="3000375" y="2279209"/>
                </a:cubicBezTo>
                <a:cubicBezTo>
                  <a:pt x="3000375" y="2293497"/>
                  <a:pt x="3021806" y="2372078"/>
                  <a:pt x="3021806" y="2414940"/>
                </a:cubicBezTo>
                <a:cubicBezTo>
                  <a:pt x="3028950" y="2450659"/>
                  <a:pt x="3021806" y="2514953"/>
                  <a:pt x="3021806" y="2529240"/>
                </a:cubicBezTo>
                <a:cubicBezTo>
                  <a:pt x="3021806" y="2550672"/>
                  <a:pt x="3200400" y="2686403"/>
                  <a:pt x="3243263" y="2700690"/>
                </a:cubicBezTo>
                <a:cubicBezTo>
                  <a:pt x="3271838" y="2714978"/>
                  <a:pt x="3336131" y="2722122"/>
                  <a:pt x="3350419" y="2722122"/>
                </a:cubicBezTo>
                <a:cubicBezTo>
                  <a:pt x="3486150" y="2722122"/>
                  <a:pt x="3536156" y="2636397"/>
                  <a:pt x="3614738" y="2500665"/>
                </a:cubicBezTo>
                <a:lnTo>
                  <a:pt x="3614738" y="2514953"/>
                </a:lnTo>
                <a:cubicBezTo>
                  <a:pt x="3571875" y="2707834"/>
                  <a:pt x="3507581" y="2800703"/>
                  <a:pt x="3364706" y="2800703"/>
                </a:cubicBezTo>
                <a:cubicBezTo>
                  <a:pt x="3343275" y="2800703"/>
                  <a:pt x="3314700" y="2793559"/>
                  <a:pt x="3271838" y="2786415"/>
                </a:cubicBezTo>
                <a:cubicBezTo>
                  <a:pt x="3271838" y="2786415"/>
                  <a:pt x="3264694" y="2779272"/>
                  <a:pt x="3264694" y="2800703"/>
                </a:cubicBezTo>
                <a:cubicBezTo>
                  <a:pt x="3264694" y="2814990"/>
                  <a:pt x="3286125" y="2857853"/>
                  <a:pt x="3286125" y="2886428"/>
                </a:cubicBezTo>
                <a:cubicBezTo>
                  <a:pt x="3357563" y="2907859"/>
                  <a:pt x="3429000" y="2929290"/>
                  <a:pt x="3500438" y="2943578"/>
                </a:cubicBezTo>
                <a:cubicBezTo>
                  <a:pt x="3543300" y="2886428"/>
                  <a:pt x="3579019" y="2822134"/>
                  <a:pt x="3614738" y="2757840"/>
                </a:cubicBezTo>
                <a:cubicBezTo>
                  <a:pt x="3621881" y="2757840"/>
                  <a:pt x="3636169" y="2764984"/>
                  <a:pt x="3650456" y="2779272"/>
                </a:cubicBezTo>
                <a:cubicBezTo>
                  <a:pt x="3693319" y="2736409"/>
                  <a:pt x="3643313" y="2679259"/>
                  <a:pt x="3686175" y="2636397"/>
                </a:cubicBezTo>
                <a:lnTo>
                  <a:pt x="3707606" y="2636397"/>
                </a:lnTo>
                <a:cubicBezTo>
                  <a:pt x="3707606" y="2643540"/>
                  <a:pt x="3714750" y="2636397"/>
                  <a:pt x="3714750" y="2657828"/>
                </a:cubicBezTo>
                <a:cubicBezTo>
                  <a:pt x="3714750" y="2729265"/>
                  <a:pt x="3593306" y="2900715"/>
                  <a:pt x="3593306" y="2950722"/>
                </a:cubicBezTo>
                <a:cubicBezTo>
                  <a:pt x="3593306" y="2972153"/>
                  <a:pt x="3614738" y="2979297"/>
                  <a:pt x="3621881" y="2986440"/>
                </a:cubicBezTo>
                <a:cubicBezTo>
                  <a:pt x="3607594" y="2979297"/>
                  <a:pt x="3593306" y="2979297"/>
                  <a:pt x="3579019" y="2979297"/>
                </a:cubicBezTo>
                <a:cubicBezTo>
                  <a:pt x="3564731" y="3015015"/>
                  <a:pt x="3543300" y="3057878"/>
                  <a:pt x="3514725" y="3100740"/>
                </a:cubicBezTo>
                <a:cubicBezTo>
                  <a:pt x="3521869" y="3107884"/>
                  <a:pt x="3536156" y="3115028"/>
                  <a:pt x="3536156" y="3122172"/>
                </a:cubicBezTo>
                <a:cubicBezTo>
                  <a:pt x="3529013" y="3122172"/>
                  <a:pt x="3529013" y="3115028"/>
                  <a:pt x="3507581" y="3115028"/>
                </a:cubicBezTo>
                <a:cubicBezTo>
                  <a:pt x="3493294" y="3115028"/>
                  <a:pt x="3443288" y="3172178"/>
                  <a:pt x="3400425" y="3207897"/>
                </a:cubicBezTo>
                <a:cubicBezTo>
                  <a:pt x="3407569" y="3222184"/>
                  <a:pt x="3429000" y="3229328"/>
                  <a:pt x="3443288" y="3250759"/>
                </a:cubicBezTo>
                <a:cubicBezTo>
                  <a:pt x="3429000" y="3236472"/>
                  <a:pt x="3400425" y="3215040"/>
                  <a:pt x="3386138" y="3215040"/>
                </a:cubicBezTo>
                <a:cubicBezTo>
                  <a:pt x="3364706" y="3215040"/>
                  <a:pt x="3336131" y="3243615"/>
                  <a:pt x="3314700" y="3250759"/>
                </a:cubicBezTo>
                <a:cubicBezTo>
                  <a:pt x="3207544" y="3293622"/>
                  <a:pt x="3071813" y="3322197"/>
                  <a:pt x="2957513" y="3407922"/>
                </a:cubicBezTo>
                <a:cubicBezTo>
                  <a:pt x="2836069" y="3493647"/>
                  <a:pt x="2764631" y="3600803"/>
                  <a:pt x="2743200" y="3707959"/>
                </a:cubicBezTo>
                <a:cubicBezTo>
                  <a:pt x="2671763" y="3543653"/>
                  <a:pt x="2428875" y="3372203"/>
                  <a:pt x="2286000" y="3293622"/>
                </a:cubicBezTo>
                <a:cubicBezTo>
                  <a:pt x="2221706" y="3265047"/>
                  <a:pt x="2171700" y="3122172"/>
                  <a:pt x="2114550" y="3150747"/>
                </a:cubicBezTo>
                <a:cubicBezTo>
                  <a:pt x="2121694" y="3143603"/>
                  <a:pt x="2150269" y="3136459"/>
                  <a:pt x="2150269" y="3122172"/>
                </a:cubicBezTo>
                <a:cubicBezTo>
                  <a:pt x="2150269" y="3100740"/>
                  <a:pt x="2128838" y="3072165"/>
                  <a:pt x="2107406" y="3043590"/>
                </a:cubicBezTo>
                <a:cubicBezTo>
                  <a:pt x="2078831" y="3057878"/>
                  <a:pt x="2043113" y="3072165"/>
                  <a:pt x="2014538" y="3079309"/>
                </a:cubicBezTo>
                <a:cubicBezTo>
                  <a:pt x="2028825" y="3072165"/>
                  <a:pt x="2107406" y="3057878"/>
                  <a:pt x="2107406" y="3022159"/>
                </a:cubicBezTo>
                <a:cubicBezTo>
                  <a:pt x="2107406" y="3000728"/>
                  <a:pt x="2093119" y="2936434"/>
                  <a:pt x="2085975" y="2879284"/>
                </a:cubicBezTo>
                <a:cubicBezTo>
                  <a:pt x="2107406" y="2893572"/>
                  <a:pt x="2135981" y="2900715"/>
                  <a:pt x="2150269" y="2922147"/>
                </a:cubicBezTo>
                <a:cubicBezTo>
                  <a:pt x="2164556" y="2936434"/>
                  <a:pt x="2171700" y="2993584"/>
                  <a:pt x="2193131" y="2993584"/>
                </a:cubicBezTo>
                <a:cubicBezTo>
                  <a:pt x="2207419" y="2993584"/>
                  <a:pt x="2264569" y="2965009"/>
                  <a:pt x="2293144" y="2943578"/>
                </a:cubicBezTo>
                <a:cubicBezTo>
                  <a:pt x="2300288" y="2936434"/>
                  <a:pt x="2293144" y="2929290"/>
                  <a:pt x="2293144" y="2907859"/>
                </a:cubicBezTo>
                <a:cubicBezTo>
                  <a:pt x="2293144" y="2822134"/>
                  <a:pt x="2343150" y="2757840"/>
                  <a:pt x="2457450" y="2672115"/>
                </a:cubicBezTo>
                <a:cubicBezTo>
                  <a:pt x="2500313" y="2636397"/>
                  <a:pt x="2521744" y="2536384"/>
                  <a:pt x="2578894" y="2507809"/>
                </a:cubicBezTo>
                <a:cubicBezTo>
                  <a:pt x="2571750" y="2564959"/>
                  <a:pt x="2550319" y="2664972"/>
                  <a:pt x="2550319" y="2686403"/>
                </a:cubicBezTo>
                <a:cubicBezTo>
                  <a:pt x="2550319" y="2743553"/>
                  <a:pt x="2586038" y="2736409"/>
                  <a:pt x="2614613" y="2736409"/>
                </a:cubicBezTo>
                <a:cubicBezTo>
                  <a:pt x="2693194" y="2736409"/>
                  <a:pt x="2678906" y="2657828"/>
                  <a:pt x="2786063" y="2657828"/>
                </a:cubicBezTo>
                <a:cubicBezTo>
                  <a:pt x="2900363" y="2657828"/>
                  <a:pt x="2936081" y="2736409"/>
                  <a:pt x="2971800" y="2736409"/>
                </a:cubicBezTo>
                <a:cubicBezTo>
                  <a:pt x="3014663" y="2736409"/>
                  <a:pt x="3021806" y="2693547"/>
                  <a:pt x="3021806" y="2686403"/>
                </a:cubicBezTo>
                <a:cubicBezTo>
                  <a:pt x="3021806" y="2672115"/>
                  <a:pt x="3014663" y="2643540"/>
                  <a:pt x="3007519" y="2593534"/>
                </a:cubicBezTo>
                <a:cubicBezTo>
                  <a:pt x="3036094" y="2657828"/>
                  <a:pt x="3057525" y="2664972"/>
                  <a:pt x="3057525" y="2722122"/>
                </a:cubicBezTo>
                <a:cubicBezTo>
                  <a:pt x="3057525" y="2779272"/>
                  <a:pt x="2978944" y="2786415"/>
                  <a:pt x="2914650" y="2800703"/>
                </a:cubicBezTo>
                <a:cubicBezTo>
                  <a:pt x="2871788" y="2807847"/>
                  <a:pt x="2828925" y="2807847"/>
                  <a:pt x="2807494" y="2850709"/>
                </a:cubicBezTo>
                <a:cubicBezTo>
                  <a:pt x="2786063" y="2879284"/>
                  <a:pt x="2800350" y="2929290"/>
                  <a:pt x="2800350" y="2972153"/>
                </a:cubicBezTo>
                <a:lnTo>
                  <a:pt x="2778919" y="2972153"/>
                </a:lnTo>
                <a:cubicBezTo>
                  <a:pt x="2778919" y="2936434"/>
                  <a:pt x="2786063" y="2886428"/>
                  <a:pt x="2764631" y="2850709"/>
                </a:cubicBezTo>
                <a:cubicBezTo>
                  <a:pt x="2728913" y="2779272"/>
                  <a:pt x="2607469" y="2807847"/>
                  <a:pt x="2557463" y="2779272"/>
                </a:cubicBezTo>
                <a:cubicBezTo>
                  <a:pt x="2514600" y="2764984"/>
                  <a:pt x="2528888" y="2736409"/>
                  <a:pt x="2528888" y="2707834"/>
                </a:cubicBezTo>
                <a:cubicBezTo>
                  <a:pt x="2528888" y="2650684"/>
                  <a:pt x="2564606" y="2586390"/>
                  <a:pt x="2557463" y="2543528"/>
                </a:cubicBezTo>
                <a:cubicBezTo>
                  <a:pt x="2528888" y="2586390"/>
                  <a:pt x="2507456" y="2636397"/>
                  <a:pt x="2478881" y="2679259"/>
                </a:cubicBezTo>
                <a:cubicBezTo>
                  <a:pt x="2464594" y="2700690"/>
                  <a:pt x="2343150" y="2779272"/>
                  <a:pt x="2343150" y="2836422"/>
                </a:cubicBezTo>
                <a:lnTo>
                  <a:pt x="2343150" y="2907859"/>
                </a:lnTo>
                <a:lnTo>
                  <a:pt x="2357438" y="2922147"/>
                </a:lnTo>
                <a:cubicBezTo>
                  <a:pt x="2400300" y="2893572"/>
                  <a:pt x="2493169" y="2857853"/>
                  <a:pt x="2528888" y="2829278"/>
                </a:cubicBezTo>
                <a:lnTo>
                  <a:pt x="2557463" y="2836422"/>
                </a:lnTo>
                <a:lnTo>
                  <a:pt x="2557463" y="2857853"/>
                </a:lnTo>
                <a:cubicBezTo>
                  <a:pt x="2521744" y="2864997"/>
                  <a:pt x="2357438" y="2922147"/>
                  <a:pt x="2357438" y="2957865"/>
                </a:cubicBezTo>
                <a:cubicBezTo>
                  <a:pt x="2357438" y="2972153"/>
                  <a:pt x="2364581" y="2986440"/>
                  <a:pt x="2371725" y="3000728"/>
                </a:cubicBezTo>
                <a:cubicBezTo>
                  <a:pt x="2407444" y="2979297"/>
                  <a:pt x="2486025" y="2943578"/>
                  <a:pt x="2528888" y="2907859"/>
                </a:cubicBezTo>
                <a:lnTo>
                  <a:pt x="2564606" y="2915003"/>
                </a:lnTo>
                <a:lnTo>
                  <a:pt x="2564606" y="2936434"/>
                </a:lnTo>
                <a:cubicBezTo>
                  <a:pt x="2514600" y="2950722"/>
                  <a:pt x="2386013" y="2986440"/>
                  <a:pt x="2386013" y="3029303"/>
                </a:cubicBezTo>
                <a:cubicBezTo>
                  <a:pt x="2386013" y="3043590"/>
                  <a:pt x="2386013" y="3036447"/>
                  <a:pt x="2393156" y="3050734"/>
                </a:cubicBezTo>
                <a:cubicBezTo>
                  <a:pt x="2400300" y="3050734"/>
                  <a:pt x="2393156" y="3057878"/>
                  <a:pt x="2414588" y="3057878"/>
                </a:cubicBezTo>
                <a:cubicBezTo>
                  <a:pt x="2428875" y="3057878"/>
                  <a:pt x="2564606" y="2965009"/>
                  <a:pt x="2636044" y="2929290"/>
                </a:cubicBezTo>
                <a:lnTo>
                  <a:pt x="2643188" y="2957865"/>
                </a:lnTo>
                <a:cubicBezTo>
                  <a:pt x="2571750" y="2965009"/>
                  <a:pt x="2500313" y="3022159"/>
                  <a:pt x="2428875" y="3072165"/>
                </a:cubicBezTo>
                <a:cubicBezTo>
                  <a:pt x="2443163" y="3086453"/>
                  <a:pt x="2457450" y="3093597"/>
                  <a:pt x="2471738" y="3093597"/>
                </a:cubicBezTo>
                <a:cubicBezTo>
                  <a:pt x="2557463" y="3093597"/>
                  <a:pt x="2621756" y="2993584"/>
                  <a:pt x="2800350" y="2993584"/>
                </a:cubicBezTo>
                <a:cubicBezTo>
                  <a:pt x="2893219" y="2993584"/>
                  <a:pt x="3000375" y="3072165"/>
                  <a:pt x="3093244" y="3072165"/>
                </a:cubicBezTo>
                <a:cubicBezTo>
                  <a:pt x="3107531" y="3072165"/>
                  <a:pt x="3114675" y="3072165"/>
                  <a:pt x="3121819" y="3065022"/>
                </a:cubicBezTo>
                <a:cubicBezTo>
                  <a:pt x="3071813" y="3022159"/>
                  <a:pt x="3007519" y="2979297"/>
                  <a:pt x="2957513" y="2972153"/>
                </a:cubicBezTo>
                <a:cubicBezTo>
                  <a:pt x="2957513" y="2965009"/>
                  <a:pt x="2950369" y="2957865"/>
                  <a:pt x="2950369" y="2943578"/>
                </a:cubicBezTo>
                <a:cubicBezTo>
                  <a:pt x="2957513" y="2943578"/>
                  <a:pt x="2950369" y="2936434"/>
                  <a:pt x="2971800" y="2936434"/>
                </a:cubicBezTo>
                <a:cubicBezTo>
                  <a:pt x="2986088" y="2936434"/>
                  <a:pt x="3150394" y="3065022"/>
                  <a:pt x="3171825" y="3065022"/>
                </a:cubicBezTo>
                <a:cubicBezTo>
                  <a:pt x="3186113" y="3065022"/>
                  <a:pt x="3221831" y="3029303"/>
                  <a:pt x="3236119" y="3000728"/>
                </a:cubicBezTo>
                <a:cubicBezTo>
                  <a:pt x="3171825" y="2972153"/>
                  <a:pt x="3093244" y="2915003"/>
                  <a:pt x="3028950" y="2922147"/>
                </a:cubicBezTo>
                <a:cubicBezTo>
                  <a:pt x="3021806" y="2915003"/>
                  <a:pt x="3014663" y="2900715"/>
                  <a:pt x="3014663" y="2886428"/>
                </a:cubicBezTo>
                <a:cubicBezTo>
                  <a:pt x="3021806" y="2886428"/>
                  <a:pt x="3021806" y="2879284"/>
                  <a:pt x="3036094" y="2879284"/>
                </a:cubicBezTo>
                <a:cubicBezTo>
                  <a:pt x="3057525" y="2879284"/>
                  <a:pt x="3214688" y="2979297"/>
                  <a:pt x="3236119" y="2979297"/>
                </a:cubicBezTo>
                <a:cubicBezTo>
                  <a:pt x="3250406" y="2979297"/>
                  <a:pt x="3264694" y="2922147"/>
                  <a:pt x="3264694" y="2922147"/>
                </a:cubicBezTo>
                <a:cubicBezTo>
                  <a:pt x="3264694" y="2879284"/>
                  <a:pt x="3050381" y="2850709"/>
                  <a:pt x="3014663" y="2850709"/>
                </a:cubicBezTo>
                <a:lnTo>
                  <a:pt x="3014663" y="2829278"/>
                </a:lnTo>
                <a:cubicBezTo>
                  <a:pt x="3021806" y="2822134"/>
                  <a:pt x="3014663" y="2822134"/>
                  <a:pt x="3028950" y="2822134"/>
                </a:cubicBezTo>
                <a:cubicBezTo>
                  <a:pt x="3036094" y="2822134"/>
                  <a:pt x="3264694" y="2900715"/>
                  <a:pt x="3264694" y="2864997"/>
                </a:cubicBezTo>
                <a:cubicBezTo>
                  <a:pt x="3264694" y="2793559"/>
                  <a:pt x="3186113" y="2750697"/>
                  <a:pt x="3121819" y="2693547"/>
                </a:cubicBezTo>
                <a:cubicBezTo>
                  <a:pt x="3071813" y="2650684"/>
                  <a:pt x="3043238" y="2593534"/>
                  <a:pt x="3021806" y="2543528"/>
                </a:cubicBezTo>
                <a:cubicBezTo>
                  <a:pt x="3007519" y="2507809"/>
                  <a:pt x="3007519" y="2450659"/>
                  <a:pt x="2993231" y="2407797"/>
                </a:cubicBezTo>
                <a:cubicBezTo>
                  <a:pt x="2986088" y="2364934"/>
                  <a:pt x="2950369" y="2307784"/>
                  <a:pt x="2950369" y="2293497"/>
                </a:cubicBezTo>
                <a:cubicBezTo>
                  <a:pt x="2950369" y="2272065"/>
                  <a:pt x="2978944" y="2229203"/>
                  <a:pt x="2978944" y="2200628"/>
                </a:cubicBezTo>
                <a:lnTo>
                  <a:pt x="2978944" y="2093472"/>
                </a:lnTo>
                <a:cubicBezTo>
                  <a:pt x="2986088" y="2107759"/>
                  <a:pt x="2986088" y="2129190"/>
                  <a:pt x="3000375" y="2143478"/>
                </a:cubicBezTo>
                <a:cubicBezTo>
                  <a:pt x="3064669" y="2036322"/>
                  <a:pt x="3178969" y="2079184"/>
                  <a:pt x="3257550" y="2050609"/>
                </a:cubicBezTo>
                <a:cubicBezTo>
                  <a:pt x="3293269" y="2036322"/>
                  <a:pt x="3357563" y="2007747"/>
                  <a:pt x="3371850" y="2007747"/>
                </a:cubicBezTo>
                <a:cubicBezTo>
                  <a:pt x="3393281" y="2007747"/>
                  <a:pt x="3393281" y="2014890"/>
                  <a:pt x="3400425" y="2022034"/>
                </a:cubicBezTo>
                <a:close/>
                <a:moveTo>
                  <a:pt x="378619" y="1914878"/>
                </a:moveTo>
                <a:lnTo>
                  <a:pt x="400050" y="2064897"/>
                </a:lnTo>
                <a:cubicBezTo>
                  <a:pt x="385763" y="2064897"/>
                  <a:pt x="364331" y="2043465"/>
                  <a:pt x="342900" y="2029178"/>
                </a:cubicBezTo>
                <a:cubicBezTo>
                  <a:pt x="321469" y="2014890"/>
                  <a:pt x="292894" y="2014890"/>
                  <a:pt x="271463" y="2014890"/>
                </a:cubicBezTo>
                <a:cubicBezTo>
                  <a:pt x="92869" y="2014890"/>
                  <a:pt x="100013" y="2250634"/>
                  <a:pt x="121444" y="2329215"/>
                </a:cubicBezTo>
                <a:cubicBezTo>
                  <a:pt x="64294" y="2264922"/>
                  <a:pt x="0" y="2143478"/>
                  <a:pt x="0" y="2072040"/>
                </a:cubicBezTo>
                <a:cubicBezTo>
                  <a:pt x="0" y="2057753"/>
                  <a:pt x="14288" y="1972028"/>
                  <a:pt x="42863" y="1929165"/>
                </a:cubicBezTo>
                <a:cubicBezTo>
                  <a:pt x="57150" y="1893447"/>
                  <a:pt x="92869" y="1872015"/>
                  <a:pt x="128588" y="1864872"/>
                </a:cubicBezTo>
                <a:cubicBezTo>
                  <a:pt x="150019" y="1850584"/>
                  <a:pt x="192881" y="1857728"/>
                  <a:pt x="207169" y="1857728"/>
                </a:cubicBezTo>
                <a:cubicBezTo>
                  <a:pt x="257175" y="1857728"/>
                  <a:pt x="350044" y="1879159"/>
                  <a:pt x="378619" y="1914878"/>
                </a:cubicBezTo>
                <a:close/>
                <a:moveTo>
                  <a:pt x="2328863" y="1836297"/>
                </a:moveTo>
                <a:cubicBezTo>
                  <a:pt x="2328863" y="1857728"/>
                  <a:pt x="2300288" y="1907734"/>
                  <a:pt x="2300288" y="1922022"/>
                </a:cubicBezTo>
                <a:cubicBezTo>
                  <a:pt x="2300288" y="2000603"/>
                  <a:pt x="2400300" y="2014890"/>
                  <a:pt x="2436019" y="2050609"/>
                </a:cubicBezTo>
                <a:lnTo>
                  <a:pt x="2307431" y="2050609"/>
                </a:lnTo>
                <a:cubicBezTo>
                  <a:pt x="2286000" y="2043465"/>
                  <a:pt x="2257425" y="2036322"/>
                  <a:pt x="2243138" y="2014890"/>
                </a:cubicBezTo>
                <a:cubicBezTo>
                  <a:pt x="2228850" y="1986315"/>
                  <a:pt x="2228850" y="1936309"/>
                  <a:pt x="2193131" y="1936309"/>
                </a:cubicBezTo>
                <a:cubicBezTo>
                  <a:pt x="2128838" y="1936309"/>
                  <a:pt x="2093119" y="2057753"/>
                  <a:pt x="2093119" y="2086328"/>
                </a:cubicBezTo>
                <a:cubicBezTo>
                  <a:pt x="2093119" y="2143478"/>
                  <a:pt x="2143125" y="2143478"/>
                  <a:pt x="2171700" y="2222059"/>
                </a:cubicBezTo>
                <a:cubicBezTo>
                  <a:pt x="2185988" y="2250634"/>
                  <a:pt x="2178844" y="2300640"/>
                  <a:pt x="2200275" y="2336359"/>
                </a:cubicBezTo>
                <a:cubicBezTo>
                  <a:pt x="2235994" y="2393509"/>
                  <a:pt x="2243138" y="2379222"/>
                  <a:pt x="2286000" y="2379222"/>
                </a:cubicBezTo>
                <a:cubicBezTo>
                  <a:pt x="2300288" y="2379222"/>
                  <a:pt x="2428875" y="2336359"/>
                  <a:pt x="2443163" y="2336359"/>
                </a:cubicBezTo>
                <a:cubicBezTo>
                  <a:pt x="2478881" y="2336359"/>
                  <a:pt x="2528888" y="2364934"/>
                  <a:pt x="2543175" y="2407797"/>
                </a:cubicBezTo>
                <a:cubicBezTo>
                  <a:pt x="2557463" y="2386365"/>
                  <a:pt x="2578894" y="2336359"/>
                  <a:pt x="2578894" y="2314928"/>
                </a:cubicBezTo>
                <a:cubicBezTo>
                  <a:pt x="2578894" y="2300640"/>
                  <a:pt x="2571750" y="2293497"/>
                  <a:pt x="2571750" y="2279209"/>
                </a:cubicBezTo>
                <a:cubicBezTo>
                  <a:pt x="2564606" y="2279209"/>
                  <a:pt x="2564606" y="2272065"/>
                  <a:pt x="2550319" y="2272065"/>
                </a:cubicBezTo>
                <a:cubicBezTo>
                  <a:pt x="2528888" y="2272065"/>
                  <a:pt x="2464594" y="2300640"/>
                  <a:pt x="2450306" y="2300640"/>
                </a:cubicBezTo>
                <a:cubicBezTo>
                  <a:pt x="2428875" y="2300640"/>
                  <a:pt x="2343150" y="2272065"/>
                  <a:pt x="2328863" y="2257778"/>
                </a:cubicBezTo>
                <a:cubicBezTo>
                  <a:pt x="2300288" y="2222059"/>
                  <a:pt x="2278856" y="2172053"/>
                  <a:pt x="2257425" y="2143478"/>
                </a:cubicBezTo>
                <a:cubicBezTo>
                  <a:pt x="2250281" y="2129190"/>
                  <a:pt x="2235994" y="2129190"/>
                  <a:pt x="2221706" y="2122047"/>
                </a:cubicBezTo>
                <a:lnTo>
                  <a:pt x="2200275" y="2122047"/>
                </a:lnTo>
                <a:cubicBezTo>
                  <a:pt x="2200275" y="2122047"/>
                  <a:pt x="2193131" y="2114903"/>
                  <a:pt x="2193131" y="2136334"/>
                </a:cubicBezTo>
                <a:cubicBezTo>
                  <a:pt x="2193131" y="2150622"/>
                  <a:pt x="2200275" y="2164909"/>
                  <a:pt x="2207419" y="2200628"/>
                </a:cubicBezTo>
                <a:cubicBezTo>
                  <a:pt x="2150269" y="2129190"/>
                  <a:pt x="2128838" y="2129190"/>
                  <a:pt x="2128838" y="2064897"/>
                </a:cubicBezTo>
                <a:cubicBezTo>
                  <a:pt x="2128838" y="2036322"/>
                  <a:pt x="2114550" y="2022034"/>
                  <a:pt x="2178844" y="2000603"/>
                </a:cubicBezTo>
                <a:cubicBezTo>
                  <a:pt x="2178844" y="2014890"/>
                  <a:pt x="2164556" y="2057753"/>
                  <a:pt x="2200275" y="2064897"/>
                </a:cubicBezTo>
                <a:cubicBezTo>
                  <a:pt x="2235994" y="2079184"/>
                  <a:pt x="2293144" y="2064897"/>
                  <a:pt x="2336006" y="2072040"/>
                </a:cubicBezTo>
                <a:cubicBezTo>
                  <a:pt x="2364581" y="2072040"/>
                  <a:pt x="2393156" y="2086328"/>
                  <a:pt x="2421731" y="2093472"/>
                </a:cubicBezTo>
                <a:cubicBezTo>
                  <a:pt x="2457450" y="2100615"/>
                  <a:pt x="2543175" y="2100615"/>
                  <a:pt x="2571750" y="2172053"/>
                </a:cubicBezTo>
                <a:cubicBezTo>
                  <a:pt x="2586038" y="2164909"/>
                  <a:pt x="2593181" y="2143478"/>
                  <a:pt x="2600325" y="2122047"/>
                </a:cubicBezTo>
                <a:cubicBezTo>
                  <a:pt x="2600325" y="2172053"/>
                  <a:pt x="2607469" y="2264922"/>
                  <a:pt x="2607469" y="2286353"/>
                </a:cubicBezTo>
                <a:cubicBezTo>
                  <a:pt x="2607469" y="2329215"/>
                  <a:pt x="2586038" y="2414940"/>
                  <a:pt x="2536031" y="2464947"/>
                </a:cubicBezTo>
                <a:cubicBezTo>
                  <a:pt x="2536031" y="2457803"/>
                  <a:pt x="2543175" y="2443515"/>
                  <a:pt x="2543175" y="2436372"/>
                </a:cubicBezTo>
                <a:cubicBezTo>
                  <a:pt x="2514600" y="2422084"/>
                  <a:pt x="2471738" y="2414940"/>
                  <a:pt x="2457450" y="2414940"/>
                </a:cubicBezTo>
                <a:cubicBezTo>
                  <a:pt x="2386013" y="2414940"/>
                  <a:pt x="2343150" y="2486378"/>
                  <a:pt x="2243138" y="2486378"/>
                </a:cubicBezTo>
                <a:cubicBezTo>
                  <a:pt x="2207419" y="2486378"/>
                  <a:pt x="2178844" y="2493522"/>
                  <a:pt x="2150269" y="2443515"/>
                </a:cubicBezTo>
                <a:cubicBezTo>
                  <a:pt x="2121694" y="2393509"/>
                  <a:pt x="2128838" y="2329215"/>
                  <a:pt x="2121694" y="2286353"/>
                </a:cubicBezTo>
                <a:cubicBezTo>
                  <a:pt x="2100263" y="2143478"/>
                  <a:pt x="2064544" y="2179197"/>
                  <a:pt x="2064544" y="2086328"/>
                </a:cubicBezTo>
                <a:lnTo>
                  <a:pt x="2064544" y="2043465"/>
                </a:lnTo>
                <a:cubicBezTo>
                  <a:pt x="2071688" y="2000603"/>
                  <a:pt x="2093119" y="1950597"/>
                  <a:pt x="2150269" y="1914878"/>
                </a:cubicBezTo>
                <a:cubicBezTo>
                  <a:pt x="2164556" y="1900590"/>
                  <a:pt x="2193131" y="1907734"/>
                  <a:pt x="2207419" y="1893447"/>
                </a:cubicBezTo>
                <a:cubicBezTo>
                  <a:pt x="2243138" y="1850584"/>
                  <a:pt x="2221706" y="1800578"/>
                  <a:pt x="2278856" y="1800578"/>
                </a:cubicBezTo>
                <a:cubicBezTo>
                  <a:pt x="2321719" y="1800578"/>
                  <a:pt x="2328863" y="1822009"/>
                  <a:pt x="2328863" y="1836297"/>
                </a:cubicBezTo>
                <a:close/>
                <a:moveTo>
                  <a:pt x="3178969" y="1686278"/>
                </a:moveTo>
                <a:cubicBezTo>
                  <a:pt x="3178969" y="1686278"/>
                  <a:pt x="3236119" y="1757715"/>
                  <a:pt x="3236119" y="1786290"/>
                </a:cubicBezTo>
                <a:lnTo>
                  <a:pt x="3236119" y="1822009"/>
                </a:lnTo>
                <a:cubicBezTo>
                  <a:pt x="3186113" y="1743428"/>
                  <a:pt x="3086100" y="1707709"/>
                  <a:pt x="3021806" y="1707709"/>
                </a:cubicBezTo>
                <a:cubicBezTo>
                  <a:pt x="2971800" y="1707709"/>
                  <a:pt x="2828925" y="1772003"/>
                  <a:pt x="2828925" y="1836297"/>
                </a:cubicBezTo>
                <a:lnTo>
                  <a:pt x="2828925" y="1864872"/>
                </a:lnTo>
                <a:cubicBezTo>
                  <a:pt x="2836069" y="1872015"/>
                  <a:pt x="2828925" y="1879159"/>
                  <a:pt x="2843213" y="1879159"/>
                </a:cubicBezTo>
                <a:cubicBezTo>
                  <a:pt x="2864644" y="1879159"/>
                  <a:pt x="2900363" y="1843440"/>
                  <a:pt x="2921794" y="1843440"/>
                </a:cubicBezTo>
                <a:cubicBezTo>
                  <a:pt x="2943225" y="1836297"/>
                  <a:pt x="2971800" y="1836297"/>
                  <a:pt x="2986088" y="1836297"/>
                </a:cubicBezTo>
                <a:cubicBezTo>
                  <a:pt x="3050381" y="1836297"/>
                  <a:pt x="3107531" y="1857728"/>
                  <a:pt x="3107531" y="1929165"/>
                </a:cubicBezTo>
                <a:cubicBezTo>
                  <a:pt x="3107531" y="1950597"/>
                  <a:pt x="3100388" y="1957740"/>
                  <a:pt x="3100388" y="1964884"/>
                </a:cubicBezTo>
                <a:cubicBezTo>
                  <a:pt x="3100388" y="1964884"/>
                  <a:pt x="3100388" y="1972028"/>
                  <a:pt x="3086100" y="1972028"/>
                </a:cubicBezTo>
                <a:cubicBezTo>
                  <a:pt x="3050381" y="1972028"/>
                  <a:pt x="3064669" y="1886303"/>
                  <a:pt x="2993231" y="1886303"/>
                </a:cubicBezTo>
                <a:cubicBezTo>
                  <a:pt x="2957513" y="1886303"/>
                  <a:pt x="2850356" y="1914878"/>
                  <a:pt x="2836069" y="1950597"/>
                </a:cubicBezTo>
                <a:lnTo>
                  <a:pt x="2836069" y="1972028"/>
                </a:lnTo>
                <a:cubicBezTo>
                  <a:pt x="2864644" y="1964884"/>
                  <a:pt x="2921794" y="1964884"/>
                  <a:pt x="2921794" y="2022034"/>
                </a:cubicBezTo>
                <a:cubicBezTo>
                  <a:pt x="2907506" y="2014890"/>
                  <a:pt x="2893219" y="2007747"/>
                  <a:pt x="2871788" y="2007747"/>
                </a:cubicBezTo>
                <a:cubicBezTo>
                  <a:pt x="2778919" y="2007747"/>
                  <a:pt x="2800350" y="2100615"/>
                  <a:pt x="2786063" y="2143478"/>
                </a:cubicBezTo>
                <a:cubicBezTo>
                  <a:pt x="2793206" y="2064897"/>
                  <a:pt x="2743200" y="1993459"/>
                  <a:pt x="2657475" y="2014890"/>
                </a:cubicBezTo>
                <a:cubicBezTo>
                  <a:pt x="2686050" y="1986315"/>
                  <a:pt x="2714625" y="1964884"/>
                  <a:pt x="2743200" y="1950597"/>
                </a:cubicBezTo>
                <a:cubicBezTo>
                  <a:pt x="2721769" y="1914878"/>
                  <a:pt x="2671763" y="1914878"/>
                  <a:pt x="2643188" y="1914878"/>
                </a:cubicBezTo>
                <a:cubicBezTo>
                  <a:pt x="2593181" y="1914878"/>
                  <a:pt x="2528888" y="1929165"/>
                  <a:pt x="2507456" y="2000603"/>
                </a:cubicBezTo>
                <a:cubicBezTo>
                  <a:pt x="2493169" y="1993459"/>
                  <a:pt x="2486025" y="1972028"/>
                  <a:pt x="2486025" y="1950597"/>
                </a:cubicBezTo>
                <a:cubicBezTo>
                  <a:pt x="2486025" y="1857728"/>
                  <a:pt x="2607469" y="1857728"/>
                  <a:pt x="2628900" y="1857728"/>
                </a:cubicBezTo>
                <a:cubicBezTo>
                  <a:pt x="2650331" y="1857728"/>
                  <a:pt x="2686050" y="1864872"/>
                  <a:pt x="2714625" y="1864872"/>
                </a:cubicBezTo>
                <a:lnTo>
                  <a:pt x="2750344" y="1857728"/>
                </a:lnTo>
                <a:lnTo>
                  <a:pt x="2750344" y="1800578"/>
                </a:lnTo>
                <a:cubicBezTo>
                  <a:pt x="2693194" y="1764859"/>
                  <a:pt x="2628900" y="1743428"/>
                  <a:pt x="2578894" y="1743428"/>
                </a:cubicBezTo>
                <a:cubicBezTo>
                  <a:pt x="2528888" y="1743428"/>
                  <a:pt x="2400300" y="1764859"/>
                  <a:pt x="2400300" y="1836297"/>
                </a:cubicBezTo>
                <a:cubicBezTo>
                  <a:pt x="2400300" y="1857728"/>
                  <a:pt x="2407444" y="1886303"/>
                  <a:pt x="2414588" y="1907734"/>
                </a:cubicBezTo>
                <a:cubicBezTo>
                  <a:pt x="2364581" y="1872015"/>
                  <a:pt x="2357438" y="1850584"/>
                  <a:pt x="2357438" y="1814865"/>
                </a:cubicBezTo>
                <a:cubicBezTo>
                  <a:pt x="2357438" y="1700565"/>
                  <a:pt x="2500313" y="1671990"/>
                  <a:pt x="2557463" y="1671990"/>
                </a:cubicBezTo>
                <a:cubicBezTo>
                  <a:pt x="2571750" y="1671990"/>
                  <a:pt x="2657475" y="1679134"/>
                  <a:pt x="2707481" y="1686278"/>
                </a:cubicBezTo>
                <a:cubicBezTo>
                  <a:pt x="2736056" y="1693422"/>
                  <a:pt x="2786063" y="1736284"/>
                  <a:pt x="2807494" y="1736284"/>
                </a:cubicBezTo>
                <a:cubicBezTo>
                  <a:pt x="2821781" y="1736284"/>
                  <a:pt x="2850356" y="1700565"/>
                  <a:pt x="2871788" y="1693422"/>
                </a:cubicBezTo>
                <a:cubicBezTo>
                  <a:pt x="2921794" y="1664847"/>
                  <a:pt x="3021806" y="1650559"/>
                  <a:pt x="3036094" y="1650559"/>
                </a:cubicBezTo>
                <a:cubicBezTo>
                  <a:pt x="3057525" y="1650559"/>
                  <a:pt x="3136106" y="1671990"/>
                  <a:pt x="3178969" y="1686278"/>
                </a:cubicBezTo>
                <a:close/>
                <a:moveTo>
                  <a:pt x="3178969" y="1529115"/>
                </a:moveTo>
                <a:cubicBezTo>
                  <a:pt x="3243263" y="1550547"/>
                  <a:pt x="3271838" y="1614840"/>
                  <a:pt x="3307556" y="1643415"/>
                </a:cubicBezTo>
                <a:cubicBezTo>
                  <a:pt x="3321844" y="1657703"/>
                  <a:pt x="3350419" y="1657703"/>
                  <a:pt x="3371850" y="1671990"/>
                </a:cubicBezTo>
                <a:cubicBezTo>
                  <a:pt x="3386138" y="1679134"/>
                  <a:pt x="3414713" y="1743428"/>
                  <a:pt x="3414713" y="1772003"/>
                </a:cubicBezTo>
                <a:cubicBezTo>
                  <a:pt x="3414713" y="1786290"/>
                  <a:pt x="3400425" y="1772003"/>
                  <a:pt x="3400425" y="1793434"/>
                </a:cubicBezTo>
                <a:cubicBezTo>
                  <a:pt x="3400425" y="1807722"/>
                  <a:pt x="3414713" y="1822009"/>
                  <a:pt x="3414713" y="1843440"/>
                </a:cubicBezTo>
                <a:cubicBezTo>
                  <a:pt x="3414713" y="1879159"/>
                  <a:pt x="3407569" y="1872015"/>
                  <a:pt x="3371850" y="1936309"/>
                </a:cubicBezTo>
                <a:cubicBezTo>
                  <a:pt x="3393281" y="1936309"/>
                  <a:pt x="3414713" y="1929165"/>
                  <a:pt x="3436144" y="1929165"/>
                </a:cubicBezTo>
                <a:cubicBezTo>
                  <a:pt x="3486150" y="1929165"/>
                  <a:pt x="3493294" y="1943453"/>
                  <a:pt x="3493294" y="1993459"/>
                </a:cubicBezTo>
                <a:cubicBezTo>
                  <a:pt x="3493294" y="2007747"/>
                  <a:pt x="3471863" y="2114903"/>
                  <a:pt x="3471863" y="2129190"/>
                </a:cubicBezTo>
                <a:cubicBezTo>
                  <a:pt x="3471863" y="2150622"/>
                  <a:pt x="3500438" y="2243490"/>
                  <a:pt x="3500438" y="2264922"/>
                </a:cubicBezTo>
                <a:cubicBezTo>
                  <a:pt x="3500438" y="2364934"/>
                  <a:pt x="3421856" y="2414940"/>
                  <a:pt x="3343275" y="2414940"/>
                </a:cubicBezTo>
                <a:cubicBezTo>
                  <a:pt x="3264694" y="2414940"/>
                  <a:pt x="3200400" y="2372078"/>
                  <a:pt x="3150394" y="2372078"/>
                </a:cubicBezTo>
                <a:cubicBezTo>
                  <a:pt x="3121819" y="2372078"/>
                  <a:pt x="3078956" y="2414940"/>
                  <a:pt x="3057525" y="2436372"/>
                </a:cubicBezTo>
                <a:lnTo>
                  <a:pt x="3057525" y="2343503"/>
                </a:lnTo>
                <a:cubicBezTo>
                  <a:pt x="3093244" y="2293497"/>
                  <a:pt x="3114675" y="2300640"/>
                  <a:pt x="3150394" y="2300640"/>
                </a:cubicBezTo>
                <a:cubicBezTo>
                  <a:pt x="3164681" y="2300640"/>
                  <a:pt x="3286125" y="2329215"/>
                  <a:pt x="3307556" y="2329215"/>
                </a:cubicBezTo>
                <a:cubicBezTo>
                  <a:pt x="3364706" y="2329215"/>
                  <a:pt x="3436144" y="2279209"/>
                  <a:pt x="3436144" y="2214915"/>
                </a:cubicBezTo>
                <a:cubicBezTo>
                  <a:pt x="3436144" y="2193484"/>
                  <a:pt x="3421856" y="2143478"/>
                  <a:pt x="3421856" y="2122047"/>
                </a:cubicBezTo>
                <a:cubicBezTo>
                  <a:pt x="3421856" y="2107759"/>
                  <a:pt x="3443288" y="2029178"/>
                  <a:pt x="3443288" y="2014890"/>
                </a:cubicBezTo>
                <a:cubicBezTo>
                  <a:pt x="3443288" y="1964884"/>
                  <a:pt x="3386138" y="1964884"/>
                  <a:pt x="3371850" y="1964884"/>
                </a:cubicBezTo>
                <a:cubicBezTo>
                  <a:pt x="3350419" y="1964884"/>
                  <a:pt x="3236119" y="2000603"/>
                  <a:pt x="3164681" y="2014890"/>
                </a:cubicBezTo>
                <a:cubicBezTo>
                  <a:pt x="3164681" y="2014890"/>
                  <a:pt x="3157538" y="2014890"/>
                  <a:pt x="3150394" y="2007747"/>
                </a:cubicBezTo>
                <a:cubicBezTo>
                  <a:pt x="3214688" y="1943453"/>
                  <a:pt x="3307556" y="1879159"/>
                  <a:pt x="3286125" y="1807722"/>
                </a:cubicBezTo>
                <a:cubicBezTo>
                  <a:pt x="3264694" y="1757715"/>
                  <a:pt x="3307556" y="1750572"/>
                  <a:pt x="3328988" y="1750572"/>
                </a:cubicBezTo>
                <a:cubicBezTo>
                  <a:pt x="3350419" y="1750572"/>
                  <a:pt x="3393281" y="1750572"/>
                  <a:pt x="3393281" y="1764859"/>
                </a:cubicBezTo>
                <a:cubicBezTo>
                  <a:pt x="3393281" y="1750572"/>
                  <a:pt x="3343275" y="1707709"/>
                  <a:pt x="3314700" y="1693422"/>
                </a:cubicBezTo>
                <a:cubicBezTo>
                  <a:pt x="3286125" y="1679134"/>
                  <a:pt x="3257550" y="1686278"/>
                  <a:pt x="3228975" y="1671990"/>
                </a:cubicBezTo>
                <a:cubicBezTo>
                  <a:pt x="3214688" y="1579122"/>
                  <a:pt x="3143250" y="1564834"/>
                  <a:pt x="3071813" y="1564834"/>
                </a:cubicBezTo>
                <a:cubicBezTo>
                  <a:pt x="2957513" y="1564834"/>
                  <a:pt x="2857500" y="1664847"/>
                  <a:pt x="2821781" y="1664847"/>
                </a:cubicBezTo>
                <a:cubicBezTo>
                  <a:pt x="2807494" y="1664847"/>
                  <a:pt x="2736056" y="1629128"/>
                  <a:pt x="2693194" y="1629128"/>
                </a:cubicBezTo>
                <a:cubicBezTo>
                  <a:pt x="2578894" y="1614840"/>
                  <a:pt x="2557463" y="1621984"/>
                  <a:pt x="2536031" y="1621984"/>
                </a:cubicBezTo>
                <a:cubicBezTo>
                  <a:pt x="2478881" y="1621984"/>
                  <a:pt x="2221706" y="1750572"/>
                  <a:pt x="2214563" y="1757715"/>
                </a:cubicBezTo>
                <a:cubicBezTo>
                  <a:pt x="2343150" y="1636272"/>
                  <a:pt x="2493169" y="1543403"/>
                  <a:pt x="2628900" y="1543403"/>
                </a:cubicBezTo>
                <a:cubicBezTo>
                  <a:pt x="2714625" y="1543403"/>
                  <a:pt x="2793206" y="1579122"/>
                  <a:pt x="2807494" y="1579122"/>
                </a:cubicBezTo>
                <a:cubicBezTo>
                  <a:pt x="2850356" y="1579122"/>
                  <a:pt x="2950369" y="1521972"/>
                  <a:pt x="3078956" y="1521972"/>
                </a:cubicBezTo>
                <a:cubicBezTo>
                  <a:pt x="3100388" y="1521972"/>
                  <a:pt x="3150394" y="1514828"/>
                  <a:pt x="3178969" y="1529115"/>
                </a:cubicBezTo>
                <a:close/>
                <a:moveTo>
                  <a:pt x="407194" y="1436247"/>
                </a:moveTo>
                <a:cubicBezTo>
                  <a:pt x="428625" y="1436247"/>
                  <a:pt x="457200" y="1450534"/>
                  <a:pt x="478631" y="1471965"/>
                </a:cubicBezTo>
                <a:cubicBezTo>
                  <a:pt x="507206" y="1500540"/>
                  <a:pt x="550069" y="1571978"/>
                  <a:pt x="550069" y="1586265"/>
                </a:cubicBezTo>
                <a:cubicBezTo>
                  <a:pt x="550069" y="1607697"/>
                  <a:pt x="457200" y="1729140"/>
                  <a:pt x="421481" y="1800578"/>
                </a:cubicBezTo>
                <a:cubicBezTo>
                  <a:pt x="414338" y="1686278"/>
                  <a:pt x="364331" y="1593409"/>
                  <a:pt x="264319" y="1593409"/>
                </a:cubicBezTo>
                <a:cubicBezTo>
                  <a:pt x="192881" y="1593409"/>
                  <a:pt x="92869" y="1671990"/>
                  <a:pt x="28575" y="1707709"/>
                </a:cubicBezTo>
                <a:cubicBezTo>
                  <a:pt x="85725" y="1514828"/>
                  <a:pt x="178594" y="1429103"/>
                  <a:pt x="335756" y="1429103"/>
                </a:cubicBezTo>
                <a:cubicBezTo>
                  <a:pt x="350044" y="1429103"/>
                  <a:pt x="385763" y="1429103"/>
                  <a:pt x="407194" y="1436247"/>
                </a:cubicBezTo>
                <a:close/>
                <a:moveTo>
                  <a:pt x="3779044" y="1529115"/>
                </a:moveTo>
                <a:cubicBezTo>
                  <a:pt x="3779044" y="1600553"/>
                  <a:pt x="3779044" y="1607697"/>
                  <a:pt x="3750469" y="1686278"/>
                </a:cubicBezTo>
                <a:cubicBezTo>
                  <a:pt x="3750469" y="1693422"/>
                  <a:pt x="3729038" y="1721997"/>
                  <a:pt x="3729038" y="1736284"/>
                </a:cubicBezTo>
                <a:cubicBezTo>
                  <a:pt x="3729038" y="1757715"/>
                  <a:pt x="3893344" y="2136334"/>
                  <a:pt x="3957638" y="2343503"/>
                </a:cubicBezTo>
                <a:cubicBezTo>
                  <a:pt x="3993356" y="2443515"/>
                  <a:pt x="3993356" y="2464947"/>
                  <a:pt x="3993356" y="2543528"/>
                </a:cubicBezTo>
                <a:cubicBezTo>
                  <a:pt x="3993356" y="2707834"/>
                  <a:pt x="3929063" y="2843565"/>
                  <a:pt x="3879056" y="2972153"/>
                </a:cubicBezTo>
                <a:cubicBezTo>
                  <a:pt x="3864769" y="3007872"/>
                  <a:pt x="3886200" y="3093597"/>
                  <a:pt x="3886200" y="3107884"/>
                </a:cubicBezTo>
                <a:cubicBezTo>
                  <a:pt x="3886200" y="3193609"/>
                  <a:pt x="3879056" y="3300765"/>
                  <a:pt x="3850481" y="3379347"/>
                </a:cubicBezTo>
                <a:cubicBezTo>
                  <a:pt x="3779044" y="3557940"/>
                  <a:pt x="3429000" y="3622234"/>
                  <a:pt x="3278981" y="3622234"/>
                </a:cubicBezTo>
                <a:lnTo>
                  <a:pt x="3143250" y="3622234"/>
                </a:lnTo>
                <a:cubicBezTo>
                  <a:pt x="3100388" y="3629378"/>
                  <a:pt x="3057525" y="3629378"/>
                  <a:pt x="3014663" y="3636522"/>
                </a:cubicBezTo>
                <a:cubicBezTo>
                  <a:pt x="2921794" y="3650809"/>
                  <a:pt x="2821781" y="3793684"/>
                  <a:pt x="2743200" y="3865122"/>
                </a:cubicBezTo>
                <a:cubicBezTo>
                  <a:pt x="2757488" y="3829403"/>
                  <a:pt x="2778919" y="3786540"/>
                  <a:pt x="2793206" y="3750822"/>
                </a:cubicBezTo>
                <a:cubicBezTo>
                  <a:pt x="2871788" y="3557940"/>
                  <a:pt x="3100388" y="3500790"/>
                  <a:pt x="3250406" y="3486503"/>
                </a:cubicBezTo>
                <a:cubicBezTo>
                  <a:pt x="3429000" y="3472215"/>
                  <a:pt x="3636169" y="3415065"/>
                  <a:pt x="3729038" y="3272190"/>
                </a:cubicBezTo>
                <a:cubicBezTo>
                  <a:pt x="3757613" y="3222184"/>
                  <a:pt x="3793331" y="3157890"/>
                  <a:pt x="3793331" y="3122172"/>
                </a:cubicBezTo>
                <a:cubicBezTo>
                  <a:pt x="3793331" y="3079309"/>
                  <a:pt x="3736181" y="3022159"/>
                  <a:pt x="3736181" y="3007872"/>
                </a:cubicBezTo>
                <a:cubicBezTo>
                  <a:pt x="3736181" y="2993584"/>
                  <a:pt x="3757613" y="2972153"/>
                  <a:pt x="3764756" y="2965009"/>
                </a:cubicBezTo>
                <a:cubicBezTo>
                  <a:pt x="3807619" y="2907859"/>
                  <a:pt x="3857625" y="2814990"/>
                  <a:pt x="3871913" y="2764984"/>
                </a:cubicBezTo>
                <a:cubicBezTo>
                  <a:pt x="3879056" y="2743553"/>
                  <a:pt x="3886200" y="2714978"/>
                  <a:pt x="3886200" y="2693547"/>
                </a:cubicBezTo>
                <a:cubicBezTo>
                  <a:pt x="3893344" y="2672115"/>
                  <a:pt x="3893344" y="2650684"/>
                  <a:pt x="3893344" y="2629253"/>
                </a:cubicBezTo>
                <a:cubicBezTo>
                  <a:pt x="3893344" y="2607822"/>
                  <a:pt x="3900488" y="2572103"/>
                  <a:pt x="3900488" y="2550672"/>
                </a:cubicBezTo>
                <a:cubicBezTo>
                  <a:pt x="3900488" y="2272065"/>
                  <a:pt x="3836194" y="2100615"/>
                  <a:pt x="3686175" y="1786290"/>
                </a:cubicBezTo>
                <a:cubicBezTo>
                  <a:pt x="3629025" y="1836297"/>
                  <a:pt x="3586163" y="1822009"/>
                  <a:pt x="3586163" y="1872015"/>
                </a:cubicBezTo>
                <a:cubicBezTo>
                  <a:pt x="3586163" y="1936309"/>
                  <a:pt x="3636169" y="2022034"/>
                  <a:pt x="3721894" y="2079184"/>
                </a:cubicBezTo>
                <a:cubicBezTo>
                  <a:pt x="3614738" y="2050609"/>
                  <a:pt x="3507581" y="1936309"/>
                  <a:pt x="3507581" y="1843440"/>
                </a:cubicBezTo>
                <a:cubicBezTo>
                  <a:pt x="3507581" y="1814865"/>
                  <a:pt x="3657600" y="1736284"/>
                  <a:pt x="3686175" y="1707709"/>
                </a:cubicBezTo>
                <a:cubicBezTo>
                  <a:pt x="3721894" y="1664847"/>
                  <a:pt x="3743325" y="1564834"/>
                  <a:pt x="3743325" y="1514828"/>
                </a:cubicBezTo>
                <a:cubicBezTo>
                  <a:pt x="3743325" y="1464822"/>
                  <a:pt x="3736181" y="1379097"/>
                  <a:pt x="3664744" y="1379097"/>
                </a:cubicBezTo>
                <a:cubicBezTo>
                  <a:pt x="3636169" y="1379097"/>
                  <a:pt x="3443288" y="1493397"/>
                  <a:pt x="3393281" y="1564834"/>
                </a:cubicBezTo>
                <a:cubicBezTo>
                  <a:pt x="3436144" y="1571978"/>
                  <a:pt x="3486150" y="1579122"/>
                  <a:pt x="3529013" y="1586265"/>
                </a:cubicBezTo>
                <a:cubicBezTo>
                  <a:pt x="3507581" y="1614840"/>
                  <a:pt x="3457575" y="1614840"/>
                  <a:pt x="3457575" y="1664847"/>
                </a:cubicBezTo>
                <a:cubicBezTo>
                  <a:pt x="3457575" y="1679134"/>
                  <a:pt x="3471863" y="1736284"/>
                  <a:pt x="3471863" y="1779147"/>
                </a:cubicBezTo>
                <a:cubicBezTo>
                  <a:pt x="3429000" y="1686278"/>
                  <a:pt x="3350419" y="1593409"/>
                  <a:pt x="3264694" y="1529115"/>
                </a:cubicBezTo>
                <a:cubicBezTo>
                  <a:pt x="3186113" y="1471965"/>
                  <a:pt x="3086100" y="1479109"/>
                  <a:pt x="3000375" y="1457678"/>
                </a:cubicBezTo>
                <a:cubicBezTo>
                  <a:pt x="3100388" y="1464822"/>
                  <a:pt x="3178969" y="1479109"/>
                  <a:pt x="3200400" y="1479109"/>
                </a:cubicBezTo>
                <a:cubicBezTo>
                  <a:pt x="3214688" y="1479109"/>
                  <a:pt x="3343275" y="1393384"/>
                  <a:pt x="3421856" y="1371953"/>
                </a:cubicBezTo>
                <a:cubicBezTo>
                  <a:pt x="3493294" y="1343378"/>
                  <a:pt x="3636169" y="1321947"/>
                  <a:pt x="3657600" y="1321947"/>
                </a:cubicBezTo>
                <a:cubicBezTo>
                  <a:pt x="3779044" y="1321947"/>
                  <a:pt x="3779044" y="1479109"/>
                  <a:pt x="3779044" y="1529115"/>
                </a:cubicBezTo>
                <a:close/>
                <a:moveTo>
                  <a:pt x="2728913" y="1300515"/>
                </a:moveTo>
                <a:lnTo>
                  <a:pt x="2728913" y="1321947"/>
                </a:lnTo>
                <a:cubicBezTo>
                  <a:pt x="2664619" y="1243365"/>
                  <a:pt x="2593181" y="1250509"/>
                  <a:pt x="2536031" y="1250509"/>
                </a:cubicBezTo>
                <a:cubicBezTo>
                  <a:pt x="2386013" y="1250509"/>
                  <a:pt x="2257425" y="1436247"/>
                  <a:pt x="2235994" y="1436247"/>
                </a:cubicBezTo>
                <a:cubicBezTo>
                  <a:pt x="2221706" y="1436247"/>
                  <a:pt x="2171700" y="1393384"/>
                  <a:pt x="2135981" y="1379097"/>
                </a:cubicBezTo>
                <a:cubicBezTo>
                  <a:pt x="2157413" y="1364809"/>
                  <a:pt x="2185988" y="1343378"/>
                  <a:pt x="2214563" y="1321947"/>
                </a:cubicBezTo>
                <a:cubicBezTo>
                  <a:pt x="2243138" y="1293372"/>
                  <a:pt x="2264569" y="1250509"/>
                  <a:pt x="2300288" y="1221934"/>
                </a:cubicBezTo>
                <a:cubicBezTo>
                  <a:pt x="2364581" y="1150497"/>
                  <a:pt x="2443163" y="1136209"/>
                  <a:pt x="2514600" y="1136209"/>
                </a:cubicBezTo>
                <a:cubicBezTo>
                  <a:pt x="2593181" y="1136209"/>
                  <a:pt x="2700338" y="1179072"/>
                  <a:pt x="2728913" y="1300515"/>
                </a:cubicBezTo>
                <a:close/>
                <a:moveTo>
                  <a:pt x="835819" y="1293372"/>
                </a:moveTo>
                <a:cubicBezTo>
                  <a:pt x="835819" y="1314803"/>
                  <a:pt x="714375" y="1436247"/>
                  <a:pt x="685800" y="1471965"/>
                </a:cubicBezTo>
                <a:cubicBezTo>
                  <a:pt x="678656" y="1457678"/>
                  <a:pt x="685800" y="1443390"/>
                  <a:pt x="685800" y="1429103"/>
                </a:cubicBezTo>
                <a:cubicBezTo>
                  <a:pt x="685800" y="1257653"/>
                  <a:pt x="550069" y="1243365"/>
                  <a:pt x="457200" y="1243365"/>
                </a:cubicBezTo>
                <a:cubicBezTo>
                  <a:pt x="435769" y="1243365"/>
                  <a:pt x="392906" y="1243365"/>
                  <a:pt x="328613" y="1257653"/>
                </a:cubicBezTo>
                <a:cubicBezTo>
                  <a:pt x="435769" y="1129065"/>
                  <a:pt x="478631" y="1093347"/>
                  <a:pt x="592931" y="1093347"/>
                </a:cubicBezTo>
                <a:cubicBezTo>
                  <a:pt x="721519" y="1093347"/>
                  <a:pt x="835819" y="1179072"/>
                  <a:pt x="835819" y="1293372"/>
                </a:cubicBezTo>
                <a:close/>
                <a:moveTo>
                  <a:pt x="1657350" y="1671990"/>
                </a:moveTo>
                <a:lnTo>
                  <a:pt x="1721644" y="2114903"/>
                </a:lnTo>
                <a:lnTo>
                  <a:pt x="1664494" y="2372078"/>
                </a:lnTo>
                <a:cubicBezTo>
                  <a:pt x="1671638" y="2507809"/>
                  <a:pt x="1664494" y="2536384"/>
                  <a:pt x="1664494" y="2550672"/>
                </a:cubicBezTo>
                <a:cubicBezTo>
                  <a:pt x="1664494" y="2736409"/>
                  <a:pt x="1764506" y="2943578"/>
                  <a:pt x="1928813" y="3122172"/>
                </a:cubicBezTo>
                <a:cubicBezTo>
                  <a:pt x="1657350" y="2943578"/>
                  <a:pt x="1571625" y="2764984"/>
                  <a:pt x="1571625" y="2557815"/>
                </a:cubicBezTo>
                <a:cubicBezTo>
                  <a:pt x="1571625" y="2436372"/>
                  <a:pt x="1650206" y="2207772"/>
                  <a:pt x="1650206" y="2200628"/>
                </a:cubicBezTo>
                <a:cubicBezTo>
                  <a:pt x="1650206" y="2193484"/>
                  <a:pt x="1557338" y="1807722"/>
                  <a:pt x="1557338" y="1664847"/>
                </a:cubicBezTo>
                <a:cubicBezTo>
                  <a:pt x="1557338" y="1450534"/>
                  <a:pt x="1621631" y="1200503"/>
                  <a:pt x="1907381" y="1021909"/>
                </a:cubicBezTo>
                <a:cubicBezTo>
                  <a:pt x="1764506" y="1229078"/>
                  <a:pt x="1657350" y="1457678"/>
                  <a:pt x="1657350" y="1671990"/>
                </a:cubicBezTo>
                <a:close/>
                <a:moveTo>
                  <a:pt x="3236119" y="1000478"/>
                </a:moveTo>
                <a:lnTo>
                  <a:pt x="3150394" y="1000478"/>
                </a:lnTo>
                <a:cubicBezTo>
                  <a:pt x="3021806" y="1000478"/>
                  <a:pt x="2928938" y="1100490"/>
                  <a:pt x="2928938" y="1214790"/>
                </a:cubicBezTo>
                <a:lnTo>
                  <a:pt x="2928938" y="1257653"/>
                </a:lnTo>
                <a:lnTo>
                  <a:pt x="2943225" y="1271940"/>
                </a:lnTo>
                <a:cubicBezTo>
                  <a:pt x="3000375" y="1221934"/>
                  <a:pt x="3078956" y="1171928"/>
                  <a:pt x="3143250" y="1171928"/>
                </a:cubicBezTo>
                <a:cubicBezTo>
                  <a:pt x="3236119" y="1171928"/>
                  <a:pt x="3314700" y="1229078"/>
                  <a:pt x="3407569" y="1329090"/>
                </a:cubicBezTo>
                <a:cubicBezTo>
                  <a:pt x="3343275" y="1293372"/>
                  <a:pt x="3264694" y="1257653"/>
                  <a:pt x="3200400" y="1257653"/>
                </a:cubicBezTo>
                <a:cubicBezTo>
                  <a:pt x="3121819" y="1257653"/>
                  <a:pt x="3036094" y="1279084"/>
                  <a:pt x="2964656" y="1400528"/>
                </a:cubicBezTo>
                <a:cubicBezTo>
                  <a:pt x="2957513" y="1407672"/>
                  <a:pt x="2964656" y="1436247"/>
                  <a:pt x="2957513" y="1450534"/>
                </a:cubicBezTo>
                <a:cubicBezTo>
                  <a:pt x="2793206" y="1514828"/>
                  <a:pt x="2593181" y="1400528"/>
                  <a:pt x="2414588" y="1521972"/>
                </a:cubicBezTo>
                <a:cubicBezTo>
                  <a:pt x="2507456" y="1443390"/>
                  <a:pt x="2600325" y="1414815"/>
                  <a:pt x="2693194" y="1421959"/>
                </a:cubicBezTo>
                <a:lnTo>
                  <a:pt x="2707481" y="1407672"/>
                </a:lnTo>
                <a:cubicBezTo>
                  <a:pt x="2664619" y="1386240"/>
                  <a:pt x="2607469" y="1371953"/>
                  <a:pt x="2564606" y="1371953"/>
                </a:cubicBezTo>
                <a:cubicBezTo>
                  <a:pt x="2471738" y="1371953"/>
                  <a:pt x="2364581" y="1386240"/>
                  <a:pt x="2271713" y="1457678"/>
                </a:cubicBezTo>
                <a:lnTo>
                  <a:pt x="2371725" y="1557690"/>
                </a:lnTo>
                <a:cubicBezTo>
                  <a:pt x="2321719" y="1593409"/>
                  <a:pt x="2257425" y="1629128"/>
                  <a:pt x="2207419" y="1693422"/>
                </a:cubicBezTo>
                <a:cubicBezTo>
                  <a:pt x="2171700" y="1721997"/>
                  <a:pt x="2157413" y="1772003"/>
                  <a:pt x="2128838" y="1807722"/>
                </a:cubicBezTo>
                <a:lnTo>
                  <a:pt x="2128838" y="1786290"/>
                </a:lnTo>
                <a:cubicBezTo>
                  <a:pt x="2150269" y="1743428"/>
                  <a:pt x="2164556" y="1679134"/>
                  <a:pt x="2200275" y="1629128"/>
                </a:cubicBezTo>
                <a:cubicBezTo>
                  <a:pt x="2171700" y="1593409"/>
                  <a:pt x="2143125" y="1543403"/>
                  <a:pt x="2107406" y="1507684"/>
                </a:cubicBezTo>
                <a:cubicBezTo>
                  <a:pt x="2057400" y="1457678"/>
                  <a:pt x="2000250" y="1436247"/>
                  <a:pt x="1957388" y="1436247"/>
                </a:cubicBezTo>
                <a:cubicBezTo>
                  <a:pt x="1850231" y="1436247"/>
                  <a:pt x="1871663" y="1500540"/>
                  <a:pt x="1871663" y="1571978"/>
                </a:cubicBezTo>
                <a:cubicBezTo>
                  <a:pt x="1871663" y="1586265"/>
                  <a:pt x="1864519" y="1629128"/>
                  <a:pt x="1871663" y="1657703"/>
                </a:cubicBezTo>
                <a:cubicBezTo>
                  <a:pt x="1914525" y="1807722"/>
                  <a:pt x="2100263" y="1843440"/>
                  <a:pt x="2100263" y="1879159"/>
                </a:cubicBezTo>
                <a:cubicBezTo>
                  <a:pt x="2100263" y="1893447"/>
                  <a:pt x="2078831" y="1914878"/>
                  <a:pt x="2078831" y="1929165"/>
                </a:cubicBezTo>
                <a:cubicBezTo>
                  <a:pt x="2064544" y="2007747"/>
                  <a:pt x="1985963" y="2064897"/>
                  <a:pt x="1928813" y="2064897"/>
                </a:cubicBezTo>
                <a:cubicBezTo>
                  <a:pt x="1914525" y="2064897"/>
                  <a:pt x="1893094" y="2057753"/>
                  <a:pt x="1871663" y="2057753"/>
                </a:cubicBezTo>
                <a:cubicBezTo>
                  <a:pt x="1893094" y="2043465"/>
                  <a:pt x="1928813" y="2014890"/>
                  <a:pt x="1964531" y="2000603"/>
                </a:cubicBezTo>
                <a:cubicBezTo>
                  <a:pt x="1985963" y="1993459"/>
                  <a:pt x="2021681" y="1922022"/>
                  <a:pt x="2021681" y="1900590"/>
                </a:cubicBezTo>
                <a:cubicBezTo>
                  <a:pt x="2021681" y="1886303"/>
                  <a:pt x="1907381" y="1807722"/>
                  <a:pt x="1893094" y="1786290"/>
                </a:cubicBezTo>
                <a:cubicBezTo>
                  <a:pt x="1835944" y="1721997"/>
                  <a:pt x="1821656" y="1621984"/>
                  <a:pt x="1821656" y="1564834"/>
                </a:cubicBezTo>
                <a:cubicBezTo>
                  <a:pt x="1821656" y="1407672"/>
                  <a:pt x="1871663" y="1357665"/>
                  <a:pt x="2014538" y="1357665"/>
                </a:cubicBezTo>
                <a:cubicBezTo>
                  <a:pt x="2035969" y="1357665"/>
                  <a:pt x="2078831" y="1371953"/>
                  <a:pt x="2093119" y="1371953"/>
                </a:cubicBezTo>
                <a:cubicBezTo>
                  <a:pt x="2114550" y="1371953"/>
                  <a:pt x="2178844" y="1264797"/>
                  <a:pt x="2193131" y="1214790"/>
                </a:cubicBezTo>
                <a:cubicBezTo>
                  <a:pt x="2228850" y="1079059"/>
                  <a:pt x="2378869" y="979047"/>
                  <a:pt x="2471738" y="979047"/>
                </a:cubicBezTo>
                <a:cubicBezTo>
                  <a:pt x="2543175" y="979047"/>
                  <a:pt x="2614613" y="993334"/>
                  <a:pt x="2686050" y="1021909"/>
                </a:cubicBezTo>
                <a:cubicBezTo>
                  <a:pt x="2736056" y="1043340"/>
                  <a:pt x="2793206" y="1093347"/>
                  <a:pt x="2843213" y="1114778"/>
                </a:cubicBezTo>
                <a:cubicBezTo>
                  <a:pt x="2871788" y="1021909"/>
                  <a:pt x="2971800" y="936184"/>
                  <a:pt x="3057525" y="936184"/>
                </a:cubicBezTo>
                <a:cubicBezTo>
                  <a:pt x="3100388" y="936184"/>
                  <a:pt x="3186113" y="979047"/>
                  <a:pt x="3236119" y="1000478"/>
                </a:cubicBezTo>
                <a:close/>
                <a:moveTo>
                  <a:pt x="1450181" y="1607697"/>
                </a:moveTo>
                <a:cubicBezTo>
                  <a:pt x="1450181" y="1843440"/>
                  <a:pt x="1550194" y="1993459"/>
                  <a:pt x="1550194" y="2143478"/>
                </a:cubicBezTo>
                <a:cubicBezTo>
                  <a:pt x="1550194" y="2222059"/>
                  <a:pt x="1443038" y="2457803"/>
                  <a:pt x="1421606" y="2493522"/>
                </a:cubicBezTo>
                <a:cubicBezTo>
                  <a:pt x="1428750" y="2457803"/>
                  <a:pt x="1435894" y="2407797"/>
                  <a:pt x="1428750" y="2372078"/>
                </a:cubicBezTo>
                <a:cubicBezTo>
                  <a:pt x="1378744" y="2407797"/>
                  <a:pt x="1293019" y="2472090"/>
                  <a:pt x="1278731" y="2472090"/>
                </a:cubicBezTo>
                <a:cubicBezTo>
                  <a:pt x="1128713" y="2472090"/>
                  <a:pt x="1078706" y="2336359"/>
                  <a:pt x="1078706" y="2236347"/>
                </a:cubicBezTo>
                <a:cubicBezTo>
                  <a:pt x="1078706" y="2064897"/>
                  <a:pt x="1085850" y="2164909"/>
                  <a:pt x="1278731" y="1957740"/>
                </a:cubicBezTo>
                <a:cubicBezTo>
                  <a:pt x="1271588" y="2014890"/>
                  <a:pt x="1264444" y="2079184"/>
                  <a:pt x="1264444" y="2093472"/>
                </a:cubicBezTo>
                <a:cubicBezTo>
                  <a:pt x="1264444" y="2207772"/>
                  <a:pt x="1271588" y="2286353"/>
                  <a:pt x="1435894" y="2357790"/>
                </a:cubicBezTo>
                <a:cubicBezTo>
                  <a:pt x="1450181" y="2329215"/>
                  <a:pt x="1471613" y="2164909"/>
                  <a:pt x="1471613" y="2157765"/>
                </a:cubicBezTo>
                <a:cubicBezTo>
                  <a:pt x="1471613" y="2143478"/>
                  <a:pt x="1400175" y="1779147"/>
                  <a:pt x="1400175" y="1764859"/>
                </a:cubicBezTo>
                <a:lnTo>
                  <a:pt x="1400175" y="1629128"/>
                </a:lnTo>
                <a:cubicBezTo>
                  <a:pt x="1421606" y="1329090"/>
                  <a:pt x="1521619" y="1029053"/>
                  <a:pt x="1721644" y="864747"/>
                </a:cubicBezTo>
                <a:cubicBezTo>
                  <a:pt x="1521619" y="1029053"/>
                  <a:pt x="1450181" y="1407672"/>
                  <a:pt x="1450181" y="1607697"/>
                </a:cubicBezTo>
                <a:close/>
                <a:moveTo>
                  <a:pt x="1150144" y="936184"/>
                </a:moveTo>
                <a:cubicBezTo>
                  <a:pt x="1150144" y="971903"/>
                  <a:pt x="1050131" y="1086203"/>
                  <a:pt x="1014413" y="1114778"/>
                </a:cubicBezTo>
                <a:cubicBezTo>
                  <a:pt x="1028700" y="979047"/>
                  <a:pt x="914400" y="900465"/>
                  <a:pt x="807244" y="900465"/>
                </a:cubicBezTo>
                <a:cubicBezTo>
                  <a:pt x="785813" y="900465"/>
                  <a:pt x="757238" y="907609"/>
                  <a:pt x="692944" y="914753"/>
                </a:cubicBezTo>
                <a:cubicBezTo>
                  <a:pt x="800100" y="821884"/>
                  <a:pt x="842963" y="750447"/>
                  <a:pt x="935831" y="750447"/>
                </a:cubicBezTo>
                <a:cubicBezTo>
                  <a:pt x="1064419" y="750447"/>
                  <a:pt x="1150144" y="814740"/>
                  <a:pt x="1150144" y="936184"/>
                </a:cubicBezTo>
                <a:close/>
                <a:moveTo>
                  <a:pt x="2771775" y="871890"/>
                </a:moveTo>
                <a:cubicBezTo>
                  <a:pt x="2793206" y="850459"/>
                  <a:pt x="2800350" y="814740"/>
                  <a:pt x="2821781" y="793309"/>
                </a:cubicBezTo>
                <a:cubicBezTo>
                  <a:pt x="2843213" y="757590"/>
                  <a:pt x="2907506" y="736159"/>
                  <a:pt x="2936081" y="736159"/>
                </a:cubicBezTo>
                <a:cubicBezTo>
                  <a:pt x="2993231" y="736159"/>
                  <a:pt x="3071813" y="771878"/>
                  <a:pt x="3121819" y="800453"/>
                </a:cubicBezTo>
                <a:cubicBezTo>
                  <a:pt x="3050381" y="793309"/>
                  <a:pt x="2971800" y="786165"/>
                  <a:pt x="2907506" y="843315"/>
                </a:cubicBezTo>
                <a:cubicBezTo>
                  <a:pt x="2864644" y="879034"/>
                  <a:pt x="2843213" y="950472"/>
                  <a:pt x="2828925" y="1007622"/>
                </a:cubicBezTo>
                <a:cubicBezTo>
                  <a:pt x="2828925" y="1014765"/>
                  <a:pt x="2821781" y="1043340"/>
                  <a:pt x="2814638" y="1057628"/>
                </a:cubicBezTo>
                <a:lnTo>
                  <a:pt x="2793206" y="1057628"/>
                </a:lnTo>
                <a:cubicBezTo>
                  <a:pt x="2778919" y="1043340"/>
                  <a:pt x="2757488" y="1021909"/>
                  <a:pt x="2750344" y="1007622"/>
                </a:cubicBezTo>
                <a:cubicBezTo>
                  <a:pt x="2693194" y="843315"/>
                  <a:pt x="2521744" y="814740"/>
                  <a:pt x="2407444" y="814740"/>
                </a:cubicBezTo>
                <a:cubicBezTo>
                  <a:pt x="2150269" y="814740"/>
                  <a:pt x="2071688" y="986190"/>
                  <a:pt x="1864519" y="1257653"/>
                </a:cubicBezTo>
                <a:cubicBezTo>
                  <a:pt x="2050256" y="929040"/>
                  <a:pt x="2121694" y="693297"/>
                  <a:pt x="2436019" y="693297"/>
                </a:cubicBezTo>
                <a:cubicBezTo>
                  <a:pt x="2550319" y="693297"/>
                  <a:pt x="2650331" y="736159"/>
                  <a:pt x="2771775" y="871890"/>
                </a:cubicBezTo>
                <a:close/>
                <a:moveTo>
                  <a:pt x="2657475" y="600428"/>
                </a:moveTo>
                <a:cubicBezTo>
                  <a:pt x="2671763" y="600428"/>
                  <a:pt x="2771775" y="536134"/>
                  <a:pt x="2793206" y="536134"/>
                </a:cubicBezTo>
                <a:cubicBezTo>
                  <a:pt x="2836069" y="536134"/>
                  <a:pt x="2893219" y="593284"/>
                  <a:pt x="2936081" y="629003"/>
                </a:cubicBezTo>
                <a:cubicBezTo>
                  <a:pt x="2907506" y="621859"/>
                  <a:pt x="2864644" y="614715"/>
                  <a:pt x="2843213" y="621859"/>
                </a:cubicBezTo>
                <a:cubicBezTo>
                  <a:pt x="2771775" y="643290"/>
                  <a:pt x="2786063" y="714728"/>
                  <a:pt x="2764631" y="764734"/>
                </a:cubicBezTo>
                <a:cubicBezTo>
                  <a:pt x="2764631" y="771878"/>
                  <a:pt x="2764631" y="786165"/>
                  <a:pt x="2743200" y="786165"/>
                </a:cubicBezTo>
                <a:cubicBezTo>
                  <a:pt x="2728913" y="786165"/>
                  <a:pt x="2650331" y="693297"/>
                  <a:pt x="2607469" y="671865"/>
                </a:cubicBezTo>
                <a:cubicBezTo>
                  <a:pt x="2578894" y="657578"/>
                  <a:pt x="2421731" y="614715"/>
                  <a:pt x="2400300" y="614715"/>
                </a:cubicBezTo>
                <a:cubicBezTo>
                  <a:pt x="2300288" y="614715"/>
                  <a:pt x="2100263" y="707584"/>
                  <a:pt x="2021681" y="793309"/>
                </a:cubicBezTo>
                <a:cubicBezTo>
                  <a:pt x="2164556" y="607572"/>
                  <a:pt x="2235994" y="507559"/>
                  <a:pt x="2400300" y="507559"/>
                </a:cubicBezTo>
                <a:cubicBezTo>
                  <a:pt x="2457450" y="507559"/>
                  <a:pt x="2643188" y="600428"/>
                  <a:pt x="2657475" y="600428"/>
                </a:cubicBezTo>
                <a:close/>
                <a:moveTo>
                  <a:pt x="1335881" y="500415"/>
                </a:moveTo>
                <a:cubicBezTo>
                  <a:pt x="1335881" y="514703"/>
                  <a:pt x="1335881" y="557565"/>
                  <a:pt x="1328738" y="586140"/>
                </a:cubicBezTo>
                <a:cubicBezTo>
                  <a:pt x="1300163" y="578997"/>
                  <a:pt x="1264444" y="543278"/>
                  <a:pt x="1235869" y="536134"/>
                </a:cubicBezTo>
                <a:cubicBezTo>
                  <a:pt x="1221581" y="528990"/>
                  <a:pt x="1200150" y="536134"/>
                  <a:pt x="1178719" y="536134"/>
                </a:cubicBezTo>
                <a:cubicBezTo>
                  <a:pt x="1092994" y="536134"/>
                  <a:pt x="1057275" y="557565"/>
                  <a:pt x="964406" y="600428"/>
                </a:cubicBezTo>
                <a:cubicBezTo>
                  <a:pt x="978694" y="564709"/>
                  <a:pt x="992981" y="521847"/>
                  <a:pt x="992981" y="486128"/>
                </a:cubicBezTo>
                <a:cubicBezTo>
                  <a:pt x="1000125" y="471840"/>
                  <a:pt x="1000125" y="457553"/>
                  <a:pt x="1000125" y="443265"/>
                </a:cubicBezTo>
                <a:cubicBezTo>
                  <a:pt x="1042988" y="386115"/>
                  <a:pt x="1135856" y="343253"/>
                  <a:pt x="1193006" y="343253"/>
                </a:cubicBezTo>
                <a:cubicBezTo>
                  <a:pt x="1307306" y="343253"/>
                  <a:pt x="1335881" y="407547"/>
                  <a:pt x="1335881" y="500415"/>
                </a:cubicBezTo>
                <a:close/>
                <a:moveTo>
                  <a:pt x="2614613" y="436122"/>
                </a:moveTo>
                <a:cubicBezTo>
                  <a:pt x="2657475" y="436122"/>
                  <a:pt x="2686050" y="386115"/>
                  <a:pt x="2757488" y="386115"/>
                </a:cubicBezTo>
                <a:cubicBezTo>
                  <a:pt x="2771775" y="386115"/>
                  <a:pt x="2800350" y="386115"/>
                  <a:pt x="2814638" y="400403"/>
                </a:cubicBezTo>
                <a:cubicBezTo>
                  <a:pt x="2843213" y="421834"/>
                  <a:pt x="2857500" y="471840"/>
                  <a:pt x="2893219" y="493272"/>
                </a:cubicBezTo>
                <a:cubicBezTo>
                  <a:pt x="2993231" y="578997"/>
                  <a:pt x="3164681" y="650434"/>
                  <a:pt x="3257550" y="807597"/>
                </a:cubicBezTo>
                <a:cubicBezTo>
                  <a:pt x="3300413" y="864747"/>
                  <a:pt x="3286125" y="957615"/>
                  <a:pt x="3321844" y="1036197"/>
                </a:cubicBezTo>
                <a:cubicBezTo>
                  <a:pt x="3343275" y="1086203"/>
                  <a:pt x="3407569" y="1143353"/>
                  <a:pt x="3450431" y="1193359"/>
                </a:cubicBezTo>
                <a:cubicBezTo>
                  <a:pt x="3429000" y="1186215"/>
                  <a:pt x="3400425" y="1157640"/>
                  <a:pt x="3371850" y="1136209"/>
                </a:cubicBezTo>
                <a:cubicBezTo>
                  <a:pt x="3243263" y="1050484"/>
                  <a:pt x="3250406" y="921897"/>
                  <a:pt x="3178969" y="814740"/>
                </a:cubicBezTo>
                <a:cubicBezTo>
                  <a:pt x="3157538" y="771878"/>
                  <a:pt x="3121819" y="729015"/>
                  <a:pt x="3086100" y="693297"/>
                </a:cubicBezTo>
                <a:cubicBezTo>
                  <a:pt x="3036094" y="650434"/>
                  <a:pt x="2971800" y="614715"/>
                  <a:pt x="2921794" y="564709"/>
                </a:cubicBezTo>
                <a:cubicBezTo>
                  <a:pt x="2843213" y="493272"/>
                  <a:pt x="2793206" y="457553"/>
                  <a:pt x="2743200" y="457553"/>
                </a:cubicBezTo>
                <a:cubicBezTo>
                  <a:pt x="2728913" y="457553"/>
                  <a:pt x="2628900" y="507559"/>
                  <a:pt x="2614613" y="507559"/>
                </a:cubicBezTo>
                <a:cubicBezTo>
                  <a:pt x="2536031" y="507559"/>
                  <a:pt x="2536031" y="393259"/>
                  <a:pt x="2421731" y="393259"/>
                </a:cubicBezTo>
                <a:cubicBezTo>
                  <a:pt x="2286000" y="393259"/>
                  <a:pt x="2200275" y="493272"/>
                  <a:pt x="2050256" y="614715"/>
                </a:cubicBezTo>
                <a:cubicBezTo>
                  <a:pt x="1964531" y="686153"/>
                  <a:pt x="1878806" y="750447"/>
                  <a:pt x="1793081" y="807597"/>
                </a:cubicBezTo>
                <a:cubicBezTo>
                  <a:pt x="1957388" y="657578"/>
                  <a:pt x="2135981" y="457553"/>
                  <a:pt x="2286000" y="307534"/>
                </a:cubicBezTo>
                <a:cubicBezTo>
                  <a:pt x="2300288" y="286103"/>
                  <a:pt x="2364581" y="264672"/>
                  <a:pt x="2386013" y="264672"/>
                </a:cubicBezTo>
                <a:cubicBezTo>
                  <a:pt x="2571750" y="264672"/>
                  <a:pt x="2507456" y="436122"/>
                  <a:pt x="2614613" y="436122"/>
                </a:cubicBezTo>
                <a:close/>
                <a:moveTo>
                  <a:pt x="1185863" y="100365"/>
                </a:moveTo>
                <a:cubicBezTo>
                  <a:pt x="1050131" y="64647"/>
                  <a:pt x="942975" y="271815"/>
                  <a:pt x="978694" y="378972"/>
                </a:cubicBezTo>
                <a:cubicBezTo>
                  <a:pt x="885825" y="264672"/>
                  <a:pt x="864394" y="278959"/>
                  <a:pt x="864394" y="178947"/>
                </a:cubicBezTo>
                <a:lnTo>
                  <a:pt x="864394" y="136084"/>
                </a:lnTo>
                <a:cubicBezTo>
                  <a:pt x="907256" y="121797"/>
                  <a:pt x="900113" y="64647"/>
                  <a:pt x="928688" y="43215"/>
                </a:cubicBezTo>
                <a:cubicBezTo>
                  <a:pt x="978694" y="-6791"/>
                  <a:pt x="992981" y="353"/>
                  <a:pt x="1028700" y="353"/>
                </a:cubicBezTo>
                <a:cubicBezTo>
                  <a:pt x="1100138" y="353"/>
                  <a:pt x="1107281" y="36072"/>
                  <a:pt x="1185863" y="100365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679766" y="1855837"/>
            <a:ext cx="5021823" cy="3537414"/>
            <a:chOff x="5623547" y="2103116"/>
            <a:chExt cx="5021823" cy="3537414"/>
          </a:xfrm>
        </p:grpSpPr>
        <p:sp>
          <p:nvSpPr>
            <p:cNvPr id="10" name="椭圆 9"/>
            <p:cNvSpPr/>
            <p:nvPr/>
          </p:nvSpPr>
          <p:spPr>
            <a:xfrm>
              <a:off x="5627863" y="4715234"/>
              <a:ext cx="630318" cy="6303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 dirty="0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772298" y="4895680"/>
              <a:ext cx="352717" cy="269424"/>
              <a:chOff x="8077200" y="1177925"/>
              <a:chExt cx="658813" cy="503238"/>
            </a:xfrm>
            <a:solidFill>
              <a:schemeClr val="accent4">
                <a:lumMod val="20000"/>
                <a:lumOff val="80000"/>
              </a:schemeClr>
            </a:solidFill>
          </p:grpSpPr>
          <p:sp>
            <p:nvSpPr>
              <p:cNvPr id="12" name="Freeform 15"/>
              <p:cNvSpPr>
                <a:spLocks noEditPoints="1"/>
              </p:cNvSpPr>
              <p:nvPr/>
            </p:nvSpPr>
            <p:spPr bwMode="auto">
              <a:xfrm>
                <a:off x="8077200" y="1177925"/>
                <a:ext cx="530225" cy="412750"/>
              </a:xfrm>
              <a:custGeom>
                <a:avLst/>
                <a:gdLst>
                  <a:gd name="T0" fmla="*/ 92 w 141"/>
                  <a:gd name="T1" fmla="*/ 95 h 110"/>
                  <a:gd name="T2" fmla="*/ 126 w 141"/>
                  <a:gd name="T3" fmla="*/ 77 h 110"/>
                  <a:gd name="T4" fmla="*/ 136 w 141"/>
                  <a:gd name="T5" fmla="*/ 38 h 110"/>
                  <a:gd name="T6" fmla="*/ 111 w 141"/>
                  <a:gd name="T7" fmla="*/ 10 h 110"/>
                  <a:gd name="T8" fmla="*/ 75 w 141"/>
                  <a:gd name="T9" fmla="*/ 1 h 110"/>
                  <a:gd name="T10" fmla="*/ 20 w 141"/>
                  <a:gd name="T11" fmla="*/ 19 h 110"/>
                  <a:gd name="T12" fmla="*/ 17 w 141"/>
                  <a:gd name="T13" fmla="*/ 77 h 110"/>
                  <a:gd name="T14" fmla="*/ 30 w 141"/>
                  <a:gd name="T15" fmla="*/ 88 h 110"/>
                  <a:gd name="T16" fmla="*/ 29 w 141"/>
                  <a:gd name="T17" fmla="*/ 88 h 110"/>
                  <a:gd name="T18" fmla="*/ 19 w 141"/>
                  <a:gd name="T19" fmla="*/ 103 h 110"/>
                  <a:gd name="T20" fmla="*/ 17 w 141"/>
                  <a:gd name="T21" fmla="*/ 108 h 110"/>
                  <a:gd name="T22" fmla="*/ 22 w 141"/>
                  <a:gd name="T23" fmla="*/ 110 h 110"/>
                  <a:gd name="T24" fmla="*/ 53 w 141"/>
                  <a:gd name="T25" fmla="*/ 98 h 110"/>
                  <a:gd name="T26" fmla="*/ 58 w 141"/>
                  <a:gd name="T27" fmla="*/ 97 h 110"/>
                  <a:gd name="T28" fmla="*/ 92 w 141"/>
                  <a:gd name="T29" fmla="*/ 95 h 110"/>
                  <a:gd name="T30" fmla="*/ 55 w 141"/>
                  <a:gd name="T31" fmla="*/ 84 h 110"/>
                  <a:gd name="T32" fmla="*/ 50 w 141"/>
                  <a:gd name="T33" fmla="*/ 85 h 110"/>
                  <a:gd name="T34" fmla="*/ 43 w 141"/>
                  <a:gd name="T35" fmla="*/ 90 h 110"/>
                  <a:gd name="T36" fmla="*/ 42 w 141"/>
                  <a:gd name="T37" fmla="*/ 89 h 110"/>
                  <a:gd name="T38" fmla="*/ 45 w 141"/>
                  <a:gd name="T39" fmla="*/ 82 h 110"/>
                  <a:gd name="T40" fmla="*/ 37 w 141"/>
                  <a:gd name="T41" fmla="*/ 77 h 110"/>
                  <a:gd name="T42" fmla="*/ 22 w 141"/>
                  <a:gd name="T43" fmla="*/ 64 h 110"/>
                  <a:gd name="T44" fmla="*/ 25 w 141"/>
                  <a:gd name="T45" fmla="*/ 30 h 110"/>
                  <a:gd name="T46" fmla="*/ 62 w 141"/>
                  <a:gd name="T47" fmla="*/ 14 h 110"/>
                  <a:gd name="T48" fmla="*/ 103 w 141"/>
                  <a:gd name="T49" fmla="*/ 20 h 110"/>
                  <a:gd name="T50" fmla="*/ 123 w 141"/>
                  <a:gd name="T51" fmla="*/ 38 h 110"/>
                  <a:gd name="T52" fmla="*/ 121 w 141"/>
                  <a:gd name="T53" fmla="*/ 64 h 110"/>
                  <a:gd name="T54" fmla="*/ 89 w 141"/>
                  <a:gd name="T55" fmla="*/ 84 h 110"/>
                  <a:gd name="T56" fmla="*/ 55 w 141"/>
                  <a:gd name="T57" fmla="*/ 8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1" h="110">
                    <a:moveTo>
                      <a:pt x="92" y="95"/>
                    </a:moveTo>
                    <a:cubicBezTo>
                      <a:pt x="105" y="92"/>
                      <a:pt x="117" y="87"/>
                      <a:pt x="126" y="77"/>
                    </a:cubicBezTo>
                    <a:cubicBezTo>
                      <a:pt x="137" y="66"/>
                      <a:pt x="141" y="53"/>
                      <a:pt x="136" y="38"/>
                    </a:cubicBezTo>
                    <a:cubicBezTo>
                      <a:pt x="132" y="25"/>
                      <a:pt x="123" y="17"/>
                      <a:pt x="111" y="10"/>
                    </a:cubicBezTo>
                    <a:cubicBezTo>
                      <a:pt x="100" y="4"/>
                      <a:pt x="87" y="1"/>
                      <a:pt x="75" y="1"/>
                    </a:cubicBezTo>
                    <a:cubicBezTo>
                      <a:pt x="54" y="0"/>
                      <a:pt x="35" y="5"/>
                      <a:pt x="20" y="19"/>
                    </a:cubicBezTo>
                    <a:cubicBezTo>
                      <a:pt x="1" y="35"/>
                      <a:pt x="0" y="59"/>
                      <a:pt x="17" y="77"/>
                    </a:cubicBezTo>
                    <a:cubicBezTo>
                      <a:pt x="20" y="81"/>
                      <a:pt x="25" y="84"/>
                      <a:pt x="30" y="88"/>
                    </a:cubicBezTo>
                    <a:cubicBezTo>
                      <a:pt x="30" y="88"/>
                      <a:pt x="30" y="88"/>
                      <a:pt x="29" y="88"/>
                    </a:cubicBezTo>
                    <a:cubicBezTo>
                      <a:pt x="27" y="94"/>
                      <a:pt x="23" y="99"/>
                      <a:pt x="19" y="103"/>
                    </a:cubicBezTo>
                    <a:cubicBezTo>
                      <a:pt x="17" y="105"/>
                      <a:pt x="16" y="106"/>
                      <a:pt x="17" y="108"/>
                    </a:cubicBezTo>
                    <a:cubicBezTo>
                      <a:pt x="18" y="110"/>
                      <a:pt x="20" y="110"/>
                      <a:pt x="22" y="110"/>
                    </a:cubicBezTo>
                    <a:cubicBezTo>
                      <a:pt x="33" y="108"/>
                      <a:pt x="43" y="104"/>
                      <a:pt x="53" y="98"/>
                    </a:cubicBezTo>
                    <a:cubicBezTo>
                      <a:pt x="54" y="97"/>
                      <a:pt x="56" y="96"/>
                      <a:pt x="58" y="97"/>
                    </a:cubicBezTo>
                    <a:cubicBezTo>
                      <a:pt x="69" y="98"/>
                      <a:pt x="81" y="98"/>
                      <a:pt x="92" y="95"/>
                    </a:cubicBezTo>
                    <a:close/>
                    <a:moveTo>
                      <a:pt x="55" y="84"/>
                    </a:moveTo>
                    <a:cubicBezTo>
                      <a:pt x="53" y="84"/>
                      <a:pt x="51" y="84"/>
                      <a:pt x="50" y="85"/>
                    </a:cubicBezTo>
                    <a:cubicBezTo>
                      <a:pt x="47" y="87"/>
                      <a:pt x="45" y="88"/>
                      <a:pt x="43" y="90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3" y="87"/>
                      <a:pt x="44" y="85"/>
                      <a:pt x="45" y="82"/>
                    </a:cubicBezTo>
                    <a:cubicBezTo>
                      <a:pt x="42" y="80"/>
                      <a:pt x="40" y="79"/>
                      <a:pt x="37" y="77"/>
                    </a:cubicBezTo>
                    <a:cubicBezTo>
                      <a:pt x="31" y="74"/>
                      <a:pt x="26" y="70"/>
                      <a:pt x="22" y="64"/>
                    </a:cubicBezTo>
                    <a:cubicBezTo>
                      <a:pt x="14" y="53"/>
                      <a:pt x="16" y="40"/>
                      <a:pt x="25" y="30"/>
                    </a:cubicBezTo>
                    <a:cubicBezTo>
                      <a:pt x="35" y="20"/>
                      <a:pt x="48" y="15"/>
                      <a:pt x="62" y="14"/>
                    </a:cubicBezTo>
                    <a:cubicBezTo>
                      <a:pt x="76" y="12"/>
                      <a:pt x="90" y="14"/>
                      <a:pt x="103" y="20"/>
                    </a:cubicBezTo>
                    <a:cubicBezTo>
                      <a:pt x="112" y="24"/>
                      <a:pt x="119" y="30"/>
                      <a:pt x="123" y="38"/>
                    </a:cubicBezTo>
                    <a:cubicBezTo>
                      <a:pt x="128" y="47"/>
                      <a:pt x="127" y="56"/>
                      <a:pt x="121" y="64"/>
                    </a:cubicBezTo>
                    <a:cubicBezTo>
                      <a:pt x="113" y="75"/>
                      <a:pt x="102" y="81"/>
                      <a:pt x="89" y="84"/>
                    </a:cubicBezTo>
                    <a:cubicBezTo>
                      <a:pt x="78" y="86"/>
                      <a:pt x="66" y="86"/>
                      <a:pt x="55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 sz="2025">
                  <a:cs typeface="+mn-ea"/>
                  <a:sym typeface="+mn-lt"/>
                </a:endParaRPr>
              </a:p>
            </p:txBody>
          </p:sp>
          <p:sp>
            <p:nvSpPr>
              <p:cNvPr id="13" name="Freeform 16"/>
              <p:cNvSpPr/>
              <p:nvPr/>
            </p:nvSpPr>
            <p:spPr bwMode="auto">
              <a:xfrm>
                <a:off x="8318500" y="1309688"/>
                <a:ext cx="417513" cy="371475"/>
              </a:xfrm>
              <a:custGeom>
                <a:avLst/>
                <a:gdLst>
                  <a:gd name="T0" fmla="*/ 94 w 111"/>
                  <a:gd name="T1" fmla="*/ 90 h 99"/>
                  <a:gd name="T2" fmla="*/ 85 w 111"/>
                  <a:gd name="T3" fmla="*/ 77 h 99"/>
                  <a:gd name="T4" fmla="*/ 110 w 111"/>
                  <a:gd name="T5" fmla="*/ 38 h 99"/>
                  <a:gd name="T6" fmla="*/ 84 w 111"/>
                  <a:gd name="T7" fmla="*/ 0 h 99"/>
                  <a:gd name="T8" fmla="*/ 85 w 111"/>
                  <a:gd name="T9" fmla="*/ 3 h 99"/>
                  <a:gd name="T10" fmla="*/ 86 w 111"/>
                  <a:gd name="T11" fmla="*/ 21 h 99"/>
                  <a:gd name="T12" fmla="*/ 66 w 111"/>
                  <a:gd name="T13" fmla="*/ 55 h 99"/>
                  <a:gd name="T14" fmla="*/ 23 w 111"/>
                  <a:gd name="T15" fmla="*/ 74 h 99"/>
                  <a:gd name="T16" fmla="*/ 0 w 111"/>
                  <a:gd name="T17" fmla="*/ 75 h 99"/>
                  <a:gd name="T18" fmla="*/ 10 w 111"/>
                  <a:gd name="T19" fmla="*/ 81 h 99"/>
                  <a:gd name="T20" fmla="*/ 58 w 111"/>
                  <a:gd name="T21" fmla="*/ 86 h 99"/>
                  <a:gd name="T22" fmla="*/ 62 w 111"/>
                  <a:gd name="T23" fmla="*/ 87 h 99"/>
                  <a:gd name="T24" fmla="*/ 94 w 111"/>
                  <a:gd name="T25" fmla="*/ 99 h 99"/>
                  <a:gd name="T26" fmla="*/ 98 w 111"/>
                  <a:gd name="T27" fmla="*/ 97 h 99"/>
                  <a:gd name="T28" fmla="*/ 97 w 111"/>
                  <a:gd name="T29" fmla="*/ 93 h 99"/>
                  <a:gd name="T30" fmla="*/ 94 w 111"/>
                  <a:gd name="T31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" h="99">
                    <a:moveTo>
                      <a:pt x="94" y="90"/>
                    </a:moveTo>
                    <a:cubicBezTo>
                      <a:pt x="91" y="86"/>
                      <a:pt x="87" y="82"/>
                      <a:pt x="85" y="77"/>
                    </a:cubicBezTo>
                    <a:cubicBezTo>
                      <a:pt x="100" y="68"/>
                      <a:pt x="111" y="56"/>
                      <a:pt x="110" y="38"/>
                    </a:cubicBezTo>
                    <a:cubicBezTo>
                      <a:pt x="110" y="20"/>
                      <a:pt x="99" y="9"/>
                      <a:pt x="84" y="0"/>
                    </a:cubicBezTo>
                    <a:cubicBezTo>
                      <a:pt x="85" y="1"/>
                      <a:pt x="85" y="2"/>
                      <a:pt x="85" y="3"/>
                    </a:cubicBezTo>
                    <a:cubicBezTo>
                      <a:pt x="86" y="9"/>
                      <a:pt x="87" y="15"/>
                      <a:pt x="86" y="21"/>
                    </a:cubicBezTo>
                    <a:cubicBezTo>
                      <a:pt x="84" y="35"/>
                      <a:pt x="77" y="46"/>
                      <a:pt x="66" y="55"/>
                    </a:cubicBezTo>
                    <a:cubicBezTo>
                      <a:pt x="54" y="66"/>
                      <a:pt x="39" y="71"/>
                      <a:pt x="23" y="74"/>
                    </a:cubicBezTo>
                    <a:cubicBezTo>
                      <a:pt x="16" y="75"/>
                      <a:pt x="8" y="75"/>
                      <a:pt x="0" y="75"/>
                    </a:cubicBezTo>
                    <a:cubicBezTo>
                      <a:pt x="3" y="77"/>
                      <a:pt x="7" y="79"/>
                      <a:pt x="10" y="81"/>
                    </a:cubicBezTo>
                    <a:cubicBezTo>
                      <a:pt x="26" y="87"/>
                      <a:pt x="42" y="88"/>
                      <a:pt x="58" y="86"/>
                    </a:cubicBezTo>
                    <a:cubicBezTo>
                      <a:pt x="60" y="86"/>
                      <a:pt x="61" y="86"/>
                      <a:pt x="62" y="87"/>
                    </a:cubicBezTo>
                    <a:cubicBezTo>
                      <a:pt x="72" y="93"/>
                      <a:pt x="82" y="97"/>
                      <a:pt x="94" y="99"/>
                    </a:cubicBezTo>
                    <a:cubicBezTo>
                      <a:pt x="95" y="99"/>
                      <a:pt x="97" y="98"/>
                      <a:pt x="98" y="97"/>
                    </a:cubicBezTo>
                    <a:cubicBezTo>
                      <a:pt x="98" y="97"/>
                      <a:pt x="98" y="95"/>
                      <a:pt x="97" y="93"/>
                    </a:cubicBezTo>
                    <a:cubicBezTo>
                      <a:pt x="97" y="92"/>
                      <a:pt x="95" y="91"/>
                      <a:pt x="94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 sz="2025">
                  <a:cs typeface="+mn-ea"/>
                  <a:sym typeface="+mn-lt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5623547" y="2107777"/>
              <a:ext cx="630318" cy="6303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 dirty="0">
                <a:cs typeface="+mn-ea"/>
                <a:sym typeface="+mn-lt"/>
              </a:endParaRPr>
            </a:p>
          </p:txBody>
        </p:sp>
        <p:sp>
          <p:nvSpPr>
            <p:cNvPr id="15" name="任意多边形 125"/>
            <p:cNvSpPr/>
            <p:nvPr/>
          </p:nvSpPr>
          <p:spPr bwMode="auto">
            <a:xfrm>
              <a:off x="5835592" y="2255346"/>
              <a:ext cx="234577" cy="304271"/>
            </a:xfrm>
            <a:custGeom>
              <a:avLst/>
              <a:gdLst>
                <a:gd name="connsiteX0" fmla="*/ 344255 w 438150"/>
                <a:gd name="connsiteY0" fmla="*/ 320246 h 568325"/>
                <a:gd name="connsiteX1" fmla="*/ 438150 w 438150"/>
                <a:gd name="connsiteY1" fmla="*/ 399092 h 568325"/>
                <a:gd name="connsiteX2" fmla="*/ 438150 w 438150"/>
                <a:gd name="connsiteY2" fmla="*/ 406601 h 568325"/>
                <a:gd name="connsiteX3" fmla="*/ 438150 w 438150"/>
                <a:gd name="connsiteY3" fmla="*/ 545520 h 568325"/>
                <a:gd name="connsiteX4" fmla="*/ 438150 w 438150"/>
                <a:gd name="connsiteY4" fmla="*/ 549275 h 568325"/>
                <a:gd name="connsiteX5" fmla="*/ 284162 w 438150"/>
                <a:gd name="connsiteY5" fmla="*/ 549275 h 568325"/>
                <a:gd name="connsiteX6" fmla="*/ 284162 w 438150"/>
                <a:gd name="connsiteY6" fmla="*/ 545520 h 568325"/>
                <a:gd name="connsiteX7" fmla="*/ 284162 w 438150"/>
                <a:gd name="connsiteY7" fmla="*/ 402847 h 568325"/>
                <a:gd name="connsiteX8" fmla="*/ 344255 w 438150"/>
                <a:gd name="connsiteY8" fmla="*/ 320246 h 568325"/>
                <a:gd name="connsiteX9" fmla="*/ 352879 w 438150"/>
                <a:gd name="connsiteY9" fmla="*/ 200025 h 568325"/>
                <a:gd name="connsiteX10" fmla="*/ 356621 w 438150"/>
                <a:gd name="connsiteY10" fmla="*/ 200025 h 568325"/>
                <a:gd name="connsiteX11" fmla="*/ 367847 w 438150"/>
                <a:gd name="connsiteY11" fmla="*/ 200025 h 568325"/>
                <a:gd name="connsiteX12" fmla="*/ 379072 w 438150"/>
                <a:gd name="connsiteY12" fmla="*/ 203767 h 568325"/>
                <a:gd name="connsiteX13" fmla="*/ 409008 w 438150"/>
                <a:gd name="connsiteY13" fmla="*/ 263638 h 568325"/>
                <a:gd name="connsiteX14" fmla="*/ 360363 w 438150"/>
                <a:gd name="connsiteY14" fmla="*/ 304800 h 568325"/>
                <a:gd name="connsiteX15" fmla="*/ 311717 w 438150"/>
                <a:gd name="connsiteY15" fmla="*/ 263638 h 568325"/>
                <a:gd name="connsiteX16" fmla="*/ 352879 w 438150"/>
                <a:gd name="connsiteY16" fmla="*/ 200025 h 568325"/>
                <a:gd name="connsiteX17" fmla="*/ 100853 w 438150"/>
                <a:gd name="connsiteY17" fmla="*/ 196018 h 568325"/>
                <a:gd name="connsiteX18" fmla="*/ 254000 w 438150"/>
                <a:gd name="connsiteY18" fmla="*/ 320120 h 568325"/>
                <a:gd name="connsiteX19" fmla="*/ 254000 w 438150"/>
                <a:gd name="connsiteY19" fmla="*/ 331402 h 568325"/>
                <a:gd name="connsiteX20" fmla="*/ 254000 w 438150"/>
                <a:gd name="connsiteY20" fmla="*/ 557043 h 568325"/>
                <a:gd name="connsiteX21" fmla="*/ 254000 w 438150"/>
                <a:gd name="connsiteY21" fmla="*/ 568325 h 568325"/>
                <a:gd name="connsiteX22" fmla="*/ 0 w 438150"/>
                <a:gd name="connsiteY22" fmla="*/ 568325 h 568325"/>
                <a:gd name="connsiteX23" fmla="*/ 0 w 438150"/>
                <a:gd name="connsiteY23" fmla="*/ 560804 h 568325"/>
                <a:gd name="connsiteX24" fmla="*/ 0 w 438150"/>
                <a:gd name="connsiteY24" fmla="*/ 327642 h 568325"/>
                <a:gd name="connsiteX25" fmla="*/ 100853 w 438150"/>
                <a:gd name="connsiteY25" fmla="*/ 196018 h 568325"/>
                <a:gd name="connsiteX26" fmla="*/ 112091 w 438150"/>
                <a:gd name="connsiteY26" fmla="*/ 0 h 568325"/>
                <a:gd name="connsiteX27" fmla="*/ 115818 w 438150"/>
                <a:gd name="connsiteY27" fmla="*/ 0 h 568325"/>
                <a:gd name="connsiteX28" fmla="*/ 138181 w 438150"/>
                <a:gd name="connsiteY28" fmla="*/ 0 h 568325"/>
                <a:gd name="connsiteX29" fmla="*/ 153090 w 438150"/>
                <a:gd name="connsiteY29" fmla="*/ 3762 h 568325"/>
                <a:gd name="connsiteX30" fmla="*/ 205271 w 438150"/>
                <a:gd name="connsiteY30" fmla="*/ 101566 h 568325"/>
                <a:gd name="connsiteX31" fmla="*/ 127000 w 438150"/>
                <a:gd name="connsiteY31" fmla="*/ 169276 h 568325"/>
                <a:gd name="connsiteX32" fmla="*/ 48729 w 438150"/>
                <a:gd name="connsiteY32" fmla="*/ 101566 h 568325"/>
                <a:gd name="connsiteX33" fmla="*/ 112091 w 438150"/>
                <a:gd name="connsiteY33" fmla="*/ 0 h 5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83999" tIns="41999" rIns="83999" bIns="41999" numCol="1" anchor="t" anchorCtr="0" compatLnSpc="1">
              <a:noAutofit/>
            </a:bodyPr>
            <a:lstStyle/>
            <a:p>
              <a:endParaRPr lang="zh-CN" altLang="en-US" sz="2025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623547" y="3411505"/>
              <a:ext cx="630318" cy="6303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40"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786773" y="3569752"/>
              <a:ext cx="313822" cy="313822"/>
              <a:chOff x="5637213" y="3511550"/>
              <a:chExt cx="376238" cy="376238"/>
            </a:xfrm>
            <a:solidFill>
              <a:schemeClr val="accent4">
                <a:lumMod val="20000"/>
                <a:lumOff val="80000"/>
              </a:schemeClr>
            </a:solidFill>
          </p:grpSpPr>
          <p:sp>
            <p:nvSpPr>
              <p:cNvPr id="18" name="Freeform 50"/>
              <p:cNvSpPr>
                <a:spLocks noEditPoints="1"/>
              </p:cNvSpPr>
              <p:nvPr/>
            </p:nvSpPr>
            <p:spPr bwMode="auto">
              <a:xfrm>
                <a:off x="5637213" y="3546475"/>
                <a:ext cx="341313" cy="341313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173 w 184"/>
                  <a:gd name="T5" fmla="*/ 49 h 184"/>
                  <a:gd name="T6" fmla="*/ 171 w 184"/>
                  <a:gd name="T7" fmla="*/ 49 h 184"/>
                  <a:gd name="T8" fmla="*/ 170 w 184"/>
                  <a:gd name="T9" fmla="*/ 49 h 184"/>
                  <a:gd name="T10" fmla="*/ 158 w 184"/>
                  <a:gd name="T11" fmla="*/ 48 h 184"/>
                  <a:gd name="T12" fmla="*/ 149 w 184"/>
                  <a:gd name="T13" fmla="*/ 56 h 184"/>
                  <a:gd name="T14" fmla="*/ 160 w 184"/>
                  <a:gd name="T15" fmla="*/ 92 h 184"/>
                  <a:gd name="T16" fmla="*/ 92 w 184"/>
                  <a:gd name="T17" fmla="*/ 160 h 184"/>
                  <a:gd name="T18" fmla="*/ 24 w 184"/>
                  <a:gd name="T19" fmla="*/ 92 h 184"/>
                  <a:gd name="T20" fmla="*/ 92 w 184"/>
                  <a:gd name="T21" fmla="*/ 24 h 184"/>
                  <a:gd name="T22" fmla="*/ 128 w 184"/>
                  <a:gd name="T23" fmla="*/ 35 h 184"/>
                  <a:gd name="T24" fmla="*/ 135 w 184"/>
                  <a:gd name="T25" fmla="*/ 27 h 184"/>
                  <a:gd name="T26" fmla="*/ 134 w 184"/>
                  <a:gd name="T27" fmla="*/ 14 h 184"/>
                  <a:gd name="T28" fmla="*/ 134 w 184"/>
                  <a:gd name="T29" fmla="*/ 10 h 184"/>
                  <a:gd name="T30" fmla="*/ 92 w 184"/>
                  <a:gd name="T31" fmla="*/ 0 h 184"/>
                  <a:gd name="T32" fmla="*/ 0 w 184"/>
                  <a:gd name="T33" fmla="*/ 92 h 184"/>
                  <a:gd name="T34" fmla="*/ 92 w 184"/>
                  <a:gd name="T35" fmla="*/ 184 h 184"/>
                  <a:gd name="T36" fmla="*/ 92 w 184"/>
                  <a:gd name="T37" fmla="*/ 184 h 184"/>
                  <a:gd name="T38" fmla="*/ 92 w 184"/>
                  <a:gd name="T3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76"/>
                      <a:pt x="180" y="62"/>
                      <a:pt x="173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70" y="49"/>
                      <a:pt x="170" y="49"/>
                      <a:pt x="170" y="49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56" y="67"/>
                      <a:pt x="160" y="79"/>
                      <a:pt x="160" y="92"/>
                    </a:cubicBezTo>
                    <a:cubicBezTo>
                      <a:pt x="160" y="129"/>
                      <a:pt x="129" y="160"/>
                      <a:pt x="92" y="160"/>
                    </a:cubicBezTo>
                    <a:cubicBezTo>
                      <a:pt x="55" y="160"/>
                      <a:pt x="24" y="129"/>
                      <a:pt x="24" y="92"/>
                    </a:cubicBezTo>
                    <a:cubicBezTo>
                      <a:pt x="24" y="55"/>
                      <a:pt x="55" y="24"/>
                      <a:pt x="92" y="24"/>
                    </a:cubicBezTo>
                    <a:cubicBezTo>
                      <a:pt x="105" y="24"/>
                      <a:pt x="117" y="28"/>
                      <a:pt x="128" y="35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2"/>
                      <a:pt x="134" y="11"/>
                      <a:pt x="134" y="10"/>
                    </a:cubicBezTo>
                    <a:cubicBezTo>
                      <a:pt x="122" y="4"/>
                      <a:pt x="107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lose/>
                    <a:moveTo>
                      <a:pt x="92" y="184"/>
                    </a:moveTo>
                    <a:cubicBezTo>
                      <a:pt x="92" y="184"/>
                      <a:pt x="92" y="184"/>
                      <a:pt x="92" y="18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 sz="2025">
                  <a:cs typeface="+mn-ea"/>
                  <a:sym typeface="+mn-lt"/>
                </a:endParaRPr>
              </a:p>
            </p:txBody>
          </p:sp>
          <p:sp>
            <p:nvSpPr>
              <p:cNvPr id="19" name="Freeform 51"/>
              <p:cNvSpPr>
                <a:spLocks noEditPoints="1"/>
              </p:cNvSpPr>
              <p:nvPr/>
            </p:nvSpPr>
            <p:spPr bwMode="auto">
              <a:xfrm>
                <a:off x="5724525" y="3633788"/>
                <a:ext cx="166688" cy="166688"/>
              </a:xfrm>
              <a:custGeom>
                <a:avLst/>
                <a:gdLst>
                  <a:gd name="T0" fmla="*/ 45 w 90"/>
                  <a:gd name="T1" fmla="*/ 21 h 90"/>
                  <a:gd name="T2" fmla="*/ 47 w 90"/>
                  <a:gd name="T3" fmla="*/ 21 h 90"/>
                  <a:gd name="T4" fmla="*/ 64 w 90"/>
                  <a:gd name="T5" fmla="*/ 4 h 90"/>
                  <a:gd name="T6" fmla="*/ 64 w 90"/>
                  <a:gd name="T7" fmla="*/ 4 h 90"/>
                  <a:gd name="T8" fmla="*/ 45 w 90"/>
                  <a:gd name="T9" fmla="*/ 0 h 90"/>
                  <a:gd name="T10" fmla="*/ 0 w 90"/>
                  <a:gd name="T11" fmla="*/ 45 h 90"/>
                  <a:gd name="T12" fmla="*/ 45 w 90"/>
                  <a:gd name="T13" fmla="*/ 90 h 90"/>
                  <a:gd name="T14" fmla="*/ 90 w 90"/>
                  <a:gd name="T15" fmla="*/ 45 h 90"/>
                  <a:gd name="T16" fmla="*/ 86 w 90"/>
                  <a:gd name="T17" fmla="*/ 26 h 90"/>
                  <a:gd name="T18" fmla="*/ 86 w 90"/>
                  <a:gd name="T19" fmla="*/ 26 h 90"/>
                  <a:gd name="T20" fmla="*/ 69 w 90"/>
                  <a:gd name="T21" fmla="*/ 43 h 90"/>
                  <a:gd name="T22" fmla="*/ 69 w 90"/>
                  <a:gd name="T23" fmla="*/ 45 h 90"/>
                  <a:gd name="T24" fmla="*/ 45 w 90"/>
                  <a:gd name="T25" fmla="*/ 69 h 90"/>
                  <a:gd name="T26" fmla="*/ 21 w 90"/>
                  <a:gd name="T27" fmla="*/ 45 h 90"/>
                  <a:gd name="T28" fmla="*/ 45 w 90"/>
                  <a:gd name="T29" fmla="*/ 21 h 90"/>
                  <a:gd name="T30" fmla="*/ 45 w 90"/>
                  <a:gd name="T31" fmla="*/ 21 h 90"/>
                  <a:gd name="T32" fmla="*/ 45 w 90"/>
                  <a:gd name="T33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90">
                    <a:moveTo>
                      <a:pt x="45" y="21"/>
                    </a:moveTo>
                    <a:cubicBezTo>
                      <a:pt x="46" y="21"/>
                      <a:pt x="46" y="21"/>
                      <a:pt x="47" y="21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8" y="1"/>
                      <a:pt x="52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0" y="70"/>
                      <a:pt x="90" y="45"/>
                    </a:cubicBezTo>
                    <a:cubicBezTo>
                      <a:pt x="90" y="38"/>
                      <a:pt x="89" y="32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5"/>
                    </a:cubicBezTo>
                    <a:cubicBezTo>
                      <a:pt x="69" y="58"/>
                      <a:pt x="58" y="69"/>
                      <a:pt x="45" y="69"/>
                    </a:cubicBezTo>
                    <a:cubicBezTo>
                      <a:pt x="32" y="69"/>
                      <a:pt x="21" y="58"/>
                      <a:pt x="21" y="45"/>
                    </a:cubicBezTo>
                    <a:cubicBezTo>
                      <a:pt x="21" y="32"/>
                      <a:pt x="32" y="21"/>
                      <a:pt x="45" y="21"/>
                    </a:cubicBezTo>
                    <a:close/>
                    <a:moveTo>
                      <a:pt x="45" y="21"/>
                    </a:moveTo>
                    <a:cubicBezTo>
                      <a:pt x="45" y="21"/>
                      <a:pt x="45" y="21"/>
                      <a:pt x="45" y="2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 sz="2025">
                  <a:cs typeface="+mn-ea"/>
                  <a:sym typeface="+mn-lt"/>
                </a:endParaRPr>
              </a:p>
            </p:txBody>
          </p:sp>
          <p:sp>
            <p:nvSpPr>
              <p:cNvPr id="20" name="Freeform 52"/>
              <p:cNvSpPr>
                <a:spLocks noEditPoints="1"/>
              </p:cNvSpPr>
              <p:nvPr/>
            </p:nvSpPr>
            <p:spPr bwMode="auto">
              <a:xfrm>
                <a:off x="5824538" y="3511550"/>
                <a:ext cx="188913" cy="188913"/>
              </a:xfrm>
              <a:custGeom>
                <a:avLst/>
                <a:gdLst>
                  <a:gd name="T0" fmla="*/ 86 w 102"/>
                  <a:gd name="T1" fmla="*/ 28 h 102"/>
                  <a:gd name="T2" fmla="*/ 91 w 102"/>
                  <a:gd name="T3" fmla="*/ 23 h 102"/>
                  <a:gd name="T4" fmla="*/ 91 w 102"/>
                  <a:gd name="T5" fmla="*/ 14 h 102"/>
                  <a:gd name="T6" fmla="*/ 87 w 102"/>
                  <a:gd name="T7" fmla="*/ 11 h 102"/>
                  <a:gd name="T8" fmla="*/ 83 w 102"/>
                  <a:gd name="T9" fmla="*/ 9 h 102"/>
                  <a:gd name="T10" fmla="*/ 79 w 102"/>
                  <a:gd name="T11" fmla="*/ 11 h 102"/>
                  <a:gd name="T12" fmla="*/ 74 w 102"/>
                  <a:gd name="T13" fmla="*/ 17 h 102"/>
                  <a:gd name="T14" fmla="*/ 72 w 102"/>
                  <a:gd name="T15" fmla="*/ 2 h 102"/>
                  <a:gd name="T16" fmla="*/ 70 w 102"/>
                  <a:gd name="T17" fmla="*/ 0 h 102"/>
                  <a:gd name="T18" fmla="*/ 69 w 102"/>
                  <a:gd name="T19" fmla="*/ 0 h 102"/>
                  <a:gd name="T20" fmla="*/ 47 w 102"/>
                  <a:gd name="T21" fmla="*/ 23 h 102"/>
                  <a:gd name="T22" fmla="*/ 44 w 102"/>
                  <a:gd name="T23" fmla="*/ 30 h 102"/>
                  <a:gd name="T24" fmla="*/ 44 w 102"/>
                  <a:gd name="T25" fmla="*/ 31 h 102"/>
                  <a:gd name="T26" fmla="*/ 45 w 102"/>
                  <a:gd name="T27" fmla="*/ 45 h 102"/>
                  <a:gd name="T28" fmla="*/ 37 w 102"/>
                  <a:gd name="T29" fmla="*/ 53 h 102"/>
                  <a:gd name="T30" fmla="*/ 22 w 102"/>
                  <a:gd name="T31" fmla="*/ 68 h 102"/>
                  <a:gd name="T32" fmla="*/ 22 w 102"/>
                  <a:gd name="T33" fmla="*/ 68 h 102"/>
                  <a:gd name="T34" fmla="*/ 8 w 102"/>
                  <a:gd name="T35" fmla="*/ 82 h 102"/>
                  <a:gd name="T36" fmla="*/ 2 w 102"/>
                  <a:gd name="T37" fmla="*/ 89 h 102"/>
                  <a:gd name="T38" fmla="*/ 0 w 102"/>
                  <a:gd name="T39" fmla="*/ 92 h 102"/>
                  <a:gd name="T40" fmla="*/ 0 w 102"/>
                  <a:gd name="T41" fmla="*/ 97 h 102"/>
                  <a:gd name="T42" fmla="*/ 5 w 102"/>
                  <a:gd name="T43" fmla="*/ 102 h 102"/>
                  <a:gd name="T44" fmla="*/ 5 w 102"/>
                  <a:gd name="T45" fmla="*/ 102 h 102"/>
                  <a:gd name="T46" fmla="*/ 10 w 102"/>
                  <a:gd name="T47" fmla="*/ 102 h 102"/>
                  <a:gd name="T48" fmla="*/ 13 w 102"/>
                  <a:gd name="T49" fmla="*/ 100 h 102"/>
                  <a:gd name="T50" fmla="*/ 57 w 102"/>
                  <a:gd name="T51" fmla="*/ 56 h 102"/>
                  <a:gd name="T52" fmla="*/ 70 w 102"/>
                  <a:gd name="T53" fmla="*/ 57 h 102"/>
                  <a:gd name="T54" fmla="*/ 71 w 102"/>
                  <a:gd name="T55" fmla="*/ 57 h 102"/>
                  <a:gd name="T56" fmla="*/ 71 w 102"/>
                  <a:gd name="T57" fmla="*/ 57 h 102"/>
                  <a:gd name="T58" fmla="*/ 78 w 102"/>
                  <a:gd name="T59" fmla="*/ 54 h 102"/>
                  <a:gd name="T60" fmla="*/ 101 w 102"/>
                  <a:gd name="T61" fmla="*/ 32 h 102"/>
                  <a:gd name="T62" fmla="*/ 100 w 102"/>
                  <a:gd name="T63" fmla="*/ 29 h 102"/>
                  <a:gd name="T64" fmla="*/ 86 w 102"/>
                  <a:gd name="T65" fmla="*/ 28 h 102"/>
                  <a:gd name="T66" fmla="*/ 86 w 102"/>
                  <a:gd name="T67" fmla="*/ 28 h 102"/>
                  <a:gd name="T68" fmla="*/ 86 w 102"/>
                  <a:gd name="T69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" h="102">
                    <a:moveTo>
                      <a:pt x="86" y="28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3" y="20"/>
                      <a:pt x="93" y="17"/>
                      <a:pt x="91" y="14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5" y="9"/>
                      <a:pt x="83" y="9"/>
                    </a:cubicBezTo>
                    <a:cubicBezTo>
                      <a:pt x="82" y="9"/>
                      <a:pt x="80" y="10"/>
                      <a:pt x="79" y="11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0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25"/>
                      <a:pt x="44" y="28"/>
                      <a:pt x="44" y="30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2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1" y="102"/>
                      <a:pt x="12" y="101"/>
                      <a:pt x="13" y="100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4" y="57"/>
                      <a:pt x="77" y="56"/>
                      <a:pt x="78" y="54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1"/>
                      <a:pt x="101" y="29"/>
                      <a:pt x="100" y="29"/>
                    </a:cubicBezTo>
                    <a:lnTo>
                      <a:pt x="86" y="28"/>
                    </a:lnTo>
                    <a:close/>
                    <a:moveTo>
                      <a:pt x="86" y="28"/>
                    </a:moveTo>
                    <a:cubicBezTo>
                      <a:pt x="86" y="28"/>
                      <a:pt x="86" y="28"/>
                      <a:pt x="86" y="2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 sz="2025"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13"/>
            <p:cNvSpPr txBox="1"/>
            <p:nvPr/>
          </p:nvSpPr>
          <p:spPr>
            <a:xfrm>
              <a:off x="6620382" y="2485716"/>
              <a:ext cx="4024988" cy="5047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22" name="TextBox 14"/>
            <p:cNvSpPr txBox="1"/>
            <p:nvPr/>
          </p:nvSpPr>
          <p:spPr>
            <a:xfrm>
              <a:off x="6620382" y="2103116"/>
              <a:ext cx="1752217" cy="3109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20" b="1" dirty="0">
                  <a:solidFill>
                    <a:srgbClr val="C00000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020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13"/>
            <p:cNvSpPr txBox="1"/>
            <p:nvPr/>
          </p:nvSpPr>
          <p:spPr>
            <a:xfrm>
              <a:off x="6620382" y="3810746"/>
              <a:ext cx="4024988" cy="5047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37" name="TextBox 14"/>
            <p:cNvSpPr txBox="1"/>
            <p:nvPr/>
          </p:nvSpPr>
          <p:spPr>
            <a:xfrm>
              <a:off x="6620382" y="3428146"/>
              <a:ext cx="1752217" cy="3109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20" b="1" dirty="0">
                  <a:solidFill>
                    <a:srgbClr val="C00000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020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13"/>
            <p:cNvSpPr txBox="1"/>
            <p:nvPr/>
          </p:nvSpPr>
          <p:spPr>
            <a:xfrm>
              <a:off x="6620382" y="5135776"/>
              <a:ext cx="4024988" cy="5047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39" name="TextBox 14"/>
            <p:cNvSpPr txBox="1"/>
            <p:nvPr/>
          </p:nvSpPr>
          <p:spPr>
            <a:xfrm>
              <a:off x="6620382" y="4753176"/>
              <a:ext cx="1752217" cy="3109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20" b="1" dirty="0">
                  <a:solidFill>
                    <a:srgbClr val="C00000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020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ISLIDE.ICON" val="#83093;#104380;#92677;"/>
</p:tagLst>
</file>

<file path=ppt/tags/tag3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mz3hoin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2857</Words>
  <Application>WPS 演示</Application>
  <PresentationFormat>宽屏</PresentationFormat>
  <Paragraphs>293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Arial</vt:lpstr>
      <vt:lpstr>Berlin Sans FB Demi</vt:lpstr>
      <vt:lpstr>Segoe Print</vt:lpstr>
      <vt:lpstr>演示春风楷</vt:lpstr>
      <vt:lpstr>演示秋鸿楷</vt:lpstr>
      <vt:lpstr>阿里巴巴普惠体 2.0 115 Black</vt:lpstr>
      <vt:lpstr>阿里巴巴普惠体 2.0 55 Regular</vt:lpstr>
      <vt:lpstr>楷体_GB2312</vt:lpstr>
      <vt:lpstr>微软雅黑 Light</vt:lpstr>
      <vt:lpstr>微软雅黑</vt:lpstr>
      <vt:lpstr>Calibri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喜庆新春虎年工作计划ppt模板</dc:title>
  <dc:creator>51PPT模板网</dc:creator>
  <cp:keywords>www.51pptmoban.com</cp:keywords>
  <dc:description>www.51pptmoban.com</dc:description>
  <cp:lastModifiedBy>铭</cp:lastModifiedBy>
  <cp:revision>727</cp:revision>
  <dcterms:created xsi:type="dcterms:W3CDTF">2018-06-17T04:53:00Z</dcterms:created>
  <dcterms:modified xsi:type="dcterms:W3CDTF">2022-01-21T08:32:52Z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B3437F4903B046C5B284C3BBA7BF22B0</vt:lpwstr>
  </property>
  <property fmtid="{D5CDD505-2E9C-101B-9397-08002B2CF9AE}" pid="3" name="KSOProductBuildVer">
    <vt:lpwstr>2052-11.1.0.11194</vt:lpwstr>
  </property>
</Properties>
</file>