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31"/>
  </p:handoutMasterIdLst>
  <p:sldIdLst>
    <p:sldId id="260" r:id="rId4"/>
    <p:sldId id="261" r:id="rId6"/>
    <p:sldId id="262" r:id="rId7"/>
    <p:sldId id="263" r:id="rId8"/>
    <p:sldId id="264" r:id="rId9"/>
    <p:sldId id="285" r:id="rId10"/>
    <p:sldId id="265" r:id="rId11"/>
    <p:sldId id="266" r:id="rId12"/>
    <p:sldId id="267" r:id="rId13"/>
    <p:sldId id="272" r:id="rId14"/>
    <p:sldId id="268" r:id="rId15"/>
    <p:sldId id="269" r:id="rId16"/>
    <p:sldId id="270" r:id="rId17"/>
    <p:sldId id="273" r:id="rId18"/>
    <p:sldId id="271" r:id="rId19"/>
    <p:sldId id="274" r:id="rId20"/>
    <p:sldId id="275" r:id="rId21"/>
    <p:sldId id="277" r:id="rId22"/>
    <p:sldId id="276" r:id="rId23"/>
    <p:sldId id="282" r:id="rId24"/>
    <p:sldId id="283" r:id="rId25"/>
    <p:sldId id="308" r:id="rId26"/>
    <p:sldId id="316" r:id="rId27"/>
    <p:sldId id="315" r:id="rId28"/>
    <p:sldId id="307" r:id="rId29"/>
    <p:sldId id="284"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45AC"/>
    <a:srgbClr val="6568FD"/>
    <a:srgbClr val="D1D1D1"/>
    <a:srgbClr val="E6E6E6"/>
    <a:srgbClr val="B445B3"/>
    <a:srgbClr val="202DC6"/>
    <a:srgbClr val="756FE9"/>
    <a:srgbClr val="5500C1"/>
    <a:srgbClr val="309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43" autoAdjust="0"/>
    <p:restoredTop sz="96529" autoAdjust="0"/>
  </p:normalViewPr>
  <p:slideViewPr>
    <p:cSldViewPr snapToGrid="0" showGuides="1">
      <p:cViewPr>
        <p:scale>
          <a:sx n="75" d="100"/>
          <a:sy n="75" d="100"/>
        </p:scale>
        <p:origin x="1920" y="816"/>
      </p:cViewPr>
      <p:guideLst>
        <p:guide pos="3840"/>
        <p:guide pos="7256"/>
        <p:guide orient="horz" pos="569"/>
        <p:guide orient="horz" pos="754"/>
        <p:guide orient="horz" pos="822"/>
        <p:guide orient="horz"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5.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areaChart>
        <c:grouping val="standard"/>
        <c:varyColors val="0"/>
        <c:ser>
          <c:idx val="0"/>
          <c:order val="0"/>
          <c:tx>
            <c:strRef>
              <c:f>Sheet1!$B$1</c:f>
              <c:strCache>
                <c:ptCount val="1"/>
                <c:pt idx="0">
                  <c:v>Category A</c:v>
                </c:pt>
              </c:strCache>
            </c:strRef>
          </c:tx>
          <c:spPr>
            <a:gradFill flip="none" rotWithShape="1">
              <a:gsLst>
                <a:gs pos="4000">
                  <a:schemeClr val="bg1">
                    <a:alpha val="0"/>
                  </a:schemeClr>
                </a:gs>
                <a:gs pos="100000">
                  <a:schemeClr val="bg1">
                    <a:alpha val="70000"/>
                  </a:schemeClr>
                </a:gs>
              </a:gsLst>
              <a:lin ang="13500000" scaled="1"/>
              <a:tileRect/>
            </a:gradFill>
          </c:spPr>
          <c:dLbls>
            <c:delete val="1"/>
          </c:dLbls>
          <c:cat>
            <c:numRef>
              <c:f>Sheet1!$A$2:$A$30</c:f>
              <c:numCache>
                <c:formatCode>yyyy/m/d</c:formatCode>
                <c:ptCount val="29"/>
                <c:pt idx="0" c:formatCode="yyyy/m/d">
                  <c:v>42268</c:v>
                </c:pt>
                <c:pt idx="1" c:formatCode="yyyy/m/d">
                  <c:v>42269</c:v>
                </c:pt>
                <c:pt idx="2" c:formatCode="yyyy/m/d">
                  <c:v>42270</c:v>
                </c:pt>
                <c:pt idx="3" c:formatCode="yyyy/m/d">
                  <c:v>42271</c:v>
                </c:pt>
                <c:pt idx="4" c:formatCode="yyyy/m/d">
                  <c:v>42272</c:v>
                </c:pt>
                <c:pt idx="5" c:formatCode="yyyy/m/d">
                  <c:v>42273</c:v>
                </c:pt>
                <c:pt idx="6" c:formatCode="yyyy/m/d">
                  <c:v>42274</c:v>
                </c:pt>
                <c:pt idx="7" c:formatCode="yyyy/m/d">
                  <c:v>42275</c:v>
                </c:pt>
                <c:pt idx="8" c:formatCode="yyyy/m/d">
                  <c:v>42276</c:v>
                </c:pt>
                <c:pt idx="9" c:formatCode="yyyy/m/d">
                  <c:v>42277</c:v>
                </c:pt>
                <c:pt idx="10" c:formatCode="yyyy/m/d">
                  <c:v>42278</c:v>
                </c:pt>
                <c:pt idx="11" c:formatCode="yyyy/m/d">
                  <c:v>42279</c:v>
                </c:pt>
                <c:pt idx="12" c:formatCode="yyyy/m/d">
                  <c:v>42280</c:v>
                </c:pt>
                <c:pt idx="13" c:formatCode="yyyy/m/d">
                  <c:v>42281</c:v>
                </c:pt>
                <c:pt idx="14" c:formatCode="yyyy/m/d">
                  <c:v>42282</c:v>
                </c:pt>
                <c:pt idx="15" c:formatCode="yyyy/m/d">
                  <c:v>42283</c:v>
                </c:pt>
                <c:pt idx="16" c:formatCode="yyyy/m/d">
                  <c:v>42284</c:v>
                </c:pt>
                <c:pt idx="17" c:formatCode="yyyy/m/d">
                  <c:v>42285</c:v>
                </c:pt>
                <c:pt idx="18" c:formatCode="yyyy/m/d">
                  <c:v>42286</c:v>
                </c:pt>
                <c:pt idx="19" c:formatCode="yyyy/m/d">
                  <c:v>42287</c:v>
                </c:pt>
                <c:pt idx="20" c:formatCode="yyyy/m/d">
                  <c:v>42288</c:v>
                </c:pt>
                <c:pt idx="21" c:formatCode="yyyy/m/d">
                  <c:v>42289</c:v>
                </c:pt>
                <c:pt idx="22" c:formatCode="yyyy/m/d">
                  <c:v>42290</c:v>
                </c:pt>
                <c:pt idx="23" c:formatCode="yyyy/m/d">
                  <c:v>42291</c:v>
                </c:pt>
                <c:pt idx="24" c:formatCode="yyyy/m/d">
                  <c:v>42292</c:v>
                </c:pt>
                <c:pt idx="25" c:formatCode="yyyy/m/d">
                  <c:v>42293</c:v>
                </c:pt>
                <c:pt idx="26" c:formatCode="yyyy/m/d">
                  <c:v>42294</c:v>
                </c:pt>
                <c:pt idx="27" c:formatCode="yyyy/m/d">
                  <c:v>42295</c:v>
                </c:pt>
                <c:pt idx="28" c:formatCode="yyyy/m/d">
                  <c:v>42296</c:v>
                </c:pt>
              </c:numCache>
            </c:numRef>
          </c:cat>
          <c:val>
            <c:numRef>
              <c:f>Sheet1!$B$2:$B$30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er>
        <c:ser>
          <c:idx val="3"/>
          <c:order val="3"/>
          <c:tx>
            <c:strRef>
              <c:f>Sheet1!$E$1</c:f>
              <c:strCache>
                <c:ptCount val="1"/>
                <c:pt idx="0">
                  <c:v>Category B Fill</c:v>
                </c:pt>
              </c:strCache>
            </c:strRef>
          </c:tx>
          <c:spPr>
            <a:gradFill flip="none" rotWithShape="1">
              <a:gsLst>
                <a:gs pos="4000">
                  <a:schemeClr val="bg1">
                    <a:alpha val="0"/>
                  </a:schemeClr>
                </a:gs>
                <a:gs pos="100000">
                  <a:schemeClr val="bg1">
                    <a:alpha val="70000"/>
                  </a:schemeClr>
                </a:gs>
              </a:gsLst>
              <a:lin ang="13500000" scaled="1"/>
              <a:tileRect/>
            </a:gradFill>
          </c:spPr>
          <c:dLbls>
            <c:delete val="1"/>
          </c:dLbls>
          <c:cat>
            <c:numRef>
              <c:f>Sheet1!$A$2:$A$30</c:f>
              <c:numCache>
                <c:formatCode>yyyy/m/d</c:formatCode>
                <c:ptCount val="29"/>
                <c:pt idx="0" c:formatCode="yyyy/m/d">
                  <c:v>42268</c:v>
                </c:pt>
                <c:pt idx="1" c:formatCode="yyyy/m/d">
                  <c:v>42269</c:v>
                </c:pt>
                <c:pt idx="2" c:formatCode="yyyy/m/d">
                  <c:v>42270</c:v>
                </c:pt>
                <c:pt idx="3" c:formatCode="yyyy/m/d">
                  <c:v>42271</c:v>
                </c:pt>
                <c:pt idx="4" c:formatCode="yyyy/m/d">
                  <c:v>42272</c:v>
                </c:pt>
                <c:pt idx="5" c:formatCode="yyyy/m/d">
                  <c:v>42273</c:v>
                </c:pt>
                <c:pt idx="6" c:formatCode="yyyy/m/d">
                  <c:v>42274</c:v>
                </c:pt>
                <c:pt idx="7" c:formatCode="yyyy/m/d">
                  <c:v>42275</c:v>
                </c:pt>
                <c:pt idx="8" c:formatCode="yyyy/m/d">
                  <c:v>42276</c:v>
                </c:pt>
                <c:pt idx="9" c:formatCode="yyyy/m/d">
                  <c:v>42277</c:v>
                </c:pt>
                <c:pt idx="10" c:formatCode="yyyy/m/d">
                  <c:v>42278</c:v>
                </c:pt>
                <c:pt idx="11" c:formatCode="yyyy/m/d">
                  <c:v>42279</c:v>
                </c:pt>
                <c:pt idx="12" c:formatCode="yyyy/m/d">
                  <c:v>42280</c:v>
                </c:pt>
                <c:pt idx="13" c:formatCode="yyyy/m/d">
                  <c:v>42281</c:v>
                </c:pt>
                <c:pt idx="14" c:formatCode="yyyy/m/d">
                  <c:v>42282</c:v>
                </c:pt>
                <c:pt idx="15" c:formatCode="yyyy/m/d">
                  <c:v>42283</c:v>
                </c:pt>
                <c:pt idx="16" c:formatCode="yyyy/m/d">
                  <c:v>42284</c:v>
                </c:pt>
                <c:pt idx="17" c:formatCode="yyyy/m/d">
                  <c:v>42285</c:v>
                </c:pt>
                <c:pt idx="18" c:formatCode="yyyy/m/d">
                  <c:v>42286</c:v>
                </c:pt>
                <c:pt idx="19" c:formatCode="yyyy/m/d">
                  <c:v>42287</c:v>
                </c:pt>
                <c:pt idx="20" c:formatCode="yyyy/m/d">
                  <c:v>42288</c:v>
                </c:pt>
                <c:pt idx="21" c:formatCode="yyyy/m/d">
                  <c:v>42289</c:v>
                </c:pt>
                <c:pt idx="22" c:formatCode="yyyy/m/d">
                  <c:v>42290</c:v>
                </c:pt>
                <c:pt idx="23" c:formatCode="yyyy/m/d">
                  <c:v>42291</c:v>
                </c:pt>
                <c:pt idx="24" c:formatCode="yyyy/m/d">
                  <c:v>42292</c:v>
                </c:pt>
                <c:pt idx="25" c:formatCode="yyyy/m/d">
                  <c:v>42293</c:v>
                </c:pt>
                <c:pt idx="26" c:formatCode="yyyy/m/d">
                  <c:v>42294</c:v>
                </c:pt>
                <c:pt idx="27" c:formatCode="yyyy/m/d">
                  <c:v>42295</c:v>
                </c:pt>
                <c:pt idx="28" c:formatCode="yyyy/m/d">
                  <c:v>42296</c:v>
                </c:pt>
              </c:numCache>
            </c:num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er>
        <c:dLbls>
          <c:showLegendKey val="0"/>
          <c:showVal val="0"/>
          <c:showCatName val="0"/>
          <c:showSerName val="0"/>
          <c:showPercent val="0"/>
          <c:showBubbleSize val="0"/>
        </c:dLbls>
        <c:axId val="47604672"/>
        <c:axId val="47605216"/>
      </c:areaChart>
      <c:lineChart>
        <c:grouping val="standard"/>
        <c:varyColors val="0"/>
        <c:ser>
          <c:idx val="1"/>
          <c:order val="1"/>
          <c:tx>
            <c:strRef>
              <c:f>Sheet1!$C$1</c:f>
              <c:strCache>
                <c:ptCount val="1"/>
                <c:pt idx="0">
                  <c:v>Category A Fill</c:v>
                </c:pt>
              </c:strCache>
            </c:strRef>
          </c:tx>
          <c:spPr>
            <a:ln w="6350" cap="rnd" cmpd="sng" algn="ctr">
              <a:solidFill>
                <a:schemeClr val="accent2"/>
              </a:solidFill>
              <a:prstDash val="solid"/>
              <a:round/>
            </a:ln>
          </c:spPr>
          <c:marker>
            <c:symbol val="circle"/>
            <c:size val="5"/>
            <c:spPr>
              <a:solidFill>
                <a:schemeClr val="accent2"/>
              </a:solidFill>
              <a:ln w="3175" cap="flat" cmpd="sng" algn="ctr">
                <a:noFill/>
                <a:prstDash val="solid"/>
                <a:round/>
              </a:ln>
            </c:spPr>
          </c:marker>
          <c:dLbls>
            <c:delete val="1"/>
          </c:dLbls>
          <c:cat>
            <c:numRef>
              <c:f>Sheet1!$A$2:$A$30</c:f>
              <c:numCache>
                <c:formatCode>yyyy/m/d</c:formatCode>
                <c:ptCount val="29"/>
                <c:pt idx="0" c:formatCode="yyyy/m/d">
                  <c:v>42268</c:v>
                </c:pt>
                <c:pt idx="1" c:formatCode="yyyy/m/d">
                  <c:v>42269</c:v>
                </c:pt>
                <c:pt idx="2" c:formatCode="yyyy/m/d">
                  <c:v>42270</c:v>
                </c:pt>
                <c:pt idx="3" c:formatCode="yyyy/m/d">
                  <c:v>42271</c:v>
                </c:pt>
                <c:pt idx="4" c:formatCode="yyyy/m/d">
                  <c:v>42272</c:v>
                </c:pt>
                <c:pt idx="5" c:formatCode="yyyy/m/d">
                  <c:v>42273</c:v>
                </c:pt>
                <c:pt idx="6" c:formatCode="yyyy/m/d">
                  <c:v>42274</c:v>
                </c:pt>
                <c:pt idx="7" c:formatCode="yyyy/m/d">
                  <c:v>42275</c:v>
                </c:pt>
                <c:pt idx="8" c:formatCode="yyyy/m/d">
                  <c:v>42276</c:v>
                </c:pt>
                <c:pt idx="9" c:formatCode="yyyy/m/d">
                  <c:v>42277</c:v>
                </c:pt>
                <c:pt idx="10" c:formatCode="yyyy/m/d">
                  <c:v>42278</c:v>
                </c:pt>
                <c:pt idx="11" c:formatCode="yyyy/m/d">
                  <c:v>42279</c:v>
                </c:pt>
                <c:pt idx="12" c:formatCode="yyyy/m/d">
                  <c:v>42280</c:v>
                </c:pt>
                <c:pt idx="13" c:formatCode="yyyy/m/d">
                  <c:v>42281</c:v>
                </c:pt>
                <c:pt idx="14" c:formatCode="yyyy/m/d">
                  <c:v>42282</c:v>
                </c:pt>
                <c:pt idx="15" c:formatCode="yyyy/m/d">
                  <c:v>42283</c:v>
                </c:pt>
                <c:pt idx="16" c:formatCode="yyyy/m/d">
                  <c:v>42284</c:v>
                </c:pt>
                <c:pt idx="17" c:formatCode="yyyy/m/d">
                  <c:v>42285</c:v>
                </c:pt>
                <c:pt idx="18" c:formatCode="yyyy/m/d">
                  <c:v>42286</c:v>
                </c:pt>
                <c:pt idx="19" c:formatCode="yyyy/m/d">
                  <c:v>42287</c:v>
                </c:pt>
                <c:pt idx="20" c:formatCode="yyyy/m/d">
                  <c:v>42288</c:v>
                </c:pt>
                <c:pt idx="21" c:formatCode="yyyy/m/d">
                  <c:v>42289</c:v>
                </c:pt>
                <c:pt idx="22" c:formatCode="yyyy/m/d">
                  <c:v>42290</c:v>
                </c:pt>
                <c:pt idx="23" c:formatCode="yyyy/m/d">
                  <c:v>42291</c:v>
                </c:pt>
                <c:pt idx="24" c:formatCode="yyyy/m/d">
                  <c:v>42292</c:v>
                </c:pt>
                <c:pt idx="25" c:formatCode="yyyy/m/d">
                  <c:v>42293</c:v>
                </c:pt>
                <c:pt idx="26" c:formatCode="yyyy/m/d">
                  <c:v>42294</c:v>
                </c:pt>
                <c:pt idx="27" c:formatCode="yyyy/m/d">
                  <c:v>42295</c:v>
                </c:pt>
                <c:pt idx="28" c:formatCode="yyyy/m/d">
                  <c:v>42296</c:v>
                </c:pt>
              </c:numCache>
            </c:num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ser>
        <c:ser>
          <c:idx val="2"/>
          <c:order val="2"/>
          <c:tx>
            <c:strRef>
              <c:f>Sheet1!$D$1</c:f>
              <c:strCache>
                <c:ptCount val="1"/>
                <c:pt idx="0">
                  <c:v>Category B</c:v>
                </c:pt>
              </c:strCache>
            </c:strRef>
          </c:tx>
          <c:spPr>
            <a:ln w="6350" cap="rnd" cmpd="sng" algn="ctr">
              <a:solidFill>
                <a:schemeClr val="accent1"/>
              </a:solidFill>
              <a:prstDash val="solid"/>
              <a:round/>
            </a:ln>
          </c:spPr>
          <c:marker>
            <c:symbol val="circle"/>
            <c:size val="4"/>
          </c:marker>
          <c:dLbls>
            <c:delete val="1"/>
          </c:dLbls>
          <c:cat>
            <c:numRef>
              <c:f>Sheet1!$A$2:$A$30</c:f>
              <c:numCache>
                <c:formatCode>yyyy/m/d</c:formatCode>
                <c:ptCount val="29"/>
                <c:pt idx="0" c:formatCode="yyyy/m/d">
                  <c:v>42268</c:v>
                </c:pt>
                <c:pt idx="1" c:formatCode="yyyy/m/d">
                  <c:v>42269</c:v>
                </c:pt>
                <c:pt idx="2" c:formatCode="yyyy/m/d">
                  <c:v>42270</c:v>
                </c:pt>
                <c:pt idx="3" c:formatCode="yyyy/m/d">
                  <c:v>42271</c:v>
                </c:pt>
                <c:pt idx="4" c:formatCode="yyyy/m/d">
                  <c:v>42272</c:v>
                </c:pt>
                <c:pt idx="5" c:formatCode="yyyy/m/d">
                  <c:v>42273</c:v>
                </c:pt>
                <c:pt idx="6" c:formatCode="yyyy/m/d">
                  <c:v>42274</c:v>
                </c:pt>
                <c:pt idx="7" c:formatCode="yyyy/m/d">
                  <c:v>42275</c:v>
                </c:pt>
                <c:pt idx="8" c:formatCode="yyyy/m/d">
                  <c:v>42276</c:v>
                </c:pt>
                <c:pt idx="9" c:formatCode="yyyy/m/d">
                  <c:v>42277</c:v>
                </c:pt>
                <c:pt idx="10" c:formatCode="yyyy/m/d">
                  <c:v>42278</c:v>
                </c:pt>
                <c:pt idx="11" c:formatCode="yyyy/m/d">
                  <c:v>42279</c:v>
                </c:pt>
                <c:pt idx="12" c:formatCode="yyyy/m/d">
                  <c:v>42280</c:v>
                </c:pt>
                <c:pt idx="13" c:formatCode="yyyy/m/d">
                  <c:v>42281</c:v>
                </c:pt>
                <c:pt idx="14" c:formatCode="yyyy/m/d">
                  <c:v>42282</c:v>
                </c:pt>
                <c:pt idx="15" c:formatCode="yyyy/m/d">
                  <c:v>42283</c:v>
                </c:pt>
                <c:pt idx="16" c:formatCode="yyyy/m/d">
                  <c:v>42284</c:v>
                </c:pt>
                <c:pt idx="17" c:formatCode="yyyy/m/d">
                  <c:v>42285</c:v>
                </c:pt>
                <c:pt idx="18" c:formatCode="yyyy/m/d">
                  <c:v>42286</c:v>
                </c:pt>
                <c:pt idx="19" c:formatCode="yyyy/m/d">
                  <c:v>42287</c:v>
                </c:pt>
                <c:pt idx="20" c:formatCode="yyyy/m/d">
                  <c:v>42288</c:v>
                </c:pt>
                <c:pt idx="21" c:formatCode="yyyy/m/d">
                  <c:v>42289</c:v>
                </c:pt>
                <c:pt idx="22" c:formatCode="yyyy/m/d">
                  <c:v>42290</c:v>
                </c:pt>
                <c:pt idx="23" c:formatCode="yyyy/m/d">
                  <c:v>42291</c:v>
                </c:pt>
                <c:pt idx="24" c:formatCode="yyyy/m/d">
                  <c:v>42292</c:v>
                </c:pt>
                <c:pt idx="25" c:formatCode="yyyy/m/d">
                  <c:v>42293</c:v>
                </c:pt>
                <c:pt idx="26" c:formatCode="yyyy/m/d">
                  <c:v>42294</c:v>
                </c:pt>
                <c:pt idx="27" c:formatCode="yyyy/m/d">
                  <c:v>42295</c:v>
                </c:pt>
                <c:pt idx="28" c:formatCode="yyyy/m/d">
                  <c:v>42296</c:v>
                </c:pt>
              </c:numCache>
            </c:numRef>
          </c:cat>
          <c:val>
            <c:numRef>
              <c:f>Sheet1!$D$2:$D$30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ser>
        <c:dLbls>
          <c:showLegendKey val="0"/>
          <c:showVal val="0"/>
          <c:showCatName val="0"/>
          <c:showSerName val="0"/>
          <c:showPercent val="0"/>
          <c:showBubbleSize val="0"/>
        </c:dLbls>
        <c:marker val="1"/>
        <c:smooth val="0"/>
        <c:axId val="47604672"/>
        <c:axId val="47605216"/>
      </c:lineChart>
      <c:dateAx>
        <c:axId val="47604672"/>
        <c:scaling>
          <c:orientation val="minMax"/>
        </c:scaling>
        <c:delete val="1"/>
        <c:axPos val="b"/>
        <c:numFmt formatCode="m\/d\/yyyy" sourceLinked="1"/>
        <c:majorTickMark val="none"/>
        <c:minorTickMark val="none"/>
        <c:tickLblPos val="nextTo"/>
        <c:txPr>
          <a:bodyPr rot="-60000000" spcFirstLastPara="0" vertOverflow="ellipsis" vert="horz" wrap="square" anchor="ctr" anchorCtr="1"/>
          <a:lstStyle/>
          <a:p>
            <a:pPr>
              <a:defRPr lang="zh-CN" sz="1200" b="0" i="0" u="none" strike="noStrike" kern="1200" baseline="0">
                <a:solidFill>
                  <a:schemeClr val="bg1"/>
                </a:solidFill>
                <a:latin typeface="+mn-lt"/>
                <a:ea typeface="+mn-ea"/>
                <a:cs typeface="+mn-ea"/>
                <a:sym typeface="+mn-lt"/>
              </a:defRPr>
            </a:pPr>
          </a:p>
        </c:txPr>
        <c:crossAx val="47605216"/>
        <c:crosses val="autoZero"/>
        <c:auto val="1"/>
        <c:lblOffset val="100"/>
        <c:baseTimeUnit val="days"/>
        <c:majorUnit val="7"/>
        <c:majorTimeUnit val="days"/>
      </c:dateAx>
      <c:valAx>
        <c:axId val="47605216"/>
        <c:scaling>
          <c:orientation val="minMax"/>
          <c:max val="160"/>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200" b="0" i="0" u="none" strike="noStrike" kern="1200" baseline="0">
                <a:solidFill>
                  <a:schemeClr val="bg1"/>
                </a:solidFill>
                <a:latin typeface="+mn-lt"/>
                <a:ea typeface="+mn-ea"/>
                <a:cs typeface="+mn-ea"/>
                <a:sym typeface="+mn-lt"/>
              </a:defRPr>
            </a:pPr>
          </a:p>
        </c:txPr>
        <c:crossAx val="47604672"/>
        <c:crosses val="autoZero"/>
        <c:crossBetween val="midCat"/>
        <c:majorUnit val="40"/>
      </c:valAx>
      <c:spPr>
        <a:noFill/>
        <a:ln>
          <a:noFill/>
        </a:ln>
      </c:spPr>
    </c:plotArea>
    <c:plotVisOnly val="1"/>
    <c:dispBlanksAs val="zero"/>
    <c:showDLblsOverMax val="0"/>
  </c:chart>
  <c:txPr>
    <a:bodyPr/>
    <a:lstStyle/>
    <a:p>
      <a:pPr>
        <a:defRPr lang="zh-CN" sz="1200">
          <a:solidFill>
            <a:schemeClr val="bg1"/>
          </a:solidFill>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6A197E-CD4E-431E-8C0A-ADE80F9BB16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1AA3BF-3147-4353-9F80-7AD95D7A41D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F0CB15-6780-4C5A-9336-998A64ED2A5C}"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EB85C5-1ADC-43AA-9DF2-BA30A261534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1AA3BF-3147-4353-9F80-7AD95D7A41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cSld>
  <p:clrMapOvr>
    <a:masterClrMapping/>
  </p:clrMapOvr>
  <p:transition spd="med">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cstate="screen"/>
          <a:stretch>
            <a:fillRect/>
          </a:stretch>
        </p:blipFill>
        <p:spPr>
          <a:xfrm rot="16200000">
            <a:off x="231556" y="-246795"/>
            <a:ext cx="5567619" cy="6061214"/>
          </a:xfrm>
          <a:prstGeom prst="rect">
            <a:avLst/>
          </a:prstGeom>
        </p:spPr>
      </p:pic>
      <p:pic>
        <p:nvPicPr>
          <p:cNvPr id="7" name="图片 6"/>
          <p:cNvPicPr>
            <a:picLocks noChangeAspect="1"/>
          </p:cNvPicPr>
          <p:nvPr userDrawn="1"/>
        </p:nvPicPr>
        <p:blipFill>
          <a:blip r:embed="rId3" cstate="screen"/>
          <a:stretch>
            <a:fillRect/>
          </a:stretch>
        </p:blipFill>
        <p:spPr>
          <a:xfrm rot="16200000">
            <a:off x="7500720" y="3351234"/>
            <a:ext cx="6101314" cy="6642224"/>
          </a:xfrm>
          <a:prstGeom prst="rect">
            <a:avLst/>
          </a:prstGeom>
        </p:spPr>
      </p:pic>
      <p:sp>
        <p:nvSpPr>
          <p:cNvPr id="8" name="矩形 7"/>
          <p:cNvSpPr/>
          <p:nvPr userDrawn="1"/>
        </p:nvSpPr>
        <p:spPr>
          <a:xfrm>
            <a:off x="3067665" y="-3"/>
            <a:ext cx="6164826" cy="6868012"/>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endParaRPr>
          </a:p>
        </p:txBody>
      </p:sp>
    </p:spTree>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
        <p:nvSpPr>
          <p:cNvPr id="11" name="TextBox 3"/>
          <p:cNvSpPr txBox="1"/>
          <p:nvPr userDrawn="1"/>
        </p:nvSpPr>
        <p:spPr>
          <a:xfrm>
            <a:off x="1488605" y="673957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CA17948-9CE0-4BFE-957E-265919F4BEE0}"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D21C6B1-946F-4737-9956-9B138C11159D}" type="slidenum">
              <a:rPr lang="zh-CN" altLang="en-US" smtClean="0"/>
            </a:fld>
            <a:endParaRPr lang="zh-CN" altLang="en-US"/>
          </a:p>
        </p:txBody>
      </p:sp>
    </p:spTree>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4.png"/><Relationship Id="rId7" Type="http://schemas.openxmlformats.org/officeDocument/2006/relationships/tags" Target="../tags/tag5.xml"/><Relationship Id="rId6" Type="http://schemas.openxmlformats.org/officeDocument/2006/relationships/image" Target="../media/image3.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2.png"/><Relationship Id="rId14" Type="http://schemas.openxmlformats.org/officeDocument/2006/relationships/notesSlide" Target="../notesSlides/notesSlide1.xml"/><Relationship Id="rId13" Type="http://schemas.openxmlformats.org/officeDocument/2006/relationships/slideLayout" Target="../slideLayouts/slideLayout2.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image" Target="../media/image5.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4.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18.jpe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2.jpe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24.jpeg"/><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chart" Target="../charts/char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3.xml"/><Relationship Id="rId7" Type="http://schemas.openxmlformats.org/officeDocument/2006/relationships/image" Target="../media/image4.png"/><Relationship Id="rId6" Type="http://schemas.openxmlformats.org/officeDocument/2006/relationships/tags" Target="../tags/tag12.xml"/><Relationship Id="rId5" Type="http://schemas.openxmlformats.org/officeDocument/2006/relationships/image" Target="../media/image3.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image" Target="../media/image2.png"/><Relationship Id="rId12" Type="http://schemas.openxmlformats.org/officeDocument/2006/relationships/notesSlide" Target="../notesSlides/notesSlide26.xml"/><Relationship Id="rId11" Type="http://schemas.openxmlformats.org/officeDocument/2006/relationships/slideLayout" Target="../slideLayouts/slideLayout2.xml"/><Relationship Id="rId10" Type="http://schemas.openxmlformats.org/officeDocument/2006/relationships/tags" Target="../tags/tag14.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A_图片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1"/>
            </p:custDataLst>
          </p:nvPr>
        </p:nvPicPr>
        <p:blipFill>
          <a:blip r:embed="rId2" cstate="screen"/>
          <a:stretch>
            <a:fillRect/>
          </a:stretch>
        </p:blipFill>
        <p:spPr>
          <a:xfrm rot="16200000">
            <a:off x="7557870" y="1331934"/>
            <a:ext cx="6101314" cy="6642224"/>
          </a:xfrm>
          <a:prstGeom prst="rect">
            <a:avLst/>
          </a:prstGeom>
        </p:spPr>
      </p:pic>
      <p:sp>
        <p:nvSpPr>
          <p:cNvPr id="4" name="PA_矩形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custDataLst>
              <p:tags r:id="rId3"/>
            </p:custDataLst>
          </p:nvPr>
        </p:nvSpPr>
        <p:spPr>
          <a:xfrm>
            <a:off x="3067665" y="947803"/>
            <a:ext cx="6164826" cy="5920206"/>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cs typeface="+mn-ea"/>
              <a:sym typeface="+mn-lt"/>
            </a:endParaRPr>
          </a:p>
        </p:txBody>
      </p:sp>
      <p:sp>
        <p:nvSpPr>
          <p:cNvPr id="11" name="PA_文本框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custDataLst>
              <p:tags r:id="rId4"/>
            </p:custDataLst>
          </p:nvPr>
        </p:nvSpPr>
        <p:spPr>
          <a:xfrm>
            <a:off x="5162101" y="947803"/>
            <a:ext cx="4630828" cy="2215991"/>
          </a:xfrm>
          <a:prstGeom prst="rect">
            <a:avLst/>
          </a:prstGeom>
          <a:noFill/>
        </p:spPr>
        <p:txBody>
          <a:bodyPr wrap="square" rtlCol="0">
            <a:spAutoFit/>
          </a:bodyPr>
          <a:lstStyle/>
          <a:p>
            <a:r>
              <a:rPr lang="en-US" altLang="zh-CN" sz="13800" dirty="0">
                <a:solidFill>
                  <a:schemeClr val="bg1"/>
                </a:solidFill>
                <a:cs typeface="+mn-ea"/>
                <a:sym typeface="+mn-lt"/>
              </a:rPr>
              <a:t>202X</a:t>
            </a:r>
            <a:endParaRPr lang="zh-CN" altLang="en-US" sz="13800" dirty="0">
              <a:solidFill>
                <a:schemeClr val="bg1"/>
              </a:solidFill>
              <a:cs typeface="+mn-ea"/>
              <a:sym typeface="+mn-lt"/>
            </a:endParaRPr>
          </a:p>
        </p:txBody>
      </p:sp>
      <p:pic>
        <p:nvPicPr>
          <p:cNvPr id="6" name="PA_图片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5"/>
            </p:custDataLst>
          </p:nvPr>
        </p:nvPicPr>
        <p:blipFill>
          <a:blip r:embed="rId6" cstate="screen"/>
          <a:stretch>
            <a:fillRect/>
          </a:stretch>
        </p:blipFill>
        <p:spPr>
          <a:xfrm rot="16200000">
            <a:off x="226532" y="-226533"/>
            <a:ext cx="5110421" cy="5563483"/>
          </a:xfrm>
          <a:prstGeom prst="rect">
            <a:avLst/>
          </a:prstGeom>
        </p:spPr>
      </p:pic>
      <p:grpSp>
        <p:nvGrpSpPr>
          <p:cNvPr id="10" name="PA_组合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custDataLst>
              <p:tags r:id="rId7"/>
            </p:custDataLst>
          </p:nvPr>
        </p:nvGrpSpPr>
        <p:grpSpPr>
          <a:xfrm>
            <a:off x="1453884" y="2524634"/>
            <a:ext cx="9284231" cy="2930449"/>
            <a:chOff x="1316076" y="2229664"/>
            <a:chExt cx="5276003" cy="2930449"/>
          </a:xfrm>
          <a:effectLst>
            <a:outerShdw blurRad="368300" dist="215900" dir="5400000" algn="ctr" rotWithShape="0">
              <a:srgbClr val="000000">
                <a:alpha val="43137"/>
              </a:srgbClr>
            </a:outerShdw>
          </a:effectLst>
        </p:grpSpPr>
        <p:pic>
          <p:nvPicPr>
            <p:cNvPr id="5" name="图片 4"/>
            <p:cNvPicPr>
              <a:picLocks noChangeAspect="1"/>
            </p:cNvPicPr>
            <p:nvPr/>
          </p:nvPicPr>
          <p:blipFill>
            <a:blip r:embed="rId8" cstate="screen"/>
            <a:stretch>
              <a:fillRect/>
            </a:stretch>
          </p:blipFill>
          <p:spPr>
            <a:xfrm>
              <a:off x="1496429" y="2229664"/>
              <a:ext cx="4998261" cy="2930449"/>
            </a:xfrm>
            <a:prstGeom prst="rect">
              <a:avLst/>
            </a:prstGeom>
          </p:spPr>
        </p:pic>
        <p:sp>
          <p:nvSpPr>
            <p:cNvPr id="2" name="文本框 1"/>
            <p:cNvSpPr txBox="1"/>
            <p:nvPr/>
          </p:nvSpPr>
          <p:spPr>
            <a:xfrm>
              <a:off x="1316076" y="2792804"/>
              <a:ext cx="5276003" cy="1200329"/>
            </a:xfrm>
            <a:prstGeom prst="rect">
              <a:avLst/>
            </a:prstGeom>
            <a:noFill/>
          </p:spPr>
          <p:txBody>
            <a:bodyPr wrap="square" rtlCol="0">
              <a:spAutoFit/>
            </a:bodyPr>
            <a:lstStyle/>
            <a:p>
              <a:pPr algn="ctr"/>
              <a:r>
                <a:rPr lang="zh-CN" altLang="en-US" sz="7200" dirty="0">
                  <a:solidFill>
                    <a:schemeClr val="bg1"/>
                  </a:solidFill>
                  <a:cs typeface="+mn-ea"/>
                  <a:sym typeface="+mn-lt"/>
                </a:rPr>
                <a:t>竖版炫彩商务</a:t>
              </a:r>
              <a:r>
                <a:rPr lang="en-US" altLang="zh-CN" sz="7200" dirty="0">
                  <a:solidFill>
                    <a:schemeClr val="bg1"/>
                  </a:solidFill>
                  <a:cs typeface="+mn-ea"/>
                  <a:sym typeface="+mn-lt"/>
                </a:rPr>
                <a:t>PPT</a:t>
              </a:r>
              <a:endParaRPr lang="zh-CN" altLang="en-US" sz="7200" dirty="0">
                <a:solidFill>
                  <a:schemeClr val="bg1"/>
                </a:solidFill>
                <a:cs typeface="+mn-ea"/>
                <a:sym typeface="+mn-lt"/>
              </a:endParaRPr>
            </a:p>
          </p:txBody>
        </p:sp>
      </p:grpSp>
      <p:pic>
        <p:nvPicPr>
          <p:cNvPr id="15" name="PA_图片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9"/>
            </p:custDataLst>
          </p:nvPr>
        </p:nvPicPr>
        <p:blipFill>
          <a:blip r:embed="rId10" cstate="screen"/>
          <a:srcRect/>
          <a:stretch>
            <a:fillRect/>
          </a:stretch>
        </p:blipFill>
        <p:spPr>
          <a:xfrm rot="4344095">
            <a:off x="8617698" y="2184685"/>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sp>
        <p:nvSpPr>
          <p:cNvPr id="16" name="PA_矩形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custDataLst>
              <p:tags r:id="rId11"/>
            </p:custDataLst>
          </p:nvPr>
        </p:nvSpPr>
        <p:spPr>
          <a:xfrm>
            <a:off x="2531697" y="4247142"/>
            <a:ext cx="7128605" cy="738344"/>
          </a:xfrm>
          <a:prstGeom prst="rect">
            <a:avLst/>
          </a:prstGeom>
        </p:spPr>
        <p:txBody>
          <a:bodyPr wrap="square">
            <a:spAutoFit/>
          </a:bodyPr>
          <a:lstStyle/>
          <a:p>
            <a:pPr algn="ctr">
              <a:lnSpc>
                <a:spcPct val="120000"/>
              </a:lnSpc>
            </a:pPr>
            <a:r>
              <a:rPr lang="id-ID" sz="1200" dirty="0">
                <a:solidFill>
                  <a:schemeClr val="bg1">
                    <a:lumMod val="95000"/>
                  </a:schemeClr>
                </a:solidFill>
                <a:cs typeface="+mn-ea"/>
                <a:sym typeface="+mn-lt"/>
              </a:rPr>
              <a:t>Ut wisi enim ad minim veniam, quis nostrud exerci tation ullamcorper suscipit lobortis nisl ut aliquip ex ea commodo consequat. Lorem ipsum dolor sit amet, consectetuer adipiscing elit, sed diam nonummy nibh euismod.</a:t>
            </a:r>
            <a:endParaRPr lang="en-US" sz="1200" dirty="0">
              <a:solidFill>
                <a:schemeClr val="bg1">
                  <a:lumMod val="95000"/>
                </a:schemeClr>
              </a:solidFill>
              <a:cs typeface="+mn-ea"/>
              <a:sym typeface="+mn-lt"/>
            </a:endParaRPr>
          </a:p>
        </p:txBody>
      </p:sp>
      <p:sp>
        <p:nvSpPr>
          <p:cNvPr id="7"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ustDataLst>
      <p:tags r:id="rId12"/>
    </p:custDataLst>
  </p:cSld>
  <p:clrMapOvr>
    <a:masterClrMapping/>
  </p:clrMapOvr>
  <p:transition spd="slow" advTm="0">
    <p:push di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14:presetBounceEnd="83000">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14:bounceEnd="83000">
                                          <p:cBhvr additive="base">
                                            <p:cTn id="13" dur="1250" fill="hold"/>
                                            <p:tgtEl>
                                              <p:spTgt spid="11"/>
                                            </p:tgtEl>
                                            <p:attrNameLst>
                                              <p:attrName>ppt_x</p:attrName>
                                            </p:attrNameLst>
                                          </p:cBhvr>
                                          <p:tavLst>
                                            <p:tav tm="0">
                                              <p:val>
                                                <p:strVal val="#ppt_x"/>
                                              </p:val>
                                            </p:tav>
                                            <p:tav tm="100000">
                                              <p:val>
                                                <p:strVal val="#ppt_x"/>
                                              </p:val>
                                            </p:tav>
                                          </p:tavLst>
                                        </p:anim>
                                        <p:anim calcmode="lin" valueType="num" p14:bounceEnd="83000">
                                          <p:cBhvr additive="base">
                                            <p:cTn id="14" dur="125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14:presetBounceEnd="83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83000">
                                          <p:cBhvr additive="base">
                                            <p:cTn id="18" dur="1250" fill="hold"/>
                                            <p:tgtEl>
                                              <p:spTgt spid="10"/>
                                            </p:tgtEl>
                                            <p:attrNameLst>
                                              <p:attrName>ppt_x</p:attrName>
                                            </p:attrNameLst>
                                          </p:cBhvr>
                                          <p:tavLst>
                                            <p:tav tm="0">
                                              <p:val>
                                                <p:strVal val="#ppt_x"/>
                                              </p:val>
                                            </p:tav>
                                            <p:tav tm="100000">
                                              <p:val>
                                                <p:strVal val="#ppt_x"/>
                                              </p:val>
                                            </p:tav>
                                          </p:tavLst>
                                        </p:anim>
                                        <p:anim calcmode="lin" valueType="num" p14:bounceEnd="83000">
                                          <p:cBhvr additive="base">
                                            <p:cTn id="19"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2" presetClass="entr" presetSubtype="1"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750" fill="hold"/>
                                            <p:tgtEl>
                                              <p:spTgt spid="16"/>
                                            </p:tgtEl>
                                            <p:attrNameLst>
                                              <p:attrName>ppt_x</p:attrName>
                                            </p:attrNameLst>
                                          </p:cBhvr>
                                          <p:tavLst>
                                            <p:tav tm="0">
                                              <p:val>
                                                <p:strVal val="#ppt_x"/>
                                              </p:val>
                                            </p:tav>
                                            <p:tav tm="100000">
                                              <p:val>
                                                <p:strVal val="#ppt_x"/>
                                              </p:val>
                                            </p:tav>
                                          </p:tavLst>
                                        </p:anim>
                                        <p:anim calcmode="lin" valueType="num">
                                          <p:cBhvr additive="base">
                                            <p:cTn id="32"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250" fill="hold"/>
                                            <p:tgtEl>
                                              <p:spTgt spid="11"/>
                                            </p:tgtEl>
                                            <p:attrNameLst>
                                              <p:attrName>ppt_x</p:attrName>
                                            </p:attrNameLst>
                                          </p:cBhvr>
                                          <p:tavLst>
                                            <p:tav tm="0">
                                              <p:val>
                                                <p:strVal val="#ppt_x"/>
                                              </p:val>
                                            </p:tav>
                                            <p:tav tm="100000">
                                              <p:val>
                                                <p:strVal val="#ppt_x"/>
                                              </p:val>
                                            </p:tav>
                                          </p:tavLst>
                                        </p:anim>
                                        <p:anim calcmode="lin" valueType="num">
                                          <p:cBhvr additive="base">
                                            <p:cTn id="14" dur="125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250" fill="hold"/>
                                            <p:tgtEl>
                                              <p:spTgt spid="10"/>
                                            </p:tgtEl>
                                            <p:attrNameLst>
                                              <p:attrName>ppt_x</p:attrName>
                                            </p:attrNameLst>
                                          </p:cBhvr>
                                          <p:tavLst>
                                            <p:tav tm="0">
                                              <p:val>
                                                <p:strVal val="#ppt_x"/>
                                              </p:val>
                                            </p:tav>
                                            <p:tav tm="100000">
                                              <p:val>
                                                <p:strVal val="#ppt_x"/>
                                              </p:val>
                                            </p:tav>
                                          </p:tavLst>
                                        </p:anim>
                                        <p:anim calcmode="lin" valueType="num">
                                          <p:cBhvr additive="base">
                                            <p:cTn id="19"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2" presetClass="entr" presetSubtype="1"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750" fill="hold"/>
                                            <p:tgtEl>
                                              <p:spTgt spid="16"/>
                                            </p:tgtEl>
                                            <p:attrNameLst>
                                              <p:attrName>ppt_x</p:attrName>
                                            </p:attrNameLst>
                                          </p:cBhvr>
                                          <p:tavLst>
                                            <p:tav tm="0">
                                              <p:val>
                                                <p:strVal val="#ppt_x"/>
                                              </p:val>
                                            </p:tav>
                                            <p:tav tm="100000">
                                              <p:val>
                                                <p:strVal val="#ppt_x"/>
                                              </p:val>
                                            </p:tav>
                                          </p:tavLst>
                                        </p:anim>
                                        <p:anim calcmode="lin" valueType="num">
                                          <p:cBhvr additive="base">
                                            <p:cTn id="32"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711606" y="2134044"/>
            <a:ext cx="5667571" cy="3322861"/>
          </a:xfrm>
          <a:prstGeom prst="rect">
            <a:avLst/>
          </a:prstGeom>
        </p:spPr>
      </p:pic>
      <p:sp>
        <p:nvSpPr>
          <p:cNvPr id="28" name="矩形 2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11606" y="2134210"/>
            <a:ext cx="5667571" cy="3322695"/>
          </a:xfrm>
          <a:prstGeom prst="rect">
            <a:avLst/>
          </a:prstGeom>
          <a:gradFill>
            <a:gsLst>
              <a:gs pos="0">
                <a:srgbClr val="BC45AC">
                  <a:alpha val="68000"/>
                </a:srgbClr>
              </a:gs>
              <a:gs pos="100000">
                <a:srgbClr val="6568FD">
                  <a:alpha val="70000"/>
                </a:srgbClr>
              </a:gs>
            </a:gsLst>
            <a:lin ang="5400000" scaled="1"/>
          </a:gradFill>
          <a:ln>
            <a:noFill/>
          </a:ln>
          <a:effectLst>
            <a:outerShdw blurRad="368300" dist="2413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Rectangle: Rounded Corners 5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9266413" y="1951815"/>
            <a:ext cx="2065549" cy="3626528"/>
          </a:xfrm>
          <a:prstGeom prst="roundRect">
            <a:avLst>
              <a:gd name="adj" fmla="val 1601"/>
            </a:avLst>
          </a:prstGeom>
          <a:solidFill>
            <a:schemeClr val="bg1"/>
          </a:solidFill>
          <a:ln>
            <a:noFill/>
          </a:ln>
          <a:effectLst>
            <a:outerShdw blurRad="508000" dist="317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1"/>
              </a:solidFill>
              <a:cs typeface="+mn-ea"/>
              <a:sym typeface="+mn-lt"/>
            </a:endParaRPr>
          </a:p>
        </p:txBody>
      </p:sp>
      <p:sp>
        <p:nvSpPr>
          <p:cNvPr id="30" name="Rectangle: Rounded Corners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081822" y="1800367"/>
            <a:ext cx="2238071" cy="3929425"/>
          </a:xfrm>
          <a:prstGeom prst="roundRect">
            <a:avLst>
              <a:gd name="adj" fmla="val 1601"/>
            </a:avLst>
          </a:prstGeom>
          <a:solidFill>
            <a:schemeClr val="bg1"/>
          </a:solidFill>
          <a:ln>
            <a:noFill/>
          </a:ln>
          <a:effectLst>
            <a:outerShdw blurRad="508000" dist="317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a:solidFill>
                <a:schemeClr val="bg1"/>
              </a:solidFill>
              <a:cs typeface="+mn-ea"/>
              <a:sym typeface="+mn-lt"/>
            </a:endParaRPr>
          </a:p>
        </p:txBody>
      </p:sp>
      <p:sp>
        <p:nvSpPr>
          <p:cNvPr id="31" name="Rectangle: Rounded Corners 3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751349" y="1672309"/>
            <a:ext cx="2383946" cy="4185540"/>
          </a:xfrm>
          <a:prstGeom prst="roundRect">
            <a:avLst>
              <a:gd name="adj" fmla="val 1601"/>
            </a:avLst>
          </a:prstGeom>
          <a:gradFill>
            <a:gsLst>
              <a:gs pos="0">
                <a:schemeClr val="accent1"/>
              </a:gs>
              <a:gs pos="100000">
                <a:srgbClr val="BC45AC"/>
              </a:gs>
            </a:gsLst>
            <a:lin ang="2700000" scaled="0"/>
          </a:gradFill>
          <a:ln>
            <a:noFill/>
          </a:ln>
          <a:effectLst>
            <a:outerShdw blurRad="508000" dist="317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a:solidFill>
                <a:schemeClr val="bg1"/>
              </a:solidFill>
              <a:cs typeface="+mn-ea"/>
              <a:sym typeface="+mn-lt"/>
            </a:endParaRPr>
          </a:p>
        </p:txBody>
      </p:sp>
      <p:sp>
        <p:nvSpPr>
          <p:cNvPr id="32" name="Rectangle 5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9579761" y="2282239"/>
            <a:ext cx="1438848" cy="264688"/>
          </a:xfrm>
          <a:prstGeom prst="rect">
            <a:avLst/>
          </a:prstGeom>
        </p:spPr>
        <p:txBody>
          <a:bodyPr wrap="square">
            <a:spAutoFit/>
          </a:bodyPr>
          <a:lstStyle/>
          <a:p>
            <a:pPr algn="ctr">
              <a:lnSpc>
                <a:spcPct val="80000"/>
              </a:lnSpc>
            </a:pPr>
            <a:r>
              <a:rPr lang="en-US" sz="1400" spc="300" dirty="0">
                <a:solidFill>
                  <a:schemeClr val="tx1">
                    <a:lumMod val="65000"/>
                    <a:lumOff val="35000"/>
                  </a:schemeClr>
                </a:solidFill>
                <a:cs typeface="+mn-ea"/>
                <a:sym typeface="+mn-lt"/>
              </a:rPr>
              <a:t>PREMIUM</a:t>
            </a:r>
            <a:endParaRPr lang="en-US" sz="1050" spc="300" dirty="0">
              <a:solidFill>
                <a:schemeClr val="tx1">
                  <a:lumMod val="65000"/>
                  <a:lumOff val="35000"/>
                </a:schemeClr>
              </a:solidFill>
              <a:cs typeface="+mn-ea"/>
              <a:sym typeface="+mn-lt"/>
            </a:endParaRPr>
          </a:p>
        </p:txBody>
      </p:sp>
      <p:sp>
        <p:nvSpPr>
          <p:cNvPr id="33" name="Rectangle 5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9560585" y="2561890"/>
            <a:ext cx="1477200" cy="835998"/>
          </a:xfrm>
          <a:prstGeom prst="rect">
            <a:avLst/>
          </a:prstGeom>
        </p:spPr>
        <p:txBody>
          <a:bodyPr wrap="square">
            <a:spAutoFit/>
          </a:bodyPr>
          <a:lstStyle/>
          <a:p>
            <a:pPr algn="ctr">
              <a:lnSpc>
                <a:spcPct val="120000"/>
              </a:lnSpc>
            </a:pPr>
            <a:r>
              <a:rPr lang="id-ID" sz="2000" b="1" spc="300" dirty="0">
                <a:solidFill>
                  <a:schemeClr val="tx1">
                    <a:lumMod val="65000"/>
                    <a:lumOff val="35000"/>
                  </a:schemeClr>
                </a:solidFill>
                <a:cs typeface="+mn-ea"/>
                <a:sym typeface="+mn-lt"/>
              </a:rPr>
              <a:t>￥</a:t>
            </a:r>
            <a:r>
              <a:rPr lang="en-US" sz="4400" b="1" spc="300" dirty="0">
                <a:solidFill>
                  <a:schemeClr val="tx1">
                    <a:lumMod val="65000"/>
                    <a:lumOff val="35000"/>
                  </a:schemeClr>
                </a:solidFill>
                <a:cs typeface="+mn-ea"/>
                <a:sym typeface="+mn-lt"/>
              </a:rPr>
              <a:t>50</a:t>
            </a:r>
            <a:endParaRPr lang="en-US" sz="2000" b="1" spc="300" dirty="0">
              <a:solidFill>
                <a:schemeClr val="tx1">
                  <a:lumMod val="65000"/>
                  <a:lumOff val="35000"/>
                </a:schemeClr>
              </a:solidFill>
              <a:cs typeface="+mn-ea"/>
              <a:sym typeface="+mn-lt"/>
            </a:endParaRPr>
          </a:p>
        </p:txBody>
      </p:sp>
      <p:sp>
        <p:nvSpPr>
          <p:cNvPr id="34" name="Rectangle: Rounded Corners 5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9877409" y="4995699"/>
            <a:ext cx="843553" cy="214675"/>
          </a:xfrm>
          <a:prstGeom prst="roundRect">
            <a:avLst>
              <a:gd name="adj" fmla="val 50000"/>
            </a:avLst>
          </a:prstGeom>
          <a:gradFill>
            <a:gsLst>
              <a:gs pos="0">
                <a:schemeClr val="accent1"/>
              </a:gs>
              <a:gs pos="100000">
                <a:srgbClr val="BC45AC"/>
              </a:gs>
            </a:gsLst>
            <a:lin ang="2700000" scaled="0"/>
          </a:gradFill>
          <a:ln>
            <a:noFill/>
          </a:ln>
          <a:effectLst>
            <a:outerShdw blurRad="127000" dist="63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cs typeface="+mn-ea"/>
                <a:sym typeface="+mn-lt"/>
              </a:rPr>
              <a:t>Get Start</a:t>
            </a:r>
            <a:endParaRPr lang="id-ID" sz="1000" dirty="0">
              <a:solidFill>
                <a:schemeClr val="bg1"/>
              </a:solidFill>
              <a:cs typeface="+mn-ea"/>
              <a:sym typeface="+mn-lt"/>
            </a:endParaRPr>
          </a:p>
        </p:txBody>
      </p:sp>
      <p:grpSp>
        <p:nvGrpSpPr>
          <p:cNvPr id="35" name="Group 5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516084" y="3422312"/>
            <a:ext cx="1664397" cy="490134"/>
            <a:chOff x="9712047" y="5682478"/>
            <a:chExt cx="2864872" cy="843651"/>
          </a:xfrm>
        </p:grpSpPr>
        <p:sp>
          <p:nvSpPr>
            <p:cNvPr id="36" name="Freeform 45"/>
            <p:cNvSpPr>
              <a:spLocks noEditPoints="1"/>
            </p:cNvSpPr>
            <p:nvPr/>
          </p:nvSpPr>
          <p:spPr bwMode="auto">
            <a:xfrm>
              <a:off x="9712047" y="5755062"/>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sp>
          <p:nvSpPr>
            <p:cNvPr id="37" name="Rectangle 68"/>
            <p:cNvSpPr/>
            <p:nvPr/>
          </p:nvSpPr>
          <p:spPr>
            <a:xfrm>
              <a:off x="10004993" y="5682478"/>
              <a:ext cx="2571926" cy="843651"/>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Text in This </a:t>
              </a:r>
              <a:r>
                <a:rPr lang="id-ID" sz="1100" b="1" dirty="0">
                  <a:solidFill>
                    <a:schemeClr val="tx1">
                      <a:lumMod val="65000"/>
                      <a:lumOff val="35000"/>
                    </a:schemeClr>
                  </a:solidFill>
                  <a:cs typeface="+mn-ea"/>
                  <a:sym typeface="+mn-lt"/>
                </a:rPr>
                <a:t>Text</a:t>
              </a:r>
              <a:endParaRPr lang="en-US" sz="1100" b="1" dirty="0">
                <a:solidFill>
                  <a:schemeClr val="tx1">
                    <a:lumMod val="65000"/>
                    <a:lumOff val="35000"/>
                  </a:schemeClr>
                </a:solidFill>
                <a:cs typeface="+mn-ea"/>
                <a:sym typeface="+mn-lt"/>
              </a:endParaRPr>
            </a:p>
          </p:txBody>
        </p:sp>
      </p:grpSp>
      <p:grpSp>
        <p:nvGrpSpPr>
          <p:cNvPr id="38" name="Group 5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516084" y="3791436"/>
            <a:ext cx="1765082" cy="481414"/>
            <a:chOff x="9712047" y="6393237"/>
            <a:chExt cx="3038178" cy="828642"/>
          </a:xfrm>
        </p:grpSpPr>
        <p:sp>
          <p:nvSpPr>
            <p:cNvPr id="39" name="Rectangle 65"/>
            <p:cNvSpPr/>
            <p:nvPr/>
          </p:nvSpPr>
          <p:spPr>
            <a:xfrm>
              <a:off x="10004991" y="6393237"/>
              <a:ext cx="2745234" cy="828642"/>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Some Text in This</a:t>
              </a:r>
              <a:endParaRPr lang="en-US" sz="1100" b="1" dirty="0">
                <a:solidFill>
                  <a:schemeClr val="tx1">
                    <a:lumMod val="65000"/>
                    <a:lumOff val="35000"/>
                  </a:schemeClr>
                </a:solidFill>
                <a:cs typeface="+mn-ea"/>
                <a:sym typeface="+mn-lt"/>
              </a:endParaRPr>
            </a:p>
          </p:txBody>
        </p:sp>
        <p:sp>
          <p:nvSpPr>
            <p:cNvPr id="40" name="Freeform 45"/>
            <p:cNvSpPr>
              <a:spLocks noEditPoints="1"/>
            </p:cNvSpPr>
            <p:nvPr/>
          </p:nvSpPr>
          <p:spPr bwMode="auto">
            <a:xfrm>
              <a:off x="9712047" y="6465821"/>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grpSp>
        <p:nvGrpSpPr>
          <p:cNvPr id="42" name="Group 5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516084" y="4160565"/>
            <a:ext cx="1566202" cy="481414"/>
            <a:chOff x="9712047" y="7103996"/>
            <a:chExt cx="2695853" cy="828642"/>
          </a:xfrm>
        </p:grpSpPr>
        <p:sp>
          <p:nvSpPr>
            <p:cNvPr id="43" name="Rectangle 63"/>
            <p:cNvSpPr/>
            <p:nvPr/>
          </p:nvSpPr>
          <p:spPr>
            <a:xfrm>
              <a:off x="10004993" y="7103996"/>
              <a:ext cx="2402907" cy="828642"/>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a text </a:t>
              </a:r>
              <a:r>
                <a:rPr lang="id-ID" sz="1100" b="1" dirty="0">
                  <a:solidFill>
                    <a:schemeClr val="tx1">
                      <a:lumMod val="65000"/>
                      <a:lumOff val="35000"/>
                    </a:schemeClr>
                  </a:solidFill>
                  <a:cs typeface="+mn-ea"/>
                  <a:sym typeface="+mn-lt"/>
                </a:rPr>
                <a:t>in Here</a:t>
              </a:r>
              <a:endParaRPr lang="en-US" sz="1100" b="1" dirty="0">
                <a:solidFill>
                  <a:schemeClr val="tx1">
                    <a:lumMod val="65000"/>
                    <a:lumOff val="35000"/>
                  </a:schemeClr>
                </a:solidFill>
                <a:cs typeface="+mn-ea"/>
                <a:sym typeface="+mn-lt"/>
              </a:endParaRPr>
            </a:p>
          </p:txBody>
        </p:sp>
        <p:sp>
          <p:nvSpPr>
            <p:cNvPr id="44" name="Freeform 45"/>
            <p:cNvSpPr>
              <a:spLocks noEditPoints="1"/>
            </p:cNvSpPr>
            <p:nvPr/>
          </p:nvSpPr>
          <p:spPr bwMode="auto">
            <a:xfrm>
              <a:off x="9712047" y="7176580"/>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grpSp>
        <p:nvGrpSpPr>
          <p:cNvPr id="45" name="Group 6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516084" y="4529686"/>
            <a:ext cx="1765082" cy="481414"/>
            <a:chOff x="9712047" y="7814755"/>
            <a:chExt cx="3038178" cy="828642"/>
          </a:xfrm>
        </p:grpSpPr>
        <p:sp>
          <p:nvSpPr>
            <p:cNvPr id="46" name="Rectangle 61"/>
            <p:cNvSpPr/>
            <p:nvPr/>
          </p:nvSpPr>
          <p:spPr>
            <a:xfrm>
              <a:off x="10004993" y="7814755"/>
              <a:ext cx="2745232" cy="828642"/>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Food Text in This</a:t>
              </a:r>
              <a:endParaRPr lang="en-US" sz="1100" b="1" dirty="0">
                <a:solidFill>
                  <a:schemeClr val="tx1">
                    <a:lumMod val="65000"/>
                    <a:lumOff val="35000"/>
                  </a:schemeClr>
                </a:solidFill>
                <a:cs typeface="+mn-ea"/>
                <a:sym typeface="+mn-lt"/>
              </a:endParaRPr>
            </a:p>
          </p:txBody>
        </p:sp>
        <p:sp>
          <p:nvSpPr>
            <p:cNvPr id="47" name="Freeform 45"/>
            <p:cNvSpPr>
              <a:spLocks noEditPoints="1"/>
            </p:cNvSpPr>
            <p:nvPr/>
          </p:nvSpPr>
          <p:spPr bwMode="auto">
            <a:xfrm>
              <a:off x="9712047" y="7887339"/>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sp>
        <p:nvSpPr>
          <p:cNvPr id="48" name="Rectangle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421342" y="2158388"/>
            <a:ext cx="1559025" cy="264688"/>
          </a:xfrm>
          <a:prstGeom prst="rect">
            <a:avLst/>
          </a:prstGeom>
        </p:spPr>
        <p:txBody>
          <a:bodyPr wrap="square">
            <a:spAutoFit/>
          </a:bodyPr>
          <a:lstStyle/>
          <a:p>
            <a:pPr algn="ctr">
              <a:lnSpc>
                <a:spcPct val="80000"/>
              </a:lnSpc>
            </a:pPr>
            <a:r>
              <a:rPr lang="en-US" sz="1400" spc="300" dirty="0">
                <a:solidFill>
                  <a:schemeClr val="tx1">
                    <a:lumMod val="65000"/>
                    <a:lumOff val="35000"/>
                  </a:schemeClr>
                </a:solidFill>
                <a:cs typeface="+mn-ea"/>
                <a:sym typeface="+mn-lt"/>
              </a:rPr>
              <a:t>BASIC</a:t>
            </a:r>
            <a:endParaRPr lang="en-US" sz="1050" spc="300" dirty="0">
              <a:solidFill>
                <a:schemeClr val="tx1">
                  <a:lumMod val="65000"/>
                  <a:lumOff val="35000"/>
                </a:schemeClr>
              </a:solidFill>
              <a:cs typeface="+mn-ea"/>
              <a:sym typeface="+mn-lt"/>
            </a:endParaRPr>
          </a:p>
        </p:txBody>
      </p:sp>
      <p:sp>
        <p:nvSpPr>
          <p:cNvPr id="49"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400564" y="2461396"/>
            <a:ext cx="1600580" cy="835998"/>
          </a:xfrm>
          <a:prstGeom prst="rect">
            <a:avLst/>
          </a:prstGeom>
        </p:spPr>
        <p:txBody>
          <a:bodyPr wrap="square">
            <a:spAutoFit/>
          </a:bodyPr>
          <a:lstStyle/>
          <a:p>
            <a:pPr algn="ctr">
              <a:lnSpc>
                <a:spcPct val="120000"/>
              </a:lnSpc>
            </a:pPr>
            <a:r>
              <a:rPr lang="id-ID" sz="2000" b="1" spc="300" dirty="0">
                <a:solidFill>
                  <a:schemeClr val="tx1">
                    <a:lumMod val="65000"/>
                    <a:lumOff val="35000"/>
                  </a:schemeClr>
                </a:solidFill>
                <a:cs typeface="+mn-ea"/>
                <a:sym typeface="+mn-lt"/>
              </a:rPr>
              <a:t>￥</a:t>
            </a:r>
            <a:r>
              <a:rPr lang="en-US" sz="4400" b="1" spc="300" dirty="0">
                <a:solidFill>
                  <a:schemeClr val="tx1">
                    <a:lumMod val="65000"/>
                    <a:lumOff val="35000"/>
                  </a:schemeClr>
                </a:solidFill>
                <a:cs typeface="+mn-ea"/>
                <a:sym typeface="+mn-lt"/>
              </a:rPr>
              <a:t>15</a:t>
            </a:r>
            <a:endParaRPr lang="en-US" sz="2000" b="1" spc="300" dirty="0">
              <a:solidFill>
                <a:schemeClr val="tx1">
                  <a:lumMod val="65000"/>
                  <a:lumOff val="35000"/>
                </a:schemeClr>
              </a:solidFill>
              <a:cs typeface="+mn-ea"/>
              <a:sym typeface="+mn-lt"/>
            </a:endParaRPr>
          </a:p>
        </p:txBody>
      </p:sp>
      <p:sp>
        <p:nvSpPr>
          <p:cNvPr id="50" name="Rectangle: Rounded Corners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743851" y="5098483"/>
            <a:ext cx="914009" cy="232606"/>
          </a:xfrm>
          <a:prstGeom prst="roundRect">
            <a:avLst>
              <a:gd name="adj" fmla="val 50000"/>
            </a:avLst>
          </a:prstGeom>
          <a:gradFill>
            <a:gsLst>
              <a:gs pos="0">
                <a:schemeClr val="accent1"/>
              </a:gs>
              <a:gs pos="100000">
                <a:srgbClr val="BC45AC"/>
              </a:gs>
            </a:gsLst>
            <a:lin ang="2700000" scaled="0"/>
          </a:gradFill>
          <a:ln>
            <a:noFill/>
          </a:ln>
          <a:effectLst>
            <a:outerShdw blurRad="127000" dist="63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bg1"/>
                </a:solidFill>
                <a:cs typeface="+mn-ea"/>
                <a:sym typeface="+mn-lt"/>
              </a:rPr>
              <a:t>Get Start</a:t>
            </a:r>
            <a:endParaRPr lang="id-ID" sz="1000" dirty="0">
              <a:solidFill>
                <a:schemeClr val="bg1"/>
              </a:solidFill>
              <a:cs typeface="+mn-ea"/>
              <a:sym typeface="+mn-lt"/>
            </a:endParaRPr>
          </a:p>
        </p:txBody>
      </p:sp>
      <p:grpSp>
        <p:nvGrpSpPr>
          <p:cNvPr id="51" name="Group 1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352347" y="3393682"/>
            <a:ext cx="1697017" cy="490134"/>
            <a:chOff x="9712047" y="5682478"/>
            <a:chExt cx="2695853" cy="778619"/>
          </a:xfrm>
        </p:grpSpPr>
        <p:sp>
          <p:nvSpPr>
            <p:cNvPr id="52" name="Freeform 45"/>
            <p:cNvSpPr>
              <a:spLocks noEditPoints="1"/>
            </p:cNvSpPr>
            <p:nvPr/>
          </p:nvSpPr>
          <p:spPr bwMode="auto">
            <a:xfrm>
              <a:off x="9712047" y="5755062"/>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sp>
          <p:nvSpPr>
            <p:cNvPr id="53" name="Rectangle 30"/>
            <p:cNvSpPr/>
            <p:nvPr/>
          </p:nvSpPr>
          <p:spPr>
            <a:xfrm>
              <a:off x="10004993" y="5682478"/>
              <a:ext cx="2402907" cy="778619"/>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Text in This </a:t>
              </a:r>
              <a:r>
                <a:rPr lang="id-ID" sz="1100" b="1" dirty="0">
                  <a:solidFill>
                    <a:schemeClr val="tx1">
                      <a:lumMod val="65000"/>
                      <a:lumOff val="35000"/>
                    </a:schemeClr>
                  </a:solidFill>
                  <a:cs typeface="+mn-ea"/>
                  <a:sym typeface="+mn-lt"/>
                </a:rPr>
                <a:t>Text</a:t>
              </a:r>
              <a:endParaRPr lang="en-US" sz="1100" b="1" dirty="0">
                <a:solidFill>
                  <a:schemeClr val="tx1">
                    <a:lumMod val="65000"/>
                    <a:lumOff val="35000"/>
                  </a:schemeClr>
                </a:solidFill>
                <a:cs typeface="+mn-ea"/>
                <a:sym typeface="+mn-lt"/>
              </a:endParaRPr>
            </a:p>
          </p:txBody>
        </p:sp>
      </p:grpSp>
      <p:grpSp>
        <p:nvGrpSpPr>
          <p:cNvPr id="54" name="Group 2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352347" y="3793636"/>
            <a:ext cx="1798943" cy="481414"/>
            <a:chOff x="9712047" y="6393237"/>
            <a:chExt cx="2857771" cy="764767"/>
          </a:xfrm>
        </p:grpSpPr>
        <p:sp>
          <p:nvSpPr>
            <p:cNvPr id="55" name="Rectangle 27"/>
            <p:cNvSpPr/>
            <p:nvPr/>
          </p:nvSpPr>
          <p:spPr>
            <a:xfrm>
              <a:off x="10004993" y="6393237"/>
              <a:ext cx="2564825" cy="764767"/>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Some Text in This</a:t>
              </a:r>
              <a:endParaRPr lang="en-US" sz="1100" b="1" dirty="0">
                <a:solidFill>
                  <a:schemeClr val="tx1">
                    <a:lumMod val="65000"/>
                    <a:lumOff val="35000"/>
                  </a:schemeClr>
                </a:solidFill>
                <a:cs typeface="+mn-ea"/>
                <a:sym typeface="+mn-lt"/>
              </a:endParaRPr>
            </a:p>
          </p:txBody>
        </p:sp>
        <p:sp>
          <p:nvSpPr>
            <p:cNvPr id="56" name="Freeform 45"/>
            <p:cNvSpPr>
              <a:spLocks noEditPoints="1"/>
            </p:cNvSpPr>
            <p:nvPr/>
          </p:nvSpPr>
          <p:spPr bwMode="auto">
            <a:xfrm>
              <a:off x="9712047" y="6465821"/>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grpSp>
        <p:nvGrpSpPr>
          <p:cNvPr id="57" name="Group 2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352347" y="4193596"/>
            <a:ext cx="1697017" cy="276807"/>
            <a:chOff x="9712047" y="7103996"/>
            <a:chExt cx="2695853" cy="439731"/>
          </a:xfrm>
        </p:grpSpPr>
        <p:sp>
          <p:nvSpPr>
            <p:cNvPr id="58" name="Rectangle 25"/>
            <p:cNvSpPr/>
            <p:nvPr/>
          </p:nvSpPr>
          <p:spPr>
            <a:xfrm>
              <a:off x="10004993" y="7103996"/>
              <a:ext cx="2402907" cy="439731"/>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a text </a:t>
              </a:r>
              <a:r>
                <a:rPr lang="id-ID" sz="1100" b="1" dirty="0">
                  <a:solidFill>
                    <a:schemeClr val="tx1">
                      <a:lumMod val="65000"/>
                      <a:lumOff val="35000"/>
                    </a:schemeClr>
                  </a:solidFill>
                  <a:cs typeface="+mn-ea"/>
                  <a:sym typeface="+mn-lt"/>
                </a:rPr>
                <a:t>in Here</a:t>
              </a:r>
              <a:endParaRPr lang="en-US" sz="1100" b="1" dirty="0">
                <a:solidFill>
                  <a:schemeClr val="tx1">
                    <a:lumMod val="65000"/>
                    <a:lumOff val="35000"/>
                  </a:schemeClr>
                </a:solidFill>
                <a:cs typeface="+mn-ea"/>
                <a:sym typeface="+mn-lt"/>
              </a:endParaRPr>
            </a:p>
          </p:txBody>
        </p:sp>
        <p:sp>
          <p:nvSpPr>
            <p:cNvPr id="59" name="Freeform 45"/>
            <p:cNvSpPr>
              <a:spLocks noEditPoints="1"/>
            </p:cNvSpPr>
            <p:nvPr/>
          </p:nvSpPr>
          <p:spPr bwMode="auto">
            <a:xfrm>
              <a:off x="9712047" y="7176580"/>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grpSp>
        <p:nvGrpSpPr>
          <p:cNvPr id="60" name="Group 2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352347" y="4593549"/>
            <a:ext cx="1697017" cy="490134"/>
            <a:chOff x="9712047" y="7814755"/>
            <a:chExt cx="2695853" cy="778619"/>
          </a:xfrm>
        </p:grpSpPr>
        <p:sp>
          <p:nvSpPr>
            <p:cNvPr id="61" name="Rectangle 23"/>
            <p:cNvSpPr/>
            <p:nvPr/>
          </p:nvSpPr>
          <p:spPr>
            <a:xfrm>
              <a:off x="10004993" y="7814755"/>
              <a:ext cx="2402907" cy="778619"/>
            </a:xfrm>
            <a:prstGeom prst="rect">
              <a:avLst/>
            </a:prstGeom>
          </p:spPr>
          <p:txBody>
            <a:bodyPr wrap="square">
              <a:spAutoFit/>
            </a:bodyPr>
            <a:lstStyle/>
            <a:p>
              <a:pPr>
                <a:lnSpc>
                  <a:spcPct val="120000"/>
                </a:lnSpc>
              </a:pPr>
              <a:r>
                <a:rPr lang="id-ID" sz="1100" dirty="0">
                  <a:solidFill>
                    <a:schemeClr val="tx1">
                      <a:lumMod val="65000"/>
                      <a:lumOff val="35000"/>
                    </a:schemeClr>
                  </a:solidFill>
                  <a:cs typeface="+mn-ea"/>
                  <a:sym typeface="+mn-lt"/>
                </a:rPr>
                <a:t>Insert Food Text in This</a:t>
              </a:r>
              <a:endParaRPr lang="en-US" sz="1100" b="1" dirty="0">
                <a:solidFill>
                  <a:schemeClr val="tx1">
                    <a:lumMod val="65000"/>
                    <a:lumOff val="35000"/>
                  </a:schemeClr>
                </a:solidFill>
                <a:cs typeface="+mn-ea"/>
                <a:sym typeface="+mn-lt"/>
              </a:endParaRPr>
            </a:p>
          </p:txBody>
        </p:sp>
        <p:sp>
          <p:nvSpPr>
            <p:cNvPr id="62" name="Freeform 45"/>
            <p:cNvSpPr>
              <a:spLocks noEditPoints="1"/>
            </p:cNvSpPr>
            <p:nvPr/>
          </p:nvSpPr>
          <p:spPr bwMode="auto">
            <a:xfrm>
              <a:off x="9712047" y="7887339"/>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050" dirty="0">
                <a:solidFill>
                  <a:schemeClr val="tx1">
                    <a:lumMod val="65000"/>
                    <a:lumOff val="35000"/>
                  </a:schemeClr>
                </a:solidFill>
                <a:cs typeface="+mn-ea"/>
                <a:sym typeface="+mn-lt"/>
              </a:endParaRPr>
            </a:p>
          </p:txBody>
        </p:sp>
      </p:grpSp>
      <p:sp>
        <p:nvSpPr>
          <p:cNvPr id="63" name="Rectangle 3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113002" y="2053667"/>
            <a:ext cx="1660641" cy="289310"/>
          </a:xfrm>
          <a:prstGeom prst="rect">
            <a:avLst/>
          </a:prstGeom>
        </p:spPr>
        <p:txBody>
          <a:bodyPr wrap="square">
            <a:spAutoFit/>
          </a:bodyPr>
          <a:lstStyle/>
          <a:p>
            <a:pPr algn="ctr">
              <a:lnSpc>
                <a:spcPct val="80000"/>
              </a:lnSpc>
            </a:pPr>
            <a:r>
              <a:rPr lang="en-US" sz="1600" spc="300" dirty="0">
                <a:solidFill>
                  <a:schemeClr val="bg1"/>
                </a:solidFill>
                <a:cs typeface="+mn-ea"/>
                <a:sym typeface="+mn-lt"/>
              </a:rPr>
              <a:t>BUSINESS</a:t>
            </a:r>
            <a:endParaRPr lang="en-US" sz="1100" spc="300" dirty="0">
              <a:solidFill>
                <a:schemeClr val="bg1"/>
              </a:solidFill>
              <a:cs typeface="+mn-ea"/>
              <a:sym typeface="+mn-lt"/>
            </a:endParaRPr>
          </a:p>
        </p:txBody>
      </p:sp>
      <p:sp>
        <p:nvSpPr>
          <p:cNvPr id="64" name="Rectangle 3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090871" y="2376424"/>
            <a:ext cx="1704904" cy="903645"/>
          </a:xfrm>
          <a:prstGeom prst="rect">
            <a:avLst/>
          </a:prstGeom>
        </p:spPr>
        <p:txBody>
          <a:bodyPr wrap="square">
            <a:spAutoFit/>
          </a:bodyPr>
          <a:lstStyle/>
          <a:p>
            <a:pPr algn="ctr">
              <a:lnSpc>
                <a:spcPct val="120000"/>
              </a:lnSpc>
            </a:pPr>
            <a:r>
              <a:rPr lang="id-ID" b="1" spc="300" dirty="0">
                <a:solidFill>
                  <a:schemeClr val="bg1"/>
                </a:solidFill>
                <a:cs typeface="+mn-ea"/>
                <a:sym typeface="+mn-lt"/>
              </a:rPr>
              <a:t>￥</a:t>
            </a:r>
            <a:r>
              <a:rPr lang="en-US" sz="4800" b="1" spc="300" dirty="0">
                <a:solidFill>
                  <a:schemeClr val="bg1"/>
                </a:solidFill>
                <a:cs typeface="+mn-ea"/>
                <a:sym typeface="+mn-lt"/>
              </a:rPr>
              <a:t>25</a:t>
            </a:r>
            <a:endParaRPr lang="en-US" b="1" spc="300" dirty="0">
              <a:solidFill>
                <a:schemeClr val="bg1"/>
              </a:solidFill>
              <a:cs typeface="+mn-ea"/>
              <a:sym typeface="+mn-lt"/>
            </a:endParaRPr>
          </a:p>
        </p:txBody>
      </p:sp>
      <p:sp>
        <p:nvSpPr>
          <p:cNvPr id="65" name="Rectangle: Rounded Corners 3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456532" y="5185393"/>
            <a:ext cx="973583" cy="247766"/>
          </a:xfrm>
          <a:prstGeom prst="roundRect">
            <a:avLst>
              <a:gd name="adj" fmla="val 50000"/>
            </a:avLst>
          </a:prstGeom>
          <a:solidFill>
            <a:srgbClr val="F8F8F8"/>
          </a:solidFill>
          <a:ln>
            <a:noFill/>
          </a:ln>
          <a:effectLst>
            <a:outerShdw blurRad="127000" dist="63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gradFill>
                  <a:gsLst>
                    <a:gs pos="0">
                      <a:schemeClr val="accent1"/>
                    </a:gs>
                    <a:gs pos="100000">
                      <a:schemeClr val="accent2"/>
                    </a:gs>
                  </a:gsLst>
                  <a:lin ang="2700000" scaled="0"/>
                </a:gradFill>
                <a:cs typeface="+mn-ea"/>
                <a:sym typeface="+mn-lt"/>
              </a:rPr>
              <a:t>Get Start</a:t>
            </a:r>
            <a:endParaRPr lang="id-ID" sz="1050" dirty="0">
              <a:gradFill>
                <a:gsLst>
                  <a:gs pos="0">
                    <a:schemeClr val="accent1"/>
                  </a:gs>
                  <a:gs pos="100000">
                    <a:schemeClr val="accent2"/>
                  </a:gs>
                </a:gsLst>
                <a:lin ang="2700000" scaled="0"/>
              </a:gradFill>
              <a:cs typeface="+mn-ea"/>
              <a:sym typeface="+mn-lt"/>
            </a:endParaRPr>
          </a:p>
        </p:txBody>
      </p:sp>
      <p:grpSp>
        <p:nvGrpSpPr>
          <p:cNvPr id="66" name="Group 3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39510" y="3369474"/>
            <a:ext cx="1807627" cy="481414"/>
            <a:chOff x="9712047" y="5682478"/>
            <a:chExt cx="2695853" cy="717971"/>
          </a:xfrm>
        </p:grpSpPr>
        <p:sp>
          <p:nvSpPr>
            <p:cNvPr id="67" name="Freeform 45"/>
            <p:cNvSpPr>
              <a:spLocks noEditPoints="1"/>
            </p:cNvSpPr>
            <p:nvPr/>
          </p:nvSpPr>
          <p:spPr bwMode="auto">
            <a:xfrm>
              <a:off x="9712047" y="5755062"/>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100" dirty="0">
                <a:solidFill>
                  <a:schemeClr val="bg1"/>
                </a:solidFill>
                <a:cs typeface="+mn-ea"/>
                <a:sym typeface="+mn-lt"/>
              </a:endParaRPr>
            </a:p>
          </p:txBody>
        </p:sp>
        <p:sp>
          <p:nvSpPr>
            <p:cNvPr id="68" name="Rectangle 49"/>
            <p:cNvSpPr/>
            <p:nvPr/>
          </p:nvSpPr>
          <p:spPr>
            <a:xfrm>
              <a:off x="10004994" y="5682478"/>
              <a:ext cx="2402906" cy="717971"/>
            </a:xfrm>
            <a:prstGeom prst="rect">
              <a:avLst/>
            </a:prstGeom>
          </p:spPr>
          <p:txBody>
            <a:bodyPr wrap="square">
              <a:spAutoFit/>
            </a:bodyPr>
            <a:lstStyle/>
            <a:p>
              <a:pPr>
                <a:lnSpc>
                  <a:spcPct val="120000"/>
                </a:lnSpc>
              </a:pPr>
              <a:r>
                <a:rPr lang="id-ID" sz="1100" dirty="0">
                  <a:solidFill>
                    <a:schemeClr val="bg1"/>
                  </a:solidFill>
                  <a:cs typeface="+mn-ea"/>
                  <a:sym typeface="+mn-lt"/>
                </a:rPr>
                <a:t>Insert Text in This </a:t>
              </a:r>
              <a:r>
                <a:rPr lang="id-ID" sz="1100" b="1" dirty="0">
                  <a:solidFill>
                    <a:schemeClr val="bg1"/>
                  </a:solidFill>
                  <a:cs typeface="+mn-ea"/>
                  <a:sym typeface="+mn-lt"/>
                </a:rPr>
                <a:t>Text</a:t>
              </a:r>
              <a:endParaRPr lang="en-US" sz="1100" b="1" dirty="0">
                <a:solidFill>
                  <a:schemeClr val="bg1"/>
                </a:solidFill>
                <a:cs typeface="+mn-ea"/>
                <a:sym typeface="+mn-lt"/>
              </a:endParaRPr>
            </a:p>
          </p:txBody>
        </p:sp>
      </p:grpSp>
      <p:grpSp>
        <p:nvGrpSpPr>
          <p:cNvPr id="69" name="Group 3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39510" y="3795498"/>
            <a:ext cx="1807627" cy="481414"/>
            <a:chOff x="9712047" y="6393237"/>
            <a:chExt cx="2695853" cy="717971"/>
          </a:xfrm>
        </p:grpSpPr>
        <p:sp>
          <p:nvSpPr>
            <p:cNvPr id="70" name="Rectangle 46"/>
            <p:cNvSpPr/>
            <p:nvPr/>
          </p:nvSpPr>
          <p:spPr>
            <a:xfrm>
              <a:off x="10004994" y="6393237"/>
              <a:ext cx="2402906" cy="717971"/>
            </a:xfrm>
            <a:prstGeom prst="rect">
              <a:avLst/>
            </a:prstGeom>
          </p:spPr>
          <p:txBody>
            <a:bodyPr wrap="square">
              <a:spAutoFit/>
            </a:bodyPr>
            <a:lstStyle/>
            <a:p>
              <a:pPr>
                <a:lnSpc>
                  <a:spcPct val="120000"/>
                </a:lnSpc>
              </a:pPr>
              <a:r>
                <a:rPr lang="id-ID" sz="1100" dirty="0">
                  <a:solidFill>
                    <a:schemeClr val="bg1"/>
                  </a:solidFill>
                  <a:cs typeface="+mn-ea"/>
                  <a:sym typeface="+mn-lt"/>
                </a:rPr>
                <a:t>Insert Some Text in This</a:t>
              </a:r>
              <a:endParaRPr lang="en-US" sz="1100" b="1" dirty="0">
                <a:solidFill>
                  <a:schemeClr val="bg1"/>
                </a:solidFill>
                <a:cs typeface="+mn-ea"/>
                <a:sym typeface="+mn-lt"/>
              </a:endParaRPr>
            </a:p>
          </p:txBody>
        </p:sp>
        <p:sp>
          <p:nvSpPr>
            <p:cNvPr id="71" name="Freeform 45"/>
            <p:cNvSpPr>
              <a:spLocks noEditPoints="1"/>
            </p:cNvSpPr>
            <p:nvPr/>
          </p:nvSpPr>
          <p:spPr bwMode="auto">
            <a:xfrm>
              <a:off x="9712047" y="6465821"/>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100" dirty="0">
                <a:solidFill>
                  <a:schemeClr val="bg1"/>
                </a:solidFill>
                <a:cs typeface="+mn-ea"/>
                <a:sym typeface="+mn-lt"/>
              </a:endParaRPr>
            </a:p>
          </p:txBody>
        </p:sp>
      </p:grpSp>
      <p:grpSp>
        <p:nvGrpSpPr>
          <p:cNvPr id="72" name="Group 4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39510" y="4221522"/>
            <a:ext cx="1807627" cy="287002"/>
            <a:chOff x="9712047" y="7103996"/>
            <a:chExt cx="2695853" cy="428029"/>
          </a:xfrm>
        </p:grpSpPr>
        <p:sp>
          <p:nvSpPr>
            <p:cNvPr id="73" name="Rectangle 44"/>
            <p:cNvSpPr/>
            <p:nvPr/>
          </p:nvSpPr>
          <p:spPr>
            <a:xfrm>
              <a:off x="10004994" y="7103996"/>
              <a:ext cx="2402906" cy="428029"/>
            </a:xfrm>
            <a:prstGeom prst="rect">
              <a:avLst/>
            </a:prstGeom>
          </p:spPr>
          <p:txBody>
            <a:bodyPr wrap="square">
              <a:spAutoFit/>
            </a:bodyPr>
            <a:lstStyle/>
            <a:p>
              <a:pPr>
                <a:lnSpc>
                  <a:spcPct val="120000"/>
                </a:lnSpc>
              </a:pPr>
              <a:r>
                <a:rPr lang="id-ID" sz="1100" dirty="0">
                  <a:solidFill>
                    <a:schemeClr val="bg1"/>
                  </a:solidFill>
                  <a:cs typeface="+mn-ea"/>
                  <a:sym typeface="+mn-lt"/>
                </a:rPr>
                <a:t>Insert a text </a:t>
              </a:r>
              <a:r>
                <a:rPr lang="id-ID" sz="1100" b="1" dirty="0">
                  <a:solidFill>
                    <a:schemeClr val="bg1"/>
                  </a:solidFill>
                  <a:cs typeface="+mn-ea"/>
                  <a:sym typeface="+mn-lt"/>
                </a:rPr>
                <a:t>in Here</a:t>
              </a:r>
              <a:endParaRPr lang="en-US" sz="1100" b="1" dirty="0">
                <a:solidFill>
                  <a:schemeClr val="bg1"/>
                </a:solidFill>
                <a:cs typeface="+mn-ea"/>
                <a:sym typeface="+mn-lt"/>
              </a:endParaRPr>
            </a:p>
          </p:txBody>
        </p:sp>
        <p:sp>
          <p:nvSpPr>
            <p:cNvPr id="74" name="Freeform 45"/>
            <p:cNvSpPr>
              <a:spLocks noEditPoints="1"/>
            </p:cNvSpPr>
            <p:nvPr/>
          </p:nvSpPr>
          <p:spPr bwMode="auto">
            <a:xfrm>
              <a:off x="9712047" y="7176580"/>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100" dirty="0">
                <a:solidFill>
                  <a:schemeClr val="bg1"/>
                </a:solidFill>
                <a:cs typeface="+mn-ea"/>
                <a:sym typeface="+mn-lt"/>
              </a:endParaRPr>
            </a:p>
          </p:txBody>
        </p:sp>
      </p:grpSp>
      <p:grpSp>
        <p:nvGrpSpPr>
          <p:cNvPr id="75" name="Group 4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39510" y="4647545"/>
            <a:ext cx="1807627" cy="481414"/>
            <a:chOff x="9712047" y="7814755"/>
            <a:chExt cx="2695853" cy="717971"/>
          </a:xfrm>
        </p:grpSpPr>
        <p:sp>
          <p:nvSpPr>
            <p:cNvPr id="76" name="Rectangle 42"/>
            <p:cNvSpPr/>
            <p:nvPr/>
          </p:nvSpPr>
          <p:spPr>
            <a:xfrm>
              <a:off x="10004994" y="7814755"/>
              <a:ext cx="2402906" cy="717971"/>
            </a:xfrm>
            <a:prstGeom prst="rect">
              <a:avLst/>
            </a:prstGeom>
          </p:spPr>
          <p:txBody>
            <a:bodyPr wrap="square">
              <a:spAutoFit/>
            </a:bodyPr>
            <a:lstStyle/>
            <a:p>
              <a:pPr>
                <a:lnSpc>
                  <a:spcPct val="120000"/>
                </a:lnSpc>
              </a:pPr>
              <a:r>
                <a:rPr lang="id-ID" sz="1100" dirty="0">
                  <a:solidFill>
                    <a:schemeClr val="bg1"/>
                  </a:solidFill>
                  <a:cs typeface="+mn-ea"/>
                  <a:sym typeface="+mn-lt"/>
                </a:rPr>
                <a:t>Insert Food Text in This</a:t>
              </a:r>
              <a:endParaRPr lang="en-US" sz="1100" b="1" dirty="0">
                <a:solidFill>
                  <a:schemeClr val="bg1"/>
                </a:solidFill>
                <a:cs typeface="+mn-ea"/>
                <a:sym typeface="+mn-lt"/>
              </a:endParaRPr>
            </a:p>
          </p:txBody>
        </p:sp>
        <p:sp>
          <p:nvSpPr>
            <p:cNvPr id="77" name="Freeform 45"/>
            <p:cNvSpPr>
              <a:spLocks noEditPoints="1"/>
            </p:cNvSpPr>
            <p:nvPr/>
          </p:nvSpPr>
          <p:spPr bwMode="auto">
            <a:xfrm>
              <a:off x="9712047" y="7887339"/>
              <a:ext cx="248722" cy="248722"/>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a:noFill/>
            </a:ln>
          </p:spPr>
          <p:txBody>
            <a:bodyPr/>
            <a:lstStyle/>
            <a:p>
              <a:endParaRPr lang="en-US" sz="1100" dirty="0">
                <a:solidFill>
                  <a:schemeClr val="bg1"/>
                </a:solidFill>
                <a:cs typeface="+mn-ea"/>
                <a:sym typeface="+mn-lt"/>
              </a:endParaRPr>
            </a:p>
          </p:txBody>
        </p:sp>
      </p:grpSp>
      <p:grpSp>
        <p:nvGrpSpPr>
          <p:cNvPr id="78" name="Group 1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17585" y="3717738"/>
            <a:ext cx="1851476" cy="844593"/>
            <a:chOff x="4946039" y="3969677"/>
            <a:chExt cx="1851717" cy="844703"/>
          </a:xfrm>
        </p:grpSpPr>
        <p:cxnSp>
          <p:nvCxnSpPr>
            <p:cNvPr id="79" name="Straight Connector 106"/>
            <p:cNvCxnSpPr/>
            <p:nvPr/>
          </p:nvCxnSpPr>
          <p:spPr>
            <a:xfrm>
              <a:off x="4946039" y="3969677"/>
              <a:ext cx="1851717" cy="0"/>
            </a:xfrm>
            <a:prstGeom prst="line">
              <a:avLst/>
            </a:prstGeom>
            <a:ln>
              <a:solidFill>
                <a:schemeClr val="bg1">
                  <a:lumMod val="9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108"/>
            <p:cNvCxnSpPr/>
            <p:nvPr/>
          </p:nvCxnSpPr>
          <p:spPr>
            <a:xfrm>
              <a:off x="4946039" y="4393508"/>
              <a:ext cx="1851717" cy="0"/>
            </a:xfrm>
            <a:prstGeom prst="line">
              <a:avLst/>
            </a:prstGeom>
            <a:ln>
              <a:solidFill>
                <a:schemeClr val="bg1">
                  <a:lumMod val="9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109"/>
            <p:cNvCxnSpPr/>
            <p:nvPr/>
          </p:nvCxnSpPr>
          <p:spPr>
            <a:xfrm>
              <a:off x="4946039" y="4814380"/>
              <a:ext cx="1851717" cy="0"/>
            </a:xfrm>
            <a:prstGeom prst="line">
              <a:avLst/>
            </a:prstGeom>
            <a:ln>
              <a:solidFill>
                <a:schemeClr val="bg1">
                  <a:lumMod val="95000"/>
                  <a:alpha val="30000"/>
                </a:schemeClr>
              </a:solidFill>
            </a:ln>
          </p:spPr>
          <p:style>
            <a:lnRef idx="1">
              <a:schemeClr val="accent1"/>
            </a:lnRef>
            <a:fillRef idx="0">
              <a:schemeClr val="accent1"/>
            </a:fillRef>
            <a:effectRef idx="0">
              <a:schemeClr val="accent1"/>
            </a:effectRef>
            <a:fontRef idx="minor">
              <a:schemeClr val="tx1"/>
            </a:fontRef>
          </p:style>
        </p:cxnSp>
      </p:grpSp>
      <p:grpSp>
        <p:nvGrpSpPr>
          <p:cNvPr id="82" name="Group 1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306414" y="3717739"/>
            <a:ext cx="1742951" cy="811948"/>
            <a:chOff x="4946039" y="3969677"/>
            <a:chExt cx="1851717" cy="844703"/>
          </a:xfrm>
        </p:grpSpPr>
        <p:cxnSp>
          <p:nvCxnSpPr>
            <p:cNvPr id="83" name="Straight Connector 115"/>
            <p:cNvCxnSpPr/>
            <p:nvPr/>
          </p:nvCxnSpPr>
          <p:spPr>
            <a:xfrm>
              <a:off x="4946039" y="3969677"/>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116"/>
            <p:cNvCxnSpPr/>
            <p:nvPr/>
          </p:nvCxnSpPr>
          <p:spPr>
            <a:xfrm>
              <a:off x="4946039" y="4393508"/>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117"/>
            <p:cNvCxnSpPr/>
            <p:nvPr/>
          </p:nvCxnSpPr>
          <p:spPr>
            <a:xfrm>
              <a:off x="4946039" y="4814380"/>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86" name="Group 1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486522" y="3717738"/>
            <a:ext cx="1693959" cy="747561"/>
            <a:chOff x="4946039" y="3969677"/>
            <a:chExt cx="1851717" cy="844703"/>
          </a:xfrm>
        </p:grpSpPr>
        <p:cxnSp>
          <p:nvCxnSpPr>
            <p:cNvPr id="87" name="Straight Connector 119"/>
            <p:cNvCxnSpPr/>
            <p:nvPr/>
          </p:nvCxnSpPr>
          <p:spPr>
            <a:xfrm>
              <a:off x="4946039" y="3969677"/>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120"/>
            <p:cNvCxnSpPr/>
            <p:nvPr/>
          </p:nvCxnSpPr>
          <p:spPr>
            <a:xfrm>
              <a:off x="4946039" y="4393508"/>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121"/>
            <p:cNvCxnSpPr/>
            <p:nvPr/>
          </p:nvCxnSpPr>
          <p:spPr>
            <a:xfrm>
              <a:off x="4946039" y="4814380"/>
              <a:ext cx="185171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90" name="Isosceles Triangle 12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10800000">
            <a:off x="10190526" y="1951816"/>
            <a:ext cx="217324" cy="120415"/>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1" name="Isosceles Triangle 12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10800000">
            <a:off x="8092195" y="1800367"/>
            <a:ext cx="217324" cy="120415"/>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2" name="Isosceles Triangle 1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10800000">
            <a:off x="5834660" y="1672310"/>
            <a:ext cx="217324" cy="1204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3" name="TextBox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205580" y="2814575"/>
            <a:ext cx="2986480" cy="861005"/>
          </a:xfrm>
          <a:prstGeom prst="rect">
            <a:avLst/>
          </a:prstGeom>
          <a:noFill/>
        </p:spPr>
        <p:txBody>
          <a:bodyPr wrap="square" rtlCol="0">
            <a:spAutoFit/>
          </a:bodyPr>
          <a:lstStyle/>
          <a:p>
            <a:pPr>
              <a:lnSpc>
                <a:spcPct val="90000"/>
              </a:lnSpc>
            </a:pPr>
            <a:r>
              <a:rPr lang="zh-CN" altLang="en-US" sz="5400" dirty="0">
                <a:solidFill>
                  <a:schemeClr val="bg1"/>
                </a:solidFill>
                <a:cs typeface="+mn-ea"/>
                <a:sym typeface="+mn-lt"/>
              </a:rPr>
              <a:t>现状分析</a:t>
            </a:r>
            <a:endParaRPr lang="zh-CN" altLang="en-US" sz="5400" dirty="0">
              <a:solidFill>
                <a:schemeClr val="bg1"/>
              </a:solidFill>
              <a:cs typeface="+mn-ea"/>
              <a:sym typeface="+mn-lt"/>
            </a:endParaRPr>
          </a:p>
        </p:txBody>
      </p:sp>
      <p:sp>
        <p:nvSpPr>
          <p:cNvPr id="94" name="TextBox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205580" y="3832002"/>
            <a:ext cx="2621857" cy="276963"/>
          </a:xfrm>
          <a:prstGeom prst="rect">
            <a:avLst/>
          </a:prstGeom>
          <a:noFill/>
        </p:spPr>
        <p:txBody>
          <a:bodyPr wrap="square" rtlCol="0">
            <a:spAutoFit/>
          </a:bodyPr>
          <a:lstStyle/>
          <a:p>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95" name="Straight Connector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1370306" y="2559586"/>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Rectangle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205580" y="4347476"/>
            <a:ext cx="2986480" cy="515206"/>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 suscipit</a:t>
            </a:r>
            <a:endParaRPr lang="en-US" sz="1200" dirty="0">
              <a:solidFill>
                <a:schemeClr val="bg1"/>
              </a:solidFill>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decel="10000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750" fill="hold"/>
                                        <p:tgtEl>
                                          <p:spTgt spid="29"/>
                                        </p:tgtEl>
                                        <p:attrNameLst>
                                          <p:attrName>ppt_x</p:attrName>
                                        </p:attrNameLst>
                                      </p:cBhvr>
                                      <p:tavLst>
                                        <p:tav tm="0">
                                          <p:val>
                                            <p:strVal val="#ppt_x"/>
                                          </p:val>
                                        </p:tav>
                                        <p:tav tm="100000">
                                          <p:val>
                                            <p:strVal val="#ppt_x"/>
                                          </p:val>
                                        </p:tav>
                                      </p:tavLst>
                                    </p:anim>
                                    <p:anim calcmode="lin" valueType="num">
                                      <p:cBhvr additive="base">
                                        <p:cTn id="19" dur="750" fill="hold"/>
                                        <p:tgtEl>
                                          <p:spTgt spid="29"/>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750" fill="hold"/>
                                        <p:tgtEl>
                                          <p:spTgt spid="32"/>
                                        </p:tgtEl>
                                        <p:attrNameLst>
                                          <p:attrName>ppt_x</p:attrName>
                                        </p:attrNameLst>
                                      </p:cBhvr>
                                      <p:tavLst>
                                        <p:tav tm="0">
                                          <p:val>
                                            <p:strVal val="#ppt_x"/>
                                          </p:val>
                                        </p:tav>
                                        <p:tav tm="100000">
                                          <p:val>
                                            <p:strVal val="#ppt_x"/>
                                          </p:val>
                                        </p:tav>
                                      </p:tavLst>
                                    </p:anim>
                                    <p:anim calcmode="lin" valueType="num">
                                      <p:cBhvr additive="base">
                                        <p:cTn id="23" dur="750" fill="hold"/>
                                        <p:tgtEl>
                                          <p:spTgt spid="32"/>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750" fill="hold"/>
                                        <p:tgtEl>
                                          <p:spTgt spid="33"/>
                                        </p:tgtEl>
                                        <p:attrNameLst>
                                          <p:attrName>ppt_x</p:attrName>
                                        </p:attrNameLst>
                                      </p:cBhvr>
                                      <p:tavLst>
                                        <p:tav tm="0">
                                          <p:val>
                                            <p:strVal val="#ppt_x"/>
                                          </p:val>
                                        </p:tav>
                                        <p:tav tm="100000">
                                          <p:val>
                                            <p:strVal val="#ppt_x"/>
                                          </p:val>
                                        </p:tav>
                                      </p:tavLst>
                                    </p:anim>
                                    <p:anim calcmode="lin" valueType="num">
                                      <p:cBhvr additive="base">
                                        <p:cTn id="27" dur="75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750" fill="hold"/>
                                        <p:tgtEl>
                                          <p:spTgt spid="34"/>
                                        </p:tgtEl>
                                        <p:attrNameLst>
                                          <p:attrName>ppt_x</p:attrName>
                                        </p:attrNameLst>
                                      </p:cBhvr>
                                      <p:tavLst>
                                        <p:tav tm="0">
                                          <p:val>
                                            <p:strVal val="#ppt_x"/>
                                          </p:val>
                                        </p:tav>
                                        <p:tav tm="100000">
                                          <p:val>
                                            <p:strVal val="#ppt_x"/>
                                          </p:val>
                                        </p:tav>
                                      </p:tavLst>
                                    </p:anim>
                                    <p:anim calcmode="lin" valueType="num">
                                      <p:cBhvr additive="base">
                                        <p:cTn id="31" dur="75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750" fill="hold"/>
                                        <p:tgtEl>
                                          <p:spTgt spid="38"/>
                                        </p:tgtEl>
                                        <p:attrNameLst>
                                          <p:attrName>ppt_x</p:attrName>
                                        </p:attrNameLst>
                                      </p:cBhvr>
                                      <p:tavLst>
                                        <p:tav tm="0">
                                          <p:val>
                                            <p:strVal val="#ppt_x"/>
                                          </p:val>
                                        </p:tav>
                                        <p:tav tm="100000">
                                          <p:val>
                                            <p:strVal val="#ppt_x"/>
                                          </p:val>
                                        </p:tav>
                                      </p:tavLst>
                                    </p:anim>
                                    <p:anim calcmode="lin" valueType="num">
                                      <p:cBhvr additive="base">
                                        <p:cTn id="39" dur="750" fill="hold"/>
                                        <p:tgtEl>
                                          <p:spTgt spid="38"/>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750" fill="hold"/>
                                        <p:tgtEl>
                                          <p:spTgt spid="42"/>
                                        </p:tgtEl>
                                        <p:attrNameLst>
                                          <p:attrName>ppt_x</p:attrName>
                                        </p:attrNameLst>
                                      </p:cBhvr>
                                      <p:tavLst>
                                        <p:tav tm="0">
                                          <p:val>
                                            <p:strVal val="#ppt_x"/>
                                          </p:val>
                                        </p:tav>
                                        <p:tav tm="100000">
                                          <p:val>
                                            <p:strVal val="#ppt_x"/>
                                          </p:val>
                                        </p:tav>
                                      </p:tavLst>
                                    </p:anim>
                                    <p:anim calcmode="lin" valueType="num">
                                      <p:cBhvr additive="base">
                                        <p:cTn id="43" dur="750" fill="hold"/>
                                        <p:tgtEl>
                                          <p:spTgt spid="42"/>
                                        </p:tgtEl>
                                        <p:attrNameLst>
                                          <p:attrName>ppt_y</p:attrName>
                                        </p:attrNameLst>
                                      </p:cBhvr>
                                      <p:tavLst>
                                        <p:tav tm="0">
                                          <p:val>
                                            <p:strVal val="1+#ppt_h/2"/>
                                          </p:val>
                                        </p:tav>
                                        <p:tav tm="100000">
                                          <p:val>
                                            <p:strVal val="#ppt_y"/>
                                          </p:val>
                                        </p:tav>
                                      </p:tavLst>
                                    </p:anim>
                                  </p:childTnLst>
                                </p:cTn>
                              </p:par>
                              <p:par>
                                <p:cTn id="44" presetID="2" presetClass="entr" presetSubtype="4" decel="10000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750" fill="hold"/>
                                        <p:tgtEl>
                                          <p:spTgt spid="45"/>
                                        </p:tgtEl>
                                        <p:attrNameLst>
                                          <p:attrName>ppt_x</p:attrName>
                                        </p:attrNameLst>
                                      </p:cBhvr>
                                      <p:tavLst>
                                        <p:tav tm="0">
                                          <p:val>
                                            <p:strVal val="#ppt_x"/>
                                          </p:val>
                                        </p:tav>
                                        <p:tav tm="100000">
                                          <p:val>
                                            <p:strVal val="#ppt_x"/>
                                          </p:val>
                                        </p:tav>
                                      </p:tavLst>
                                    </p:anim>
                                    <p:anim calcmode="lin" valueType="num">
                                      <p:cBhvr additive="base">
                                        <p:cTn id="47" dur="750" fill="hold"/>
                                        <p:tgtEl>
                                          <p:spTgt spid="45"/>
                                        </p:tgtEl>
                                        <p:attrNameLst>
                                          <p:attrName>ppt_y</p:attrName>
                                        </p:attrNameLst>
                                      </p:cBhvr>
                                      <p:tavLst>
                                        <p:tav tm="0">
                                          <p:val>
                                            <p:strVal val="1+#ppt_h/2"/>
                                          </p:val>
                                        </p:tav>
                                        <p:tav tm="100000">
                                          <p:val>
                                            <p:strVal val="#ppt_y"/>
                                          </p:val>
                                        </p:tav>
                                      </p:tavLst>
                                    </p:anim>
                                  </p:childTnLst>
                                </p:cTn>
                              </p:par>
                              <p:par>
                                <p:cTn id="48" presetID="2" presetClass="entr" presetSubtype="4" decel="100000" fill="hold" nodeType="with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additive="base">
                                        <p:cTn id="50" dur="750" fill="hold"/>
                                        <p:tgtEl>
                                          <p:spTgt spid="86"/>
                                        </p:tgtEl>
                                        <p:attrNameLst>
                                          <p:attrName>ppt_x</p:attrName>
                                        </p:attrNameLst>
                                      </p:cBhvr>
                                      <p:tavLst>
                                        <p:tav tm="0">
                                          <p:val>
                                            <p:strVal val="#ppt_x"/>
                                          </p:val>
                                        </p:tav>
                                        <p:tav tm="100000">
                                          <p:val>
                                            <p:strVal val="#ppt_x"/>
                                          </p:val>
                                        </p:tav>
                                      </p:tavLst>
                                    </p:anim>
                                    <p:anim calcmode="lin" valueType="num">
                                      <p:cBhvr additive="base">
                                        <p:cTn id="51" dur="750" fill="hold"/>
                                        <p:tgtEl>
                                          <p:spTgt spid="86"/>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750" fill="hold"/>
                                        <p:tgtEl>
                                          <p:spTgt spid="90"/>
                                        </p:tgtEl>
                                        <p:attrNameLst>
                                          <p:attrName>ppt_x</p:attrName>
                                        </p:attrNameLst>
                                      </p:cBhvr>
                                      <p:tavLst>
                                        <p:tav tm="0">
                                          <p:val>
                                            <p:strVal val="#ppt_x"/>
                                          </p:val>
                                        </p:tav>
                                        <p:tav tm="100000">
                                          <p:val>
                                            <p:strVal val="#ppt_x"/>
                                          </p:val>
                                        </p:tav>
                                      </p:tavLst>
                                    </p:anim>
                                    <p:anim calcmode="lin" valueType="num">
                                      <p:cBhvr additive="base">
                                        <p:cTn id="55" dur="75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2000"/>
                            </p:stCondLst>
                            <p:childTnLst>
                              <p:par>
                                <p:cTn id="57" presetID="2" presetClass="entr" presetSubtype="4" decel="10000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750" fill="hold"/>
                                        <p:tgtEl>
                                          <p:spTgt spid="30"/>
                                        </p:tgtEl>
                                        <p:attrNameLst>
                                          <p:attrName>ppt_x</p:attrName>
                                        </p:attrNameLst>
                                      </p:cBhvr>
                                      <p:tavLst>
                                        <p:tav tm="0">
                                          <p:val>
                                            <p:strVal val="#ppt_x"/>
                                          </p:val>
                                        </p:tav>
                                        <p:tav tm="100000">
                                          <p:val>
                                            <p:strVal val="#ppt_x"/>
                                          </p:val>
                                        </p:tav>
                                      </p:tavLst>
                                    </p:anim>
                                    <p:anim calcmode="lin" valueType="num">
                                      <p:cBhvr additive="base">
                                        <p:cTn id="60" dur="75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ppt_x"/>
                                          </p:val>
                                        </p:tav>
                                        <p:tav tm="100000">
                                          <p:val>
                                            <p:strVal val="#ppt_x"/>
                                          </p:val>
                                        </p:tav>
                                      </p:tavLst>
                                    </p:anim>
                                    <p:anim calcmode="lin" valueType="num">
                                      <p:cBhvr additive="base">
                                        <p:cTn id="64" dur="75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750" fill="hold"/>
                                        <p:tgtEl>
                                          <p:spTgt spid="49"/>
                                        </p:tgtEl>
                                        <p:attrNameLst>
                                          <p:attrName>ppt_x</p:attrName>
                                        </p:attrNameLst>
                                      </p:cBhvr>
                                      <p:tavLst>
                                        <p:tav tm="0">
                                          <p:val>
                                            <p:strVal val="#ppt_x"/>
                                          </p:val>
                                        </p:tav>
                                        <p:tav tm="100000">
                                          <p:val>
                                            <p:strVal val="#ppt_x"/>
                                          </p:val>
                                        </p:tav>
                                      </p:tavLst>
                                    </p:anim>
                                    <p:anim calcmode="lin" valueType="num">
                                      <p:cBhvr additive="base">
                                        <p:cTn id="68" dur="750" fill="hold"/>
                                        <p:tgtEl>
                                          <p:spTgt spid="49"/>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additive="base">
                                        <p:cTn id="71" dur="750" fill="hold"/>
                                        <p:tgtEl>
                                          <p:spTgt spid="50"/>
                                        </p:tgtEl>
                                        <p:attrNameLst>
                                          <p:attrName>ppt_x</p:attrName>
                                        </p:attrNameLst>
                                      </p:cBhvr>
                                      <p:tavLst>
                                        <p:tav tm="0">
                                          <p:val>
                                            <p:strVal val="#ppt_x"/>
                                          </p:val>
                                        </p:tav>
                                        <p:tav tm="100000">
                                          <p:val>
                                            <p:strVal val="#ppt_x"/>
                                          </p:val>
                                        </p:tav>
                                      </p:tavLst>
                                    </p:anim>
                                    <p:anim calcmode="lin" valueType="num">
                                      <p:cBhvr additive="base">
                                        <p:cTn id="72" dur="750" fill="hold"/>
                                        <p:tgtEl>
                                          <p:spTgt spid="50"/>
                                        </p:tgtEl>
                                        <p:attrNameLst>
                                          <p:attrName>ppt_y</p:attrName>
                                        </p:attrNameLst>
                                      </p:cBhvr>
                                      <p:tavLst>
                                        <p:tav tm="0">
                                          <p:val>
                                            <p:strVal val="1+#ppt_h/2"/>
                                          </p:val>
                                        </p:tav>
                                        <p:tav tm="100000">
                                          <p:val>
                                            <p:strVal val="#ppt_y"/>
                                          </p:val>
                                        </p:tav>
                                      </p:tavLst>
                                    </p:anim>
                                  </p:childTnLst>
                                </p:cTn>
                              </p:par>
                              <p:par>
                                <p:cTn id="73" presetID="2" presetClass="entr" presetSubtype="4" decel="100000" fill="hold"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750" fill="hold"/>
                                        <p:tgtEl>
                                          <p:spTgt spid="51"/>
                                        </p:tgtEl>
                                        <p:attrNameLst>
                                          <p:attrName>ppt_x</p:attrName>
                                        </p:attrNameLst>
                                      </p:cBhvr>
                                      <p:tavLst>
                                        <p:tav tm="0">
                                          <p:val>
                                            <p:strVal val="#ppt_x"/>
                                          </p:val>
                                        </p:tav>
                                        <p:tav tm="100000">
                                          <p:val>
                                            <p:strVal val="#ppt_x"/>
                                          </p:val>
                                        </p:tav>
                                      </p:tavLst>
                                    </p:anim>
                                    <p:anim calcmode="lin" valueType="num">
                                      <p:cBhvr additive="base">
                                        <p:cTn id="76" dur="750" fill="hold"/>
                                        <p:tgtEl>
                                          <p:spTgt spid="51"/>
                                        </p:tgtEl>
                                        <p:attrNameLst>
                                          <p:attrName>ppt_y</p:attrName>
                                        </p:attrNameLst>
                                      </p:cBhvr>
                                      <p:tavLst>
                                        <p:tav tm="0">
                                          <p:val>
                                            <p:strVal val="1+#ppt_h/2"/>
                                          </p:val>
                                        </p:tav>
                                        <p:tav tm="100000">
                                          <p:val>
                                            <p:strVal val="#ppt_y"/>
                                          </p:val>
                                        </p:tav>
                                      </p:tavLst>
                                    </p:anim>
                                  </p:childTnLst>
                                </p:cTn>
                              </p:par>
                              <p:par>
                                <p:cTn id="77" presetID="2" presetClass="entr" presetSubtype="4" decel="100000"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additive="base">
                                        <p:cTn id="79" dur="750" fill="hold"/>
                                        <p:tgtEl>
                                          <p:spTgt spid="54"/>
                                        </p:tgtEl>
                                        <p:attrNameLst>
                                          <p:attrName>ppt_x</p:attrName>
                                        </p:attrNameLst>
                                      </p:cBhvr>
                                      <p:tavLst>
                                        <p:tav tm="0">
                                          <p:val>
                                            <p:strVal val="#ppt_x"/>
                                          </p:val>
                                        </p:tav>
                                        <p:tav tm="100000">
                                          <p:val>
                                            <p:strVal val="#ppt_x"/>
                                          </p:val>
                                        </p:tav>
                                      </p:tavLst>
                                    </p:anim>
                                    <p:anim calcmode="lin" valueType="num">
                                      <p:cBhvr additive="base">
                                        <p:cTn id="80" dur="750" fill="hold"/>
                                        <p:tgtEl>
                                          <p:spTgt spid="54"/>
                                        </p:tgtEl>
                                        <p:attrNameLst>
                                          <p:attrName>ppt_y</p:attrName>
                                        </p:attrNameLst>
                                      </p:cBhvr>
                                      <p:tavLst>
                                        <p:tav tm="0">
                                          <p:val>
                                            <p:strVal val="1+#ppt_h/2"/>
                                          </p:val>
                                        </p:tav>
                                        <p:tav tm="100000">
                                          <p:val>
                                            <p:strVal val="#ppt_y"/>
                                          </p:val>
                                        </p:tav>
                                      </p:tavLst>
                                    </p:anim>
                                  </p:childTnLst>
                                </p:cTn>
                              </p:par>
                              <p:par>
                                <p:cTn id="81" presetID="2" presetClass="entr" presetSubtype="4" decel="100000" fill="hold"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750" fill="hold"/>
                                        <p:tgtEl>
                                          <p:spTgt spid="57"/>
                                        </p:tgtEl>
                                        <p:attrNameLst>
                                          <p:attrName>ppt_x</p:attrName>
                                        </p:attrNameLst>
                                      </p:cBhvr>
                                      <p:tavLst>
                                        <p:tav tm="0">
                                          <p:val>
                                            <p:strVal val="#ppt_x"/>
                                          </p:val>
                                        </p:tav>
                                        <p:tav tm="100000">
                                          <p:val>
                                            <p:strVal val="#ppt_x"/>
                                          </p:val>
                                        </p:tav>
                                      </p:tavLst>
                                    </p:anim>
                                    <p:anim calcmode="lin" valueType="num">
                                      <p:cBhvr additive="base">
                                        <p:cTn id="84" dur="7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decel="100000" fill="hold" nodeType="with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750" fill="hold"/>
                                        <p:tgtEl>
                                          <p:spTgt spid="60"/>
                                        </p:tgtEl>
                                        <p:attrNameLst>
                                          <p:attrName>ppt_x</p:attrName>
                                        </p:attrNameLst>
                                      </p:cBhvr>
                                      <p:tavLst>
                                        <p:tav tm="0">
                                          <p:val>
                                            <p:strVal val="#ppt_x"/>
                                          </p:val>
                                        </p:tav>
                                        <p:tav tm="100000">
                                          <p:val>
                                            <p:strVal val="#ppt_x"/>
                                          </p:val>
                                        </p:tav>
                                      </p:tavLst>
                                    </p:anim>
                                    <p:anim calcmode="lin" valueType="num">
                                      <p:cBhvr additive="base">
                                        <p:cTn id="88" dur="750" fill="hold"/>
                                        <p:tgtEl>
                                          <p:spTgt spid="60"/>
                                        </p:tgtEl>
                                        <p:attrNameLst>
                                          <p:attrName>ppt_y</p:attrName>
                                        </p:attrNameLst>
                                      </p:cBhvr>
                                      <p:tavLst>
                                        <p:tav tm="0">
                                          <p:val>
                                            <p:strVal val="1+#ppt_h/2"/>
                                          </p:val>
                                        </p:tav>
                                        <p:tav tm="100000">
                                          <p:val>
                                            <p:strVal val="#ppt_y"/>
                                          </p:val>
                                        </p:tav>
                                      </p:tavLst>
                                    </p:anim>
                                  </p:childTnLst>
                                </p:cTn>
                              </p:par>
                              <p:par>
                                <p:cTn id="89" presetID="2" presetClass="entr" presetSubtype="4" decel="100000" fill="hold" nodeType="withEffect">
                                  <p:stCondLst>
                                    <p:cond delay="0"/>
                                  </p:stCondLst>
                                  <p:childTnLst>
                                    <p:set>
                                      <p:cBhvr>
                                        <p:cTn id="90" dur="1" fill="hold">
                                          <p:stCondLst>
                                            <p:cond delay="0"/>
                                          </p:stCondLst>
                                        </p:cTn>
                                        <p:tgtEl>
                                          <p:spTgt spid="82"/>
                                        </p:tgtEl>
                                        <p:attrNameLst>
                                          <p:attrName>style.visibility</p:attrName>
                                        </p:attrNameLst>
                                      </p:cBhvr>
                                      <p:to>
                                        <p:strVal val="visible"/>
                                      </p:to>
                                    </p:set>
                                    <p:anim calcmode="lin" valueType="num">
                                      <p:cBhvr additive="base">
                                        <p:cTn id="91" dur="750" fill="hold"/>
                                        <p:tgtEl>
                                          <p:spTgt spid="82"/>
                                        </p:tgtEl>
                                        <p:attrNameLst>
                                          <p:attrName>ppt_x</p:attrName>
                                        </p:attrNameLst>
                                      </p:cBhvr>
                                      <p:tavLst>
                                        <p:tav tm="0">
                                          <p:val>
                                            <p:strVal val="#ppt_x"/>
                                          </p:val>
                                        </p:tav>
                                        <p:tav tm="100000">
                                          <p:val>
                                            <p:strVal val="#ppt_x"/>
                                          </p:val>
                                        </p:tav>
                                      </p:tavLst>
                                    </p:anim>
                                    <p:anim calcmode="lin" valueType="num">
                                      <p:cBhvr additive="base">
                                        <p:cTn id="92" dur="750" fill="hold"/>
                                        <p:tgtEl>
                                          <p:spTgt spid="82"/>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0"/>
                                  </p:stCondLst>
                                  <p:childTnLst>
                                    <p:set>
                                      <p:cBhvr>
                                        <p:cTn id="94" dur="1" fill="hold">
                                          <p:stCondLst>
                                            <p:cond delay="0"/>
                                          </p:stCondLst>
                                        </p:cTn>
                                        <p:tgtEl>
                                          <p:spTgt spid="91"/>
                                        </p:tgtEl>
                                        <p:attrNameLst>
                                          <p:attrName>style.visibility</p:attrName>
                                        </p:attrNameLst>
                                      </p:cBhvr>
                                      <p:to>
                                        <p:strVal val="visible"/>
                                      </p:to>
                                    </p:set>
                                    <p:anim calcmode="lin" valueType="num">
                                      <p:cBhvr additive="base">
                                        <p:cTn id="95" dur="750" fill="hold"/>
                                        <p:tgtEl>
                                          <p:spTgt spid="91"/>
                                        </p:tgtEl>
                                        <p:attrNameLst>
                                          <p:attrName>ppt_x</p:attrName>
                                        </p:attrNameLst>
                                      </p:cBhvr>
                                      <p:tavLst>
                                        <p:tav tm="0">
                                          <p:val>
                                            <p:strVal val="#ppt_x"/>
                                          </p:val>
                                        </p:tav>
                                        <p:tav tm="100000">
                                          <p:val>
                                            <p:strVal val="#ppt_x"/>
                                          </p:val>
                                        </p:tav>
                                      </p:tavLst>
                                    </p:anim>
                                    <p:anim calcmode="lin" valueType="num">
                                      <p:cBhvr additive="base">
                                        <p:cTn id="96" dur="750" fill="hold"/>
                                        <p:tgtEl>
                                          <p:spTgt spid="91"/>
                                        </p:tgtEl>
                                        <p:attrNameLst>
                                          <p:attrName>ppt_y</p:attrName>
                                        </p:attrNameLst>
                                      </p:cBhvr>
                                      <p:tavLst>
                                        <p:tav tm="0">
                                          <p:val>
                                            <p:strVal val="1+#ppt_h/2"/>
                                          </p:val>
                                        </p:tav>
                                        <p:tav tm="100000">
                                          <p:val>
                                            <p:strVal val="#ppt_y"/>
                                          </p:val>
                                        </p:tav>
                                      </p:tavLst>
                                    </p:anim>
                                  </p:childTnLst>
                                </p:cTn>
                              </p:par>
                            </p:childTnLst>
                          </p:cTn>
                        </p:par>
                        <p:par>
                          <p:cTn id="97" fill="hold">
                            <p:stCondLst>
                              <p:cond delay="3000"/>
                            </p:stCondLst>
                            <p:childTnLst>
                              <p:par>
                                <p:cTn id="98" presetID="2" presetClass="entr" presetSubtype="4" decel="100000" fill="hold" grpId="0" nodeType="after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750" fill="hold"/>
                                        <p:tgtEl>
                                          <p:spTgt spid="31"/>
                                        </p:tgtEl>
                                        <p:attrNameLst>
                                          <p:attrName>ppt_x</p:attrName>
                                        </p:attrNameLst>
                                      </p:cBhvr>
                                      <p:tavLst>
                                        <p:tav tm="0">
                                          <p:val>
                                            <p:strVal val="#ppt_x"/>
                                          </p:val>
                                        </p:tav>
                                        <p:tav tm="100000">
                                          <p:val>
                                            <p:strVal val="#ppt_x"/>
                                          </p:val>
                                        </p:tav>
                                      </p:tavLst>
                                    </p:anim>
                                    <p:anim calcmode="lin" valueType="num">
                                      <p:cBhvr additive="base">
                                        <p:cTn id="101" dur="750" fill="hold"/>
                                        <p:tgtEl>
                                          <p:spTgt spid="31"/>
                                        </p:tgtEl>
                                        <p:attrNameLst>
                                          <p:attrName>ppt_y</p:attrName>
                                        </p:attrNameLst>
                                      </p:cBhvr>
                                      <p:tavLst>
                                        <p:tav tm="0">
                                          <p:val>
                                            <p:strVal val="1+#ppt_h/2"/>
                                          </p:val>
                                        </p:tav>
                                        <p:tav tm="100000">
                                          <p:val>
                                            <p:strVal val="#ppt_y"/>
                                          </p:val>
                                        </p:tav>
                                      </p:tavLst>
                                    </p:anim>
                                  </p:childTnLst>
                                </p:cTn>
                              </p:par>
                              <p:par>
                                <p:cTn id="102" presetID="2" presetClass="entr" presetSubtype="4" decel="100000" fill="hold" grpId="0" nodeType="with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additive="base">
                                        <p:cTn id="104" dur="750" fill="hold"/>
                                        <p:tgtEl>
                                          <p:spTgt spid="63"/>
                                        </p:tgtEl>
                                        <p:attrNameLst>
                                          <p:attrName>ppt_x</p:attrName>
                                        </p:attrNameLst>
                                      </p:cBhvr>
                                      <p:tavLst>
                                        <p:tav tm="0">
                                          <p:val>
                                            <p:strVal val="#ppt_x"/>
                                          </p:val>
                                        </p:tav>
                                        <p:tav tm="100000">
                                          <p:val>
                                            <p:strVal val="#ppt_x"/>
                                          </p:val>
                                        </p:tav>
                                      </p:tavLst>
                                    </p:anim>
                                    <p:anim calcmode="lin" valueType="num">
                                      <p:cBhvr additive="base">
                                        <p:cTn id="105" dur="750" fill="hold"/>
                                        <p:tgtEl>
                                          <p:spTgt spid="63"/>
                                        </p:tgtEl>
                                        <p:attrNameLst>
                                          <p:attrName>ppt_y</p:attrName>
                                        </p:attrNameLst>
                                      </p:cBhvr>
                                      <p:tavLst>
                                        <p:tav tm="0">
                                          <p:val>
                                            <p:strVal val="1+#ppt_h/2"/>
                                          </p:val>
                                        </p:tav>
                                        <p:tav tm="100000">
                                          <p:val>
                                            <p:strVal val="#ppt_y"/>
                                          </p:val>
                                        </p:tav>
                                      </p:tavLst>
                                    </p:anim>
                                  </p:childTnLst>
                                </p:cTn>
                              </p:par>
                              <p:par>
                                <p:cTn id="106" presetID="2" presetClass="entr" presetSubtype="4" decel="100000" fill="hold" grpId="0" nodeType="withEffect">
                                  <p:stCondLst>
                                    <p:cond delay="0"/>
                                  </p:stCondLst>
                                  <p:childTnLst>
                                    <p:set>
                                      <p:cBhvr>
                                        <p:cTn id="107" dur="1" fill="hold">
                                          <p:stCondLst>
                                            <p:cond delay="0"/>
                                          </p:stCondLst>
                                        </p:cTn>
                                        <p:tgtEl>
                                          <p:spTgt spid="64"/>
                                        </p:tgtEl>
                                        <p:attrNameLst>
                                          <p:attrName>style.visibility</p:attrName>
                                        </p:attrNameLst>
                                      </p:cBhvr>
                                      <p:to>
                                        <p:strVal val="visible"/>
                                      </p:to>
                                    </p:set>
                                    <p:anim calcmode="lin" valueType="num">
                                      <p:cBhvr additive="base">
                                        <p:cTn id="108" dur="750" fill="hold"/>
                                        <p:tgtEl>
                                          <p:spTgt spid="64"/>
                                        </p:tgtEl>
                                        <p:attrNameLst>
                                          <p:attrName>ppt_x</p:attrName>
                                        </p:attrNameLst>
                                      </p:cBhvr>
                                      <p:tavLst>
                                        <p:tav tm="0">
                                          <p:val>
                                            <p:strVal val="#ppt_x"/>
                                          </p:val>
                                        </p:tav>
                                        <p:tav tm="100000">
                                          <p:val>
                                            <p:strVal val="#ppt_x"/>
                                          </p:val>
                                        </p:tav>
                                      </p:tavLst>
                                    </p:anim>
                                    <p:anim calcmode="lin" valueType="num">
                                      <p:cBhvr additive="base">
                                        <p:cTn id="109" dur="750" fill="hold"/>
                                        <p:tgtEl>
                                          <p:spTgt spid="64"/>
                                        </p:tgtEl>
                                        <p:attrNameLst>
                                          <p:attrName>ppt_y</p:attrName>
                                        </p:attrNameLst>
                                      </p:cBhvr>
                                      <p:tavLst>
                                        <p:tav tm="0">
                                          <p:val>
                                            <p:strVal val="1+#ppt_h/2"/>
                                          </p:val>
                                        </p:tav>
                                        <p:tav tm="100000">
                                          <p:val>
                                            <p:strVal val="#ppt_y"/>
                                          </p:val>
                                        </p:tav>
                                      </p:tavLst>
                                    </p:anim>
                                  </p:childTnLst>
                                </p:cTn>
                              </p:par>
                              <p:par>
                                <p:cTn id="110" presetID="2" presetClass="entr" presetSubtype="4" decel="100000" fill="hold" grpId="0" nodeType="withEffect">
                                  <p:stCondLst>
                                    <p:cond delay="0"/>
                                  </p:stCondLst>
                                  <p:childTnLst>
                                    <p:set>
                                      <p:cBhvr>
                                        <p:cTn id="111" dur="1" fill="hold">
                                          <p:stCondLst>
                                            <p:cond delay="0"/>
                                          </p:stCondLst>
                                        </p:cTn>
                                        <p:tgtEl>
                                          <p:spTgt spid="65"/>
                                        </p:tgtEl>
                                        <p:attrNameLst>
                                          <p:attrName>style.visibility</p:attrName>
                                        </p:attrNameLst>
                                      </p:cBhvr>
                                      <p:to>
                                        <p:strVal val="visible"/>
                                      </p:to>
                                    </p:set>
                                    <p:anim calcmode="lin" valueType="num">
                                      <p:cBhvr additive="base">
                                        <p:cTn id="112" dur="750" fill="hold"/>
                                        <p:tgtEl>
                                          <p:spTgt spid="65"/>
                                        </p:tgtEl>
                                        <p:attrNameLst>
                                          <p:attrName>ppt_x</p:attrName>
                                        </p:attrNameLst>
                                      </p:cBhvr>
                                      <p:tavLst>
                                        <p:tav tm="0">
                                          <p:val>
                                            <p:strVal val="#ppt_x"/>
                                          </p:val>
                                        </p:tav>
                                        <p:tav tm="100000">
                                          <p:val>
                                            <p:strVal val="#ppt_x"/>
                                          </p:val>
                                        </p:tav>
                                      </p:tavLst>
                                    </p:anim>
                                    <p:anim calcmode="lin" valueType="num">
                                      <p:cBhvr additive="base">
                                        <p:cTn id="113" dur="750" fill="hold"/>
                                        <p:tgtEl>
                                          <p:spTgt spid="65"/>
                                        </p:tgtEl>
                                        <p:attrNameLst>
                                          <p:attrName>ppt_y</p:attrName>
                                        </p:attrNameLst>
                                      </p:cBhvr>
                                      <p:tavLst>
                                        <p:tav tm="0">
                                          <p:val>
                                            <p:strVal val="1+#ppt_h/2"/>
                                          </p:val>
                                        </p:tav>
                                        <p:tav tm="100000">
                                          <p:val>
                                            <p:strVal val="#ppt_y"/>
                                          </p:val>
                                        </p:tav>
                                      </p:tavLst>
                                    </p:anim>
                                  </p:childTnLst>
                                </p:cTn>
                              </p:par>
                              <p:par>
                                <p:cTn id="114" presetID="2" presetClass="entr" presetSubtype="4" decel="100000" fill="hold" nodeType="withEffect">
                                  <p:stCondLst>
                                    <p:cond delay="0"/>
                                  </p:stCondLst>
                                  <p:childTnLst>
                                    <p:set>
                                      <p:cBhvr>
                                        <p:cTn id="115" dur="1" fill="hold">
                                          <p:stCondLst>
                                            <p:cond delay="0"/>
                                          </p:stCondLst>
                                        </p:cTn>
                                        <p:tgtEl>
                                          <p:spTgt spid="66"/>
                                        </p:tgtEl>
                                        <p:attrNameLst>
                                          <p:attrName>style.visibility</p:attrName>
                                        </p:attrNameLst>
                                      </p:cBhvr>
                                      <p:to>
                                        <p:strVal val="visible"/>
                                      </p:to>
                                    </p:set>
                                    <p:anim calcmode="lin" valueType="num">
                                      <p:cBhvr additive="base">
                                        <p:cTn id="116" dur="750" fill="hold"/>
                                        <p:tgtEl>
                                          <p:spTgt spid="66"/>
                                        </p:tgtEl>
                                        <p:attrNameLst>
                                          <p:attrName>ppt_x</p:attrName>
                                        </p:attrNameLst>
                                      </p:cBhvr>
                                      <p:tavLst>
                                        <p:tav tm="0">
                                          <p:val>
                                            <p:strVal val="#ppt_x"/>
                                          </p:val>
                                        </p:tav>
                                        <p:tav tm="100000">
                                          <p:val>
                                            <p:strVal val="#ppt_x"/>
                                          </p:val>
                                        </p:tav>
                                      </p:tavLst>
                                    </p:anim>
                                    <p:anim calcmode="lin" valueType="num">
                                      <p:cBhvr additive="base">
                                        <p:cTn id="117" dur="750" fill="hold"/>
                                        <p:tgtEl>
                                          <p:spTgt spid="66"/>
                                        </p:tgtEl>
                                        <p:attrNameLst>
                                          <p:attrName>ppt_y</p:attrName>
                                        </p:attrNameLst>
                                      </p:cBhvr>
                                      <p:tavLst>
                                        <p:tav tm="0">
                                          <p:val>
                                            <p:strVal val="1+#ppt_h/2"/>
                                          </p:val>
                                        </p:tav>
                                        <p:tav tm="100000">
                                          <p:val>
                                            <p:strVal val="#ppt_y"/>
                                          </p:val>
                                        </p:tav>
                                      </p:tavLst>
                                    </p:anim>
                                  </p:childTnLst>
                                </p:cTn>
                              </p:par>
                              <p:par>
                                <p:cTn id="118" presetID="2" presetClass="entr" presetSubtype="4" decel="100000" fill="hold" nodeType="withEffect">
                                  <p:stCondLst>
                                    <p:cond delay="0"/>
                                  </p:stCondLst>
                                  <p:childTnLst>
                                    <p:set>
                                      <p:cBhvr>
                                        <p:cTn id="119" dur="1" fill="hold">
                                          <p:stCondLst>
                                            <p:cond delay="0"/>
                                          </p:stCondLst>
                                        </p:cTn>
                                        <p:tgtEl>
                                          <p:spTgt spid="69"/>
                                        </p:tgtEl>
                                        <p:attrNameLst>
                                          <p:attrName>style.visibility</p:attrName>
                                        </p:attrNameLst>
                                      </p:cBhvr>
                                      <p:to>
                                        <p:strVal val="visible"/>
                                      </p:to>
                                    </p:set>
                                    <p:anim calcmode="lin" valueType="num">
                                      <p:cBhvr additive="base">
                                        <p:cTn id="120" dur="750" fill="hold"/>
                                        <p:tgtEl>
                                          <p:spTgt spid="69"/>
                                        </p:tgtEl>
                                        <p:attrNameLst>
                                          <p:attrName>ppt_x</p:attrName>
                                        </p:attrNameLst>
                                      </p:cBhvr>
                                      <p:tavLst>
                                        <p:tav tm="0">
                                          <p:val>
                                            <p:strVal val="#ppt_x"/>
                                          </p:val>
                                        </p:tav>
                                        <p:tav tm="100000">
                                          <p:val>
                                            <p:strVal val="#ppt_x"/>
                                          </p:val>
                                        </p:tav>
                                      </p:tavLst>
                                    </p:anim>
                                    <p:anim calcmode="lin" valueType="num">
                                      <p:cBhvr additive="base">
                                        <p:cTn id="121" dur="750" fill="hold"/>
                                        <p:tgtEl>
                                          <p:spTgt spid="69"/>
                                        </p:tgtEl>
                                        <p:attrNameLst>
                                          <p:attrName>ppt_y</p:attrName>
                                        </p:attrNameLst>
                                      </p:cBhvr>
                                      <p:tavLst>
                                        <p:tav tm="0">
                                          <p:val>
                                            <p:strVal val="1+#ppt_h/2"/>
                                          </p:val>
                                        </p:tav>
                                        <p:tav tm="100000">
                                          <p:val>
                                            <p:strVal val="#ppt_y"/>
                                          </p:val>
                                        </p:tav>
                                      </p:tavLst>
                                    </p:anim>
                                  </p:childTnLst>
                                </p:cTn>
                              </p:par>
                              <p:par>
                                <p:cTn id="122" presetID="2" presetClass="entr" presetSubtype="4" decel="100000" fill="hold" nodeType="withEffect">
                                  <p:stCondLst>
                                    <p:cond delay="0"/>
                                  </p:stCondLst>
                                  <p:childTnLst>
                                    <p:set>
                                      <p:cBhvr>
                                        <p:cTn id="123" dur="1" fill="hold">
                                          <p:stCondLst>
                                            <p:cond delay="0"/>
                                          </p:stCondLst>
                                        </p:cTn>
                                        <p:tgtEl>
                                          <p:spTgt spid="72"/>
                                        </p:tgtEl>
                                        <p:attrNameLst>
                                          <p:attrName>style.visibility</p:attrName>
                                        </p:attrNameLst>
                                      </p:cBhvr>
                                      <p:to>
                                        <p:strVal val="visible"/>
                                      </p:to>
                                    </p:set>
                                    <p:anim calcmode="lin" valueType="num">
                                      <p:cBhvr additive="base">
                                        <p:cTn id="124" dur="750" fill="hold"/>
                                        <p:tgtEl>
                                          <p:spTgt spid="72"/>
                                        </p:tgtEl>
                                        <p:attrNameLst>
                                          <p:attrName>ppt_x</p:attrName>
                                        </p:attrNameLst>
                                      </p:cBhvr>
                                      <p:tavLst>
                                        <p:tav tm="0">
                                          <p:val>
                                            <p:strVal val="#ppt_x"/>
                                          </p:val>
                                        </p:tav>
                                        <p:tav tm="100000">
                                          <p:val>
                                            <p:strVal val="#ppt_x"/>
                                          </p:val>
                                        </p:tav>
                                      </p:tavLst>
                                    </p:anim>
                                    <p:anim calcmode="lin" valueType="num">
                                      <p:cBhvr additive="base">
                                        <p:cTn id="125" dur="750" fill="hold"/>
                                        <p:tgtEl>
                                          <p:spTgt spid="72"/>
                                        </p:tgtEl>
                                        <p:attrNameLst>
                                          <p:attrName>ppt_y</p:attrName>
                                        </p:attrNameLst>
                                      </p:cBhvr>
                                      <p:tavLst>
                                        <p:tav tm="0">
                                          <p:val>
                                            <p:strVal val="1+#ppt_h/2"/>
                                          </p:val>
                                        </p:tav>
                                        <p:tav tm="100000">
                                          <p:val>
                                            <p:strVal val="#ppt_y"/>
                                          </p:val>
                                        </p:tav>
                                      </p:tavLst>
                                    </p:anim>
                                  </p:childTnLst>
                                </p:cTn>
                              </p:par>
                              <p:par>
                                <p:cTn id="126" presetID="2" presetClass="entr" presetSubtype="4" decel="100000" fill="hold" nodeType="withEffect">
                                  <p:stCondLst>
                                    <p:cond delay="0"/>
                                  </p:stCondLst>
                                  <p:childTnLst>
                                    <p:set>
                                      <p:cBhvr>
                                        <p:cTn id="127" dur="1" fill="hold">
                                          <p:stCondLst>
                                            <p:cond delay="0"/>
                                          </p:stCondLst>
                                        </p:cTn>
                                        <p:tgtEl>
                                          <p:spTgt spid="75"/>
                                        </p:tgtEl>
                                        <p:attrNameLst>
                                          <p:attrName>style.visibility</p:attrName>
                                        </p:attrNameLst>
                                      </p:cBhvr>
                                      <p:to>
                                        <p:strVal val="visible"/>
                                      </p:to>
                                    </p:set>
                                    <p:anim calcmode="lin" valueType="num">
                                      <p:cBhvr additive="base">
                                        <p:cTn id="128" dur="750" fill="hold"/>
                                        <p:tgtEl>
                                          <p:spTgt spid="75"/>
                                        </p:tgtEl>
                                        <p:attrNameLst>
                                          <p:attrName>ppt_x</p:attrName>
                                        </p:attrNameLst>
                                      </p:cBhvr>
                                      <p:tavLst>
                                        <p:tav tm="0">
                                          <p:val>
                                            <p:strVal val="#ppt_x"/>
                                          </p:val>
                                        </p:tav>
                                        <p:tav tm="100000">
                                          <p:val>
                                            <p:strVal val="#ppt_x"/>
                                          </p:val>
                                        </p:tav>
                                      </p:tavLst>
                                    </p:anim>
                                    <p:anim calcmode="lin" valueType="num">
                                      <p:cBhvr additive="base">
                                        <p:cTn id="129" dur="750" fill="hold"/>
                                        <p:tgtEl>
                                          <p:spTgt spid="75"/>
                                        </p:tgtEl>
                                        <p:attrNameLst>
                                          <p:attrName>ppt_y</p:attrName>
                                        </p:attrNameLst>
                                      </p:cBhvr>
                                      <p:tavLst>
                                        <p:tav tm="0">
                                          <p:val>
                                            <p:strVal val="1+#ppt_h/2"/>
                                          </p:val>
                                        </p:tav>
                                        <p:tav tm="100000">
                                          <p:val>
                                            <p:strVal val="#ppt_y"/>
                                          </p:val>
                                        </p:tav>
                                      </p:tavLst>
                                    </p:anim>
                                  </p:childTnLst>
                                </p:cTn>
                              </p:par>
                              <p:par>
                                <p:cTn id="130" presetID="2" presetClass="entr" presetSubtype="4" decel="100000" fill="hold" nodeType="withEffect">
                                  <p:stCondLst>
                                    <p:cond delay="0"/>
                                  </p:stCondLst>
                                  <p:childTnLst>
                                    <p:set>
                                      <p:cBhvr>
                                        <p:cTn id="131" dur="1" fill="hold">
                                          <p:stCondLst>
                                            <p:cond delay="0"/>
                                          </p:stCondLst>
                                        </p:cTn>
                                        <p:tgtEl>
                                          <p:spTgt spid="78"/>
                                        </p:tgtEl>
                                        <p:attrNameLst>
                                          <p:attrName>style.visibility</p:attrName>
                                        </p:attrNameLst>
                                      </p:cBhvr>
                                      <p:to>
                                        <p:strVal val="visible"/>
                                      </p:to>
                                    </p:set>
                                    <p:anim calcmode="lin" valueType="num">
                                      <p:cBhvr additive="base">
                                        <p:cTn id="132" dur="750" fill="hold"/>
                                        <p:tgtEl>
                                          <p:spTgt spid="78"/>
                                        </p:tgtEl>
                                        <p:attrNameLst>
                                          <p:attrName>ppt_x</p:attrName>
                                        </p:attrNameLst>
                                      </p:cBhvr>
                                      <p:tavLst>
                                        <p:tav tm="0">
                                          <p:val>
                                            <p:strVal val="#ppt_x"/>
                                          </p:val>
                                        </p:tav>
                                        <p:tav tm="100000">
                                          <p:val>
                                            <p:strVal val="#ppt_x"/>
                                          </p:val>
                                        </p:tav>
                                      </p:tavLst>
                                    </p:anim>
                                    <p:anim calcmode="lin" valueType="num">
                                      <p:cBhvr additive="base">
                                        <p:cTn id="133" dur="750" fill="hold"/>
                                        <p:tgtEl>
                                          <p:spTgt spid="78"/>
                                        </p:tgtEl>
                                        <p:attrNameLst>
                                          <p:attrName>ppt_y</p:attrName>
                                        </p:attrNameLst>
                                      </p:cBhvr>
                                      <p:tavLst>
                                        <p:tav tm="0">
                                          <p:val>
                                            <p:strVal val="1+#ppt_h/2"/>
                                          </p:val>
                                        </p:tav>
                                        <p:tav tm="100000">
                                          <p:val>
                                            <p:strVal val="#ppt_y"/>
                                          </p:val>
                                        </p:tav>
                                      </p:tavLst>
                                    </p:anim>
                                  </p:childTnLst>
                                </p:cTn>
                              </p:par>
                              <p:par>
                                <p:cTn id="134" presetID="2" presetClass="entr" presetSubtype="4" decel="100000" fill="hold" grpId="0" nodeType="withEffect">
                                  <p:stCondLst>
                                    <p:cond delay="0"/>
                                  </p:stCondLst>
                                  <p:childTnLst>
                                    <p:set>
                                      <p:cBhvr>
                                        <p:cTn id="135" dur="1" fill="hold">
                                          <p:stCondLst>
                                            <p:cond delay="0"/>
                                          </p:stCondLst>
                                        </p:cTn>
                                        <p:tgtEl>
                                          <p:spTgt spid="92"/>
                                        </p:tgtEl>
                                        <p:attrNameLst>
                                          <p:attrName>style.visibility</p:attrName>
                                        </p:attrNameLst>
                                      </p:cBhvr>
                                      <p:to>
                                        <p:strVal val="visible"/>
                                      </p:to>
                                    </p:set>
                                    <p:anim calcmode="lin" valueType="num">
                                      <p:cBhvr additive="base">
                                        <p:cTn id="136" dur="750" fill="hold"/>
                                        <p:tgtEl>
                                          <p:spTgt spid="92"/>
                                        </p:tgtEl>
                                        <p:attrNameLst>
                                          <p:attrName>ppt_x</p:attrName>
                                        </p:attrNameLst>
                                      </p:cBhvr>
                                      <p:tavLst>
                                        <p:tav tm="0">
                                          <p:val>
                                            <p:strVal val="#ppt_x"/>
                                          </p:val>
                                        </p:tav>
                                        <p:tav tm="100000">
                                          <p:val>
                                            <p:strVal val="#ppt_x"/>
                                          </p:val>
                                        </p:tav>
                                      </p:tavLst>
                                    </p:anim>
                                    <p:anim calcmode="lin" valueType="num">
                                      <p:cBhvr additive="base">
                                        <p:cTn id="137" dur="750" fill="hold"/>
                                        <p:tgtEl>
                                          <p:spTgt spid="92"/>
                                        </p:tgtEl>
                                        <p:attrNameLst>
                                          <p:attrName>ppt_y</p:attrName>
                                        </p:attrNameLst>
                                      </p:cBhvr>
                                      <p:tavLst>
                                        <p:tav tm="0">
                                          <p:val>
                                            <p:strVal val="1+#ppt_h/2"/>
                                          </p:val>
                                        </p:tav>
                                        <p:tav tm="100000">
                                          <p:val>
                                            <p:strVal val="#ppt_y"/>
                                          </p:val>
                                        </p:tav>
                                      </p:tavLst>
                                    </p:anim>
                                  </p:childTnLst>
                                </p:cTn>
                              </p:par>
                              <p:par>
                                <p:cTn id="138" presetID="2" presetClass="entr" presetSubtype="4" decel="100000" fill="hold" grpId="0" nodeType="withEffect">
                                  <p:stCondLst>
                                    <p:cond delay="0"/>
                                  </p:stCondLst>
                                  <p:childTnLst>
                                    <p:set>
                                      <p:cBhvr>
                                        <p:cTn id="139" dur="1" fill="hold">
                                          <p:stCondLst>
                                            <p:cond delay="0"/>
                                          </p:stCondLst>
                                        </p:cTn>
                                        <p:tgtEl>
                                          <p:spTgt spid="93"/>
                                        </p:tgtEl>
                                        <p:attrNameLst>
                                          <p:attrName>style.visibility</p:attrName>
                                        </p:attrNameLst>
                                      </p:cBhvr>
                                      <p:to>
                                        <p:strVal val="visible"/>
                                      </p:to>
                                    </p:set>
                                    <p:anim calcmode="lin" valueType="num">
                                      <p:cBhvr additive="base">
                                        <p:cTn id="140" dur="750" fill="hold"/>
                                        <p:tgtEl>
                                          <p:spTgt spid="93"/>
                                        </p:tgtEl>
                                        <p:attrNameLst>
                                          <p:attrName>ppt_x</p:attrName>
                                        </p:attrNameLst>
                                      </p:cBhvr>
                                      <p:tavLst>
                                        <p:tav tm="0">
                                          <p:val>
                                            <p:strVal val="#ppt_x"/>
                                          </p:val>
                                        </p:tav>
                                        <p:tav tm="100000">
                                          <p:val>
                                            <p:strVal val="#ppt_x"/>
                                          </p:val>
                                        </p:tav>
                                      </p:tavLst>
                                    </p:anim>
                                    <p:anim calcmode="lin" valueType="num">
                                      <p:cBhvr additive="base">
                                        <p:cTn id="141" dur="750" fill="hold"/>
                                        <p:tgtEl>
                                          <p:spTgt spid="93"/>
                                        </p:tgtEl>
                                        <p:attrNameLst>
                                          <p:attrName>ppt_y</p:attrName>
                                        </p:attrNameLst>
                                      </p:cBhvr>
                                      <p:tavLst>
                                        <p:tav tm="0">
                                          <p:val>
                                            <p:strVal val="1+#ppt_h/2"/>
                                          </p:val>
                                        </p:tav>
                                        <p:tav tm="100000">
                                          <p:val>
                                            <p:strVal val="#ppt_y"/>
                                          </p:val>
                                        </p:tav>
                                      </p:tavLst>
                                    </p:anim>
                                  </p:childTnLst>
                                </p:cTn>
                              </p:par>
                              <p:par>
                                <p:cTn id="142" presetID="2" presetClass="entr" presetSubtype="4" decel="100000" fill="hold" grpId="0" nodeType="withEffect">
                                  <p:stCondLst>
                                    <p:cond delay="0"/>
                                  </p:stCondLst>
                                  <p:childTnLst>
                                    <p:set>
                                      <p:cBhvr>
                                        <p:cTn id="143" dur="1" fill="hold">
                                          <p:stCondLst>
                                            <p:cond delay="0"/>
                                          </p:stCondLst>
                                        </p:cTn>
                                        <p:tgtEl>
                                          <p:spTgt spid="94"/>
                                        </p:tgtEl>
                                        <p:attrNameLst>
                                          <p:attrName>style.visibility</p:attrName>
                                        </p:attrNameLst>
                                      </p:cBhvr>
                                      <p:to>
                                        <p:strVal val="visible"/>
                                      </p:to>
                                    </p:set>
                                    <p:anim calcmode="lin" valueType="num">
                                      <p:cBhvr additive="base">
                                        <p:cTn id="144" dur="750" fill="hold"/>
                                        <p:tgtEl>
                                          <p:spTgt spid="94"/>
                                        </p:tgtEl>
                                        <p:attrNameLst>
                                          <p:attrName>ppt_x</p:attrName>
                                        </p:attrNameLst>
                                      </p:cBhvr>
                                      <p:tavLst>
                                        <p:tav tm="0">
                                          <p:val>
                                            <p:strVal val="#ppt_x"/>
                                          </p:val>
                                        </p:tav>
                                        <p:tav tm="100000">
                                          <p:val>
                                            <p:strVal val="#ppt_x"/>
                                          </p:val>
                                        </p:tav>
                                      </p:tavLst>
                                    </p:anim>
                                    <p:anim calcmode="lin" valueType="num">
                                      <p:cBhvr additive="base">
                                        <p:cTn id="145" dur="750" fill="hold"/>
                                        <p:tgtEl>
                                          <p:spTgt spid="94"/>
                                        </p:tgtEl>
                                        <p:attrNameLst>
                                          <p:attrName>ppt_y</p:attrName>
                                        </p:attrNameLst>
                                      </p:cBhvr>
                                      <p:tavLst>
                                        <p:tav tm="0">
                                          <p:val>
                                            <p:strVal val="1+#ppt_h/2"/>
                                          </p:val>
                                        </p:tav>
                                        <p:tav tm="100000">
                                          <p:val>
                                            <p:strVal val="#ppt_y"/>
                                          </p:val>
                                        </p:tav>
                                      </p:tavLst>
                                    </p:anim>
                                  </p:childTnLst>
                                </p:cTn>
                              </p:par>
                              <p:par>
                                <p:cTn id="146" presetID="2" presetClass="entr" presetSubtype="4" decel="100000" fill="hold" nodeType="withEffect">
                                  <p:stCondLst>
                                    <p:cond delay="0"/>
                                  </p:stCondLst>
                                  <p:childTnLst>
                                    <p:set>
                                      <p:cBhvr>
                                        <p:cTn id="147" dur="1" fill="hold">
                                          <p:stCondLst>
                                            <p:cond delay="0"/>
                                          </p:stCondLst>
                                        </p:cTn>
                                        <p:tgtEl>
                                          <p:spTgt spid="95"/>
                                        </p:tgtEl>
                                        <p:attrNameLst>
                                          <p:attrName>style.visibility</p:attrName>
                                        </p:attrNameLst>
                                      </p:cBhvr>
                                      <p:to>
                                        <p:strVal val="visible"/>
                                      </p:to>
                                    </p:set>
                                    <p:anim calcmode="lin" valueType="num">
                                      <p:cBhvr additive="base">
                                        <p:cTn id="148" dur="750" fill="hold"/>
                                        <p:tgtEl>
                                          <p:spTgt spid="95"/>
                                        </p:tgtEl>
                                        <p:attrNameLst>
                                          <p:attrName>ppt_x</p:attrName>
                                        </p:attrNameLst>
                                      </p:cBhvr>
                                      <p:tavLst>
                                        <p:tav tm="0">
                                          <p:val>
                                            <p:strVal val="#ppt_x"/>
                                          </p:val>
                                        </p:tav>
                                        <p:tav tm="100000">
                                          <p:val>
                                            <p:strVal val="#ppt_x"/>
                                          </p:val>
                                        </p:tav>
                                      </p:tavLst>
                                    </p:anim>
                                    <p:anim calcmode="lin" valueType="num">
                                      <p:cBhvr additive="base">
                                        <p:cTn id="149" dur="750" fill="hold"/>
                                        <p:tgtEl>
                                          <p:spTgt spid="95"/>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96"/>
                                        </p:tgtEl>
                                        <p:attrNameLst>
                                          <p:attrName>style.visibility</p:attrName>
                                        </p:attrNameLst>
                                      </p:cBhvr>
                                      <p:to>
                                        <p:strVal val="visible"/>
                                      </p:to>
                                    </p:set>
                                    <p:anim calcmode="lin" valueType="num">
                                      <p:cBhvr additive="base">
                                        <p:cTn id="152" dur="750" fill="hold"/>
                                        <p:tgtEl>
                                          <p:spTgt spid="96"/>
                                        </p:tgtEl>
                                        <p:attrNameLst>
                                          <p:attrName>ppt_x</p:attrName>
                                        </p:attrNameLst>
                                      </p:cBhvr>
                                      <p:tavLst>
                                        <p:tav tm="0">
                                          <p:val>
                                            <p:strVal val="#ppt_x"/>
                                          </p:val>
                                        </p:tav>
                                        <p:tav tm="100000">
                                          <p:val>
                                            <p:strVal val="#ppt_x"/>
                                          </p:val>
                                        </p:tav>
                                      </p:tavLst>
                                    </p:anim>
                                    <p:anim calcmode="lin" valueType="num">
                                      <p:cBhvr additive="base">
                                        <p:cTn id="153" dur="75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33" grpId="0"/>
      <p:bldP spid="34" grpId="0" animBg="1"/>
      <p:bldP spid="48" grpId="0"/>
      <p:bldP spid="49" grpId="0"/>
      <p:bldP spid="50" grpId="0" animBg="1"/>
      <p:bldP spid="63" grpId="0"/>
      <p:bldP spid="64" grpId="0"/>
      <p:bldP spid="65" grpId="0" animBg="1"/>
      <p:bldP spid="90" grpId="0" animBg="1"/>
      <p:bldP spid="91" grpId="0" animBg="1"/>
      <p:bldP spid="92" grpId="0" animBg="1"/>
      <p:bldP spid="93" grpId="0"/>
      <p:bldP spid="94" grpId="0"/>
      <p:bldP spid="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2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8725244" y="2481591"/>
            <a:ext cx="2147755" cy="1431836"/>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p:spPr>
      </p:pic>
      <p:pic>
        <p:nvPicPr>
          <p:cNvPr id="17" name="图片占位符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tretch>
            <a:fillRect/>
          </a:stretch>
        </p:blipFill>
        <p:spPr>
          <a:xfrm>
            <a:off x="6258733" y="2481591"/>
            <a:ext cx="2147755" cy="1431836"/>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p:spPr>
      </p:pic>
      <p:pic>
        <p:nvPicPr>
          <p:cNvPr id="18" name="图片占位符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3792221" y="2481591"/>
            <a:ext cx="2147755" cy="1431836"/>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p:spPr>
      </p:pic>
      <p:pic>
        <p:nvPicPr>
          <p:cNvPr id="19" name="图片占位符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1325709" y="2481591"/>
            <a:ext cx="2147755" cy="1431836"/>
          </a:xfrm>
          <a:custGeom>
            <a:avLst/>
            <a:gdLst>
              <a:gd name="connsiteX0" fmla="*/ 0 w 2148035"/>
              <a:gd name="connsiteY0" fmla="*/ 0 h 2182598"/>
              <a:gd name="connsiteX1" fmla="*/ 2148035 w 2148035"/>
              <a:gd name="connsiteY1" fmla="*/ 0 h 2182598"/>
              <a:gd name="connsiteX2" fmla="*/ 2148035 w 2148035"/>
              <a:gd name="connsiteY2" fmla="*/ 2182598 h 2182598"/>
              <a:gd name="connsiteX3" fmla="*/ 0 w 2148035"/>
              <a:gd name="connsiteY3" fmla="*/ 2182598 h 2182598"/>
            </a:gdLst>
            <a:ahLst/>
            <a:cxnLst>
              <a:cxn ang="0">
                <a:pos x="connsiteX0" y="connsiteY0"/>
              </a:cxn>
              <a:cxn ang="0">
                <a:pos x="connsiteX1" y="connsiteY1"/>
              </a:cxn>
              <a:cxn ang="0">
                <a:pos x="connsiteX2" y="connsiteY2"/>
              </a:cxn>
              <a:cxn ang="0">
                <a:pos x="connsiteX3" y="connsiteY3"/>
              </a:cxn>
            </a:cxnLst>
            <a:rect l="l" t="t" r="r" b="b"/>
            <a:pathLst>
              <a:path w="2148035" h="2182598">
                <a:moveTo>
                  <a:pt x="0" y="0"/>
                </a:moveTo>
                <a:lnTo>
                  <a:pt x="2148035" y="0"/>
                </a:lnTo>
                <a:lnTo>
                  <a:pt x="2148035" y="2182598"/>
                </a:lnTo>
                <a:lnTo>
                  <a:pt x="0" y="2182598"/>
                </a:lnTo>
                <a:close/>
              </a:path>
            </a:pathLst>
          </a:custGeom>
        </p:spPr>
      </p:pic>
      <p:sp>
        <p:nvSpPr>
          <p:cNvPr id="20" name="TextBox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864237" y="705776"/>
            <a:ext cx="4461939" cy="707794"/>
          </a:xfrm>
          <a:prstGeom prst="rect">
            <a:avLst/>
          </a:prstGeom>
          <a:noFill/>
        </p:spPr>
        <p:txBody>
          <a:bodyPr wrap="square" rtlCol="0">
            <a:spAutoFit/>
          </a:bodyPr>
          <a:lstStyle/>
          <a:p>
            <a:pPr algn="ctr"/>
            <a:r>
              <a:rPr lang="zh-CN" altLang="en-US" sz="4000" b="1" dirty="0">
                <a:gradFill>
                  <a:gsLst>
                    <a:gs pos="0">
                      <a:schemeClr val="accent1"/>
                    </a:gs>
                    <a:gs pos="100000">
                      <a:srgbClr val="BC45AC"/>
                    </a:gs>
                  </a:gsLst>
                  <a:lin ang="2700000" scaled="0"/>
                </a:gradFill>
                <a:cs typeface="+mn-ea"/>
                <a:sym typeface="+mn-lt"/>
              </a:rPr>
              <a:t>产品团队</a:t>
            </a:r>
            <a:endParaRPr lang="id-ID" sz="4000" b="1" dirty="0">
              <a:gradFill>
                <a:gsLst>
                  <a:gs pos="0">
                    <a:schemeClr val="accent1"/>
                  </a:gs>
                  <a:gs pos="100000">
                    <a:srgbClr val="BC45AC"/>
                  </a:gs>
                </a:gsLst>
                <a:lin ang="2700000" scaled="0"/>
              </a:gradFill>
              <a:cs typeface="+mn-ea"/>
              <a:sym typeface="+mn-lt"/>
            </a:endParaRPr>
          </a:p>
        </p:txBody>
      </p:sp>
      <p:sp>
        <p:nvSpPr>
          <p:cNvPr id="21" name="TextBox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1265338"/>
            <a:ext cx="2621857" cy="276963"/>
          </a:xfrm>
          <a:prstGeom prst="rect">
            <a:avLst/>
          </a:prstGeom>
          <a:noFill/>
        </p:spPr>
        <p:txBody>
          <a:bodyPr wrap="square" rtlCol="0">
            <a:spAutoFit/>
          </a:bodyPr>
          <a:lstStyle/>
          <a:p>
            <a:pPr algn="ctr"/>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sp>
        <p:nvSpPr>
          <p:cNvPr id="23" name="Oval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991410" y="3507080"/>
            <a:ext cx="812694" cy="812694"/>
          </a:xfrm>
          <a:prstGeom prst="ellipse">
            <a:avLst/>
          </a:prstGeom>
          <a:gradFill flip="none" rotWithShape="1">
            <a:gsLst>
              <a:gs pos="0">
                <a:schemeClr val="accent1"/>
              </a:gs>
              <a:gs pos="100000">
                <a:srgbClr val="BC45AC"/>
              </a:gs>
            </a:gsLst>
            <a:lin ang="2700000" scaled="1"/>
            <a:tileRect/>
          </a:gradFill>
          <a:ln>
            <a:noFill/>
          </a:ln>
          <a:effectLst>
            <a:outerShdw blurRad="469900" dist="190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cs typeface="+mn-ea"/>
              <a:sym typeface="+mn-lt"/>
            </a:endParaRPr>
          </a:p>
        </p:txBody>
      </p:sp>
      <p:sp>
        <p:nvSpPr>
          <p:cNvPr id="24" name="TextBox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2162756" y="3713372"/>
            <a:ext cx="470000" cy="400110"/>
          </a:xfrm>
          <a:prstGeom prst="rect">
            <a:avLst/>
          </a:prstGeom>
          <a:noFill/>
        </p:spPr>
        <p:txBody>
          <a:bodyPr wrap="none" rtlCol="0" anchor="ctr">
            <a:spAutoFit/>
          </a:bodyPr>
          <a:lstStyle/>
          <a:p>
            <a:pPr algn="ctr"/>
            <a:r>
              <a:rPr lang="en-US" sz="2000" b="1" dirty="0">
                <a:solidFill>
                  <a:schemeClr val="bg1"/>
                </a:solidFill>
                <a:cs typeface="+mn-ea"/>
                <a:sym typeface="+mn-lt"/>
              </a:rPr>
              <a:t>01</a:t>
            </a:r>
            <a:endParaRPr lang="en-US" sz="2000" b="1" dirty="0">
              <a:solidFill>
                <a:schemeClr val="bg1"/>
              </a:solidFill>
              <a:cs typeface="+mn-ea"/>
              <a:sym typeface="+mn-lt"/>
            </a:endParaRPr>
          </a:p>
        </p:txBody>
      </p:sp>
      <p:sp>
        <p:nvSpPr>
          <p:cNvPr id="25" name="Oval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456374" y="3507080"/>
            <a:ext cx="812694" cy="812694"/>
          </a:xfrm>
          <a:prstGeom prst="ellipse">
            <a:avLst/>
          </a:prstGeom>
          <a:gradFill flip="none" rotWithShape="1">
            <a:gsLst>
              <a:gs pos="0">
                <a:schemeClr val="accent1"/>
              </a:gs>
              <a:gs pos="100000">
                <a:srgbClr val="BC45AC"/>
              </a:gs>
            </a:gsLst>
            <a:lin ang="2700000" scaled="1"/>
            <a:tileRect/>
          </a:gradFill>
          <a:ln>
            <a:noFill/>
          </a:ln>
          <a:effectLst>
            <a:outerShdw blurRad="469900" dist="190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cs typeface="+mn-ea"/>
              <a:sym typeface="+mn-lt"/>
            </a:endParaRPr>
          </a:p>
        </p:txBody>
      </p:sp>
      <p:sp>
        <p:nvSpPr>
          <p:cNvPr id="26" name="TextBox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627720" y="3713372"/>
            <a:ext cx="470000" cy="400110"/>
          </a:xfrm>
          <a:prstGeom prst="rect">
            <a:avLst/>
          </a:prstGeom>
          <a:noFill/>
        </p:spPr>
        <p:txBody>
          <a:bodyPr wrap="none" rtlCol="0" anchor="ctr">
            <a:spAutoFit/>
          </a:bodyPr>
          <a:lstStyle/>
          <a:p>
            <a:pPr algn="ctr"/>
            <a:r>
              <a:rPr lang="en-US" sz="2000" b="1" dirty="0">
                <a:solidFill>
                  <a:schemeClr val="bg1"/>
                </a:solidFill>
                <a:cs typeface="+mn-ea"/>
                <a:sym typeface="+mn-lt"/>
              </a:rPr>
              <a:t>02</a:t>
            </a:r>
            <a:endParaRPr lang="en-US" sz="2000" b="1" dirty="0">
              <a:solidFill>
                <a:schemeClr val="bg1"/>
              </a:solidFill>
              <a:cs typeface="+mn-ea"/>
              <a:sym typeface="+mn-lt"/>
            </a:endParaRPr>
          </a:p>
        </p:txBody>
      </p:sp>
      <p:sp>
        <p:nvSpPr>
          <p:cNvPr id="27" name="Oval 1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921338" y="3507080"/>
            <a:ext cx="812694" cy="812694"/>
          </a:xfrm>
          <a:prstGeom prst="ellipse">
            <a:avLst/>
          </a:prstGeom>
          <a:gradFill flip="none" rotWithShape="1">
            <a:gsLst>
              <a:gs pos="0">
                <a:schemeClr val="accent1"/>
              </a:gs>
              <a:gs pos="100000">
                <a:srgbClr val="BC45AC"/>
              </a:gs>
            </a:gsLst>
            <a:lin ang="2700000" scaled="1"/>
            <a:tileRect/>
          </a:gradFill>
          <a:ln>
            <a:noFill/>
          </a:ln>
          <a:effectLst>
            <a:outerShdw blurRad="469900" dist="190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cs typeface="+mn-ea"/>
              <a:sym typeface="+mn-lt"/>
            </a:endParaRPr>
          </a:p>
        </p:txBody>
      </p:sp>
      <p:sp>
        <p:nvSpPr>
          <p:cNvPr id="28" name="TextBox 2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7092684" y="3713372"/>
            <a:ext cx="470000" cy="400110"/>
          </a:xfrm>
          <a:prstGeom prst="rect">
            <a:avLst/>
          </a:prstGeom>
          <a:noFill/>
        </p:spPr>
        <p:txBody>
          <a:bodyPr wrap="none" rtlCol="0" anchor="ctr">
            <a:spAutoFit/>
          </a:bodyPr>
          <a:lstStyle/>
          <a:p>
            <a:pPr algn="ctr"/>
            <a:r>
              <a:rPr lang="en-US" sz="2000" b="1" dirty="0">
                <a:solidFill>
                  <a:schemeClr val="bg1"/>
                </a:solidFill>
                <a:cs typeface="+mn-ea"/>
                <a:sym typeface="+mn-lt"/>
              </a:rPr>
              <a:t>03</a:t>
            </a:r>
            <a:endParaRPr lang="en-US" sz="2000" b="1" dirty="0">
              <a:solidFill>
                <a:schemeClr val="bg1"/>
              </a:solidFill>
              <a:cs typeface="+mn-ea"/>
              <a:sym typeface="+mn-lt"/>
            </a:endParaRPr>
          </a:p>
        </p:txBody>
      </p:sp>
      <p:sp>
        <p:nvSpPr>
          <p:cNvPr id="29" name="Oval 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9386301" y="3507080"/>
            <a:ext cx="812694" cy="812694"/>
          </a:xfrm>
          <a:prstGeom prst="ellipse">
            <a:avLst/>
          </a:prstGeom>
          <a:gradFill flip="none" rotWithShape="1">
            <a:gsLst>
              <a:gs pos="0">
                <a:schemeClr val="accent1"/>
              </a:gs>
              <a:gs pos="100000">
                <a:srgbClr val="BC45AC"/>
              </a:gs>
            </a:gsLst>
            <a:lin ang="2700000" scaled="1"/>
            <a:tileRect/>
          </a:gradFill>
          <a:ln>
            <a:noFill/>
          </a:ln>
          <a:effectLst>
            <a:outerShdw blurRad="469900" dist="1905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cs typeface="+mn-ea"/>
              <a:sym typeface="+mn-lt"/>
            </a:endParaRPr>
          </a:p>
        </p:txBody>
      </p:sp>
      <p:sp>
        <p:nvSpPr>
          <p:cNvPr id="30" name="TextBox 2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9557647" y="3713372"/>
            <a:ext cx="470000" cy="400110"/>
          </a:xfrm>
          <a:prstGeom prst="rect">
            <a:avLst/>
          </a:prstGeom>
          <a:noFill/>
        </p:spPr>
        <p:txBody>
          <a:bodyPr wrap="none" rtlCol="0" anchor="ctr">
            <a:spAutoFit/>
          </a:bodyPr>
          <a:lstStyle/>
          <a:p>
            <a:pPr algn="ctr"/>
            <a:r>
              <a:rPr lang="en-US" sz="2000" b="1" dirty="0">
                <a:solidFill>
                  <a:schemeClr val="bg1"/>
                </a:solidFill>
                <a:cs typeface="+mn-ea"/>
                <a:sym typeface="+mn-lt"/>
              </a:rPr>
              <a:t>04</a:t>
            </a:r>
            <a:endParaRPr lang="en-US" sz="2000" b="1" dirty="0">
              <a:solidFill>
                <a:schemeClr val="bg1"/>
              </a:solidFill>
              <a:cs typeface="+mn-ea"/>
              <a:sym typeface="+mn-lt"/>
            </a:endParaRPr>
          </a:p>
        </p:txBody>
      </p:sp>
      <p:grpSp>
        <p:nvGrpSpPr>
          <p:cNvPr id="31" name="Group 3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399263" y="4619073"/>
            <a:ext cx="1996986" cy="1044542"/>
            <a:chOff x="1031705" y="4870391"/>
            <a:chExt cx="1997246" cy="1044678"/>
          </a:xfrm>
        </p:grpSpPr>
        <p:sp>
          <p:nvSpPr>
            <p:cNvPr id="32" name="Rectangle 31"/>
            <p:cNvSpPr/>
            <p:nvPr/>
          </p:nvSpPr>
          <p:spPr>
            <a:xfrm>
              <a:off x="1031705" y="5178168"/>
              <a:ext cx="1997246" cy="736901"/>
            </a:xfrm>
            <a:prstGeom prst="rect">
              <a:avLst/>
            </a:prstGeom>
          </p:spPr>
          <p:txBody>
            <a:bodyPr wrap="square">
              <a:spAutoFit/>
            </a:bodyPr>
            <a:lstStyle/>
            <a:p>
              <a:pPr algn="ct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sp>
          <p:nvSpPr>
            <p:cNvPr id="33" name="TextBox 33"/>
            <p:cNvSpPr txBox="1"/>
            <p:nvPr/>
          </p:nvSpPr>
          <p:spPr>
            <a:xfrm>
              <a:off x="1031705" y="4870391"/>
              <a:ext cx="1997245" cy="307777"/>
            </a:xfrm>
            <a:prstGeom prst="rect">
              <a:avLst/>
            </a:prstGeom>
            <a:noFill/>
          </p:spPr>
          <p:txBody>
            <a:bodyPr wrap="square" rtlCol="0">
              <a:spAutoFit/>
            </a:bodyPr>
            <a:lstStyle/>
            <a:p>
              <a:pPr algn="ctr"/>
              <a:r>
                <a:rPr lang="en-US" sz="1400" b="1" dirty="0">
                  <a:gradFill>
                    <a:gsLst>
                      <a:gs pos="0">
                        <a:schemeClr val="accent1"/>
                      </a:gs>
                      <a:gs pos="100000">
                        <a:srgbClr val="BC45AC"/>
                      </a:gs>
                    </a:gsLst>
                    <a:lin ang="2700000" scaled="1"/>
                  </a:gradFill>
                  <a:cs typeface="+mn-ea"/>
                  <a:sym typeface="+mn-lt"/>
                </a:rPr>
                <a:t>Julia Smith</a:t>
              </a:r>
              <a:endParaRPr lang="id-ID" sz="1400" b="1" dirty="0">
                <a:gradFill>
                  <a:gsLst>
                    <a:gs pos="0">
                      <a:schemeClr val="accent1"/>
                    </a:gs>
                    <a:gs pos="100000">
                      <a:srgbClr val="BC45AC"/>
                    </a:gs>
                  </a:gsLst>
                  <a:lin ang="2700000" scaled="1"/>
                </a:gradFill>
                <a:cs typeface="+mn-ea"/>
                <a:sym typeface="+mn-lt"/>
              </a:endParaRPr>
            </a:p>
          </p:txBody>
        </p:sp>
      </p:grpSp>
      <p:grpSp>
        <p:nvGrpSpPr>
          <p:cNvPr id="34" name="Group 3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3864227" y="4619073"/>
            <a:ext cx="1996986" cy="1044542"/>
            <a:chOff x="1031705" y="4870391"/>
            <a:chExt cx="1997246" cy="1044678"/>
          </a:xfrm>
        </p:grpSpPr>
        <p:sp>
          <p:nvSpPr>
            <p:cNvPr id="35" name="Rectangle 35"/>
            <p:cNvSpPr/>
            <p:nvPr/>
          </p:nvSpPr>
          <p:spPr>
            <a:xfrm>
              <a:off x="1031705" y="5178168"/>
              <a:ext cx="1997246" cy="736901"/>
            </a:xfrm>
            <a:prstGeom prst="rect">
              <a:avLst/>
            </a:prstGeom>
          </p:spPr>
          <p:txBody>
            <a:bodyPr wrap="square">
              <a:spAutoFit/>
            </a:bodyPr>
            <a:lstStyle/>
            <a:p>
              <a:pPr algn="ct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sp>
          <p:nvSpPr>
            <p:cNvPr id="36" name="TextBox 36"/>
            <p:cNvSpPr txBox="1"/>
            <p:nvPr/>
          </p:nvSpPr>
          <p:spPr>
            <a:xfrm>
              <a:off x="1031705" y="4870391"/>
              <a:ext cx="1997245" cy="307777"/>
            </a:xfrm>
            <a:prstGeom prst="rect">
              <a:avLst/>
            </a:prstGeom>
            <a:noFill/>
          </p:spPr>
          <p:txBody>
            <a:bodyPr wrap="square" rtlCol="0">
              <a:spAutoFit/>
            </a:bodyPr>
            <a:lstStyle/>
            <a:p>
              <a:pPr algn="ctr"/>
              <a:r>
                <a:rPr lang="en-US" sz="1400" b="1" dirty="0" err="1">
                  <a:gradFill>
                    <a:gsLst>
                      <a:gs pos="0">
                        <a:schemeClr val="accent1"/>
                      </a:gs>
                      <a:gs pos="100000">
                        <a:srgbClr val="BC45AC"/>
                      </a:gs>
                    </a:gsLst>
                    <a:lin ang="2700000" scaled="1"/>
                  </a:gradFill>
                  <a:cs typeface="+mn-ea"/>
                  <a:sym typeface="+mn-lt"/>
                </a:rPr>
                <a:t>Ketty</a:t>
              </a:r>
              <a:r>
                <a:rPr lang="en-US" sz="1400" b="1" dirty="0">
                  <a:gradFill>
                    <a:gsLst>
                      <a:gs pos="0">
                        <a:schemeClr val="accent1"/>
                      </a:gs>
                      <a:gs pos="100000">
                        <a:srgbClr val="BC45AC"/>
                      </a:gs>
                    </a:gsLst>
                    <a:lin ang="2700000" scaled="1"/>
                  </a:gradFill>
                  <a:cs typeface="+mn-ea"/>
                  <a:sym typeface="+mn-lt"/>
                </a:rPr>
                <a:t> Christ</a:t>
              </a:r>
              <a:endParaRPr lang="id-ID" sz="1400" b="1" dirty="0">
                <a:gradFill>
                  <a:gsLst>
                    <a:gs pos="0">
                      <a:schemeClr val="accent1"/>
                    </a:gs>
                    <a:gs pos="100000">
                      <a:srgbClr val="BC45AC"/>
                    </a:gs>
                  </a:gsLst>
                  <a:lin ang="2700000" scaled="1"/>
                </a:gradFill>
                <a:cs typeface="+mn-ea"/>
                <a:sym typeface="+mn-lt"/>
              </a:endParaRPr>
            </a:p>
          </p:txBody>
        </p:sp>
      </p:grpSp>
      <p:grpSp>
        <p:nvGrpSpPr>
          <p:cNvPr id="37" name="Group 3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6329191" y="4619073"/>
            <a:ext cx="1996986" cy="1044542"/>
            <a:chOff x="1031705" y="4870391"/>
            <a:chExt cx="1997246" cy="1044678"/>
          </a:xfrm>
        </p:grpSpPr>
        <p:sp>
          <p:nvSpPr>
            <p:cNvPr id="38" name="Rectangle 38"/>
            <p:cNvSpPr/>
            <p:nvPr/>
          </p:nvSpPr>
          <p:spPr>
            <a:xfrm>
              <a:off x="1031705" y="5178168"/>
              <a:ext cx="1997246" cy="736901"/>
            </a:xfrm>
            <a:prstGeom prst="rect">
              <a:avLst/>
            </a:prstGeom>
          </p:spPr>
          <p:txBody>
            <a:bodyPr wrap="square">
              <a:spAutoFit/>
            </a:bodyPr>
            <a:lstStyle/>
            <a:p>
              <a:pPr algn="ct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sp>
          <p:nvSpPr>
            <p:cNvPr id="39" name="TextBox 39"/>
            <p:cNvSpPr txBox="1"/>
            <p:nvPr/>
          </p:nvSpPr>
          <p:spPr>
            <a:xfrm>
              <a:off x="1031705" y="4870391"/>
              <a:ext cx="1997245" cy="307777"/>
            </a:xfrm>
            <a:prstGeom prst="rect">
              <a:avLst/>
            </a:prstGeom>
            <a:noFill/>
          </p:spPr>
          <p:txBody>
            <a:bodyPr wrap="square" rtlCol="0">
              <a:spAutoFit/>
            </a:bodyPr>
            <a:lstStyle/>
            <a:p>
              <a:pPr algn="ctr"/>
              <a:r>
                <a:rPr lang="en-US" sz="1400" b="1" dirty="0">
                  <a:gradFill>
                    <a:gsLst>
                      <a:gs pos="0">
                        <a:schemeClr val="accent1"/>
                      </a:gs>
                      <a:gs pos="100000">
                        <a:srgbClr val="BC45AC"/>
                      </a:gs>
                    </a:gsLst>
                    <a:lin ang="2700000" scaled="1"/>
                  </a:gradFill>
                  <a:cs typeface="+mn-ea"/>
                  <a:sym typeface="+mn-lt"/>
                </a:rPr>
                <a:t>Jenny Rose</a:t>
              </a:r>
              <a:endParaRPr lang="id-ID" sz="1400" b="1" dirty="0">
                <a:gradFill>
                  <a:gsLst>
                    <a:gs pos="0">
                      <a:schemeClr val="accent1"/>
                    </a:gs>
                    <a:gs pos="100000">
                      <a:srgbClr val="BC45AC"/>
                    </a:gs>
                  </a:gsLst>
                  <a:lin ang="2700000" scaled="1"/>
                </a:gradFill>
                <a:cs typeface="+mn-ea"/>
                <a:sym typeface="+mn-lt"/>
              </a:endParaRPr>
            </a:p>
          </p:txBody>
        </p:sp>
      </p:grpSp>
      <p:grpSp>
        <p:nvGrpSpPr>
          <p:cNvPr id="40" name="Group 4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8800626" y="4619073"/>
            <a:ext cx="1996986" cy="1044542"/>
            <a:chOff x="1031705" y="4870391"/>
            <a:chExt cx="1997246" cy="1044678"/>
          </a:xfrm>
        </p:grpSpPr>
        <p:sp>
          <p:nvSpPr>
            <p:cNvPr id="41" name="Rectangle 41"/>
            <p:cNvSpPr/>
            <p:nvPr/>
          </p:nvSpPr>
          <p:spPr>
            <a:xfrm>
              <a:off x="1031705" y="5178168"/>
              <a:ext cx="1997246" cy="736901"/>
            </a:xfrm>
            <a:prstGeom prst="rect">
              <a:avLst/>
            </a:prstGeom>
          </p:spPr>
          <p:txBody>
            <a:bodyPr wrap="square">
              <a:spAutoFit/>
            </a:bodyPr>
            <a:lstStyle/>
            <a:p>
              <a:pPr algn="ct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sp>
          <p:nvSpPr>
            <p:cNvPr id="42" name="TextBox 42"/>
            <p:cNvSpPr txBox="1"/>
            <p:nvPr/>
          </p:nvSpPr>
          <p:spPr>
            <a:xfrm>
              <a:off x="1031705" y="4870391"/>
              <a:ext cx="1997245" cy="307777"/>
            </a:xfrm>
            <a:prstGeom prst="rect">
              <a:avLst/>
            </a:prstGeom>
            <a:noFill/>
          </p:spPr>
          <p:txBody>
            <a:bodyPr wrap="square" rtlCol="0">
              <a:spAutoFit/>
            </a:bodyPr>
            <a:lstStyle/>
            <a:p>
              <a:pPr algn="ctr"/>
              <a:r>
                <a:rPr lang="en-US" sz="1400" b="1" dirty="0">
                  <a:gradFill>
                    <a:gsLst>
                      <a:gs pos="0">
                        <a:schemeClr val="accent1"/>
                      </a:gs>
                      <a:gs pos="100000">
                        <a:srgbClr val="BC45AC"/>
                      </a:gs>
                    </a:gsLst>
                    <a:lin ang="2700000" scaled="1"/>
                  </a:gradFill>
                  <a:cs typeface="+mn-ea"/>
                  <a:sym typeface="+mn-lt"/>
                </a:rPr>
                <a:t>Viola Jean</a:t>
              </a:r>
              <a:endParaRPr lang="id-ID" sz="1400" b="1" dirty="0">
                <a:gradFill>
                  <a:gsLst>
                    <a:gs pos="0">
                      <a:schemeClr val="accent1"/>
                    </a:gs>
                    <a:gs pos="100000">
                      <a:srgbClr val="BC45AC"/>
                    </a:gs>
                  </a:gsLst>
                  <a:lin ang="2700000" scaled="1"/>
                </a:gradFill>
                <a:cs typeface="+mn-ea"/>
                <a:sym typeface="+mn-lt"/>
              </a:endParaRPr>
            </a:p>
          </p:txBody>
        </p:sp>
      </p:gr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ppt_x"/>
                                          </p:val>
                                        </p:tav>
                                        <p:tav tm="100000">
                                          <p:val>
                                            <p:strVal val="#ppt_x"/>
                                          </p:val>
                                        </p:tav>
                                      </p:tavLst>
                                    </p:anim>
                                    <p:anim calcmode="lin" valueType="num">
                                      <p:cBhvr additive="base">
                                        <p:cTn id="8" dur="75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750" fill="hold"/>
                                        <p:tgtEl>
                                          <p:spTgt spid="23"/>
                                        </p:tgtEl>
                                        <p:attrNameLst>
                                          <p:attrName>ppt_x</p:attrName>
                                        </p:attrNameLst>
                                      </p:cBhvr>
                                      <p:tavLst>
                                        <p:tav tm="0">
                                          <p:val>
                                            <p:strVal val="#ppt_x"/>
                                          </p:val>
                                        </p:tav>
                                        <p:tav tm="100000">
                                          <p:val>
                                            <p:strVal val="#ppt_x"/>
                                          </p:val>
                                        </p:tav>
                                      </p:tavLst>
                                    </p:anim>
                                    <p:anim calcmode="lin" valueType="num">
                                      <p:cBhvr additive="base">
                                        <p:cTn id="17" dur="750" fill="hold"/>
                                        <p:tgtEl>
                                          <p:spTgt spid="23"/>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750" fill="hold"/>
                                        <p:tgtEl>
                                          <p:spTgt spid="24"/>
                                        </p:tgtEl>
                                        <p:attrNameLst>
                                          <p:attrName>ppt_x</p:attrName>
                                        </p:attrNameLst>
                                      </p:cBhvr>
                                      <p:tavLst>
                                        <p:tav tm="0">
                                          <p:val>
                                            <p:strVal val="#ppt_x"/>
                                          </p:val>
                                        </p:tav>
                                        <p:tav tm="100000">
                                          <p:val>
                                            <p:strVal val="#ppt_x"/>
                                          </p:val>
                                        </p:tav>
                                      </p:tavLst>
                                    </p:anim>
                                    <p:anim calcmode="lin" valueType="num">
                                      <p:cBhvr additive="base">
                                        <p:cTn id="21" dur="75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750" fill="hold"/>
                                        <p:tgtEl>
                                          <p:spTgt spid="31"/>
                                        </p:tgtEl>
                                        <p:attrNameLst>
                                          <p:attrName>ppt_x</p:attrName>
                                        </p:attrNameLst>
                                      </p:cBhvr>
                                      <p:tavLst>
                                        <p:tav tm="0">
                                          <p:val>
                                            <p:strVal val="#ppt_x"/>
                                          </p:val>
                                        </p:tav>
                                        <p:tav tm="100000">
                                          <p:val>
                                            <p:strVal val="#ppt_x"/>
                                          </p:val>
                                        </p:tav>
                                      </p:tavLst>
                                    </p:anim>
                                    <p:anim calcmode="lin" valueType="num">
                                      <p:cBhvr additive="base">
                                        <p:cTn id="25" dur="750" fill="hold"/>
                                        <p:tgtEl>
                                          <p:spTgt spid="3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decel="100000"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750" fill="hold"/>
                                        <p:tgtEl>
                                          <p:spTgt spid="25"/>
                                        </p:tgtEl>
                                        <p:attrNameLst>
                                          <p:attrName>ppt_x</p:attrName>
                                        </p:attrNameLst>
                                      </p:cBhvr>
                                      <p:tavLst>
                                        <p:tav tm="0">
                                          <p:val>
                                            <p:strVal val="#ppt_x"/>
                                          </p:val>
                                        </p:tav>
                                        <p:tav tm="100000">
                                          <p:val>
                                            <p:strVal val="#ppt_x"/>
                                          </p:val>
                                        </p:tav>
                                      </p:tavLst>
                                    </p:anim>
                                    <p:anim calcmode="lin" valueType="num">
                                      <p:cBhvr additive="base">
                                        <p:cTn id="30" dur="75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750" fill="hold"/>
                                        <p:tgtEl>
                                          <p:spTgt spid="26"/>
                                        </p:tgtEl>
                                        <p:attrNameLst>
                                          <p:attrName>ppt_x</p:attrName>
                                        </p:attrNameLst>
                                      </p:cBhvr>
                                      <p:tavLst>
                                        <p:tav tm="0">
                                          <p:val>
                                            <p:strVal val="#ppt_x"/>
                                          </p:val>
                                        </p:tav>
                                        <p:tav tm="100000">
                                          <p:val>
                                            <p:strVal val="#ppt_x"/>
                                          </p:val>
                                        </p:tav>
                                      </p:tavLst>
                                    </p:anim>
                                    <p:anim calcmode="lin" valueType="num">
                                      <p:cBhvr additive="base">
                                        <p:cTn id="34" dur="75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750" fill="hold"/>
                                        <p:tgtEl>
                                          <p:spTgt spid="34"/>
                                        </p:tgtEl>
                                        <p:attrNameLst>
                                          <p:attrName>ppt_x</p:attrName>
                                        </p:attrNameLst>
                                      </p:cBhvr>
                                      <p:tavLst>
                                        <p:tav tm="0">
                                          <p:val>
                                            <p:strVal val="#ppt_x"/>
                                          </p:val>
                                        </p:tav>
                                        <p:tav tm="100000">
                                          <p:val>
                                            <p:strVal val="#ppt_x"/>
                                          </p:val>
                                        </p:tav>
                                      </p:tavLst>
                                    </p:anim>
                                    <p:anim calcmode="lin" valueType="num">
                                      <p:cBhvr additive="base">
                                        <p:cTn id="38" dur="7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 presetClass="entr" presetSubtype="4" decel="10000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750" fill="hold"/>
                                        <p:tgtEl>
                                          <p:spTgt spid="27"/>
                                        </p:tgtEl>
                                        <p:attrNameLst>
                                          <p:attrName>ppt_x</p:attrName>
                                        </p:attrNameLst>
                                      </p:cBhvr>
                                      <p:tavLst>
                                        <p:tav tm="0">
                                          <p:val>
                                            <p:strVal val="#ppt_x"/>
                                          </p:val>
                                        </p:tav>
                                        <p:tav tm="100000">
                                          <p:val>
                                            <p:strVal val="#ppt_x"/>
                                          </p:val>
                                        </p:tav>
                                      </p:tavLst>
                                    </p:anim>
                                    <p:anim calcmode="lin" valueType="num">
                                      <p:cBhvr additive="base">
                                        <p:cTn id="43" dur="75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ppt_x"/>
                                          </p:val>
                                        </p:tav>
                                        <p:tav tm="100000">
                                          <p:val>
                                            <p:strVal val="#ppt_x"/>
                                          </p:val>
                                        </p:tav>
                                      </p:tavLst>
                                    </p:anim>
                                    <p:anim calcmode="lin" valueType="num">
                                      <p:cBhvr additive="base">
                                        <p:cTn id="47" dur="75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decel="10000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750" fill="hold"/>
                                        <p:tgtEl>
                                          <p:spTgt spid="37"/>
                                        </p:tgtEl>
                                        <p:attrNameLst>
                                          <p:attrName>ppt_x</p:attrName>
                                        </p:attrNameLst>
                                      </p:cBhvr>
                                      <p:tavLst>
                                        <p:tav tm="0">
                                          <p:val>
                                            <p:strVal val="#ppt_x"/>
                                          </p:val>
                                        </p:tav>
                                        <p:tav tm="100000">
                                          <p:val>
                                            <p:strVal val="#ppt_x"/>
                                          </p:val>
                                        </p:tav>
                                      </p:tavLst>
                                    </p:anim>
                                    <p:anim calcmode="lin" valueType="num">
                                      <p:cBhvr additive="base">
                                        <p:cTn id="51" dur="75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4" decel="10000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750" fill="hold"/>
                                        <p:tgtEl>
                                          <p:spTgt spid="29"/>
                                        </p:tgtEl>
                                        <p:attrNameLst>
                                          <p:attrName>ppt_x</p:attrName>
                                        </p:attrNameLst>
                                      </p:cBhvr>
                                      <p:tavLst>
                                        <p:tav tm="0">
                                          <p:val>
                                            <p:strVal val="#ppt_x"/>
                                          </p:val>
                                        </p:tav>
                                        <p:tav tm="100000">
                                          <p:val>
                                            <p:strVal val="#ppt_x"/>
                                          </p:val>
                                        </p:tav>
                                      </p:tavLst>
                                    </p:anim>
                                    <p:anim calcmode="lin" valueType="num">
                                      <p:cBhvr additive="base">
                                        <p:cTn id="56" dur="75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additive="base">
                                        <p:cTn id="59" dur="750" fill="hold"/>
                                        <p:tgtEl>
                                          <p:spTgt spid="30"/>
                                        </p:tgtEl>
                                        <p:attrNameLst>
                                          <p:attrName>ppt_x</p:attrName>
                                        </p:attrNameLst>
                                      </p:cBhvr>
                                      <p:tavLst>
                                        <p:tav tm="0">
                                          <p:val>
                                            <p:strVal val="#ppt_x"/>
                                          </p:val>
                                        </p:tav>
                                        <p:tav tm="100000">
                                          <p:val>
                                            <p:strVal val="#ppt_x"/>
                                          </p:val>
                                        </p:tav>
                                      </p:tavLst>
                                    </p:anim>
                                    <p:anim calcmode="lin" valueType="num">
                                      <p:cBhvr additive="base">
                                        <p:cTn id="60" dur="750" fill="hold"/>
                                        <p:tgtEl>
                                          <p:spTgt spid="30"/>
                                        </p:tgtEl>
                                        <p:attrNameLst>
                                          <p:attrName>ppt_y</p:attrName>
                                        </p:attrNameLst>
                                      </p:cBhvr>
                                      <p:tavLst>
                                        <p:tav tm="0">
                                          <p:val>
                                            <p:strVal val="1+#ppt_h/2"/>
                                          </p:val>
                                        </p:tav>
                                        <p:tav tm="100000">
                                          <p:val>
                                            <p:strVal val="#ppt_y"/>
                                          </p:val>
                                        </p:tav>
                                      </p:tavLst>
                                    </p:anim>
                                  </p:childTnLst>
                                </p:cTn>
                              </p:par>
                              <p:par>
                                <p:cTn id="61" presetID="2" presetClass="entr" presetSubtype="4" decel="10000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750" fill="hold"/>
                                        <p:tgtEl>
                                          <p:spTgt spid="40"/>
                                        </p:tgtEl>
                                        <p:attrNameLst>
                                          <p:attrName>ppt_x</p:attrName>
                                        </p:attrNameLst>
                                      </p:cBhvr>
                                      <p:tavLst>
                                        <p:tav tm="0">
                                          <p:val>
                                            <p:strVal val="#ppt_x"/>
                                          </p:val>
                                        </p:tav>
                                        <p:tav tm="100000">
                                          <p:val>
                                            <p:strVal val="#ppt_x"/>
                                          </p:val>
                                        </p:tav>
                                      </p:tavLst>
                                    </p:anim>
                                    <p:anim calcmode="lin" valueType="num">
                                      <p:cBhvr additive="base">
                                        <p:cTn id="64"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P spid="24" grpId="0"/>
      <p:bldP spid="25" grpId="0" animBg="1"/>
      <p:bldP spid="26" grpId="0"/>
      <p:bldP spid="27" grpId="0" animBg="1"/>
      <p:bldP spid="28" grpId="0"/>
      <p:bldP spid="29"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rot="4344095">
            <a:off x="7721425" y="3413052"/>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pic>
        <p:nvPicPr>
          <p:cNvPr id="7" name="图片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rot="10098306">
            <a:off x="7016470" y="5117405"/>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pic>
        <p:nvPicPr>
          <p:cNvPr id="4" name="图片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tretch>
            <a:fillRect/>
          </a:stretch>
        </p:blipFill>
        <p:spPr>
          <a:xfrm>
            <a:off x="1451364" y="718676"/>
            <a:ext cx="5669771" cy="1547004"/>
          </a:xfrm>
          <a:prstGeom prst="rect">
            <a:avLst/>
          </a:prstGeom>
        </p:spPr>
      </p:pic>
      <p:sp>
        <p:nvSpPr>
          <p:cNvPr id="11" name="TextBox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656080" y="1138235"/>
            <a:ext cx="5465055" cy="707886"/>
          </a:xfrm>
          <a:prstGeom prst="rect">
            <a:avLst/>
          </a:prstGeom>
          <a:noFill/>
        </p:spPr>
        <p:txBody>
          <a:bodyPr wrap="square" rtlCol="0">
            <a:spAutoFit/>
          </a:bodyPr>
          <a:lstStyle/>
          <a:p>
            <a:r>
              <a:rPr lang="zh-CN" altLang="en-US" sz="4000" b="1" dirty="0">
                <a:solidFill>
                  <a:schemeClr val="bg1"/>
                </a:solidFill>
                <a:cs typeface="+mn-ea"/>
                <a:sym typeface="+mn-lt"/>
              </a:rPr>
              <a:t>产 品</a:t>
            </a:r>
            <a:r>
              <a:rPr lang="id-ID" altLang="zh-CN" sz="4000" b="1" dirty="0">
                <a:solidFill>
                  <a:schemeClr val="bg1"/>
                </a:solidFill>
                <a:cs typeface="+mn-ea"/>
                <a:sym typeface="+mn-lt"/>
              </a:rPr>
              <a:t> </a:t>
            </a:r>
            <a:r>
              <a:rPr lang="zh-CN" altLang="en-US" sz="4000" b="1" dirty="0">
                <a:solidFill>
                  <a:schemeClr val="bg1"/>
                </a:solidFill>
                <a:cs typeface="+mn-ea"/>
                <a:sym typeface="+mn-lt"/>
              </a:rPr>
              <a:t>现 状分 析</a:t>
            </a:r>
            <a:endParaRPr lang="id-ID" altLang="zh-CN" sz="4000" b="1" dirty="0">
              <a:solidFill>
                <a:schemeClr val="bg1"/>
              </a:solidFill>
              <a:cs typeface="+mn-ea"/>
              <a:sym typeface="+mn-lt"/>
            </a:endParaRPr>
          </a:p>
        </p:txBody>
      </p:sp>
      <p:sp>
        <p:nvSpPr>
          <p:cNvPr id="13" name="Rectangle 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660741" y="2770605"/>
            <a:ext cx="4049892" cy="757031"/>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 suscipit lobortis nisl ut aliquip ex ea commodo consequat. Lorem ipsum dolor sit amet</a:t>
            </a:r>
            <a:endParaRPr lang="en-US" sz="1200" dirty="0">
              <a:solidFill>
                <a:schemeClr val="bg1">
                  <a:lumMod val="65000"/>
                </a:schemeClr>
              </a:solidFill>
              <a:cs typeface="+mn-ea"/>
              <a:sym typeface="+mn-lt"/>
            </a:endParaRPr>
          </a:p>
        </p:txBody>
      </p:sp>
      <p:sp>
        <p:nvSpPr>
          <p:cNvPr id="14" name="Rectangle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660740" y="4731939"/>
            <a:ext cx="1693134" cy="51520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a:t>
            </a:r>
            <a:endParaRPr lang="en-US" sz="1200" dirty="0">
              <a:solidFill>
                <a:schemeClr val="bg1">
                  <a:lumMod val="65000"/>
                </a:schemeClr>
              </a:solidFill>
              <a:cs typeface="+mn-ea"/>
              <a:sym typeface="+mn-lt"/>
            </a:endParaRPr>
          </a:p>
        </p:txBody>
      </p:sp>
      <p:sp>
        <p:nvSpPr>
          <p:cNvPr id="15" name="Freeform 3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flipH="1">
            <a:off x="3871677" y="3909660"/>
            <a:ext cx="338660" cy="340778"/>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accent1"/>
          </a:solidFill>
          <a:ln>
            <a:solidFill>
              <a:srgbClr val="6568FD"/>
            </a:solidFill>
          </a:ln>
        </p:spPr>
        <p:txBody>
          <a:bodyPr vert="horz" wrap="square" lIns="91428" tIns="45714" rIns="91428" bIns="45714" numCol="1" anchor="t" anchorCtr="0" compatLnSpc="1"/>
          <a:lstStyle/>
          <a:p>
            <a:endParaRPr lang="en-US">
              <a:cs typeface="+mn-ea"/>
              <a:sym typeface="+mn-lt"/>
            </a:endParaRPr>
          </a:p>
        </p:txBody>
      </p:sp>
      <p:sp>
        <p:nvSpPr>
          <p:cNvPr id="16" name="TextBox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660741" y="4424202"/>
            <a:ext cx="1693134" cy="307737"/>
          </a:xfrm>
          <a:prstGeom prst="rect">
            <a:avLst/>
          </a:prstGeom>
          <a:noFill/>
        </p:spPr>
        <p:txBody>
          <a:bodyPr wrap="square" rtlCol="0">
            <a:spAutoFit/>
          </a:bodyPr>
          <a:lstStyle/>
          <a:p>
            <a:r>
              <a:rPr lang="zh-CN" altLang="en-US" sz="1400" b="1" dirty="0">
                <a:solidFill>
                  <a:schemeClr val="bg1"/>
                </a:solidFill>
                <a:cs typeface="+mn-ea"/>
                <a:sym typeface="+mn-lt"/>
              </a:rPr>
              <a:t>产 品 策 略</a:t>
            </a:r>
            <a:r>
              <a:rPr lang="en-US" sz="1400" b="1" dirty="0">
                <a:solidFill>
                  <a:schemeClr val="bg1"/>
                </a:solidFill>
                <a:cs typeface="+mn-ea"/>
                <a:sym typeface="+mn-lt"/>
              </a:rPr>
              <a:t> 1</a:t>
            </a:r>
            <a:endParaRPr lang="id-ID" sz="1400" b="1" dirty="0">
              <a:solidFill>
                <a:schemeClr val="bg1"/>
              </a:solidFill>
              <a:cs typeface="+mn-ea"/>
              <a:sym typeface="+mn-lt"/>
            </a:endParaRPr>
          </a:p>
        </p:txBody>
      </p:sp>
      <p:sp>
        <p:nvSpPr>
          <p:cNvPr id="17" name="Rectangle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685685" y="4731939"/>
            <a:ext cx="1693134" cy="51520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a:t>
            </a:r>
            <a:endParaRPr lang="en-US" sz="1200" dirty="0">
              <a:solidFill>
                <a:schemeClr val="bg1">
                  <a:lumMod val="65000"/>
                </a:schemeClr>
              </a:solidFill>
              <a:cs typeface="+mn-ea"/>
              <a:sym typeface="+mn-lt"/>
            </a:endParaRPr>
          </a:p>
        </p:txBody>
      </p:sp>
      <p:sp>
        <p:nvSpPr>
          <p:cNvPr id="18" name="TextBox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5685686" y="4424202"/>
            <a:ext cx="1693134" cy="307737"/>
          </a:xfrm>
          <a:prstGeom prst="rect">
            <a:avLst/>
          </a:prstGeom>
          <a:noFill/>
        </p:spPr>
        <p:txBody>
          <a:bodyPr wrap="square" rtlCol="0">
            <a:spAutoFit/>
          </a:bodyPr>
          <a:lstStyle/>
          <a:p>
            <a:r>
              <a:rPr lang="zh-CN" altLang="en-US" sz="1400" b="1" dirty="0">
                <a:solidFill>
                  <a:schemeClr val="bg1"/>
                </a:solidFill>
                <a:cs typeface="+mn-ea"/>
                <a:sym typeface="+mn-lt"/>
              </a:rPr>
              <a:t>产 品 策 略</a:t>
            </a:r>
            <a:r>
              <a:rPr lang="en-US" sz="1400" b="1" dirty="0">
                <a:solidFill>
                  <a:schemeClr val="bg1"/>
                </a:solidFill>
                <a:cs typeface="+mn-ea"/>
                <a:sym typeface="+mn-lt"/>
              </a:rPr>
              <a:t> 2</a:t>
            </a:r>
            <a:endParaRPr lang="id-ID" sz="1400" b="1" dirty="0">
              <a:solidFill>
                <a:schemeClr val="bg1"/>
              </a:solidFill>
              <a:cs typeface="+mn-ea"/>
              <a:sym typeface="+mn-lt"/>
            </a:endParaRPr>
          </a:p>
        </p:txBody>
      </p:sp>
      <p:sp>
        <p:nvSpPr>
          <p:cNvPr id="19" name="Freeform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5828185" y="3903027"/>
            <a:ext cx="466009" cy="350454"/>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accent1"/>
          </a:solidFill>
          <a:ln>
            <a:solidFill>
              <a:srgbClr val="6568FD"/>
            </a:solidFill>
          </a:ln>
        </p:spPr>
        <p:txBody>
          <a:bodyPr vert="horz" wrap="square" lIns="91428" tIns="45714" rIns="91428" bIns="45714"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4"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750" fill="hold"/>
                                        <p:tgtEl>
                                          <p:spTgt spid="13"/>
                                        </p:tgtEl>
                                        <p:attrNameLst>
                                          <p:attrName>ppt_x</p:attrName>
                                        </p:attrNameLst>
                                      </p:cBhvr>
                                      <p:tavLst>
                                        <p:tav tm="0">
                                          <p:val>
                                            <p:strVal val="#ppt_x"/>
                                          </p:val>
                                        </p:tav>
                                        <p:tav tm="100000">
                                          <p:val>
                                            <p:strVal val="#ppt_x"/>
                                          </p:val>
                                        </p:tav>
                                      </p:tavLst>
                                    </p:anim>
                                    <p:anim calcmode="lin" valueType="num">
                                      <p:cBhvr additive="base">
                                        <p:cTn id="13" dur="75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decel="10000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ppt_x"/>
                                          </p:val>
                                        </p:tav>
                                        <p:tav tm="100000">
                                          <p:val>
                                            <p:strVal val="#ppt_x"/>
                                          </p:val>
                                        </p:tav>
                                      </p:tavLst>
                                    </p:anim>
                                    <p:anim calcmode="lin" valueType="num">
                                      <p:cBhvr additive="base">
                                        <p:cTn id="18" dur="75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ppt_x"/>
                                          </p:val>
                                        </p:tav>
                                        <p:tav tm="100000">
                                          <p:val>
                                            <p:strVal val="#ppt_x"/>
                                          </p:val>
                                        </p:tav>
                                      </p:tavLst>
                                    </p:anim>
                                    <p:anim calcmode="lin" valueType="num">
                                      <p:cBhvr additive="base">
                                        <p:cTn id="22" dur="75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750" fill="hold"/>
                                        <p:tgtEl>
                                          <p:spTgt spid="16"/>
                                        </p:tgtEl>
                                        <p:attrNameLst>
                                          <p:attrName>ppt_x</p:attrName>
                                        </p:attrNameLst>
                                      </p:cBhvr>
                                      <p:tavLst>
                                        <p:tav tm="0">
                                          <p:val>
                                            <p:strVal val="#ppt_x"/>
                                          </p:val>
                                        </p:tav>
                                        <p:tav tm="100000">
                                          <p:val>
                                            <p:strVal val="#ppt_x"/>
                                          </p:val>
                                        </p:tav>
                                      </p:tavLst>
                                    </p:anim>
                                    <p:anim calcmode="lin" valueType="num">
                                      <p:cBhvr additive="base">
                                        <p:cTn id="26" dur="75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fill="hold"/>
                                        <p:tgtEl>
                                          <p:spTgt spid="17"/>
                                        </p:tgtEl>
                                        <p:attrNameLst>
                                          <p:attrName>ppt_x</p:attrName>
                                        </p:attrNameLst>
                                      </p:cBhvr>
                                      <p:tavLst>
                                        <p:tav tm="0">
                                          <p:val>
                                            <p:strVal val="#ppt_x"/>
                                          </p:val>
                                        </p:tav>
                                        <p:tav tm="100000">
                                          <p:val>
                                            <p:strVal val="#ppt_x"/>
                                          </p:val>
                                        </p:tav>
                                      </p:tavLst>
                                    </p:anim>
                                    <p:anim calcmode="lin" valueType="num">
                                      <p:cBhvr additive="base">
                                        <p:cTn id="31" dur="75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750" fill="hold"/>
                                        <p:tgtEl>
                                          <p:spTgt spid="19"/>
                                        </p:tgtEl>
                                        <p:attrNameLst>
                                          <p:attrName>ppt_x</p:attrName>
                                        </p:attrNameLst>
                                      </p:cBhvr>
                                      <p:tavLst>
                                        <p:tav tm="0">
                                          <p:val>
                                            <p:strVal val="#ppt_x"/>
                                          </p:val>
                                        </p:tav>
                                        <p:tav tm="100000">
                                          <p:val>
                                            <p:strVal val="#ppt_x"/>
                                          </p:val>
                                        </p:tav>
                                      </p:tavLst>
                                    </p:anim>
                                    <p:anim calcmode="lin" valueType="num">
                                      <p:cBhvr additive="base">
                                        <p:cTn id="39"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animBg="1"/>
      <p:bldP spid="16" grpId="0"/>
      <p:bldP spid="17" grpId="0"/>
      <p:bldP spid="18"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2781561" y="4743713"/>
            <a:ext cx="6749717" cy="1362989"/>
          </a:xfrm>
          <a:prstGeom prst="rect">
            <a:avLst/>
          </a:prstGeom>
          <a:solidFill>
            <a:schemeClr val="bg1">
              <a:alpha val="91000"/>
            </a:schemeClr>
          </a:soli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TextBox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921124" y="820295"/>
            <a:ext cx="3044291" cy="2462213"/>
          </a:xfrm>
          <a:prstGeom prst="rect">
            <a:avLst/>
          </a:prstGeom>
          <a:noFill/>
        </p:spPr>
        <p:txBody>
          <a:bodyPr wrap="square" lIns="0" tIns="0" rIns="0" bIns="0" rtlCol="0">
            <a:spAutoFit/>
          </a:bodyPr>
          <a:lstStyle/>
          <a:p>
            <a:pPr algn="just"/>
            <a:r>
              <a:rPr lang="en-US" altLang="zh-CN" sz="4800" dirty="0">
                <a:solidFill>
                  <a:schemeClr val="tx1">
                    <a:lumMod val="95000"/>
                    <a:lumOff val="5000"/>
                  </a:schemeClr>
                </a:solidFill>
                <a:cs typeface="+mn-ea"/>
                <a:sym typeface="+mn-lt"/>
              </a:rPr>
              <a:t>INDUSTRY</a:t>
            </a:r>
            <a:endParaRPr lang="en-US" altLang="zh-CN" sz="4800" dirty="0">
              <a:solidFill>
                <a:schemeClr val="tx1">
                  <a:lumMod val="95000"/>
                  <a:lumOff val="5000"/>
                </a:schemeClr>
              </a:solidFill>
              <a:cs typeface="+mn-ea"/>
              <a:sym typeface="+mn-lt"/>
            </a:endParaRPr>
          </a:p>
          <a:p>
            <a:pPr algn="just"/>
            <a:endParaRPr lang="en-US" altLang="zh-CN" sz="3200" dirty="0">
              <a:solidFill>
                <a:schemeClr val="tx1">
                  <a:lumMod val="95000"/>
                  <a:lumOff val="5000"/>
                </a:schemeClr>
              </a:solidFill>
              <a:cs typeface="+mn-ea"/>
              <a:sym typeface="+mn-lt"/>
            </a:endParaRPr>
          </a:p>
          <a:p>
            <a:pPr algn="just"/>
            <a:r>
              <a:rPr lang="en-US" altLang="zh-CN" sz="3200" dirty="0">
                <a:solidFill>
                  <a:schemeClr val="tx1">
                    <a:lumMod val="95000"/>
                    <a:lumOff val="5000"/>
                  </a:schemeClr>
                </a:solidFill>
                <a:cs typeface="+mn-ea"/>
                <a:sym typeface="+mn-lt"/>
              </a:rPr>
              <a:t>PROSPECT </a:t>
            </a:r>
            <a:endParaRPr lang="zh-CN" altLang="en-US" sz="3200" dirty="0">
              <a:solidFill>
                <a:schemeClr val="tx1">
                  <a:lumMod val="95000"/>
                  <a:lumOff val="5000"/>
                </a:schemeClr>
              </a:solidFill>
              <a:cs typeface="+mn-ea"/>
              <a:sym typeface="+mn-lt"/>
            </a:endParaRPr>
          </a:p>
        </p:txBody>
      </p:sp>
      <p:pic>
        <p:nvPicPr>
          <p:cNvPr id="20" name="图片占位符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a:off x="4115058" y="350839"/>
            <a:ext cx="3961884" cy="3963318"/>
          </a:xfrm>
          <a:custGeom>
            <a:avLst/>
            <a:gdLst>
              <a:gd name="connsiteX0" fmla="*/ 1981200 w 3962400"/>
              <a:gd name="connsiteY0" fmla="*/ 0 h 3962400"/>
              <a:gd name="connsiteX1" fmla="*/ 3962400 w 3962400"/>
              <a:gd name="connsiteY1" fmla="*/ 1981200 h 3962400"/>
              <a:gd name="connsiteX2" fmla="*/ 1981200 w 3962400"/>
              <a:gd name="connsiteY2" fmla="*/ 3962400 h 3962400"/>
              <a:gd name="connsiteX3" fmla="*/ 0 w 3962400"/>
              <a:gd name="connsiteY3" fmla="*/ 1981200 h 3962400"/>
              <a:gd name="connsiteX4" fmla="*/ 1981200 w 3962400"/>
              <a:gd name="connsiteY4" fmla="*/ 0 h 396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0" h="3962400">
                <a:moveTo>
                  <a:pt x="1981200" y="0"/>
                </a:moveTo>
                <a:cubicBezTo>
                  <a:pt x="3075387" y="0"/>
                  <a:pt x="3962400" y="887013"/>
                  <a:pt x="3962400" y="1981200"/>
                </a:cubicBezTo>
                <a:cubicBezTo>
                  <a:pt x="3962400" y="3075387"/>
                  <a:pt x="3075387" y="3962400"/>
                  <a:pt x="1981200" y="3962400"/>
                </a:cubicBezTo>
                <a:cubicBezTo>
                  <a:pt x="887013" y="3962400"/>
                  <a:pt x="0" y="3075387"/>
                  <a:pt x="0" y="1981200"/>
                </a:cubicBezTo>
                <a:cubicBezTo>
                  <a:pt x="0" y="887013"/>
                  <a:pt x="887013" y="0"/>
                  <a:pt x="1981200" y="0"/>
                </a:cubicBezTo>
                <a:close/>
              </a:path>
            </a:pathLst>
          </a:custGeom>
        </p:spPr>
      </p:pic>
      <p:sp>
        <p:nvSpPr>
          <p:cNvPr id="21" name="Oval 1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818509" y="3072571"/>
            <a:ext cx="1418557" cy="1418557"/>
          </a:xfrm>
          <a:prstGeom prst="ellipse">
            <a:avLst/>
          </a:prstGeom>
          <a:gradFill flip="none" rotWithShape="1">
            <a:gsLst>
              <a:gs pos="0">
                <a:schemeClr val="accent1"/>
              </a:gs>
              <a:gs pos="98000">
                <a:srgbClr val="BC45AC"/>
              </a:gs>
            </a:gsLst>
            <a:lin ang="2700000" scaled="1"/>
            <a:tileRect/>
          </a:gradFill>
          <a:ln>
            <a:noFill/>
          </a:ln>
          <a:effectLst>
            <a:outerShdw blurRad="1270000" dist="444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Oval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727962" y="3619299"/>
            <a:ext cx="244875" cy="244874"/>
          </a:xfrm>
          <a:prstGeom prst="ellipse">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734342" y="3741737"/>
            <a:ext cx="854953" cy="854952"/>
          </a:xfrm>
          <a:prstGeom prst="ellipse">
            <a:avLst/>
          </a:prstGeom>
          <a:noFill/>
          <a:ln w="127000" cap="rnd">
            <a:solidFill>
              <a:schemeClr val="bg1"/>
            </a:solidFill>
            <a:prstDash val="solid"/>
          </a:ln>
          <a:effectLst>
            <a:outerShdw blurRad="317500" dist="152400" dir="8100000" sx="95000" sy="95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7173796" y="3515637"/>
            <a:ext cx="707982" cy="532425"/>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bg1"/>
          </a:solidFill>
          <a:ln>
            <a:noFill/>
          </a:ln>
        </p:spPr>
        <p:txBody>
          <a:bodyPr vert="horz" wrap="square" lIns="91428" tIns="45714" rIns="91428" bIns="45714" numCol="1" anchor="t" anchorCtr="0" compatLnSpc="1"/>
          <a:lstStyle/>
          <a:p>
            <a:endParaRPr lang="en-US">
              <a:cs typeface="+mn-ea"/>
              <a:sym typeface="+mn-lt"/>
            </a:endParaRPr>
          </a:p>
        </p:txBody>
      </p:sp>
      <p:sp>
        <p:nvSpPr>
          <p:cNvPr id="25" name="Rectangle 4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885885" y="5425208"/>
            <a:ext cx="4541071" cy="535461"/>
          </a:xfrm>
          <a:prstGeom prst="rect">
            <a:avLst/>
          </a:prstGeom>
        </p:spPr>
        <p:txBody>
          <a:bodyPr wrap="square">
            <a:spAutoFit/>
          </a:bodyPr>
          <a:lstStyle/>
          <a:p>
            <a:pPr algn="ctr">
              <a:lnSpc>
                <a:spcPct val="120000"/>
              </a:lnSpc>
            </a:pPr>
            <a:r>
              <a:rPr lang="id-ID" sz="1200" dirty="0">
                <a:gradFill>
                  <a:gsLst>
                    <a:gs pos="0">
                      <a:schemeClr val="accent1"/>
                    </a:gs>
                    <a:gs pos="98000">
                      <a:srgbClr val="BC45AC"/>
                    </a:gs>
                  </a:gsLst>
                  <a:lin ang="2700000" scaled="1"/>
                </a:gradFill>
                <a:cs typeface="+mn-ea"/>
                <a:sym typeface="+mn-lt"/>
              </a:rPr>
              <a:t>Ut wisi enim ad minim veniam, quis nostrud exerci tation ullamcorper suscipit lobortis nisl ut aliquip ex ea commodo</a:t>
            </a:r>
            <a:endParaRPr lang="en-US" sz="1200" dirty="0">
              <a:gradFill>
                <a:gsLst>
                  <a:gs pos="0">
                    <a:schemeClr val="accent1"/>
                  </a:gs>
                  <a:gs pos="98000">
                    <a:srgbClr val="BC45AC"/>
                  </a:gs>
                </a:gsLst>
                <a:lin ang="2700000" scaled="1"/>
              </a:gradFill>
              <a:cs typeface="+mn-ea"/>
              <a:sym typeface="+mn-lt"/>
            </a:endParaRPr>
          </a:p>
        </p:txBody>
      </p:sp>
      <p:sp>
        <p:nvSpPr>
          <p:cNvPr id="26" name="Rectangle 4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632355" y="4948912"/>
            <a:ext cx="8927290" cy="410882"/>
          </a:xfrm>
          <a:prstGeom prst="rect">
            <a:avLst/>
          </a:prstGeom>
        </p:spPr>
        <p:txBody>
          <a:bodyPr wrap="square">
            <a:spAutoFit/>
          </a:bodyPr>
          <a:lstStyle/>
          <a:p>
            <a:pPr algn="ctr">
              <a:lnSpc>
                <a:spcPct val="120000"/>
              </a:lnSpc>
            </a:pPr>
            <a:r>
              <a:rPr lang="zh-CN" altLang="en-US" b="1" dirty="0">
                <a:gradFill>
                  <a:gsLst>
                    <a:gs pos="0">
                      <a:schemeClr val="accent1"/>
                    </a:gs>
                    <a:gs pos="98000">
                      <a:srgbClr val="BC45AC"/>
                    </a:gs>
                  </a:gsLst>
                  <a:lin ang="2700000" scaled="1"/>
                </a:gradFill>
                <a:cs typeface="+mn-ea"/>
                <a:sym typeface="+mn-lt"/>
              </a:rPr>
              <a:t>营销策划所面临的问题和所要解决的问题</a:t>
            </a:r>
            <a:r>
              <a:rPr lang="en-US" altLang="zh-CN" b="1" dirty="0">
                <a:gradFill>
                  <a:gsLst>
                    <a:gs pos="0">
                      <a:schemeClr val="accent1"/>
                    </a:gs>
                    <a:gs pos="98000">
                      <a:srgbClr val="BC45AC"/>
                    </a:gs>
                  </a:gsLst>
                  <a:lin ang="2700000" scaled="1"/>
                </a:gradFill>
                <a:cs typeface="+mn-ea"/>
                <a:sym typeface="+mn-lt"/>
              </a:rPr>
              <a:t>,</a:t>
            </a:r>
            <a:r>
              <a:rPr lang="zh-CN" altLang="en-US" b="1" dirty="0">
                <a:gradFill>
                  <a:gsLst>
                    <a:gs pos="0">
                      <a:schemeClr val="accent1"/>
                    </a:gs>
                    <a:gs pos="98000">
                      <a:srgbClr val="BC45AC"/>
                    </a:gs>
                  </a:gsLst>
                  <a:lin ang="2700000" scaled="1"/>
                </a:gradFill>
                <a:cs typeface="+mn-ea"/>
                <a:sym typeface="+mn-lt"/>
              </a:rPr>
              <a:t>这些问题的生成原因是什么</a:t>
            </a:r>
            <a:r>
              <a:rPr lang="en-US" altLang="zh-CN" b="1" dirty="0">
                <a:gradFill>
                  <a:gsLst>
                    <a:gs pos="0">
                      <a:schemeClr val="accent1"/>
                    </a:gs>
                    <a:gs pos="98000">
                      <a:srgbClr val="BC45AC"/>
                    </a:gs>
                  </a:gsLst>
                  <a:lin ang="2700000" scaled="1"/>
                </a:gradFill>
                <a:cs typeface="+mn-ea"/>
                <a:sym typeface="+mn-lt"/>
              </a:rPr>
              <a:t>?</a:t>
            </a:r>
            <a:endParaRPr lang="en-US" altLang="zh-CN" b="1" dirty="0">
              <a:gradFill>
                <a:gsLst>
                  <a:gs pos="0">
                    <a:schemeClr val="accent1"/>
                  </a:gs>
                  <a:gs pos="98000">
                    <a:srgbClr val="BC45AC"/>
                  </a:gs>
                </a:gsLst>
                <a:lin ang="2700000" scaled="1"/>
              </a:gradFill>
              <a:cs typeface="+mn-ea"/>
              <a:sym typeface="+mn-lt"/>
            </a:endParaRPr>
          </a:p>
        </p:txBody>
      </p:sp>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8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2" presetClass="entr" presetSubtype="1" decel="10000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750" fill="hold"/>
                                            <p:tgtEl>
                                              <p:spTgt spid="22"/>
                                            </p:tgtEl>
                                            <p:attrNameLst>
                                              <p:attrName>ppt_x</p:attrName>
                                            </p:attrNameLst>
                                          </p:cBhvr>
                                          <p:tavLst>
                                            <p:tav tm="0">
                                              <p:val>
                                                <p:strVal val="#ppt_x"/>
                                              </p:val>
                                            </p:tav>
                                            <p:tav tm="100000">
                                              <p:val>
                                                <p:strVal val="#ppt_x"/>
                                              </p:val>
                                            </p:tav>
                                          </p:tavLst>
                                        </p:anim>
                                        <p:anim calcmode="lin" valueType="num">
                                          <p:cBhvr additive="base">
                                            <p:cTn id="23" dur="75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ppt_x"/>
                                              </p:val>
                                            </p:tav>
                                            <p:tav tm="100000">
                                              <p:val>
                                                <p:strVal val="#ppt_x"/>
                                              </p:val>
                                            </p:tav>
                                          </p:tavLst>
                                        </p:anim>
                                        <p:anim calcmode="lin" valueType="num">
                                          <p:cBhvr additive="base">
                                            <p:cTn id="27" dur="750" fill="hold"/>
                                            <p:tgtEl>
                                              <p:spTgt spid="23"/>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2" decel="10000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fill="hold"/>
                                            <p:tgtEl>
                                              <p:spTgt spid="26"/>
                                            </p:tgtEl>
                                            <p:attrNameLst>
                                              <p:attrName>ppt_x</p:attrName>
                                            </p:attrNameLst>
                                          </p:cBhvr>
                                          <p:tavLst>
                                            <p:tav tm="0">
                                              <p:val>
                                                <p:strVal val="1+#ppt_w/2"/>
                                              </p:val>
                                            </p:tav>
                                            <p:tav tm="100000">
                                              <p:val>
                                                <p:strVal val="#ppt_x"/>
                                              </p:val>
                                            </p:tav>
                                          </p:tavLst>
                                        </p:anim>
                                        <p:anim calcmode="lin" valueType="num">
                                          <p:cBhvr additive="base">
                                            <p:cTn id="36" dur="75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750" fill="hold"/>
                                            <p:tgtEl>
                                              <p:spTgt spid="25"/>
                                            </p:tgtEl>
                                            <p:attrNameLst>
                                              <p:attrName>ppt_x</p:attrName>
                                            </p:attrNameLst>
                                          </p:cBhvr>
                                          <p:tavLst>
                                            <p:tav tm="0">
                                              <p:val>
                                                <p:strVal val="1+#ppt_w/2"/>
                                              </p:val>
                                            </p:tav>
                                            <p:tav tm="100000">
                                              <p:val>
                                                <p:strVal val="#ppt_x"/>
                                              </p:val>
                                            </p:tav>
                                          </p:tavLst>
                                        </p:anim>
                                        <p:anim calcmode="lin" valueType="num">
                                          <p:cBhvr additive="base">
                                            <p:cTn id="40"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21" grpId="0" animBg="1"/>
          <p:bldP spid="22" grpId="0" animBg="1"/>
          <p:bldP spid="23" grpId="0" animBg="1"/>
          <p:bldP spid="24" grpId="0" animBg="1"/>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par>
                                    <p:cTn id="16" presetID="2" presetClass="entr" presetSubtype="1" decel="10000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750" fill="hold"/>
                                            <p:tgtEl>
                                              <p:spTgt spid="21"/>
                                            </p:tgtEl>
                                            <p:attrNameLst>
                                              <p:attrName>ppt_x</p:attrName>
                                            </p:attrNameLst>
                                          </p:cBhvr>
                                          <p:tavLst>
                                            <p:tav tm="0">
                                              <p:val>
                                                <p:strVal val="#ppt_x"/>
                                              </p:val>
                                            </p:tav>
                                            <p:tav tm="100000">
                                              <p:val>
                                                <p:strVal val="#ppt_x"/>
                                              </p:val>
                                            </p:tav>
                                          </p:tavLst>
                                        </p:anim>
                                        <p:anim calcmode="lin" valueType="num">
                                          <p:cBhvr additive="base">
                                            <p:cTn id="19" dur="750" fill="hold"/>
                                            <p:tgtEl>
                                              <p:spTgt spid="21"/>
                                            </p:tgtEl>
                                            <p:attrNameLst>
                                              <p:attrName>ppt_y</p:attrName>
                                            </p:attrNameLst>
                                          </p:cBhvr>
                                          <p:tavLst>
                                            <p:tav tm="0">
                                              <p:val>
                                                <p:strVal val="0-#ppt_h/2"/>
                                              </p:val>
                                            </p:tav>
                                            <p:tav tm="100000">
                                              <p:val>
                                                <p:strVal val="#ppt_y"/>
                                              </p:val>
                                            </p:tav>
                                          </p:tavLst>
                                        </p:anim>
                                      </p:childTnLst>
                                    </p:cTn>
                                  </p:par>
                                  <p:par>
                                    <p:cTn id="20" presetID="2" presetClass="entr" presetSubtype="1" decel="10000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750" fill="hold"/>
                                            <p:tgtEl>
                                              <p:spTgt spid="22"/>
                                            </p:tgtEl>
                                            <p:attrNameLst>
                                              <p:attrName>ppt_x</p:attrName>
                                            </p:attrNameLst>
                                          </p:cBhvr>
                                          <p:tavLst>
                                            <p:tav tm="0">
                                              <p:val>
                                                <p:strVal val="#ppt_x"/>
                                              </p:val>
                                            </p:tav>
                                            <p:tav tm="100000">
                                              <p:val>
                                                <p:strVal val="#ppt_x"/>
                                              </p:val>
                                            </p:tav>
                                          </p:tavLst>
                                        </p:anim>
                                        <p:anim calcmode="lin" valueType="num">
                                          <p:cBhvr additive="base">
                                            <p:cTn id="23" dur="75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1"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ppt_x"/>
                                              </p:val>
                                            </p:tav>
                                            <p:tav tm="100000">
                                              <p:val>
                                                <p:strVal val="#ppt_x"/>
                                              </p:val>
                                            </p:tav>
                                          </p:tavLst>
                                        </p:anim>
                                        <p:anim calcmode="lin" valueType="num">
                                          <p:cBhvr additive="base">
                                            <p:cTn id="27" dur="750" fill="hold"/>
                                            <p:tgtEl>
                                              <p:spTgt spid="23"/>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2" decel="10000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750" fill="hold"/>
                                            <p:tgtEl>
                                              <p:spTgt spid="26"/>
                                            </p:tgtEl>
                                            <p:attrNameLst>
                                              <p:attrName>ppt_x</p:attrName>
                                            </p:attrNameLst>
                                          </p:cBhvr>
                                          <p:tavLst>
                                            <p:tav tm="0">
                                              <p:val>
                                                <p:strVal val="1+#ppt_w/2"/>
                                              </p:val>
                                            </p:tav>
                                            <p:tav tm="100000">
                                              <p:val>
                                                <p:strVal val="#ppt_x"/>
                                              </p:val>
                                            </p:tav>
                                          </p:tavLst>
                                        </p:anim>
                                        <p:anim calcmode="lin" valueType="num">
                                          <p:cBhvr additive="base">
                                            <p:cTn id="36" dur="75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750" fill="hold"/>
                                            <p:tgtEl>
                                              <p:spTgt spid="25"/>
                                            </p:tgtEl>
                                            <p:attrNameLst>
                                              <p:attrName>ppt_x</p:attrName>
                                            </p:attrNameLst>
                                          </p:cBhvr>
                                          <p:tavLst>
                                            <p:tav tm="0">
                                              <p:val>
                                                <p:strVal val="1+#ppt_w/2"/>
                                              </p:val>
                                            </p:tav>
                                            <p:tav tm="100000">
                                              <p:val>
                                                <p:strVal val="#ppt_x"/>
                                              </p:val>
                                            </p:tav>
                                          </p:tavLst>
                                        </p:anim>
                                        <p:anim calcmode="lin" valueType="num">
                                          <p:cBhvr additive="base">
                                            <p:cTn id="40"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21" grpId="0" animBg="1"/>
          <p:bldP spid="22" grpId="0" animBg="1"/>
          <p:bldP spid="23" grpId="0" animBg="1"/>
          <p:bldP spid="24" grpId="0" animBg="1"/>
          <p:bldP spid="25" grpId="0"/>
          <p:bldP spid="2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365528" y="903288"/>
            <a:ext cx="2581872" cy="2215991"/>
          </a:xfrm>
          <a:prstGeom prst="rect">
            <a:avLst/>
          </a:prstGeom>
          <a:noFill/>
        </p:spPr>
        <p:txBody>
          <a:bodyPr vert="horz" wrap="square" rtlCol="0">
            <a:spAutoFit/>
          </a:bodyPr>
          <a:lstStyle/>
          <a:p>
            <a:r>
              <a:rPr lang="en-US" altLang="zh-CN" sz="13800" spc="600" dirty="0">
                <a:gradFill>
                  <a:gsLst>
                    <a:gs pos="0">
                      <a:srgbClr val="BD1DA6">
                        <a:alpha val="74902"/>
                      </a:srgbClr>
                    </a:gs>
                    <a:gs pos="98230">
                      <a:srgbClr val="252AFF">
                        <a:alpha val="69804"/>
                      </a:srgbClr>
                    </a:gs>
                  </a:gsLst>
                  <a:lin ang="0" scaled="1"/>
                </a:gradFill>
                <a:cs typeface="+mn-ea"/>
                <a:sym typeface="+mn-lt"/>
              </a:rPr>
              <a:t>03</a:t>
            </a:r>
            <a:endParaRPr lang="zh-CN" altLang="en-US" sz="13800" spc="600" dirty="0">
              <a:gradFill>
                <a:gsLst>
                  <a:gs pos="0">
                    <a:srgbClr val="BD1DA6">
                      <a:alpha val="74902"/>
                    </a:srgbClr>
                  </a:gs>
                  <a:gs pos="98230">
                    <a:srgbClr val="252AFF">
                      <a:alpha val="69804"/>
                    </a:srgbClr>
                  </a:gs>
                </a:gsLst>
                <a:lin ang="0" scaled="1"/>
              </a:gradFill>
              <a:cs typeface="+mn-ea"/>
              <a:sym typeface="+mn-lt"/>
            </a:endParaRPr>
          </a:p>
        </p:txBody>
      </p:sp>
      <p:sp>
        <p:nvSpPr>
          <p:cNvPr id="6" name="矩形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300786" y="2714196"/>
            <a:ext cx="6646614" cy="2820100"/>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918857" y="2714196"/>
            <a:ext cx="381929" cy="2820100"/>
          </a:xfrm>
          <a:prstGeom prst="rect">
            <a:avLst/>
          </a:prstGeom>
          <a:gradFill>
            <a:gsLst>
              <a:gs pos="0">
                <a:srgbClr val="BD1DA6">
                  <a:alpha val="74902"/>
                </a:srgbClr>
              </a:gs>
              <a:gs pos="98230">
                <a:srgbClr val="252AFF">
                  <a:alpha val="69804"/>
                </a:srgbClr>
              </a:gs>
            </a:gsLst>
            <a:lin ang="3600000" scaled="0"/>
          </a:gra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BD1DA6">
                      <a:alpha val="74902"/>
                    </a:srgbClr>
                  </a:gs>
                  <a:gs pos="98230">
                    <a:srgbClr val="252AFF">
                      <a:alpha val="69804"/>
                    </a:srgbClr>
                  </a:gs>
                </a:gsLst>
                <a:lin ang="0" scaled="1"/>
              </a:gradFill>
              <a:cs typeface="+mn-ea"/>
              <a:sym typeface="+mn-lt"/>
            </a:endParaRPr>
          </a:p>
        </p:txBody>
      </p:sp>
      <p:sp>
        <p:nvSpPr>
          <p:cNvPr id="9" name="TextBox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90210" y="3062417"/>
            <a:ext cx="2431525" cy="2123658"/>
          </a:xfrm>
          <a:prstGeom prst="rect">
            <a:avLst/>
          </a:prstGeom>
          <a:noFill/>
        </p:spPr>
        <p:txBody>
          <a:bodyPr vert="horz" wrap="square" rtlCol="0">
            <a:spAutoFit/>
          </a:bodyPr>
          <a:lstStyle>
            <a:defPPr>
              <a:defRPr lang="zh-CN"/>
            </a:defPPr>
            <a:lvl1pPr>
              <a:defRPr sz="13800" spc="600">
                <a:gradFill>
                  <a:gsLst>
                    <a:gs pos="0">
                      <a:srgbClr val="BD1DA6">
                        <a:alpha val="74902"/>
                      </a:srgbClr>
                    </a:gs>
                    <a:gs pos="98230">
                      <a:srgbClr val="252AFF">
                        <a:alpha val="69804"/>
                      </a:srgbClr>
                    </a:gs>
                  </a:gsLst>
                  <a:lin ang="0" scaled="1"/>
                </a:gradFill>
                <a:latin typeface="造字工房朗宋（非商用）常规体" pitchFamily="2" charset="-122"/>
                <a:ea typeface="造字工房朗宋（非商用）常规体" pitchFamily="2" charset="-122"/>
              </a:defRPr>
            </a:lvl1pPr>
          </a:lstStyle>
          <a:p>
            <a:r>
              <a:rPr lang="zh-CN" altLang="en-US" sz="6600" dirty="0">
                <a:latin typeface="+mn-lt"/>
                <a:ea typeface="+mn-ea"/>
                <a:cs typeface="+mn-ea"/>
                <a:sym typeface="+mn-lt"/>
              </a:rPr>
              <a:t>产 品策 略</a:t>
            </a:r>
            <a:endParaRPr lang="id-ID" sz="6600" dirty="0">
              <a:latin typeface="+mn-lt"/>
              <a:ea typeface="+mn-ea"/>
              <a:cs typeface="+mn-ea"/>
              <a:sym typeface="+mn-lt"/>
            </a:endParaRPr>
          </a:p>
        </p:txBody>
      </p:sp>
      <p:sp>
        <p:nvSpPr>
          <p:cNvPr id="10"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25495" y="4403889"/>
            <a:ext cx="4049892" cy="526298"/>
          </a:xfrm>
          <a:prstGeom prst="rect">
            <a:avLst/>
          </a:prstGeom>
        </p:spPr>
        <p:txBody>
          <a:bodyPr wrap="square">
            <a:spAutoFit/>
          </a:bodyPr>
          <a:lstStyle/>
          <a:p>
            <a:pPr>
              <a:lnSpc>
                <a:spcPct val="120000"/>
              </a:lnSpc>
            </a:pPr>
            <a:r>
              <a:rPr lang="zh-CN" altLang="en-US" sz="1200" dirty="0">
                <a:cs typeface="+mn-ea"/>
                <a:sym typeface="+mn-lt"/>
              </a:rPr>
              <a:t>主要包括宏观经济形势、宏观经济政策、金融货币政策、资本市场走势、资金市场情况等等。</a:t>
            </a:r>
            <a:endParaRPr lang="zh-CN" altLang="en-US" sz="1200" dirty="0">
              <a:cs typeface="+mn-ea"/>
              <a:sym typeface="+mn-lt"/>
            </a:endParaRPr>
          </a:p>
        </p:txBody>
      </p:sp>
      <p:sp>
        <p:nvSpPr>
          <p:cNvPr id="11" name="Freeform 9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6694779" y="3886243"/>
            <a:ext cx="364503" cy="33693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8000">
                                          <p:cBhvr additive="base">
                                            <p:cTn id="7" dur="1200" fill="hold"/>
                                            <p:tgtEl>
                                              <p:spTgt spid="5"/>
                                            </p:tgtEl>
                                            <p:attrNameLst>
                                              <p:attrName>ppt_x</p:attrName>
                                            </p:attrNameLst>
                                          </p:cBhvr>
                                          <p:tavLst>
                                            <p:tav tm="0">
                                              <p:val>
                                                <p:strVal val="0-#ppt_w/2"/>
                                              </p:val>
                                            </p:tav>
                                            <p:tav tm="100000">
                                              <p:val>
                                                <p:strVal val="#ppt_x"/>
                                              </p:val>
                                            </p:tav>
                                          </p:tavLst>
                                        </p:anim>
                                        <p:anim calcmode="lin" valueType="num" p14:bounceEnd="88000">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8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80000">
                                          <p:cBhvr additive="base">
                                            <p:cTn id="13" dur="1000" fill="hold"/>
                                            <p:tgtEl>
                                              <p:spTgt spid="6"/>
                                            </p:tgtEl>
                                            <p:attrNameLst>
                                              <p:attrName>ppt_x</p:attrName>
                                            </p:attrNameLst>
                                          </p:cBhvr>
                                          <p:tavLst>
                                            <p:tav tm="0">
                                              <p:val>
                                                <p:strVal val="0-#ppt_w/2"/>
                                              </p:val>
                                            </p:tav>
                                            <p:tav tm="100000">
                                              <p:val>
                                                <p:strVal val="#ppt_x"/>
                                              </p:val>
                                            </p:tav>
                                          </p:tavLst>
                                        </p:anim>
                                        <p:anim calcmode="lin" valueType="num" p14:bounceEnd="80000">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8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0000">
                                          <p:cBhvr additive="base">
                                            <p:cTn id="17" dur="10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00" fill="hold"/>
                                            <p:tgtEl>
                                              <p:spTgt spid="5"/>
                                            </p:tgtEl>
                                            <p:attrNameLst>
                                              <p:attrName>ppt_x</p:attrName>
                                            </p:attrNameLst>
                                          </p:cBhvr>
                                          <p:tavLst>
                                            <p:tav tm="0">
                                              <p:val>
                                                <p:strVal val="0-#ppt_w/2"/>
                                              </p:val>
                                            </p:tav>
                                            <p:tav tm="100000">
                                              <p:val>
                                                <p:strVal val="#ppt_x"/>
                                              </p:val>
                                            </p:tav>
                                          </p:tavLst>
                                        </p:anim>
                                        <p:anim calcmode="lin" valueType="num">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535859" y="545270"/>
            <a:ext cx="4074113" cy="1723549"/>
          </a:xfrm>
          <a:prstGeom prst="rect">
            <a:avLst/>
          </a:prstGeom>
          <a:noFill/>
        </p:spPr>
        <p:txBody>
          <a:bodyPr wrap="square" lIns="0" tIns="0" rIns="0" bIns="0" rtlCol="0">
            <a:spAutoFit/>
          </a:bodyPr>
          <a:lstStyle/>
          <a:p>
            <a:pPr algn="just"/>
            <a:r>
              <a:rPr lang="en-US" altLang="zh-CN" sz="4800" dirty="0">
                <a:cs typeface="+mn-ea"/>
                <a:sym typeface="+mn-lt"/>
              </a:rPr>
              <a:t>COMPETITOR</a:t>
            </a:r>
            <a:endParaRPr lang="en-US" altLang="zh-CN" sz="4800" dirty="0">
              <a:cs typeface="+mn-ea"/>
              <a:sym typeface="+mn-lt"/>
            </a:endParaRPr>
          </a:p>
          <a:p>
            <a:pPr algn="just"/>
            <a:endParaRPr lang="en-US" altLang="zh-CN" sz="3200" dirty="0">
              <a:cs typeface="+mn-ea"/>
              <a:sym typeface="+mn-lt"/>
            </a:endParaRPr>
          </a:p>
          <a:p>
            <a:pPr algn="just"/>
            <a:r>
              <a:rPr lang="en-US" altLang="zh-CN" sz="3200" dirty="0">
                <a:cs typeface="+mn-ea"/>
                <a:sym typeface="+mn-lt"/>
              </a:rPr>
              <a:t>ANALYSIS </a:t>
            </a:r>
            <a:endParaRPr lang="zh-CN" altLang="en-US" sz="3200" dirty="0">
              <a:cs typeface="+mn-ea"/>
              <a:sym typeface="+mn-lt"/>
            </a:endParaRPr>
          </a:p>
        </p:txBody>
      </p:sp>
      <p:sp>
        <p:nvSpPr>
          <p:cNvPr id="16" name="TextBox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441223" y="1167940"/>
            <a:ext cx="2986480" cy="1323267"/>
          </a:xfrm>
          <a:prstGeom prst="rect">
            <a:avLst/>
          </a:prstGeom>
          <a:noFill/>
        </p:spPr>
        <p:txBody>
          <a:bodyPr wrap="square" rtlCol="0">
            <a:spAutoFit/>
          </a:bodyPr>
          <a:lstStyle/>
          <a:p>
            <a:r>
              <a:rPr lang="zh-CN" altLang="en-US" sz="4000" dirty="0">
                <a:solidFill>
                  <a:schemeClr val="bg1"/>
                </a:solidFill>
                <a:cs typeface="+mn-ea"/>
                <a:sym typeface="+mn-lt"/>
              </a:rPr>
              <a:t>产 品 现 状</a:t>
            </a:r>
            <a:endParaRPr lang="zh-CN" altLang="en-US" sz="4000" dirty="0">
              <a:solidFill>
                <a:schemeClr val="bg1"/>
              </a:solidFill>
              <a:cs typeface="+mn-ea"/>
              <a:sym typeface="+mn-lt"/>
            </a:endParaRPr>
          </a:p>
          <a:p>
            <a:r>
              <a:rPr lang="zh-CN" altLang="en-US" sz="4000" dirty="0">
                <a:solidFill>
                  <a:schemeClr val="bg1"/>
                </a:solidFill>
                <a:cs typeface="+mn-ea"/>
                <a:sym typeface="+mn-lt"/>
              </a:rPr>
              <a:t>分 析</a:t>
            </a:r>
            <a:endParaRPr lang="zh-CN" altLang="en-US" sz="4000" dirty="0">
              <a:solidFill>
                <a:schemeClr val="bg1"/>
              </a:solidFill>
              <a:cs typeface="+mn-ea"/>
              <a:sym typeface="+mn-lt"/>
            </a:endParaRPr>
          </a:p>
        </p:txBody>
      </p:sp>
      <p:sp>
        <p:nvSpPr>
          <p:cNvPr id="17" name="TextBox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441223" y="2418526"/>
            <a:ext cx="2621857" cy="276963"/>
          </a:xfrm>
          <a:prstGeom prst="rect">
            <a:avLst/>
          </a:prstGeom>
          <a:noFill/>
        </p:spPr>
        <p:txBody>
          <a:bodyPr wrap="square" rtlCol="0">
            <a:spAutoFit/>
          </a:bodyPr>
          <a:lstStyle/>
          <a:p>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18" name="Straight Connector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3605949" y="1180338"/>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441222" y="2822083"/>
            <a:ext cx="3365402" cy="515206"/>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 suscipit lobortis</a:t>
            </a:r>
            <a:endParaRPr lang="en-US" sz="1200" dirty="0">
              <a:solidFill>
                <a:schemeClr val="bg1"/>
              </a:solidFill>
              <a:cs typeface="+mn-ea"/>
              <a:sym typeface="+mn-lt"/>
            </a:endParaRPr>
          </a:p>
        </p:txBody>
      </p:sp>
      <p:sp>
        <p:nvSpPr>
          <p:cNvPr id="20" name="TextBox 2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441223" y="4778632"/>
            <a:ext cx="1996985" cy="307737"/>
          </a:xfrm>
          <a:prstGeom prst="rect">
            <a:avLst/>
          </a:prstGeom>
          <a:noFill/>
        </p:spPr>
        <p:txBody>
          <a:bodyPr wrap="square" rtlCol="0">
            <a:spAutoFit/>
          </a:bodyPr>
          <a:lstStyle/>
          <a:p>
            <a:r>
              <a:rPr lang="zh-CN" altLang="en-US" sz="1400" b="1" dirty="0">
                <a:solidFill>
                  <a:schemeClr val="bg1"/>
                </a:solidFill>
                <a:cs typeface="+mn-ea"/>
                <a:sym typeface="+mn-lt"/>
              </a:rPr>
              <a:t>产 品 策 略</a:t>
            </a:r>
            <a:r>
              <a:rPr lang="en-US" sz="1400" b="1" dirty="0">
                <a:solidFill>
                  <a:schemeClr val="bg1"/>
                </a:solidFill>
                <a:cs typeface="+mn-ea"/>
                <a:sym typeface="+mn-lt"/>
              </a:rPr>
              <a:t> 1</a:t>
            </a:r>
            <a:endParaRPr lang="id-ID" sz="1400" b="1" dirty="0">
              <a:solidFill>
                <a:schemeClr val="bg1"/>
              </a:solidFill>
              <a:cs typeface="+mn-ea"/>
              <a:sym typeface="+mn-lt"/>
            </a:endParaRPr>
          </a:p>
        </p:txBody>
      </p:sp>
      <p:sp>
        <p:nvSpPr>
          <p:cNvPr id="21" name="Rectangle 3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441222" y="5086368"/>
            <a:ext cx="3200675" cy="51520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 suscipit</a:t>
            </a:r>
            <a:endParaRPr lang="en-US" sz="1200" dirty="0">
              <a:solidFill>
                <a:schemeClr val="bg1">
                  <a:lumMod val="65000"/>
                </a:schemeClr>
              </a:solidFill>
              <a:cs typeface="+mn-ea"/>
              <a:sym typeface="+mn-lt"/>
            </a:endParaRPr>
          </a:p>
        </p:txBody>
      </p:sp>
      <p:grpSp>
        <p:nvGrpSpPr>
          <p:cNvPr id="22" name="Group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3552046" y="3604958"/>
            <a:ext cx="935044" cy="935042"/>
            <a:chOff x="845050" y="3544022"/>
            <a:chExt cx="935166" cy="935164"/>
          </a:xfrm>
        </p:grpSpPr>
        <p:sp>
          <p:nvSpPr>
            <p:cNvPr id="23" name="Oval 27"/>
            <p:cNvSpPr/>
            <p:nvPr/>
          </p:nvSpPr>
          <p:spPr>
            <a:xfrm>
              <a:off x="845050" y="3544022"/>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55"/>
            <p:cNvSpPr>
              <a:spLocks noEditPoints="1"/>
            </p:cNvSpPr>
            <p:nvPr/>
          </p:nvSpPr>
          <p:spPr bwMode="auto">
            <a:xfrm>
              <a:off x="1110400" y="3826355"/>
              <a:ext cx="379110" cy="388224"/>
            </a:xfrm>
            <a:custGeom>
              <a:avLst/>
              <a:gdLst>
                <a:gd name="T0" fmla="*/ 208 w 212"/>
                <a:gd name="T1" fmla="*/ 176 h 216"/>
                <a:gd name="T2" fmla="*/ 32 w 212"/>
                <a:gd name="T3" fmla="*/ 176 h 216"/>
                <a:gd name="T4" fmla="*/ 32 w 212"/>
                <a:gd name="T5" fmla="*/ 150 h 216"/>
                <a:gd name="T6" fmla="*/ 197 w 212"/>
                <a:gd name="T7" fmla="*/ 109 h 216"/>
                <a:gd name="T8" fmla="*/ 200 w 212"/>
                <a:gd name="T9" fmla="*/ 105 h 216"/>
                <a:gd name="T10" fmla="*/ 200 w 212"/>
                <a:gd name="T11" fmla="*/ 104 h 216"/>
                <a:gd name="T12" fmla="*/ 200 w 212"/>
                <a:gd name="T13" fmla="*/ 40 h 216"/>
                <a:gd name="T14" fmla="*/ 196 w 212"/>
                <a:gd name="T15" fmla="*/ 36 h 216"/>
                <a:gd name="T16" fmla="*/ 32 w 212"/>
                <a:gd name="T17" fmla="*/ 36 h 216"/>
                <a:gd name="T18" fmla="*/ 32 w 212"/>
                <a:gd name="T19" fmla="*/ 4 h 216"/>
                <a:gd name="T20" fmla="*/ 28 w 212"/>
                <a:gd name="T21" fmla="*/ 0 h 216"/>
                <a:gd name="T22" fmla="*/ 4 w 212"/>
                <a:gd name="T23" fmla="*/ 0 h 216"/>
                <a:gd name="T24" fmla="*/ 0 w 212"/>
                <a:gd name="T25" fmla="*/ 4 h 216"/>
                <a:gd name="T26" fmla="*/ 4 w 212"/>
                <a:gd name="T27" fmla="*/ 8 h 216"/>
                <a:gd name="T28" fmla="*/ 24 w 212"/>
                <a:gd name="T29" fmla="*/ 8 h 216"/>
                <a:gd name="T30" fmla="*/ 24 w 212"/>
                <a:gd name="T31" fmla="*/ 180 h 216"/>
                <a:gd name="T32" fmla="*/ 28 w 212"/>
                <a:gd name="T33" fmla="*/ 184 h 216"/>
                <a:gd name="T34" fmla="*/ 208 w 212"/>
                <a:gd name="T35" fmla="*/ 184 h 216"/>
                <a:gd name="T36" fmla="*/ 212 w 212"/>
                <a:gd name="T37" fmla="*/ 180 h 216"/>
                <a:gd name="T38" fmla="*/ 208 w 212"/>
                <a:gd name="T39" fmla="*/ 176 h 216"/>
                <a:gd name="T40" fmla="*/ 32 w 212"/>
                <a:gd name="T41" fmla="*/ 44 h 216"/>
                <a:gd name="T42" fmla="*/ 192 w 212"/>
                <a:gd name="T43" fmla="*/ 44 h 216"/>
                <a:gd name="T44" fmla="*/ 192 w 212"/>
                <a:gd name="T45" fmla="*/ 102 h 216"/>
                <a:gd name="T46" fmla="*/ 32 w 212"/>
                <a:gd name="T47" fmla="*/ 142 h 216"/>
                <a:gd name="T48" fmla="*/ 32 w 212"/>
                <a:gd name="T49" fmla="*/ 44 h 216"/>
                <a:gd name="T50" fmla="*/ 54 w 212"/>
                <a:gd name="T51" fmla="*/ 188 h 216"/>
                <a:gd name="T52" fmla="*/ 40 w 212"/>
                <a:gd name="T53" fmla="*/ 202 h 216"/>
                <a:gd name="T54" fmla="*/ 54 w 212"/>
                <a:gd name="T55" fmla="*/ 216 h 216"/>
                <a:gd name="T56" fmla="*/ 68 w 212"/>
                <a:gd name="T57" fmla="*/ 202 h 216"/>
                <a:gd name="T58" fmla="*/ 54 w 212"/>
                <a:gd name="T59" fmla="*/ 188 h 216"/>
                <a:gd name="T60" fmla="*/ 54 w 212"/>
                <a:gd name="T61" fmla="*/ 208 h 216"/>
                <a:gd name="T62" fmla="*/ 48 w 212"/>
                <a:gd name="T63" fmla="*/ 202 h 216"/>
                <a:gd name="T64" fmla="*/ 54 w 212"/>
                <a:gd name="T65" fmla="*/ 196 h 216"/>
                <a:gd name="T66" fmla="*/ 60 w 212"/>
                <a:gd name="T67" fmla="*/ 202 h 216"/>
                <a:gd name="T68" fmla="*/ 54 w 212"/>
                <a:gd name="T69" fmla="*/ 208 h 216"/>
                <a:gd name="T70" fmla="*/ 186 w 212"/>
                <a:gd name="T71" fmla="*/ 188 h 216"/>
                <a:gd name="T72" fmla="*/ 172 w 212"/>
                <a:gd name="T73" fmla="*/ 202 h 216"/>
                <a:gd name="T74" fmla="*/ 186 w 212"/>
                <a:gd name="T75" fmla="*/ 216 h 216"/>
                <a:gd name="T76" fmla="*/ 200 w 212"/>
                <a:gd name="T77" fmla="*/ 202 h 216"/>
                <a:gd name="T78" fmla="*/ 186 w 212"/>
                <a:gd name="T79" fmla="*/ 188 h 216"/>
                <a:gd name="T80" fmla="*/ 186 w 212"/>
                <a:gd name="T81" fmla="*/ 208 h 216"/>
                <a:gd name="T82" fmla="*/ 180 w 212"/>
                <a:gd name="T83" fmla="*/ 202 h 216"/>
                <a:gd name="T84" fmla="*/ 186 w 212"/>
                <a:gd name="T85" fmla="*/ 196 h 216"/>
                <a:gd name="T86" fmla="*/ 192 w 212"/>
                <a:gd name="T87" fmla="*/ 202 h 216"/>
                <a:gd name="T88" fmla="*/ 186 w 212"/>
                <a:gd name="T89" fmla="*/ 20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2" h="216">
                  <a:moveTo>
                    <a:pt x="208" y="176"/>
                  </a:moveTo>
                  <a:cubicBezTo>
                    <a:pt x="32" y="176"/>
                    <a:pt x="32" y="176"/>
                    <a:pt x="32" y="176"/>
                  </a:cubicBezTo>
                  <a:cubicBezTo>
                    <a:pt x="32" y="150"/>
                    <a:pt x="32" y="150"/>
                    <a:pt x="32" y="150"/>
                  </a:cubicBezTo>
                  <a:cubicBezTo>
                    <a:pt x="197" y="109"/>
                    <a:pt x="197" y="109"/>
                    <a:pt x="197" y="109"/>
                  </a:cubicBezTo>
                  <a:cubicBezTo>
                    <a:pt x="199" y="109"/>
                    <a:pt x="200" y="107"/>
                    <a:pt x="200" y="105"/>
                  </a:cubicBezTo>
                  <a:cubicBezTo>
                    <a:pt x="200" y="104"/>
                    <a:pt x="200" y="104"/>
                    <a:pt x="200" y="104"/>
                  </a:cubicBezTo>
                  <a:cubicBezTo>
                    <a:pt x="200" y="40"/>
                    <a:pt x="200" y="40"/>
                    <a:pt x="200" y="40"/>
                  </a:cubicBezTo>
                  <a:cubicBezTo>
                    <a:pt x="200" y="38"/>
                    <a:pt x="198" y="36"/>
                    <a:pt x="196" y="36"/>
                  </a:cubicBezTo>
                  <a:cubicBezTo>
                    <a:pt x="32" y="36"/>
                    <a:pt x="32" y="36"/>
                    <a:pt x="32" y="36"/>
                  </a:cubicBezTo>
                  <a:cubicBezTo>
                    <a:pt x="32" y="4"/>
                    <a:pt x="32" y="4"/>
                    <a:pt x="32" y="4"/>
                  </a:cubicBezTo>
                  <a:cubicBezTo>
                    <a:pt x="32" y="2"/>
                    <a:pt x="30" y="0"/>
                    <a:pt x="28" y="0"/>
                  </a:cubicBezTo>
                  <a:cubicBezTo>
                    <a:pt x="4" y="0"/>
                    <a:pt x="4" y="0"/>
                    <a:pt x="4" y="0"/>
                  </a:cubicBezTo>
                  <a:cubicBezTo>
                    <a:pt x="2" y="0"/>
                    <a:pt x="0" y="2"/>
                    <a:pt x="0" y="4"/>
                  </a:cubicBezTo>
                  <a:cubicBezTo>
                    <a:pt x="0" y="6"/>
                    <a:pt x="2" y="8"/>
                    <a:pt x="4" y="8"/>
                  </a:cubicBezTo>
                  <a:cubicBezTo>
                    <a:pt x="24" y="8"/>
                    <a:pt x="24" y="8"/>
                    <a:pt x="24" y="8"/>
                  </a:cubicBezTo>
                  <a:cubicBezTo>
                    <a:pt x="24" y="180"/>
                    <a:pt x="24" y="180"/>
                    <a:pt x="24" y="180"/>
                  </a:cubicBezTo>
                  <a:cubicBezTo>
                    <a:pt x="24" y="182"/>
                    <a:pt x="26" y="184"/>
                    <a:pt x="28" y="184"/>
                  </a:cubicBezTo>
                  <a:cubicBezTo>
                    <a:pt x="208" y="184"/>
                    <a:pt x="208" y="184"/>
                    <a:pt x="208" y="184"/>
                  </a:cubicBezTo>
                  <a:cubicBezTo>
                    <a:pt x="210" y="184"/>
                    <a:pt x="212" y="182"/>
                    <a:pt x="212" y="180"/>
                  </a:cubicBezTo>
                  <a:cubicBezTo>
                    <a:pt x="212" y="178"/>
                    <a:pt x="210" y="176"/>
                    <a:pt x="208" y="176"/>
                  </a:cubicBezTo>
                  <a:close/>
                  <a:moveTo>
                    <a:pt x="32" y="44"/>
                  </a:moveTo>
                  <a:cubicBezTo>
                    <a:pt x="192" y="44"/>
                    <a:pt x="192" y="44"/>
                    <a:pt x="192" y="44"/>
                  </a:cubicBezTo>
                  <a:cubicBezTo>
                    <a:pt x="192" y="102"/>
                    <a:pt x="192" y="102"/>
                    <a:pt x="192" y="102"/>
                  </a:cubicBezTo>
                  <a:cubicBezTo>
                    <a:pt x="32" y="142"/>
                    <a:pt x="32" y="142"/>
                    <a:pt x="32" y="142"/>
                  </a:cubicBezTo>
                  <a:lnTo>
                    <a:pt x="32" y="44"/>
                  </a:lnTo>
                  <a:close/>
                  <a:moveTo>
                    <a:pt x="54" y="188"/>
                  </a:moveTo>
                  <a:cubicBezTo>
                    <a:pt x="46" y="188"/>
                    <a:pt x="40" y="194"/>
                    <a:pt x="40" y="202"/>
                  </a:cubicBezTo>
                  <a:cubicBezTo>
                    <a:pt x="40" y="210"/>
                    <a:pt x="46" y="216"/>
                    <a:pt x="54" y="216"/>
                  </a:cubicBezTo>
                  <a:cubicBezTo>
                    <a:pt x="62" y="216"/>
                    <a:pt x="68" y="210"/>
                    <a:pt x="68" y="202"/>
                  </a:cubicBezTo>
                  <a:cubicBezTo>
                    <a:pt x="68" y="194"/>
                    <a:pt x="62" y="188"/>
                    <a:pt x="54" y="188"/>
                  </a:cubicBezTo>
                  <a:close/>
                  <a:moveTo>
                    <a:pt x="54" y="208"/>
                  </a:moveTo>
                  <a:cubicBezTo>
                    <a:pt x="51" y="208"/>
                    <a:pt x="48" y="205"/>
                    <a:pt x="48" y="202"/>
                  </a:cubicBezTo>
                  <a:cubicBezTo>
                    <a:pt x="48" y="199"/>
                    <a:pt x="51" y="196"/>
                    <a:pt x="54" y="196"/>
                  </a:cubicBezTo>
                  <a:cubicBezTo>
                    <a:pt x="57" y="196"/>
                    <a:pt x="60" y="199"/>
                    <a:pt x="60" y="202"/>
                  </a:cubicBezTo>
                  <a:cubicBezTo>
                    <a:pt x="60" y="205"/>
                    <a:pt x="57" y="208"/>
                    <a:pt x="54" y="208"/>
                  </a:cubicBezTo>
                  <a:close/>
                  <a:moveTo>
                    <a:pt x="186" y="188"/>
                  </a:moveTo>
                  <a:cubicBezTo>
                    <a:pt x="178" y="188"/>
                    <a:pt x="172" y="194"/>
                    <a:pt x="172" y="202"/>
                  </a:cubicBezTo>
                  <a:cubicBezTo>
                    <a:pt x="172" y="210"/>
                    <a:pt x="178" y="216"/>
                    <a:pt x="186" y="216"/>
                  </a:cubicBezTo>
                  <a:cubicBezTo>
                    <a:pt x="194" y="216"/>
                    <a:pt x="200" y="210"/>
                    <a:pt x="200" y="202"/>
                  </a:cubicBezTo>
                  <a:cubicBezTo>
                    <a:pt x="200" y="194"/>
                    <a:pt x="194" y="188"/>
                    <a:pt x="186" y="188"/>
                  </a:cubicBezTo>
                  <a:close/>
                  <a:moveTo>
                    <a:pt x="186" y="208"/>
                  </a:moveTo>
                  <a:cubicBezTo>
                    <a:pt x="183" y="208"/>
                    <a:pt x="180" y="205"/>
                    <a:pt x="180" y="202"/>
                  </a:cubicBezTo>
                  <a:cubicBezTo>
                    <a:pt x="180" y="199"/>
                    <a:pt x="183" y="196"/>
                    <a:pt x="186" y="196"/>
                  </a:cubicBezTo>
                  <a:cubicBezTo>
                    <a:pt x="189" y="196"/>
                    <a:pt x="192" y="199"/>
                    <a:pt x="192" y="202"/>
                  </a:cubicBezTo>
                  <a:cubicBezTo>
                    <a:pt x="192" y="205"/>
                    <a:pt x="189" y="208"/>
                    <a:pt x="186" y="208"/>
                  </a:cubicBez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grpSp>
      <p:pic>
        <p:nvPicPr>
          <p:cNvPr id="25" name="Picture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5899183" y="2491207"/>
            <a:ext cx="6546088" cy="3663694"/>
          </a:xfrm>
          <a:prstGeom prst="rect">
            <a:avLst/>
          </a:prstGeom>
        </p:spPr>
      </p:pic>
      <p:pic>
        <p:nvPicPr>
          <p:cNvPr id="26" name="图片占位符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a:off x="7158814" y="2671425"/>
            <a:ext cx="4114775" cy="2573522"/>
          </a:xfrm>
          <a:custGeom>
            <a:avLst/>
            <a:gdLst>
              <a:gd name="connsiteX0" fmla="*/ 0 w 5778698"/>
              <a:gd name="connsiteY0" fmla="*/ 0 h 3627202"/>
              <a:gd name="connsiteX1" fmla="*/ 5778698 w 5778698"/>
              <a:gd name="connsiteY1" fmla="*/ 0 h 3627202"/>
              <a:gd name="connsiteX2" fmla="*/ 5778698 w 5778698"/>
              <a:gd name="connsiteY2" fmla="*/ 3627202 h 3627202"/>
              <a:gd name="connsiteX3" fmla="*/ 0 w 5778698"/>
              <a:gd name="connsiteY3" fmla="*/ 3627202 h 3627202"/>
            </a:gdLst>
            <a:ahLst/>
            <a:cxnLst>
              <a:cxn ang="0">
                <a:pos x="connsiteX0" y="connsiteY0"/>
              </a:cxn>
              <a:cxn ang="0">
                <a:pos x="connsiteX1" y="connsiteY1"/>
              </a:cxn>
              <a:cxn ang="0">
                <a:pos x="connsiteX2" y="connsiteY2"/>
              </a:cxn>
              <a:cxn ang="0">
                <a:pos x="connsiteX3" y="connsiteY3"/>
              </a:cxn>
            </a:cxnLst>
            <a:rect l="l" t="t" r="r" b="b"/>
            <a:pathLst>
              <a:path w="5778698" h="3627202">
                <a:moveTo>
                  <a:pt x="0" y="0"/>
                </a:moveTo>
                <a:lnTo>
                  <a:pt x="5778698" y="0"/>
                </a:lnTo>
                <a:lnTo>
                  <a:pt x="5778698" y="3627202"/>
                </a:lnTo>
                <a:lnTo>
                  <a:pt x="0" y="3627202"/>
                </a:lnTo>
                <a:close/>
              </a:path>
            </a:pathLst>
          </a:custGeom>
        </p:spPr>
      </p:pic>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ppt_x"/>
                                              </p:val>
                                            </p:tav>
                                            <p:tav tm="100000">
                                              <p:val>
                                                <p:strVal val="#ppt_x"/>
                                              </p:val>
                                            </p:tav>
                                          </p:tavLst>
                                        </p:anim>
                                        <p:anim calcmode="lin" valueType="num">
                                          <p:cBhvr additive="base">
                                            <p:cTn id="17" dur="75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8" decel="10000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750" fill="hold"/>
                                            <p:tgtEl>
                                              <p:spTgt spid="22"/>
                                            </p:tgtEl>
                                            <p:attrNameLst>
                                              <p:attrName>ppt_x</p:attrName>
                                            </p:attrNameLst>
                                          </p:cBhvr>
                                          <p:tavLst>
                                            <p:tav tm="0">
                                              <p:val>
                                                <p:strVal val="0-#ppt_w/2"/>
                                              </p:val>
                                            </p:tav>
                                            <p:tav tm="100000">
                                              <p:val>
                                                <p:strVal val="#ppt_x"/>
                                              </p:val>
                                            </p:tav>
                                          </p:tavLst>
                                        </p:anim>
                                        <p:anim calcmode="lin" valueType="num">
                                          <p:cBhvr additive="base">
                                            <p:cTn id="30" dur="75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750" fill="hold"/>
                                            <p:tgtEl>
                                              <p:spTgt spid="20"/>
                                            </p:tgtEl>
                                            <p:attrNameLst>
                                              <p:attrName>ppt_x</p:attrName>
                                            </p:attrNameLst>
                                          </p:cBhvr>
                                          <p:tavLst>
                                            <p:tav tm="0">
                                              <p:val>
                                                <p:strVal val="0-#ppt_w/2"/>
                                              </p:val>
                                            </p:tav>
                                            <p:tav tm="100000">
                                              <p:val>
                                                <p:strVal val="#ppt_x"/>
                                              </p:val>
                                            </p:tav>
                                          </p:tavLst>
                                        </p:anim>
                                        <p:anim calcmode="lin" valueType="num">
                                          <p:cBhvr additive="base">
                                            <p:cTn id="34" dur="75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1+#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ppt_x"/>
                                              </p:val>
                                            </p:tav>
                                            <p:tav tm="100000">
                                              <p:val>
                                                <p:strVal val="#ppt_x"/>
                                              </p:val>
                                            </p:tav>
                                          </p:tavLst>
                                        </p:anim>
                                        <p:anim calcmode="lin" valueType="num">
                                          <p:cBhvr additive="base">
                                            <p:cTn id="17" dur="75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1" decel="10000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 presetClass="entr" presetSubtype="8" decel="10000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750" fill="hold"/>
                                            <p:tgtEl>
                                              <p:spTgt spid="22"/>
                                            </p:tgtEl>
                                            <p:attrNameLst>
                                              <p:attrName>ppt_x</p:attrName>
                                            </p:attrNameLst>
                                          </p:cBhvr>
                                          <p:tavLst>
                                            <p:tav tm="0">
                                              <p:val>
                                                <p:strVal val="0-#ppt_w/2"/>
                                              </p:val>
                                            </p:tav>
                                            <p:tav tm="100000">
                                              <p:val>
                                                <p:strVal val="#ppt_x"/>
                                              </p:val>
                                            </p:tav>
                                          </p:tavLst>
                                        </p:anim>
                                        <p:anim calcmode="lin" valueType="num">
                                          <p:cBhvr additive="base">
                                            <p:cTn id="30" dur="75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8" decel="10000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750" fill="hold"/>
                                            <p:tgtEl>
                                              <p:spTgt spid="20"/>
                                            </p:tgtEl>
                                            <p:attrNameLst>
                                              <p:attrName>ppt_x</p:attrName>
                                            </p:attrNameLst>
                                          </p:cBhvr>
                                          <p:tavLst>
                                            <p:tav tm="0">
                                              <p:val>
                                                <p:strVal val="0-#ppt_w/2"/>
                                              </p:val>
                                            </p:tav>
                                            <p:tav tm="100000">
                                              <p:val>
                                                <p:strVal val="#ppt_x"/>
                                              </p:val>
                                            </p:tav>
                                          </p:tavLst>
                                        </p:anim>
                                        <p:anim calcmode="lin" valueType="num">
                                          <p:cBhvr additive="base">
                                            <p:cTn id="34" dur="75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8" decel="10000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1+#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p:bldP spid="19" grpId="0"/>
          <p:bldP spid="20" grpId="0"/>
          <p:bldP spid="2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699298" y="590550"/>
            <a:ext cx="10793403" cy="5543550"/>
            <a:chOff x="495300" y="533401"/>
            <a:chExt cx="11201403" cy="5753098"/>
          </a:xfrm>
          <a:effectLst>
            <a:outerShdw blurRad="368300" dist="241300" dir="5400000" algn="tl" rotWithShape="0">
              <a:prstClr val="black">
                <a:alpha val="40000"/>
              </a:prstClr>
            </a:outerShdw>
          </a:effectLst>
        </p:grpSpPr>
        <p:pic>
          <p:nvPicPr>
            <p:cNvPr id="11" name="图片占位符 7"/>
            <p:cNvPicPr>
              <a:picLocks noChangeAspect="1"/>
            </p:cNvPicPr>
            <p:nvPr/>
          </p:nvPicPr>
          <p:blipFill>
            <a:blip r:embed="rId1" cstate="screen"/>
            <a:srcRect/>
            <a:stretch>
              <a:fillRect/>
            </a:stretch>
          </p:blipFill>
          <p:spPr>
            <a:xfrm>
              <a:off x="495300" y="533401"/>
              <a:ext cx="11201403" cy="5753098"/>
            </a:xfrm>
            <a:prstGeom prst="rect">
              <a:avLst/>
            </a:prstGeom>
          </p:spPr>
        </p:pic>
        <p:sp>
          <p:nvSpPr>
            <p:cNvPr id="12" name="矩形 11"/>
            <p:cNvSpPr/>
            <p:nvPr/>
          </p:nvSpPr>
          <p:spPr>
            <a:xfrm>
              <a:off x="495300" y="533401"/>
              <a:ext cx="11201403" cy="5753098"/>
            </a:xfrm>
            <a:prstGeom prst="rect">
              <a:avLst/>
            </a:prstGeom>
            <a:gradFill flip="none" rotWithShape="1">
              <a:gsLst>
                <a:gs pos="0">
                  <a:srgbClr val="BD1DA6">
                    <a:alpha val="74902"/>
                  </a:srgbClr>
                </a:gs>
                <a:gs pos="98230">
                  <a:srgbClr val="252AFF">
                    <a:alpha val="6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flipV="1">
            <a:off x="950494" y="3065562"/>
            <a:ext cx="361699" cy="363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50000"/>
                </a:schemeClr>
              </a:solidFill>
              <a:cs typeface="+mn-ea"/>
              <a:sym typeface="+mn-lt"/>
            </a:endParaRPr>
          </a:p>
        </p:txBody>
      </p:sp>
      <p:grpSp>
        <p:nvGrpSpPr>
          <p:cNvPr id="14" name="组合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0882168" y="3065562"/>
            <a:ext cx="359338" cy="363438"/>
            <a:chOff x="2816998" y="3065562"/>
            <a:chExt cx="359338" cy="363438"/>
          </a:xfrm>
        </p:grpSpPr>
        <p:sp>
          <p:nvSpPr>
            <p:cNvPr id="3" name="矩形 2"/>
            <p:cNvSpPr/>
            <p:nvPr/>
          </p:nvSpPr>
          <p:spPr>
            <a:xfrm flipV="1">
              <a:off x="2816998" y="3065562"/>
              <a:ext cx="359338" cy="363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lumMod val="50000"/>
                  </a:schemeClr>
                </a:solidFill>
                <a:cs typeface="+mn-ea"/>
                <a:sym typeface="+mn-lt"/>
              </a:endParaRPr>
            </a:p>
          </p:txBody>
        </p:sp>
        <p:sp>
          <p:nvSpPr>
            <p:cNvPr id="7" name="任意多边形: 形状 12"/>
            <p:cNvSpPr/>
            <p:nvPr/>
          </p:nvSpPr>
          <p:spPr>
            <a:xfrm rot="16200000" flipH="1" flipV="1">
              <a:off x="2921023" y="3182071"/>
              <a:ext cx="151287" cy="130420"/>
            </a:xfrm>
            <a:custGeom>
              <a:avLst/>
              <a:gdLst>
                <a:gd name="connsiteX0" fmla="*/ 828674 w 828674"/>
                <a:gd name="connsiteY0" fmla="*/ 714374 h 714374"/>
                <a:gd name="connsiteX1" fmla="*/ 414337 w 828674"/>
                <a:gd name="connsiteY1" fmla="*/ 0 h 714374"/>
                <a:gd name="connsiteX2" fmla="*/ 0 w 828674"/>
                <a:gd name="connsiteY2" fmla="*/ 714374 h 714374"/>
                <a:gd name="connsiteX3" fmla="*/ 104966 w 828674"/>
                <a:gd name="connsiteY3" fmla="*/ 714374 h 714374"/>
                <a:gd name="connsiteX4" fmla="*/ 414337 w 828674"/>
                <a:gd name="connsiteY4" fmla="*/ 180975 h 714374"/>
                <a:gd name="connsiteX5" fmla="*/ 723709 w 828674"/>
                <a:gd name="connsiteY5" fmla="*/ 714374 h 714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674" h="714374">
                  <a:moveTo>
                    <a:pt x="828674" y="714374"/>
                  </a:moveTo>
                  <a:lnTo>
                    <a:pt x="414337" y="0"/>
                  </a:lnTo>
                  <a:lnTo>
                    <a:pt x="0" y="714374"/>
                  </a:lnTo>
                  <a:lnTo>
                    <a:pt x="104966" y="714374"/>
                  </a:lnTo>
                  <a:lnTo>
                    <a:pt x="414337" y="180975"/>
                  </a:lnTo>
                  <a:lnTo>
                    <a:pt x="723709" y="714374"/>
                  </a:lnTo>
                  <a:close/>
                </a:path>
              </a:pathLst>
            </a:cu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任意多边形: 形状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5400000" flipV="1">
            <a:off x="1055700" y="3182071"/>
            <a:ext cx="151287" cy="130420"/>
          </a:xfrm>
          <a:custGeom>
            <a:avLst/>
            <a:gdLst>
              <a:gd name="connsiteX0" fmla="*/ 828674 w 828674"/>
              <a:gd name="connsiteY0" fmla="*/ 714374 h 714374"/>
              <a:gd name="connsiteX1" fmla="*/ 414337 w 828674"/>
              <a:gd name="connsiteY1" fmla="*/ 0 h 714374"/>
              <a:gd name="connsiteX2" fmla="*/ 0 w 828674"/>
              <a:gd name="connsiteY2" fmla="*/ 714374 h 714374"/>
              <a:gd name="connsiteX3" fmla="*/ 104966 w 828674"/>
              <a:gd name="connsiteY3" fmla="*/ 714374 h 714374"/>
              <a:gd name="connsiteX4" fmla="*/ 414337 w 828674"/>
              <a:gd name="connsiteY4" fmla="*/ 180975 h 714374"/>
              <a:gd name="connsiteX5" fmla="*/ 723709 w 828674"/>
              <a:gd name="connsiteY5" fmla="*/ 714374 h 714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674" h="714374">
                <a:moveTo>
                  <a:pt x="828674" y="714374"/>
                </a:moveTo>
                <a:lnTo>
                  <a:pt x="414337" y="0"/>
                </a:lnTo>
                <a:lnTo>
                  <a:pt x="0" y="714374"/>
                </a:lnTo>
                <a:lnTo>
                  <a:pt x="104966" y="714374"/>
                </a:lnTo>
                <a:lnTo>
                  <a:pt x="414337" y="180975"/>
                </a:lnTo>
                <a:lnTo>
                  <a:pt x="723709" y="714374"/>
                </a:lnTo>
                <a:close/>
              </a:path>
            </a:pathLst>
          </a:cu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6" name="图片占位符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a:off x="5271225" y="925904"/>
            <a:ext cx="5147064" cy="5007781"/>
          </a:xfrm>
          <a:custGeom>
            <a:avLst/>
            <a:gdLst>
              <a:gd name="connsiteX0" fmla="*/ 0 w 5147734"/>
              <a:gd name="connsiteY0" fmla="*/ 0 h 5006622"/>
              <a:gd name="connsiteX1" fmla="*/ 5147734 w 5147734"/>
              <a:gd name="connsiteY1" fmla="*/ 0 h 5006622"/>
              <a:gd name="connsiteX2" fmla="*/ 5147734 w 5147734"/>
              <a:gd name="connsiteY2" fmla="*/ 5006622 h 5006622"/>
              <a:gd name="connsiteX3" fmla="*/ 0 w 5147734"/>
              <a:gd name="connsiteY3" fmla="*/ 5006622 h 5006622"/>
            </a:gdLst>
            <a:ahLst/>
            <a:cxnLst>
              <a:cxn ang="0">
                <a:pos x="connsiteX0" y="connsiteY0"/>
              </a:cxn>
              <a:cxn ang="0">
                <a:pos x="connsiteX1" y="connsiteY1"/>
              </a:cxn>
              <a:cxn ang="0">
                <a:pos x="connsiteX2" y="connsiteY2"/>
              </a:cxn>
              <a:cxn ang="0">
                <a:pos x="connsiteX3" y="connsiteY3"/>
              </a:cxn>
            </a:cxnLst>
            <a:rect l="l" t="t" r="r" b="b"/>
            <a:pathLst>
              <a:path w="5147734" h="5006622">
                <a:moveTo>
                  <a:pt x="0" y="0"/>
                </a:moveTo>
                <a:lnTo>
                  <a:pt x="5147734" y="0"/>
                </a:lnTo>
                <a:lnTo>
                  <a:pt x="5147734" y="5006622"/>
                </a:lnTo>
                <a:lnTo>
                  <a:pt x="0" y="5006622"/>
                </a:lnTo>
                <a:close/>
              </a:path>
            </a:pathLst>
          </a:custGeom>
        </p:spPr>
      </p:pic>
      <p:sp>
        <p:nvSpPr>
          <p:cNvPr id="77" name="Rectangle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476526" y="1378305"/>
            <a:ext cx="2517094" cy="2517094"/>
          </a:xfrm>
          <a:prstGeom prst="rect">
            <a:avLst/>
          </a:prstGeom>
          <a:gradFill flip="none" rotWithShape="1">
            <a:gsLst>
              <a:gs pos="1000">
                <a:srgbClr val="BC45AC"/>
              </a:gs>
              <a:gs pos="100000">
                <a:schemeClr val="accent1"/>
              </a:gs>
            </a:gsLst>
            <a:lin ang="13500000" scaled="1"/>
            <a:tileRect/>
          </a:gradFill>
          <a:ln>
            <a:noFill/>
          </a:ln>
          <a:effectLst>
            <a:outerShdw blurRad="1270000" dist="6350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TextBox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663681" y="2182277"/>
            <a:ext cx="2431525" cy="1323439"/>
          </a:xfrm>
          <a:prstGeom prst="rect">
            <a:avLst/>
          </a:prstGeom>
          <a:noFill/>
        </p:spPr>
        <p:txBody>
          <a:bodyPr wrap="square" rtlCol="0">
            <a:spAutoFit/>
          </a:bodyPr>
          <a:lstStyle/>
          <a:p>
            <a:r>
              <a:rPr lang="zh-CN" altLang="en-US" sz="4000" b="1" dirty="0">
                <a:solidFill>
                  <a:schemeClr val="bg1"/>
                </a:solidFill>
                <a:cs typeface="+mn-ea"/>
                <a:sym typeface="+mn-lt"/>
              </a:rPr>
              <a:t>产 品</a:t>
            </a:r>
            <a:r>
              <a:rPr lang="id-ID" altLang="zh-CN" sz="4000" b="1" dirty="0">
                <a:solidFill>
                  <a:schemeClr val="bg1"/>
                </a:solidFill>
                <a:cs typeface="+mn-ea"/>
                <a:sym typeface="+mn-lt"/>
              </a:rPr>
              <a:t> </a:t>
            </a:r>
            <a:endParaRPr lang="en-US" altLang="zh-CN" sz="4000" b="1" dirty="0">
              <a:solidFill>
                <a:schemeClr val="bg1">
                  <a:alpha val="40000"/>
                </a:schemeClr>
              </a:solidFill>
              <a:cs typeface="+mn-ea"/>
              <a:sym typeface="+mn-lt"/>
            </a:endParaRPr>
          </a:p>
          <a:p>
            <a:r>
              <a:rPr lang="zh-CN" altLang="en-US" sz="4000" b="1" dirty="0">
                <a:solidFill>
                  <a:schemeClr val="bg1">
                    <a:alpha val="40000"/>
                  </a:schemeClr>
                </a:solidFill>
                <a:cs typeface="+mn-ea"/>
                <a:sym typeface="+mn-lt"/>
              </a:rPr>
              <a:t>现 状</a:t>
            </a:r>
            <a:endParaRPr lang="id-ID" altLang="zh-CN" sz="4000" b="1" dirty="0">
              <a:solidFill>
                <a:schemeClr val="bg1">
                  <a:alpha val="40000"/>
                </a:schemeClr>
              </a:solidFill>
              <a:cs typeface="+mn-ea"/>
              <a:sym typeface="+mn-lt"/>
            </a:endParaRPr>
          </a:p>
        </p:txBody>
      </p:sp>
      <p:cxnSp>
        <p:nvCxnSpPr>
          <p:cNvPr id="79" name="Straight Connector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3828406" y="2194675"/>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26272" y="5087471"/>
            <a:ext cx="4101003" cy="526298"/>
          </a:xfrm>
          <a:prstGeom prst="rect">
            <a:avLst/>
          </a:prstGeom>
        </p:spPr>
        <p:txBody>
          <a:bodyPr wrap="square">
            <a:spAutoFit/>
          </a:bodyPr>
          <a:lstStyle/>
          <a:p>
            <a:pPr>
              <a:lnSpc>
                <a:spcPct val="120000"/>
              </a:lnSpc>
            </a:pPr>
            <a:r>
              <a:rPr lang="zh-CN" altLang="en-US" sz="1200" dirty="0">
                <a:solidFill>
                  <a:schemeClr val="bg1"/>
                </a:solidFill>
                <a:cs typeface="+mn-ea"/>
                <a:sym typeface="+mn-lt"/>
              </a:rPr>
              <a:t>营销策划所面临的问题和所要解决的问题</a:t>
            </a:r>
            <a:r>
              <a:rPr lang="en-US" altLang="zh-CN" sz="1200" dirty="0">
                <a:solidFill>
                  <a:schemeClr val="bg1"/>
                </a:solidFill>
                <a:cs typeface="+mn-ea"/>
                <a:sym typeface="+mn-lt"/>
              </a:rPr>
              <a:t>,</a:t>
            </a:r>
            <a:r>
              <a:rPr lang="zh-CN" altLang="en-US" sz="1200" dirty="0">
                <a:solidFill>
                  <a:schemeClr val="bg1"/>
                </a:solidFill>
                <a:cs typeface="+mn-ea"/>
                <a:sym typeface="+mn-lt"/>
              </a:rPr>
              <a:t>这些问题的生成原因是什么</a:t>
            </a:r>
            <a:r>
              <a:rPr lang="en-US" altLang="zh-CN" sz="1200" dirty="0">
                <a:solidFill>
                  <a:schemeClr val="bg1"/>
                </a:solidFill>
                <a:cs typeface="+mn-ea"/>
                <a:sym typeface="+mn-lt"/>
              </a:rPr>
              <a:t>?</a:t>
            </a:r>
            <a:endParaRPr lang="en-US" altLang="zh-CN" sz="1200" dirty="0">
              <a:solidFill>
                <a:schemeClr val="bg1"/>
              </a:solidFill>
              <a:cs typeface="+mn-ea"/>
              <a:sym typeface="+mn-lt"/>
            </a:endParaRPr>
          </a:p>
        </p:txBody>
      </p:sp>
      <p:sp>
        <p:nvSpPr>
          <p:cNvPr id="81" name="Isosceles Triangle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6300000">
            <a:off x="2934403" y="1509111"/>
            <a:ext cx="648053" cy="648051"/>
          </a:xfrm>
          <a:prstGeom prst="triangle">
            <a:avLst>
              <a:gd name="adj" fmla="val 0"/>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Isosceles Triangle 1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6300000">
            <a:off x="4160682" y="1163895"/>
            <a:ext cx="244875" cy="244874"/>
          </a:xfrm>
          <a:prstGeom prst="triangle">
            <a:avLst>
              <a:gd name="adj" fmla="val 100000"/>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3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83000">
                                          <p:cBhvr additive="base">
                                            <p:cTn id="7" dur="1250" fill="hold"/>
                                            <p:tgtEl>
                                              <p:spTgt spid="10"/>
                                            </p:tgtEl>
                                            <p:attrNameLst>
                                              <p:attrName>ppt_x</p:attrName>
                                            </p:attrNameLst>
                                          </p:cBhvr>
                                          <p:tavLst>
                                            <p:tav tm="0">
                                              <p:val>
                                                <p:strVal val="#ppt_x"/>
                                              </p:val>
                                            </p:tav>
                                            <p:tav tm="100000">
                                              <p:val>
                                                <p:strVal val="#ppt_x"/>
                                              </p:val>
                                            </p:tav>
                                          </p:tavLst>
                                        </p:anim>
                                        <p:anim calcmode="lin" valueType="num" p14:bounceEnd="83000">
                                          <p:cBhvr additive="base">
                                            <p:cTn id="8" dur="1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decel="10000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750" fill="hold"/>
                                            <p:tgtEl>
                                              <p:spTgt spid="77"/>
                                            </p:tgtEl>
                                            <p:attrNameLst>
                                              <p:attrName>ppt_x</p:attrName>
                                            </p:attrNameLst>
                                          </p:cBhvr>
                                          <p:tavLst>
                                            <p:tav tm="0">
                                              <p:val>
                                                <p:strVal val="#ppt_x"/>
                                              </p:val>
                                            </p:tav>
                                            <p:tav tm="100000">
                                              <p:val>
                                                <p:strVal val="#ppt_x"/>
                                              </p:val>
                                            </p:tav>
                                          </p:tavLst>
                                        </p:anim>
                                        <p:anim calcmode="lin" valueType="num">
                                          <p:cBhvr additive="base">
                                            <p:cTn id="13" dur="750" fill="hold"/>
                                            <p:tgtEl>
                                              <p:spTgt spid="77"/>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additive="base">
                                            <p:cTn id="16" dur="750" fill="hold"/>
                                            <p:tgtEl>
                                              <p:spTgt spid="78"/>
                                            </p:tgtEl>
                                            <p:attrNameLst>
                                              <p:attrName>ppt_x</p:attrName>
                                            </p:attrNameLst>
                                          </p:cBhvr>
                                          <p:tavLst>
                                            <p:tav tm="0">
                                              <p:val>
                                                <p:strVal val="#ppt_x"/>
                                              </p:val>
                                            </p:tav>
                                            <p:tav tm="100000">
                                              <p:val>
                                                <p:strVal val="#ppt_x"/>
                                              </p:val>
                                            </p:tav>
                                          </p:tavLst>
                                        </p:anim>
                                        <p:anim calcmode="lin" valueType="num">
                                          <p:cBhvr additive="base">
                                            <p:cTn id="17" dur="750" fill="hold"/>
                                            <p:tgtEl>
                                              <p:spTgt spid="7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750" fill="hold"/>
                                            <p:tgtEl>
                                              <p:spTgt spid="79"/>
                                            </p:tgtEl>
                                            <p:attrNameLst>
                                              <p:attrName>ppt_x</p:attrName>
                                            </p:attrNameLst>
                                          </p:cBhvr>
                                          <p:tavLst>
                                            <p:tav tm="0">
                                              <p:val>
                                                <p:strVal val="#ppt_x"/>
                                              </p:val>
                                            </p:tav>
                                            <p:tav tm="100000">
                                              <p:val>
                                                <p:strVal val="#ppt_x"/>
                                              </p:val>
                                            </p:tav>
                                          </p:tavLst>
                                        </p:anim>
                                        <p:anim calcmode="lin" valueType="num">
                                          <p:cBhvr additive="base">
                                            <p:cTn id="21" dur="750" fill="hold"/>
                                            <p:tgtEl>
                                              <p:spTgt spid="79"/>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additive="base">
                                            <p:cTn id="24" dur="750" fill="hold"/>
                                            <p:tgtEl>
                                              <p:spTgt spid="81"/>
                                            </p:tgtEl>
                                            <p:attrNameLst>
                                              <p:attrName>ppt_x</p:attrName>
                                            </p:attrNameLst>
                                          </p:cBhvr>
                                          <p:tavLst>
                                            <p:tav tm="0">
                                              <p:val>
                                                <p:strVal val="#ppt_x"/>
                                              </p:val>
                                            </p:tav>
                                            <p:tav tm="100000">
                                              <p:val>
                                                <p:strVal val="#ppt_x"/>
                                              </p:val>
                                            </p:tav>
                                          </p:tavLst>
                                        </p:anim>
                                        <p:anim calcmode="lin" valueType="num">
                                          <p:cBhvr additive="base">
                                            <p:cTn id="25" dur="750" fill="hold"/>
                                            <p:tgtEl>
                                              <p:spTgt spid="81"/>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82"/>
                                            </p:tgtEl>
                                            <p:attrNameLst>
                                              <p:attrName>style.visibility</p:attrName>
                                            </p:attrNameLst>
                                          </p:cBhvr>
                                          <p:to>
                                            <p:strVal val="visible"/>
                                          </p:to>
                                        </p:set>
                                        <p:anim calcmode="lin" valueType="num">
                                          <p:cBhvr additive="base">
                                            <p:cTn id="28" dur="750" fill="hold"/>
                                            <p:tgtEl>
                                              <p:spTgt spid="82"/>
                                            </p:tgtEl>
                                            <p:attrNameLst>
                                              <p:attrName>ppt_x</p:attrName>
                                            </p:attrNameLst>
                                          </p:cBhvr>
                                          <p:tavLst>
                                            <p:tav tm="0">
                                              <p:val>
                                                <p:strVal val="#ppt_x"/>
                                              </p:val>
                                            </p:tav>
                                            <p:tav tm="100000">
                                              <p:val>
                                                <p:strVal val="#ppt_x"/>
                                              </p:val>
                                            </p:tav>
                                          </p:tavLst>
                                        </p:anim>
                                        <p:anim calcmode="lin" valueType="num">
                                          <p:cBhvr additive="base">
                                            <p:cTn id="29" dur="750" fill="hold"/>
                                            <p:tgtEl>
                                              <p:spTgt spid="82"/>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decel="100000"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750" fill="hold"/>
                                            <p:tgtEl>
                                              <p:spTgt spid="80"/>
                                            </p:tgtEl>
                                            <p:attrNameLst>
                                              <p:attrName>ppt_x</p:attrName>
                                            </p:attrNameLst>
                                          </p:cBhvr>
                                          <p:tavLst>
                                            <p:tav tm="0">
                                              <p:val>
                                                <p:strVal val="#ppt_x"/>
                                              </p:val>
                                            </p:tav>
                                            <p:tav tm="100000">
                                              <p:val>
                                                <p:strVal val="#ppt_x"/>
                                              </p:val>
                                            </p:tav>
                                          </p:tavLst>
                                        </p:anim>
                                        <p:anim calcmode="lin" valueType="num">
                                          <p:cBhvr additive="base">
                                            <p:cTn id="34"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P spid="80" grpId="0"/>
          <p:bldP spid="81" grpId="0" animBg="1"/>
          <p:bldP spid="8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ppt_x"/>
                                              </p:val>
                                            </p:tav>
                                            <p:tav tm="100000">
                                              <p:val>
                                                <p:strVal val="#ppt_x"/>
                                              </p:val>
                                            </p:tav>
                                          </p:tavLst>
                                        </p:anim>
                                        <p:anim calcmode="lin" valueType="num">
                                          <p:cBhvr additive="base">
                                            <p:cTn id="8" dur="1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decel="10000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750" fill="hold"/>
                                            <p:tgtEl>
                                              <p:spTgt spid="77"/>
                                            </p:tgtEl>
                                            <p:attrNameLst>
                                              <p:attrName>ppt_x</p:attrName>
                                            </p:attrNameLst>
                                          </p:cBhvr>
                                          <p:tavLst>
                                            <p:tav tm="0">
                                              <p:val>
                                                <p:strVal val="#ppt_x"/>
                                              </p:val>
                                            </p:tav>
                                            <p:tav tm="100000">
                                              <p:val>
                                                <p:strVal val="#ppt_x"/>
                                              </p:val>
                                            </p:tav>
                                          </p:tavLst>
                                        </p:anim>
                                        <p:anim calcmode="lin" valueType="num">
                                          <p:cBhvr additive="base">
                                            <p:cTn id="13" dur="750" fill="hold"/>
                                            <p:tgtEl>
                                              <p:spTgt spid="77"/>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additive="base">
                                            <p:cTn id="16" dur="750" fill="hold"/>
                                            <p:tgtEl>
                                              <p:spTgt spid="78"/>
                                            </p:tgtEl>
                                            <p:attrNameLst>
                                              <p:attrName>ppt_x</p:attrName>
                                            </p:attrNameLst>
                                          </p:cBhvr>
                                          <p:tavLst>
                                            <p:tav tm="0">
                                              <p:val>
                                                <p:strVal val="#ppt_x"/>
                                              </p:val>
                                            </p:tav>
                                            <p:tav tm="100000">
                                              <p:val>
                                                <p:strVal val="#ppt_x"/>
                                              </p:val>
                                            </p:tav>
                                          </p:tavLst>
                                        </p:anim>
                                        <p:anim calcmode="lin" valueType="num">
                                          <p:cBhvr additive="base">
                                            <p:cTn id="17" dur="750" fill="hold"/>
                                            <p:tgtEl>
                                              <p:spTgt spid="7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additive="base">
                                            <p:cTn id="20" dur="750" fill="hold"/>
                                            <p:tgtEl>
                                              <p:spTgt spid="79"/>
                                            </p:tgtEl>
                                            <p:attrNameLst>
                                              <p:attrName>ppt_x</p:attrName>
                                            </p:attrNameLst>
                                          </p:cBhvr>
                                          <p:tavLst>
                                            <p:tav tm="0">
                                              <p:val>
                                                <p:strVal val="#ppt_x"/>
                                              </p:val>
                                            </p:tav>
                                            <p:tav tm="100000">
                                              <p:val>
                                                <p:strVal val="#ppt_x"/>
                                              </p:val>
                                            </p:tav>
                                          </p:tavLst>
                                        </p:anim>
                                        <p:anim calcmode="lin" valueType="num">
                                          <p:cBhvr additive="base">
                                            <p:cTn id="21" dur="750" fill="hold"/>
                                            <p:tgtEl>
                                              <p:spTgt spid="79"/>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additive="base">
                                            <p:cTn id="24" dur="750" fill="hold"/>
                                            <p:tgtEl>
                                              <p:spTgt spid="81"/>
                                            </p:tgtEl>
                                            <p:attrNameLst>
                                              <p:attrName>ppt_x</p:attrName>
                                            </p:attrNameLst>
                                          </p:cBhvr>
                                          <p:tavLst>
                                            <p:tav tm="0">
                                              <p:val>
                                                <p:strVal val="#ppt_x"/>
                                              </p:val>
                                            </p:tav>
                                            <p:tav tm="100000">
                                              <p:val>
                                                <p:strVal val="#ppt_x"/>
                                              </p:val>
                                            </p:tav>
                                          </p:tavLst>
                                        </p:anim>
                                        <p:anim calcmode="lin" valueType="num">
                                          <p:cBhvr additive="base">
                                            <p:cTn id="25" dur="750" fill="hold"/>
                                            <p:tgtEl>
                                              <p:spTgt spid="81"/>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82"/>
                                            </p:tgtEl>
                                            <p:attrNameLst>
                                              <p:attrName>style.visibility</p:attrName>
                                            </p:attrNameLst>
                                          </p:cBhvr>
                                          <p:to>
                                            <p:strVal val="visible"/>
                                          </p:to>
                                        </p:set>
                                        <p:anim calcmode="lin" valueType="num">
                                          <p:cBhvr additive="base">
                                            <p:cTn id="28" dur="750" fill="hold"/>
                                            <p:tgtEl>
                                              <p:spTgt spid="82"/>
                                            </p:tgtEl>
                                            <p:attrNameLst>
                                              <p:attrName>ppt_x</p:attrName>
                                            </p:attrNameLst>
                                          </p:cBhvr>
                                          <p:tavLst>
                                            <p:tav tm="0">
                                              <p:val>
                                                <p:strVal val="#ppt_x"/>
                                              </p:val>
                                            </p:tav>
                                            <p:tav tm="100000">
                                              <p:val>
                                                <p:strVal val="#ppt_x"/>
                                              </p:val>
                                            </p:tav>
                                          </p:tavLst>
                                        </p:anim>
                                        <p:anim calcmode="lin" valueType="num">
                                          <p:cBhvr additive="base">
                                            <p:cTn id="29" dur="750" fill="hold"/>
                                            <p:tgtEl>
                                              <p:spTgt spid="82"/>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decel="100000"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750" fill="hold"/>
                                            <p:tgtEl>
                                              <p:spTgt spid="80"/>
                                            </p:tgtEl>
                                            <p:attrNameLst>
                                              <p:attrName>ppt_x</p:attrName>
                                            </p:attrNameLst>
                                          </p:cBhvr>
                                          <p:tavLst>
                                            <p:tav tm="0">
                                              <p:val>
                                                <p:strVal val="#ppt_x"/>
                                              </p:val>
                                            </p:tav>
                                            <p:tav tm="100000">
                                              <p:val>
                                                <p:strVal val="#ppt_x"/>
                                              </p:val>
                                            </p:tav>
                                          </p:tavLst>
                                        </p:anim>
                                        <p:anim calcmode="lin" valueType="num">
                                          <p:cBhvr additive="base">
                                            <p:cTn id="34"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p:bldP spid="80" grpId="0"/>
          <p:bldP spid="81" grpId="0" animBg="1"/>
          <p:bldP spid="82"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404754" y="4661652"/>
            <a:ext cx="1996986" cy="738344"/>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a:t>
            </a:r>
            <a:endParaRPr lang="en-US" sz="1200" dirty="0">
              <a:solidFill>
                <a:schemeClr val="bg1"/>
              </a:solidFill>
              <a:cs typeface="+mn-ea"/>
              <a:sym typeface="+mn-lt"/>
            </a:endParaRPr>
          </a:p>
        </p:txBody>
      </p:sp>
      <p:sp>
        <p:nvSpPr>
          <p:cNvPr id="14" name="TextBox 3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04755" y="4350950"/>
            <a:ext cx="904757" cy="369332"/>
          </a:xfrm>
          <a:prstGeom prst="rect">
            <a:avLst/>
          </a:prstGeom>
          <a:noFill/>
        </p:spPr>
        <p:txBody>
          <a:bodyPr wrap="square" rtlCol="0" anchor="b">
            <a:spAutoFit/>
          </a:bodyPr>
          <a:lstStyle/>
          <a:p>
            <a:r>
              <a:rPr lang="en-US" b="1" dirty="0">
                <a:gradFill>
                  <a:gsLst>
                    <a:gs pos="0">
                      <a:schemeClr val="accent1"/>
                    </a:gs>
                    <a:gs pos="99000">
                      <a:srgbClr val="BC45AC"/>
                    </a:gs>
                  </a:gsLst>
                  <a:lin ang="2700000" scaled="1"/>
                </a:gradFill>
                <a:cs typeface="+mn-ea"/>
                <a:sym typeface="+mn-lt"/>
              </a:rPr>
              <a:t>03</a:t>
            </a:r>
            <a:endParaRPr lang="id-ID" b="1" dirty="0">
              <a:gradFill>
                <a:gsLst>
                  <a:gs pos="0">
                    <a:schemeClr val="accent1"/>
                  </a:gs>
                  <a:gs pos="99000">
                    <a:srgbClr val="BC45AC"/>
                  </a:gs>
                </a:gsLst>
                <a:lin ang="2700000" scaled="1"/>
              </a:gradFill>
              <a:cs typeface="+mn-ea"/>
              <a:sym typeface="+mn-lt"/>
            </a:endParaRPr>
          </a:p>
        </p:txBody>
      </p:sp>
      <p:sp>
        <p:nvSpPr>
          <p:cNvPr id="15" name="Rectangle 3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71409" y="4661652"/>
            <a:ext cx="1996986" cy="738344"/>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a:t>
            </a:r>
            <a:endParaRPr lang="en-US" sz="1200" dirty="0">
              <a:solidFill>
                <a:schemeClr val="bg1"/>
              </a:solidFill>
              <a:cs typeface="+mn-ea"/>
              <a:sym typeface="+mn-lt"/>
            </a:endParaRPr>
          </a:p>
        </p:txBody>
      </p:sp>
      <p:sp>
        <p:nvSpPr>
          <p:cNvPr id="16" name="TextBox 3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671410" y="4350950"/>
            <a:ext cx="904757" cy="369332"/>
          </a:xfrm>
          <a:prstGeom prst="rect">
            <a:avLst/>
          </a:prstGeom>
          <a:noFill/>
        </p:spPr>
        <p:txBody>
          <a:bodyPr wrap="square" rtlCol="0" anchor="b">
            <a:spAutoFit/>
          </a:bodyPr>
          <a:lstStyle/>
          <a:p>
            <a:r>
              <a:rPr lang="en-US" b="1" dirty="0">
                <a:gradFill>
                  <a:gsLst>
                    <a:gs pos="0">
                      <a:schemeClr val="accent1"/>
                    </a:gs>
                    <a:gs pos="99000">
                      <a:srgbClr val="BC45AC"/>
                    </a:gs>
                  </a:gsLst>
                  <a:lin ang="2700000" scaled="1"/>
                </a:gradFill>
                <a:cs typeface="+mn-ea"/>
                <a:sym typeface="+mn-lt"/>
              </a:rPr>
              <a:t>04</a:t>
            </a:r>
            <a:endParaRPr lang="id-ID" b="1" dirty="0">
              <a:gradFill>
                <a:gsLst>
                  <a:gs pos="0">
                    <a:schemeClr val="accent1"/>
                  </a:gs>
                  <a:gs pos="99000">
                    <a:srgbClr val="BC45AC"/>
                  </a:gs>
                </a:gsLst>
                <a:lin ang="2700000" scaled="1"/>
              </a:gradFill>
              <a:cs typeface="+mn-ea"/>
              <a:sym typeface="+mn-lt"/>
            </a:endParaRPr>
          </a:p>
        </p:txBody>
      </p:sp>
      <p:sp>
        <p:nvSpPr>
          <p:cNvPr id="17" name="Rectangle 4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404754" y="3649954"/>
            <a:ext cx="1996986" cy="738344"/>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a:t>
            </a:r>
            <a:endParaRPr lang="en-US" sz="1200" dirty="0">
              <a:solidFill>
                <a:schemeClr val="bg1"/>
              </a:solidFill>
              <a:cs typeface="+mn-ea"/>
              <a:sym typeface="+mn-lt"/>
            </a:endParaRPr>
          </a:p>
        </p:txBody>
      </p:sp>
      <p:sp>
        <p:nvSpPr>
          <p:cNvPr id="18" name="TextBox 4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04755" y="3339252"/>
            <a:ext cx="904757" cy="369332"/>
          </a:xfrm>
          <a:prstGeom prst="rect">
            <a:avLst/>
          </a:prstGeom>
          <a:noFill/>
        </p:spPr>
        <p:txBody>
          <a:bodyPr wrap="square" rtlCol="0" anchor="b">
            <a:spAutoFit/>
          </a:bodyPr>
          <a:lstStyle/>
          <a:p>
            <a:r>
              <a:rPr lang="en-US" b="1" dirty="0">
                <a:gradFill>
                  <a:gsLst>
                    <a:gs pos="0">
                      <a:schemeClr val="accent1"/>
                    </a:gs>
                    <a:gs pos="99000">
                      <a:srgbClr val="BC45AC"/>
                    </a:gs>
                  </a:gsLst>
                  <a:lin ang="2700000" scaled="1"/>
                </a:gradFill>
                <a:cs typeface="+mn-ea"/>
                <a:sym typeface="+mn-lt"/>
              </a:rPr>
              <a:t>01</a:t>
            </a:r>
            <a:endParaRPr lang="id-ID" b="1" dirty="0">
              <a:gradFill>
                <a:gsLst>
                  <a:gs pos="0">
                    <a:schemeClr val="accent1"/>
                  </a:gs>
                  <a:gs pos="99000">
                    <a:srgbClr val="BC45AC"/>
                  </a:gs>
                </a:gsLst>
                <a:lin ang="2700000" scaled="1"/>
              </a:gradFill>
              <a:cs typeface="+mn-ea"/>
              <a:sym typeface="+mn-lt"/>
            </a:endParaRPr>
          </a:p>
        </p:txBody>
      </p:sp>
      <p:sp>
        <p:nvSpPr>
          <p:cNvPr id="19" name="Rectangle 4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71409" y="3649954"/>
            <a:ext cx="1996986" cy="738344"/>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a:t>
            </a:r>
            <a:endParaRPr lang="en-US" sz="1200" dirty="0">
              <a:solidFill>
                <a:schemeClr val="bg1"/>
              </a:solidFill>
              <a:cs typeface="+mn-ea"/>
              <a:sym typeface="+mn-lt"/>
            </a:endParaRPr>
          </a:p>
        </p:txBody>
      </p:sp>
      <p:sp>
        <p:nvSpPr>
          <p:cNvPr id="20" name="TextBox 4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671410" y="3339252"/>
            <a:ext cx="904757" cy="369332"/>
          </a:xfrm>
          <a:prstGeom prst="rect">
            <a:avLst/>
          </a:prstGeom>
          <a:noFill/>
        </p:spPr>
        <p:txBody>
          <a:bodyPr wrap="square" rtlCol="0" anchor="b">
            <a:spAutoFit/>
          </a:bodyPr>
          <a:lstStyle/>
          <a:p>
            <a:r>
              <a:rPr lang="en-US" b="1" dirty="0">
                <a:gradFill>
                  <a:gsLst>
                    <a:gs pos="0">
                      <a:schemeClr val="accent1"/>
                    </a:gs>
                    <a:gs pos="99000">
                      <a:srgbClr val="BC45AC"/>
                    </a:gs>
                  </a:gsLst>
                  <a:lin ang="2700000" scaled="1"/>
                </a:gradFill>
                <a:cs typeface="+mn-ea"/>
                <a:sym typeface="+mn-lt"/>
              </a:rPr>
              <a:t>02</a:t>
            </a:r>
            <a:endParaRPr lang="id-ID" b="1" dirty="0">
              <a:gradFill>
                <a:gsLst>
                  <a:gs pos="0">
                    <a:schemeClr val="accent1"/>
                  </a:gs>
                  <a:gs pos="99000">
                    <a:srgbClr val="BC45AC"/>
                  </a:gs>
                </a:gsLst>
                <a:lin ang="2700000" scaled="1"/>
              </a:gradFill>
              <a:cs typeface="+mn-ea"/>
              <a:sym typeface="+mn-lt"/>
            </a:endParaRPr>
          </a:p>
        </p:txBody>
      </p:sp>
      <p:sp>
        <p:nvSpPr>
          <p:cNvPr id="21" name="Rectangle 4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404754" y="2563728"/>
            <a:ext cx="4541071" cy="535461"/>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 suscipit lobortis nisl ut aliquip ex ea commodo</a:t>
            </a:r>
            <a:endParaRPr lang="en-US" sz="1200" dirty="0">
              <a:solidFill>
                <a:schemeClr val="bg1"/>
              </a:solidFill>
              <a:cs typeface="+mn-ea"/>
              <a:sym typeface="+mn-lt"/>
            </a:endParaRPr>
          </a:p>
        </p:txBody>
      </p:sp>
      <p:sp>
        <p:nvSpPr>
          <p:cNvPr id="22" name="Rectangle 4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404754" y="1585457"/>
            <a:ext cx="4761880" cy="743280"/>
          </a:xfrm>
          <a:prstGeom prst="rect">
            <a:avLst/>
          </a:prstGeom>
        </p:spPr>
        <p:txBody>
          <a:bodyPr wrap="square">
            <a:spAutoFit/>
          </a:bodyPr>
          <a:lstStyle/>
          <a:p>
            <a:pPr>
              <a:lnSpc>
                <a:spcPct val="120000"/>
              </a:lnSpc>
            </a:pPr>
            <a:r>
              <a:rPr lang="zh-CN" altLang="en-US" b="1" dirty="0">
                <a:solidFill>
                  <a:schemeClr val="bg1"/>
                </a:solidFill>
                <a:cs typeface="+mn-ea"/>
                <a:sym typeface="+mn-lt"/>
              </a:rPr>
              <a:t>营销策划所面临的问题和所要解决的问题</a:t>
            </a:r>
            <a:r>
              <a:rPr lang="en-US" altLang="zh-CN" b="1" dirty="0">
                <a:solidFill>
                  <a:schemeClr val="bg1"/>
                </a:solidFill>
                <a:cs typeface="+mn-ea"/>
                <a:sym typeface="+mn-lt"/>
              </a:rPr>
              <a:t>,</a:t>
            </a:r>
            <a:r>
              <a:rPr lang="zh-CN" altLang="en-US" b="1" dirty="0">
                <a:solidFill>
                  <a:schemeClr val="bg1"/>
                </a:solidFill>
                <a:cs typeface="+mn-ea"/>
                <a:sym typeface="+mn-lt"/>
              </a:rPr>
              <a:t>这些问题的生成原因是什么</a:t>
            </a:r>
            <a:r>
              <a:rPr lang="en-US" altLang="zh-CN" b="1" dirty="0">
                <a:solidFill>
                  <a:schemeClr val="bg1"/>
                </a:solidFill>
                <a:cs typeface="+mn-ea"/>
                <a:sym typeface="+mn-lt"/>
              </a:rPr>
              <a:t>?</a:t>
            </a:r>
            <a:endParaRPr lang="en-US" altLang="zh-CN" b="1" dirty="0">
              <a:solidFill>
                <a:schemeClr val="bg1"/>
              </a:solidFill>
              <a:cs typeface="+mn-ea"/>
              <a:sym typeface="+mn-lt"/>
            </a:endParaRPr>
          </a:p>
        </p:txBody>
      </p:sp>
      <p:pic>
        <p:nvPicPr>
          <p:cNvPr id="4" name="图片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rotWithShape="1">
          <a:blip r:embed="rId1" cstate="screen"/>
          <a:srcRect/>
          <a:stretch>
            <a:fillRect/>
          </a:stretch>
        </p:blipFill>
        <p:spPr>
          <a:xfrm>
            <a:off x="3119102" y="0"/>
            <a:ext cx="1150817" cy="6858000"/>
          </a:xfrm>
          <a:prstGeom prst="rect">
            <a:avLst/>
          </a:prstGeom>
        </p:spPr>
      </p:pic>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750" fill="hold"/>
                                        <p:tgtEl>
                                          <p:spTgt spid="22"/>
                                        </p:tgtEl>
                                        <p:attrNameLst>
                                          <p:attrName>ppt_x</p:attrName>
                                        </p:attrNameLst>
                                      </p:cBhvr>
                                      <p:tavLst>
                                        <p:tav tm="0">
                                          <p:val>
                                            <p:strVal val="1+#ppt_w/2"/>
                                          </p:val>
                                        </p:tav>
                                        <p:tav tm="100000">
                                          <p:val>
                                            <p:strVal val="#ppt_x"/>
                                          </p:val>
                                        </p:tav>
                                      </p:tavLst>
                                    </p:anim>
                                    <p:anim calcmode="lin" valueType="num">
                                      <p:cBhvr additive="base">
                                        <p:cTn id="8" dur="75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1+#ppt_w/2"/>
                                          </p:val>
                                        </p:tav>
                                        <p:tav tm="100000">
                                          <p:val>
                                            <p:strVal val="#ppt_x"/>
                                          </p:val>
                                        </p:tav>
                                      </p:tavLst>
                                    </p:anim>
                                    <p:anim calcmode="lin" valueType="num">
                                      <p:cBhvr additive="base">
                                        <p:cTn id="12" dur="75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750" fill="hold"/>
                                        <p:tgtEl>
                                          <p:spTgt spid="17"/>
                                        </p:tgtEl>
                                        <p:attrNameLst>
                                          <p:attrName>ppt_x</p:attrName>
                                        </p:attrNameLst>
                                      </p:cBhvr>
                                      <p:tavLst>
                                        <p:tav tm="0">
                                          <p:val>
                                            <p:strVal val="1+#ppt_w/2"/>
                                          </p:val>
                                        </p:tav>
                                        <p:tav tm="100000">
                                          <p:val>
                                            <p:strVal val="#ppt_x"/>
                                          </p:val>
                                        </p:tav>
                                      </p:tavLst>
                                    </p:anim>
                                    <p:anim calcmode="lin" valueType="num">
                                      <p:cBhvr additive="base">
                                        <p:cTn id="17" dur="75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1+#ppt_w/2"/>
                                          </p:val>
                                        </p:tav>
                                        <p:tav tm="100000">
                                          <p:val>
                                            <p:strVal val="#ppt_x"/>
                                          </p:val>
                                        </p:tav>
                                      </p:tavLst>
                                    </p:anim>
                                    <p:anim calcmode="lin" valueType="num">
                                      <p:cBhvr additive="base">
                                        <p:cTn id="21" dur="750" fill="hold"/>
                                        <p:tgtEl>
                                          <p:spTgt spid="1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750" fill="hold"/>
                                        <p:tgtEl>
                                          <p:spTgt spid="20"/>
                                        </p:tgtEl>
                                        <p:attrNameLst>
                                          <p:attrName>ppt_x</p:attrName>
                                        </p:attrNameLst>
                                      </p:cBhvr>
                                      <p:tavLst>
                                        <p:tav tm="0">
                                          <p:val>
                                            <p:strVal val="1+#ppt_w/2"/>
                                          </p:val>
                                        </p:tav>
                                        <p:tav tm="100000">
                                          <p:val>
                                            <p:strVal val="#ppt_x"/>
                                          </p:val>
                                        </p:tav>
                                      </p:tavLst>
                                    </p:anim>
                                    <p:anim calcmode="lin" valueType="num">
                                      <p:cBhvr additive="base">
                                        <p:cTn id="26" dur="750" fill="hold"/>
                                        <p:tgtEl>
                                          <p:spTgt spid="20"/>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1+#ppt_w/2"/>
                                          </p:val>
                                        </p:tav>
                                        <p:tav tm="100000">
                                          <p:val>
                                            <p:strVal val="#ppt_x"/>
                                          </p:val>
                                        </p:tav>
                                      </p:tavLst>
                                    </p:anim>
                                    <p:anim calcmode="lin" valueType="num">
                                      <p:cBhvr additive="base">
                                        <p:cTn id="30" dur="750" fill="hold"/>
                                        <p:tgtEl>
                                          <p:spTgt spid="1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10000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750" fill="hold"/>
                                        <p:tgtEl>
                                          <p:spTgt spid="13"/>
                                        </p:tgtEl>
                                        <p:attrNameLst>
                                          <p:attrName>ppt_x</p:attrName>
                                        </p:attrNameLst>
                                      </p:cBhvr>
                                      <p:tavLst>
                                        <p:tav tm="0">
                                          <p:val>
                                            <p:strVal val="1+#ppt_w/2"/>
                                          </p:val>
                                        </p:tav>
                                        <p:tav tm="100000">
                                          <p:val>
                                            <p:strVal val="#ppt_x"/>
                                          </p:val>
                                        </p:tav>
                                      </p:tavLst>
                                    </p:anim>
                                    <p:anim calcmode="lin" valueType="num">
                                      <p:cBhvr additive="base">
                                        <p:cTn id="39" dur="750" fill="hold"/>
                                        <p:tgtEl>
                                          <p:spTgt spid="13"/>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2"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750" fill="hold"/>
                                        <p:tgtEl>
                                          <p:spTgt spid="16"/>
                                        </p:tgtEl>
                                        <p:attrNameLst>
                                          <p:attrName>ppt_x</p:attrName>
                                        </p:attrNameLst>
                                      </p:cBhvr>
                                      <p:tavLst>
                                        <p:tav tm="0">
                                          <p:val>
                                            <p:strVal val="1+#ppt_w/2"/>
                                          </p:val>
                                        </p:tav>
                                        <p:tav tm="100000">
                                          <p:val>
                                            <p:strVal val="#ppt_x"/>
                                          </p:val>
                                        </p:tav>
                                      </p:tavLst>
                                    </p:anim>
                                    <p:anim calcmode="lin" valueType="num">
                                      <p:cBhvr additive="base">
                                        <p:cTn id="44" dur="75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750" fill="hold"/>
                                        <p:tgtEl>
                                          <p:spTgt spid="15"/>
                                        </p:tgtEl>
                                        <p:attrNameLst>
                                          <p:attrName>ppt_x</p:attrName>
                                        </p:attrNameLst>
                                      </p:cBhvr>
                                      <p:tavLst>
                                        <p:tav tm="0">
                                          <p:val>
                                            <p:strVal val="1+#ppt_w/2"/>
                                          </p:val>
                                        </p:tav>
                                        <p:tav tm="100000">
                                          <p:val>
                                            <p:strVal val="#ppt_x"/>
                                          </p:val>
                                        </p:tav>
                                      </p:tavLst>
                                    </p:anim>
                                    <p:anim calcmode="lin" valueType="num">
                                      <p:cBhvr additive="base">
                                        <p:cTn id="48"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365528" y="767857"/>
            <a:ext cx="2581872" cy="2215991"/>
          </a:xfrm>
          <a:prstGeom prst="rect">
            <a:avLst/>
          </a:prstGeom>
          <a:noFill/>
        </p:spPr>
        <p:txBody>
          <a:bodyPr vert="horz" wrap="square" rtlCol="0">
            <a:spAutoFit/>
          </a:bodyPr>
          <a:lstStyle/>
          <a:p>
            <a:r>
              <a:rPr lang="en-US" altLang="zh-CN" sz="13800" spc="600" dirty="0">
                <a:gradFill>
                  <a:gsLst>
                    <a:gs pos="0">
                      <a:srgbClr val="BD1DA6">
                        <a:alpha val="74902"/>
                      </a:srgbClr>
                    </a:gs>
                    <a:gs pos="98230">
                      <a:srgbClr val="252AFF">
                        <a:alpha val="69804"/>
                      </a:srgbClr>
                    </a:gs>
                  </a:gsLst>
                  <a:lin ang="0" scaled="1"/>
                </a:gradFill>
                <a:cs typeface="+mn-ea"/>
                <a:sym typeface="+mn-lt"/>
              </a:rPr>
              <a:t>04</a:t>
            </a:r>
            <a:endParaRPr lang="zh-CN" altLang="en-US" sz="13800" spc="600" dirty="0">
              <a:gradFill>
                <a:gsLst>
                  <a:gs pos="0">
                    <a:srgbClr val="BD1DA6">
                      <a:alpha val="74902"/>
                    </a:srgbClr>
                  </a:gs>
                  <a:gs pos="98230">
                    <a:srgbClr val="252AFF">
                      <a:alpha val="69804"/>
                    </a:srgbClr>
                  </a:gs>
                </a:gsLst>
                <a:lin ang="0" scaled="1"/>
              </a:gradFill>
              <a:cs typeface="+mn-ea"/>
              <a:sym typeface="+mn-lt"/>
            </a:endParaRPr>
          </a:p>
        </p:txBody>
      </p:sp>
      <p:sp>
        <p:nvSpPr>
          <p:cNvPr id="6" name="矩形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300786" y="2714196"/>
            <a:ext cx="6646614" cy="2820100"/>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918857" y="2714196"/>
            <a:ext cx="381929" cy="2820100"/>
          </a:xfrm>
          <a:prstGeom prst="rect">
            <a:avLst/>
          </a:prstGeom>
          <a:gradFill>
            <a:gsLst>
              <a:gs pos="0">
                <a:srgbClr val="BD1DA6">
                  <a:alpha val="74902"/>
                </a:srgbClr>
              </a:gs>
              <a:gs pos="98230">
                <a:srgbClr val="252AFF">
                  <a:alpha val="69804"/>
                </a:srgbClr>
              </a:gs>
            </a:gsLst>
            <a:lin ang="3600000" scaled="0"/>
          </a:gra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BD1DA6">
                      <a:alpha val="74902"/>
                    </a:srgbClr>
                  </a:gs>
                  <a:gs pos="98230">
                    <a:srgbClr val="252AFF">
                      <a:alpha val="69804"/>
                    </a:srgbClr>
                  </a:gs>
                </a:gsLst>
                <a:lin ang="0" scaled="1"/>
              </a:gradFill>
              <a:cs typeface="+mn-ea"/>
              <a:sym typeface="+mn-lt"/>
            </a:endParaRPr>
          </a:p>
        </p:txBody>
      </p:sp>
      <p:sp>
        <p:nvSpPr>
          <p:cNvPr id="9" name="TextBox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90210" y="3062417"/>
            <a:ext cx="2431525" cy="2123658"/>
          </a:xfrm>
          <a:prstGeom prst="rect">
            <a:avLst/>
          </a:prstGeom>
          <a:noFill/>
        </p:spPr>
        <p:txBody>
          <a:bodyPr vert="horz" wrap="square" rtlCol="0">
            <a:spAutoFit/>
          </a:bodyPr>
          <a:lstStyle>
            <a:defPPr>
              <a:defRPr lang="zh-CN"/>
            </a:defPPr>
            <a:lvl1pPr>
              <a:defRPr sz="13800" spc="600">
                <a:gradFill>
                  <a:gsLst>
                    <a:gs pos="0">
                      <a:srgbClr val="BD1DA6">
                        <a:alpha val="74902"/>
                      </a:srgbClr>
                    </a:gs>
                    <a:gs pos="98230">
                      <a:srgbClr val="252AFF">
                        <a:alpha val="69804"/>
                      </a:srgbClr>
                    </a:gs>
                  </a:gsLst>
                  <a:lin ang="0" scaled="1"/>
                </a:gradFill>
                <a:latin typeface="造字工房朗宋（非商用）常规体" pitchFamily="2" charset="-122"/>
                <a:ea typeface="造字工房朗宋（非商用）常规体" pitchFamily="2" charset="-122"/>
              </a:defRPr>
            </a:lvl1pPr>
          </a:lstStyle>
          <a:p>
            <a:r>
              <a:rPr lang="zh-CN" altLang="en-US" sz="6600" dirty="0">
                <a:latin typeface="+mn-lt"/>
                <a:ea typeface="+mn-ea"/>
                <a:cs typeface="+mn-ea"/>
                <a:sym typeface="+mn-lt"/>
              </a:rPr>
              <a:t>营 销策 略</a:t>
            </a:r>
            <a:endParaRPr lang="id-ID" sz="6600" dirty="0">
              <a:latin typeface="+mn-lt"/>
              <a:ea typeface="+mn-ea"/>
              <a:cs typeface="+mn-ea"/>
              <a:sym typeface="+mn-lt"/>
            </a:endParaRPr>
          </a:p>
        </p:txBody>
      </p:sp>
      <p:sp>
        <p:nvSpPr>
          <p:cNvPr id="10"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25495" y="4403889"/>
            <a:ext cx="4049892" cy="526298"/>
          </a:xfrm>
          <a:prstGeom prst="rect">
            <a:avLst/>
          </a:prstGeom>
        </p:spPr>
        <p:txBody>
          <a:bodyPr wrap="square">
            <a:spAutoFit/>
          </a:bodyPr>
          <a:lstStyle/>
          <a:p>
            <a:pPr>
              <a:lnSpc>
                <a:spcPct val="120000"/>
              </a:lnSpc>
            </a:pPr>
            <a:r>
              <a:rPr lang="zh-CN" altLang="en-US" sz="1200" dirty="0">
                <a:cs typeface="+mn-ea"/>
                <a:sym typeface="+mn-lt"/>
              </a:rPr>
              <a:t>主要包括宏观经济形势、宏观经济政策、金融货币政策、资本市场走势、资金市场情况等等。</a:t>
            </a:r>
            <a:endParaRPr lang="zh-CN" altLang="en-US" sz="1200" dirty="0">
              <a:cs typeface="+mn-ea"/>
              <a:sym typeface="+mn-lt"/>
            </a:endParaRPr>
          </a:p>
        </p:txBody>
      </p:sp>
      <p:sp>
        <p:nvSpPr>
          <p:cNvPr id="11" name="Freeform 9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6694779" y="3886243"/>
            <a:ext cx="364503" cy="33693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8000">
                                          <p:cBhvr additive="base">
                                            <p:cTn id="7" dur="1200" fill="hold"/>
                                            <p:tgtEl>
                                              <p:spTgt spid="5"/>
                                            </p:tgtEl>
                                            <p:attrNameLst>
                                              <p:attrName>ppt_x</p:attrName>
                                            </p:attrNameLst>
                                          </p:cBhvr>
                                          <p:tavLst>
                                            <p:tav tm="0">
                                              <p:val>
                                                <p:strVal val="0-#ppt_w/2"/>
                                              </p:val>
                                            </p:tav>
                                            <p:tav tm="100000">
                                              <p:val>
                                                <p:strVal val="#ppt_x"/>
                                              </p:val>
                                            </p:tav>
                                          </p:tavLst>
                                        </p:anim>
                                        <p:anim calcmode="lin" valueType="num" p14:bounceEnd="88000">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8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80000">
                                          <p:cBhvr additive="base">
                                            <p:cTn id="13" dur="1000" fill="hold"/>
                                            <p:tgtEl>
                                              <p:spTgt spid="6"/>
                                            </p:tgtEl>
                                            <p:attrNameLst>
                                              <p:attrName>ppt_x</p:attrName>
                                            </p:attrNameLst>
                                          </p:cBhvr>
                                          <p:tavLst>
                                            <p:tav tm="0">
                                              <p:val>
                                                <p:strVal val="0-#ppt_w/2"/>
                                              </p:val>
                                            </p:tav>
                                            <p:tav tm="100000">
                                              <p:val>
                                                <p:strVal val="#ppt_x"/>
                                              </p:val>
                                            </p:tav>
                                          </p:tavLst>
                                        </p:anim>
                                        <p:anim calcmode="lin" valueType="num" p14:bounceEnd="80000">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8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0000">
                                          <p:cBhvr additive="base">
                                            <p:cTn id="17" dur="10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00" fill="hold"/>
                                            <p:tgtEl>
                                              <p:spTgt spid="5"/>
                                            </p:tgtEl>
                                            <p:attrNameLst>
                                              <p:attrName>ppt_x</p:attrName>
                                            </p:attrNameLst>
                                          </p:cBhvr>
                                          <p:tavLst>
                                            <p:tav tm="0">
                                              <p:val>
                                                <p:strVal val="0-#ppt_w/2"/>
                                              </p:val>
                                            </p:tav>
                                            <p:tav tm="100000">
                                              <p:val>
                                                <p:strVal val="#ppt_x"/>
                                              </p:val>
                                            </p:tav>
                                          </p:tavLst>
                                        </p:anim>
                                        <p:anim calcmode="lin" valueType="num">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362075" y="864269"/>
            <a:ext cx="6096000" cy="3429000"/>
          </a:xfrm>
          <a:prstGeom prst="rect">
            <a:avLst/>
          </a:prstGeom>
          <a:gradFill>
            <a:gsLst>
              <a:gs pos="0">
                <a:srgbClr val="B445B3"/>
              </a:gs>
              <a:gs pos="100000">
                <a:srgbClr val="202DC6"/>
              </a:gs>
            </a:gsLst>
            <a:lin ang="17400000" scaled="0"/>
          </a:gradFill>
          <a:ln>
            <a:noFill/>
          </a:ln>
          <a:effectLst>
            <a:outerShdw blurRad="368300" dist="2413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TextBox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821040" y="1348713"/>
            <a:ext cx="2986480" cy="1323267"/>
          </a:xfrm>
          <a:prstGeom prst="rect">
            <a:avLst/>
          </a:prstGeom>
          <a:noFill/>
        </p:spPr>
        <p:txBody>
          <a:bodyPr wrap="square" rtlCol="0">
            <a:spAutoFit/>
          </a:bodyPr>
          <a:lstStyle/>
          <a:p>
            <a:r>
              <a:rPr lang="zh-CN" altLang="en-US" sz="4000" dirty="0">
                <a:solidFill>
                  <a:schemeClr val="bg1"/>
                </a:solidFill>
                <a:cs typeface="+mn-ea"/>
                <a:sym typeface="+mn-lt"/>
              </a:rPr>
              <a:t>产 品 现 状</a:t>
            </a:r>
            <a:endParaRPr lang="zh-CN" altLang="en-US" sz="4000" dirty="0">
              <a:solidFill>
                <a:schemeClr val="bg1"/>
              </a:solidFill>
              <a:cs typeface="+mn-ea"/>
              <a:sym typeface="+mn-lt"/>
            </a:endParaRPr>
          </a:p>
          <a:p>
            <a:r>
              <a:rPr lang="zh-CN" altLang="en-US" sz="4000" dirty="0">
                <a:solidFill>
                  <a:schemeClr val="bg1"/>
                </a:solidFill>
                <a:cs typeface="+mn-ea"/>
                <a:sym typeface="+mn-lt"/>
              </a:rPr>
              <a:t>分 析</a:t>
            </a:r>
            <a:endParaRPr lang="zh-CN" altLang="en-US" sz="4000" dirty="0">
              <a:solidFill>
                <a:schemeClr val="bg1"/>
              </a:solidFill>
              <a:cs typeface="+mn-ea"/>
              <a:sym typeface="+mn-lt"/>
            </a:endParaRPr>
          </a:p>
        </p:txBody>
      </p:sp>
      <p:sp>
        <p:nvSpPr>
          <p:cNvPr id="8" name="TextBox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821041" y="2640039"/>
            <a:ext cx="2621857" cy="276963"/>
          </a:xfrm>
          <a:prstGeom prst="rect">
            <a:avLst/>
          </a:prstGeom>
          <a:noFill/>
        </p:spPr>
        <p:txBody>
          <a:bodyPr wrap="square" rtlCol="0">
            <a:spAutoFit/>
          </a:bodyPr>
          <a:lstStyle/>
          <a:p>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9" name="Straight Connector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1985766" y="1361111"/>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821040" y="3043595"/>
            <a:ext cx="3365402" cy="515206"/>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 suscipit lobortis nisl</a:t>
            </a:r>
            <a:endParaRPr lang="en-US" sz="1200" dirty="0">
              <a:solidFill>
                <a:schemeClr val="bg1"/>
              </a:solidFill>
              <a:cs typeface="+mn-ea"/>
              <a:sym typeface="+mn-lt"/>
            </a:endParaRPr>
          </a:p>
        </p:txBody>
      </p:sp>
      <p:sp>
        <p:nvSpPr>
          <p:cNvPr id="11" name="TextBox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821040" y="4943002"/>
            <a:ext cx="1996985" cy="307737"/>
          </a:xfrm>
          <a:prstGeom prst="rect">
            <a:avLst/>
          </a:prstGeom>
          <a:noFill/>
        </p:spPr>
        <p:txBody>
          <a:bodyPr wrap="square" rtlCol="0">
            <a:spAutoFit/>
          </a:bodyPr>
          <a:lstStyle/>
          <a:p>
            <a:r>
              <a:rPr lang="zh-CN" altLang="en-US" sz="1400" b="1" dirty="0">
                <a:cs typeface="+mn-ea"/>
                <a:sym typeface="+mn-lt"/>
              </a:rPr>
              <a:t>产 品 策 略</a:t>
            </a:r>
            <a:r>
              <a:rPr lang="en-US" sz="1400" b="1" dirty="0">
                <a:cs typeface="+mn-ea"/>
                <a:sym typeface="+mn-lt"/>
              </a:rPr>
              <a:t> 1</a:t>
            </a:r>
            <a:endParaRPr lang="id-ID" sz="1400" b="1" dirty="0">
              <a:cs typeface="+mn-ea"/>
              <a:sym typeface="+mn-lt"/>
            </a:endParaRPr>
          </a:p>
        </p:txBody>
      </p:sp>
      <p:grpSp>
        <p:nvGrpSpPr>
          <p:cNvPr id="12" name="Group 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931864" y="3769328"/>
            <a:ext cx="935044" cy="935042"/>
            <a:chOff x="7643848" y="3544022"/>
            <a:chExt cx="935166" cy="935164"/>
          </a:xfrm>
        </p:grpSpPr>
        <p:sp>
          <p:nvSpPr>
            <p:cNvPr id="13" name="Oval 15"/>
            <p:cNvSpPr/>
            <p:nvPr/>
          </p:nvSpPr>
          <p:spPr>
            <a:xfrm>
              <a:off x="7643848" y="3544022"/>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Freeform 31"/>
            <p:cNvSpPr>
              <a:spLocks noEditPoints="1"/>
            </p:cNvSpPr>
            <p:nvPr/>
          </p:nvSpPr>
          <p:spPr bwMode="auto">
            <a:xfrm flipH="1">
              <a:off x="7909198" y="3820862"/>
              <a:ext cx="379110" cy="381482"/>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grpSp>
      <p:sp>
        <p:nvSpPr>
          <p:cNvPr id="15" name="Rectangle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821040" y="5250738"/>
            <a:ext cx="1996985" cy="736805"/>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sp>
        <p:nvSpPr>
          <p:cNvPr id="16" name="TextBox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953802" y="4943002"/>
            <a:ext cx="1996985" cy="307737"/>
          </a:xfrm>
          <a:prstGeom prst="rect">
            <a:avLst/>
          </a:prstGeom>
          <a:noFill/>
        </p:spPr>
        <p:txBody>
          <a:bodyPr wrap="square" rtlCol="0">
            <a:spAutoFit/>
          </a:bodyPr>
          <a:lstStyle/>
          <a:p>
            <a:r>
              <a:rPr lang="zh-CN" altLang="en-US" sz="1400" b="1" dirty="0">
                <a:solidFill>
                  <a:schemeClr val="bg1"/>
                </a:solidFill>
                <a:cs typeface="+mn-ea"/>
                <a:sym typeface="+mn-lt"/>
              </a:rPr>
              <a:t>产 品 策 略</a:t>
            </a:r>
            <a:r>
              <a:rPr lang="en-US" sz="1400" b="1" dirty="0">
                <a:solidFill>
                  <a:schemeClr val="bg1"/>
                </a:solidFill>
                <a:cs typeface="+mn-ea"/>
                <a:sym typeface="+mn-lt"/>
              </a:rPr>
              <a:t> 2</a:t>
            </a:r>
            <a:endParaRPr lang="id-ID" sz="1400" b="1" dirty="0">
              <a:solidFill>
                <a:schemeClr val="bg1"/>
              </a:solidFill>
              <a:cs typeface="+mn-ea"/>
              <a:sym typeface="+mn-lt"/>
            </a:endParaRPr>
          </a:p>
        </p:txBody>
      </p:sp>
      <p:sp>
        <p:nvSpPr>
          <p:cNvPr id="17" name="Rectangle 2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953802" y="5250738"/>
            <a:ext cx="1996985" cy="736805"/>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a:t>
            </a:r>
            <a:endParaRPr lang="en-US" sz="1200" dirty="0">
              <a:solidFill>
                <a:schemeClr val="bg1">
                  <a:lumMod val="65000"/>
                </a:schemeClr>
              </a:solidFill>
              <a:cs typeface="+mn-ea"/>
              <a:sym typeface="+mn-lt"/>
            </a:endParaRPr>
          </a:p>
        </p:txBody>
      </p:sp>
      <p:grpSp>
        <p:nvGrpSpPr>
          <p:cNvPr id="18" name="Group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4064625" y="3769328"/>
            <a:ext cx="935044" cy="935042"/>
            <a:chOff x="9776887" y="3544022"/>
            <a:chExt cx="935166" cy="935164"/>
          </a:xfrm>
        </p:grpSpPr>
        <p:sp>
          <p:nvSpPr>
            <p:cNvPr id="19" name="Oval 19"/>
            <p:cNvSpPr/>
            <p:nvPr/>
          </p:nvSpPr>
          <p:spPr>
            <a:xfrm>
              <a:off x="9776887" y="3544022"/>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Freeform 18"/>
            <p:cNvSpPr>
              <a:spLocks noEditPoints="1"/>
            </p:cNvSpPr>
            <p:nvPr/>
          </p:nvSpPr>
          <p:spPr bwMode="auto">
            <a:xfrm>
              <a:off x="10011435" y="3836353"/>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grpSp>
      <p:pic>
        <p:nvPicPr>
          <p:cNvPr id="21" name="Picture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a:stretch>
            <a:fillRect/>
          </a:stretch>
        </p:blipFill>
        <p:spPr>
          <a:xfrm>
            <a:off x="6853633" y="-41168"/>
            <a:ext cx="3594839" cy="6258786"/>
          </a:xfrm>
          <a:prstGeom prst="rect">
            <a:avLst/>
          </a:prstGeom>
        </p:spPr>
      </p:pic>
      <p:pic>
        <p:nvPicPr>
          <p:cNvPr id="22" name="图片占位符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a:off x="7493374" y="1043466"/>
            <a:ext cx="2359393" cy="4090008"/>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p:spPr>
      </p:pic>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ppt_x"/>
                                          </p:val>
                                        </p:tav>
                                        <p:tav tm="100000">
                                          <p:val>
                                            <p:strVal val="#ppt_x"/>
                                          </p:val>
                                        </p:tav>
                                      </p:tavLst>
                                    </p:anim>
                                    <p:anim calcmode="lin" valueType="num">
                                      <p:cBhvr additive="base">
                                        <p:cTn id="20" dur="75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ppt_x"/>
                                          </p:val>
                                        </p:tav>
                                        <p:tav tm="100000">
                                          <p:val>
                                            <p:strVal val="#ppt_x"/>
                                          </p:val>
                                        </p:tav>
                                      </p:tavLst>
                                    </p:anim>
                                    <p:anim calcmode="lin" valueType="num">
                                      <p:cBhvr additive="base">
                                        <p:cTn id="24" dur="750" fill="hold"/>
                                        <p:tgtEl>
                                          <p:spTgt spid="10"/>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4"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ppt_x"/>
                                          </p:val>
                                        </p:tav>
                                        <p:tav tm="100000">
                                          <p:val>
                                            <p:strVal val="#ppt_x"/>
                                          </p:val>
                                        </p:tav>
                                      </p:tavLst>
                                    </p:anim>
                                    <p:anim calcmode="lin" valueType="num">
                                      <p:cBhvr additive="base">
                                        <p:cTn id="29" dur="75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ppt_x"/>
                                          </p:val>
                                        </p:tav>
                                        <p:tav tm="100000">
                                          <p:val>
                                            <p:strVal val="#ppt_x"/>
                                          </p:val>
                                        </p:tav>
                                      </p:tavLst>
                                    </p:anim>
                                    <p:anim calcmode="lin" valueType="num">
                                      <p:cBhvr additive="base">
                                        <p:cTn id="33" dur="75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750" fill="hold"/>
                                        <p:tgtEl>
                                          <p:spTgt spid="15"/>
                                        </p:tgtEl>
                                        <p:attrNameLst>
                                          <p:attrName>ppt_x</p:attrName>
                                        </p:attrNameLst>
                                      </p:cBhvr>
                                      <p:tavLst>
                                        <p:tav tm="0">
                                          <p:val>
                                            <p:strVal val="#ppt_x"/>
                                          </p:val>
                                        </p:tav>
                                        <p:tav tm="100000">
                                          <p:val>
                                            <p:strVal val="#ppt_x"/>
                                          </p:val>
                                        </p:tav>
                                      </p:tavLst>
                                    </p:anim>
                                    <p:anim calcmode="lin" valueType="num">
                                      <p:cBhvr additive="base">
                                        <p:cTn id="37" dur="7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decel="10000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750" fill="hold"/>
                                        <p:tgtEl>
                                          <p:spTgt spid="16"/>
                                        </p:tgtEl>
                                        <p:attrNameLst>
                                          <p:attrName>ppt_x</p:attrName>
                                        </p:attrNameLst>
                                      </p:cBhvr>
                                      <p:tavLst>
                                        <p:tav tm="0">
                                          <p:val>
                                            <p:strVal val="#ppt_x"/>
                                          </p:val>
                                        </p:tav>
                                        <p:tav tm="100000">
                                          <p:val>
                                            <p:strVal val="#ppt_x"/>
                                          </p:val>
                                        </p:tav>
                                      </p:tavLst>
                                    </p:anim>
                                    <p:anim calcmode="lin" valueType="num">
                                      <p:cBhvr additive="base">
                                        <p:cTn id="42" dur="75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750" fill="hold"/>
                                        <p:tgtEl>
                                          <p:spTgt spid="17"/>
                                        </p:tgtEl>
                                        <p:attrNameLst>
                                          <p:attrName>ppt_x</p:attrName>
                                        </p:attrNameLst>
                                      </p:cBhvr>
                                      <p:tavLst>
                                        <p:tav tm="0">
                                          <p:val>
                                            <p:strVal val="#ppt_x"/>
                                          </p:val>
                                        </p:tav>
                                        <p:tav tm="100000">
                                          <p:val>
                                            <p:strVal val="#ppt_x"/>
                                          </p:val>
                                        </p:tav>
                                      </p:tavLst>
                                    </p:anim>
                                    <p:anim calcmode="lin" valueType="num">
                                      <p:cBhvr additive="base">
                                        <p:cTn id="46" dur="75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750" fill="hold"/>
                                        <p:tgtEl>
                                          <p:spTgt spid="18"/>
                                        </p:tgtEl>
                                        <p:attrNameLst>
                                          <p:attrName>ppt_x</p:attrName>
                                        </p:attrNameLst>
                                      </p:cBhvr>
                                      <p:tavLst>
                                        <p:tav tm="0">
                                          <p:val>
                                            <p:strVal val="#ppt_x"/>
                                          </p:val>
                                        </p:tav>
                                        <p:tav tm="100000">
                                          <p:val>
                                            <p:strVal val="#ppt_x"/>
                                          </p:val>
                                        </p:tav>
                                      </p:tavLst>
                                    </p:anim>
                                    <p:anim calcmode="lin" valueType="num">
                                      <p:cBhvr additive="base">
                                        <p:cTn id="50" dur="750" fill="hold"/>
                                        <p:tgtEl>
                                          <p:spTgt spid="18"/>
                                        </p:tgtEl>
                                        <p:attrNameLst>
                                          <p:attrName>ppt_y</p:attrName>
                                        </p:attrNameLst>
                                      </p:cBhvr>
                                      <p:tavLst>
                                        <p:tav tm="0">
                                          <p:val>
                                            <p:strVal val="1+#ppt_h/2"/>
                                          </p:val>
                                        </p:tav>
                                        <p:tav tm="100000">
                                          <p:val>
                                            <p:strVal val="#ppt_y"/>
                                          </p:val>
                                        </p:tav>
                                      </p:tavLst>
                                    </p:anim>
                                  </p:childTnLst>
                                </p:cTn>
                              </p:par>
                              <p:par>
                                <p:cTn id="51" presetID="2" presetClass="entr" presetSubtype="4" decel="10000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750" fill="hold"/>
                                        <p:tgtEl>
                                          <p:spTgt spid="21"/>
                                        </p:tgtEl>
                                        <p:attrNameLst>
                                          <p:attrName>ppt_x</p:attrName>
                                        </p:attrNameLst>
                                      </p:cBhvr>
                                      <p:tavLst>
                                        <p:tav tm="0">
                                          <p:val>
                                            <p:strVal val="#ppt_x"/>
                                          </p:val>
                                        </p:tav>
                                        <p:tav tm="100000">
                                          <p:val>
                                            <p:strVal val="#ppt_x"/>
                                          </p:val>
                                        </p:tav>
                                      </p:tavLst>
                                    </p:anim>
                                    <p:anim calcmode="lin" valueType="num">
                                      <p:cBhvr additive="base">
                                        <p:cTn id="54"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10" grpId="0"/>
      <p:bldP spid="11"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rot="16200000">
            <a:off x="226532" y="-226533"/>
            <a:ext cx="5110421" cy="5563483"/>
          </a:xfrm>
          <a:prstGeom prst="rect">
            <a:avLst/>
          </a:prstGeom>
        </p:spPr>
      </p:pic>
      <p:sp>
        <p:nvSpPr>
          <p:cNvPr id="4" name="矩形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067665" y="0"/>
            <a:ext cx="6164826" cy="6868009"/>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cs typeface="+mn-ea"/>
              <a:sym typeface="+mn-lt"/>
            </a:endParaRPr>
          </a:p>
        </p:txBody>
      </p:sp>
      <p:sp>
        <p:nvSpPr>
          <p:cNvPr id="11" name="文本框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579993" y="1139405"/>
            <a:ext cx="4630828" cy="2215991"/>
          </a:xfrm>
          <a:prstGeom prst="rect">
            <a:avLst/>
          </a:prstGeom>
          <a:noFill/>
        </p:spPr>
        <p:txBody>
          <a:bodyPr wrap="square" rtlCol="0">
            <a:spAutoFit/>
          </a:bodyPr>
          <a:lstStyle/>
          <a:p>
            <a:r>
              <a:rPr lang="zh-CN" altLang="en-US" sz="13800" dirty="0">
                <a:gradFill>
                  <a:gsLst>
                    <a:gs pos="0">
                      <a:srgbClr val="BD1DA6">
                        <a:alpha val="74902"/>
                      </a:srgbClr>
                    </a:gs>
                    <a:gs pos="98230">
                      <a:srgbClr val="252AFF">
                        <a:alpha val="69804"/>
                      </a:srgbClr>
                    </a:gs>
                  </a:gsLst>
                  <a:lin ang="0" scaled="1"/>
                </a:gradFill>
                <a:cs typeface="+mn-ea"/>
                <a:sym typeface="+mn-lt"/>
              </a:rPr>
              <a:t>目录</a:t>
            </a:r>
            <a:endParaRPr lang="zh-CN" altLang="en-US" sz="13800" dirty="0">
              <a:gradFill>
                <a:gsLst>
                  <a:gs pos="0">
                    <a:srgbClr val="BD1DA6">
                      <a:alpha val="74902"/>
                    </a:srgbClr>
                  </a:gs>
                  <a:gs pos="98230">
                    <a:srgbClr val="252AFF">
                      <a:alpha val="69804"/>
                    </a:srgbClr>
                  </a:gs>
                </a:gsLst>
                <a:lin ang="0" scaled="1"/>
              </a:gradFill>
              <a:cs typeface="+mn-ea"/>
              <a:sym typeface="+mn-lt"/>
            </a:endParaRPr>
          </a:p>
        </p:txBody>
      </p:sp>
      <p:pic>
        <p:nvPicPr>
          <p:cNvPr id="15" name="图片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rot="4344095">
            <a:off x="9279064" y="1336582"/>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sp>
        <p:nvSpPr>
          <p:cNvPr id="17" name="矩形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238250" y="3502605"/>
            <a:ext cx="9715500" cy="3091788"/>
          </a:xfrm>
          <a:prstGeom prst="rect">
            <a:avLst/>
          </a:prstGeom>
          <a:gradFill>
            <a:gsLst>
              <a:gs pos="0">
                <a:srgbClr val="BD1DA6">
                  <a:alpha val="74902"/>
                </a:srgbClr>
              </a:gs>
              <a:gs pos="98230">
                <a:srgbClr val="252AFF">
                  <a:alpha val="69804"/>
                </a:srgbClr>
              </a:gs>
            </a:gsLst>
            <a:lin ang="0" scaled="1"/>
          </a:gra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Rectangle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646505" y="5418196"/>
            <a:ext cx="1997246" cy="969496"/>
          </a:xfrm>
          <a:prstGeom prst="rect">
            <a:avLst/>
          </a:prstGeom>
        </p:spPr>
        <p:txBody>
          <a:bodyPr wrap="square">
            <a:spAutoFit/>
          </a:bodyPr>
          <a:lstStyle/>
          <a:p>
            <a:pPr>
              <a:lnSpc>
                <a:spcPct val="120000"/>
              </a:lnSpc>
            </a:pPr>
            <a:r>
              <a:rPr lang="zh-CN" altLang="en-US" sz="1200" dirty="0">
                <a:solidFill>
                  <a:schemeClr val="bg1">
                    <a:lumMod val="95000"/>
                  </a:schemeClr>
                </a:solidFill>
                <a:cs typeface="+mn-ea"/>
                <a:sym typeface="+mn-lt"/>
              </a:rPr>
              <a:t>主要包括宏观经济形势、宏观经济政策、金融货币政策、资本市场走势、资金市场情况等等。</a:t>
            </a:r>
            <a:endParaRPr lang="en-US" sz="1200" dirty="0">
              <a:solidFill>
                <a:schemeClr val="bg1">
                  <a:lumMod val="95000"/>
                </a:schemeClr>
              </a:solidFill>
              <a:cs typeface="+mn-ea"/>
              <a:sym typeface="+mn-lt"/>
            </a:endParaRPr>
          </a:p>
        </p:txBody>
      </p:sp>
      <p:sp>
        <p:nvSpPr>
          <p:cNvPr id="39" name="TextBox 2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646505" y="5110419"/>
            <a:ext cx="1997245" cy="338554"/>
          </a:xfrm>
          <a:prstGeom prst="rect">
            <a:avLst/>
          </a:prstGeom>
          <a:noFill/>
        </p:spPr>
        <p:txBody>
          <a:bodyPr wrap="square" rtlCol="0">
            <a:spAutoFit/>
          </a:bodyPr>
          <a:lstStyle/>
          <a:p>
            <a:r>
              <a:rPr lang="zh-CN" altLang="en-US" sz="1600" dirty="0">
                <a:solidFill>
                  <a:schemeClr val="bg1"/>
                </a:solidFill>
                <a:cs typeface="+mn-ea"/>
                <a:sym typeface="+mn-lt"/>
              </a:rPr>
              <a:t>市场分析</a:t>
            </a:r>
            <a:endParaRPr lang="id-ID" sz="1600" dirty="0">
              <a:solidFill>
                <a:schemeClr val="bg1"/>
              </a:solidFill>
              <a:cs typeface="+mn-ea"/>
              <a:sym typeface="+mn-lt"/>
            </a:endParaRPr>
          </a:p>
        </p:txBody>
      </p:sp>
      <p:sp>
        <p:nvSpPr>
          <p:cNvPr id="40" name="Rectangle 2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809290" y="5418196"/>
            <a:ext cx="1997246" cy="757130"/>
          </a:xfrm>
          <a:prstGeom prst="rect">
            <a:avLst/>
          </a:prstGeom>
        </p:spPr>
        <p:txBody>
          <a:bodyPr wrap="square">
            <a:spAutoFit/>
          </a:bodyPr>
          <a:lstStyle/>
          <a:p>
            <a:pPr>
              <a:lnSpc>
                <a:spcPct val="120000"/>
              </a:lnSpc>
            </a:pPr>
            <a:r>
              <a:rPr lang="zh-CN" altLang="en-US" sz="1200" dirty="0">
                <a:solidFill>
                  <a:schemeClr val="bg1">
                    <a:lumMod val="95000"/>
                  </a:schemeClr>
                </a:solidFill>
                <a:cs typeface="+mn-ea"/>
                <a:sym typeface="+mn-lt"/>
              </a:rPr>
              <a:t>营销策划所面临的问题和所要解决的问题</a:t>
            </a:r>
            <a:r>
              <a:rPr lang="en-US" altLang="zh-CN" sz="1200" dirty="0">
                <a:solidFill>
                  <a:schemeClr val="bg1">
                    <a:lumMod val="95000"/>
                  </a:schemeClr>
                </a:solidFill>
                <a:cs typeface="+mn-ea"/>
                <a:sym typeface="+mn-lt"/>
              </a:rPr>
              <a:t>,</a:t>
            </a:r>
            <a:r>
              <a:rPr lang="zh-CN" altLang="en-US" sz="1200" dirty="0">
                <a:solidFill>
                  <a:schemeClr val="bg1">
                    <a:lumMod val="95000"/>
                  </a:schemeClr>
                </a:solidFill>
                <a:cs typeface="+mn-ea"/>
                <a:sym typeface="+mn-lt"/>
              </a:rPr>
              <a:t>这些问题的生成原因是什么</a:t>
            </a:r>
            <a:r>
              <a:rPr lang="en-US" altLang="zh-CN" sz="1200" dirty="0">
                <a:solidFill>
                  <a:schemeClr val="bg1">
                    <a:lumMod val="95000"/>
                  </a:schemeClr>
                </a:solidFill>
                <a:cs typeface="+mn-ea"/>
                <a:sym typeface="+mn-lt"/>
              </a:rPr>
              <a:t>?</a:t>
            </a:r>
            <a:endParaRPr lang="en-US" sz="1200" dirty="0">
              <a:solidFill>
                <a:schemeClr val="bg1">
                  <a:lumMod val="95000"/>
                </a:schemeClr>
              </a:solidFill>
              <a:cs typeface="+mn-ea"/>
              <a:sym typeface="+mn-lt"/>
            </a:endParaRPr>
          </a:p>
        </p:txBody>
      </p:sp>
      <p:sp>
        <p:nvSpPr>
          <p:cNvPr id="41" name="TextBox 3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809290" y="5110419"/>
            <a:ext cx="1997245" cy="338554"/>
          </a:xfrm>
          <a:prstGeom prst="rect">
            <a:avLst/>
          </a:prstGeom>
          <a:noFill/>
        </p:spPr>
        <p:txBody>
          <a:bodyPr wrap="square" rtlCol="0">
            <a:spAutoFit/>
          </a:bodyPr>
          <a:lstStyle/>
          <a:p>
            <a:r>
              <a:rPr lang="zh-CN" altLang="en-US" sz="1600" dirty="0">
                <a:solidFill>
                  <a:schemeClr val="bg1"/>
                </a:solidFill>
                <a:cs typeface="+mn-ea"/>
                <a:sym typeface="+mn-lt"/>
              </a:rPr>
              <a:t>现状分析</a:t>
            </a:r>
            <a:endParaRPr lang="id-ID" sz="1600" dirty="0">
              <a:solidFill>
                <a:schemeClr val="bg1"/>
              </a:solidFill>
              <a:cs typeface="+mn-ea"/>
              <a:sym typeface="+mn-lt"/>
            </a:endParaRPr>
          </a:p>
        </p:txBody>
      </p:sp>
      <p:sp>
        <p:nvSpPr>
          <p:cNvPr id="42" name="Freeform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3940133" y="4606031"/>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3" name="Freeform 2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1777348" y="4458114"/>
            <a:ext cx="309639" cy="511117"/>
          </a:xfrm>
          <a:custGeom>
            <a:avLst/>
            <a:gdLst>
              <a:gd name="T0" fmla="*/ 104 w 124"/>
              <a:gd name="T1" fmla="*/ 0 h 204"/>
              <a:gd name="T2" fmla="*/ 20 w 124"/>
              <a:gd name="T3" fmla="*/ 0 h 204"/>
              <a:gd name="T4" fmla="*/ 0 w 124"/>
              <a:gd name="T5" fmla="*/ 20 h 204"/>
              <a:gd name="T6" fmla="*/ 0 w 124"/>
              <a:gd name="T7" fmla="*/ 184 h 204"/>
              <a:gd name="T8" fmla="*/ 20 w 124"/>
              <a:gd name="T9" fmla="*/ 204 h 204"/>
              <a:gd name="T10" fmla="*/ 104 w 124"/>
              <a:gd name="T11" fmla="*/ 204 h 204"/>
              <a:gd name="T12" fmla="*/ 124 w 124"/>
              <a:gd name="T13" fmla="*/ 184 h 204"/>
              <a:gd name="T14" fmla="*/ 124 w 124"/>
              <a:gd name="T15" fmla="*/ 20 h 204"/>
              <a:gd name="T16" fmla="*/ 104 w 124"/>
              <a:gd name="T17" fmla="*/ 0 h 204"/>
              <a:gd name="T18" fmla="*/ 116 w 124"/>
              <a:gd name="T19" fmla="*/ 184 h 204"/>
              <a:gd name="T20" fmla="*/ 104 w 124"/>
              <a:gd name="T21" fmla="*/ 196 h 204"/>
              <a:gd name="T22" fmla="*/ 20 w 124"/>
              <a:gd name="T23" fmla="*/ 196 h 204"/>
              <a:gd name="T24" fmla="*/ 8 w 124"/>
              <a:gd name="T25" fmla="*/ 184 h 204"/>
              <a:gd name="T26" fmla="*/ 8 w 124"/>
              <a:gd name="T27" fmla="*/ 20 h 204"/>
              <a:gd name="T28" fmla="*/ 20 w 124"/>
              <a:gd name="T29" fmla="*/ 8 h 204"/>
              <a:gd name="T30" fmla="*/ 104 w 124"/>
              <a:gd name="T31" fmla="*/ 8 h 204"/>
              <a:gd name="T32" fmla="*/ 116 w 124"/>
              <a:gd name="T33" fmla="*/ 20 h 204"/>
              <a:gd name="T34" fmla="*/ 116 w 124"/>
              <a:gd name="T35" fmla="*/ 184 h 204"/>
              <a:gd name="T36" fmla="*/ 51 w 124"/>
              <a:gd name="T37" fmla="*/ 20 h 204"/>
              <a:gd name="T38" fmla="*/ 47 w 124"/>
              <a:gd name="T39" fmla="*/ 16 h 204"/>
              <a:gd name="T40" fmla="*/ 43 w 124"/>
              <a:gd name="T41" fmla="*/ 20 h 204"/>
              <a:gd name="T42" fmla="*/ 47 w 124"/>
              <a:gd name="T43" fmla="*/ 24 h 204"/>
              <a:gd name="T44" fmla="*/ 51 w 124"/>
              <a:gd name="T45" fmla="*/ 20 h 204"/>
              <a:gd name="T46" fmla="*/ 80 w 124"/>
              <a:gd name="T47" fmla="*/ 16 h 204"/>
              <a:gd name="T48" fmla="*/ 60 w 124"/>
              <a:gd name="T49" fmla="*/ 16 h 204"/>
              <a:gd name="T50" fmla="*/ 56 w 124"/>
              <a:gd name="T51" fmla="*/ 20 h 204"/>
              <a:gd name="T52" fmla="*/ 60 w 124"/>
              <a:gd name="T53" fmla="*/ 24 h 204"/>
              <a:gd name="T54" fmla="*/ 80 w 124"/>
              <a:gd name="T55" fmla="*/ 24 h 204"/>
              <a:gd name="T56" fmla="*/ 84 w 124"/>
              <a:gd name="T57" fmla="*/ 20 h 204"/>
              <a:gd name="T58" fmla="*/ 80 w 124"/>
              <a:gd name="T59" fmla="*/ 16 h 204"/>
              <a:gd name="T60" fmla="*/ 62 w 124"/>
              <a:gd name="T61" fmla="*/ 164 h 204"/>
              <a:gd name="T62" fmla="*/ 62 w 124"/>
              <a:gd name="T63" fmla="*/ 164 h 204"/>
              <a:gd name="T64" fmla="*/ 48 w 124"/>
              <a:gd name="T65" fmla="*/ 178 h 204"/>
              <a:gd name="T66" fmla="*/ 48 w 124"/>
              <a:gd name="T67" fmla="*/ 178 h 204"/>
              <a:gd name="T68" fmla="*/ 62 w 124"/>
              <a:gd name="T69" fmla="*/ 192 h 204"/>
              <a:gd name="T70" fmla="*/ 62 w 124"/>
              <a:gd name="T71" fmla="*/ 192 h 204"/>
              <a:gd name="T72" fmla="*/ 76 w 124"/>
              <a:gd name="T73" fmla="*/ 178 h 204"/>
              <a:gd name="T74" fmla="*/ 76 w 124"/>
              <a:gd name="T75" fmla="*/ 178 h 204"/>
              <a:gd name="T76" fmla="*/ 62 w 124"/>
              <a:gd name="T77" fmla="*/ 164 h 204"/>
              <a:gd name="T78" fmla="*/ 68 w 124"/>
              <a:gd name="T79" fmla="*/ 178 h 204"/>
              <a:gd name="T80" fmla="*/ 62 w 124"/>
              <a:gd name="T81" fmla="*/ 184 h 204"/>
              <a:gd name="T82" fmla="*/ 62 w 124"/>
              <a:gd name="T83" fmla="*/ 184 h 204"/>
              <a:gd name="T84" fmla="*/ 56 w 124"/>
              <a:gd name="T85" fmla="*/ 178 h 204"/>
              <a:gd name="T86" fmla="*/ 56 w 124"/>
              <a:gd name="T87" fmla="*/ 178 h 204"/>
              <a:gd name="T88" fmla="*/ 62 w 124"/>
              <a:gd name="T89" fmla="*/ 172 h 204"/>
              <a:gd name="T90" fmla="*/ 62 w 124"/>
              <a:gd name="T91" fmla="*/ 172 h 204"/>
              <a:gd name="T92" fmla="*/ 68 w 124"/>
              <a:gd name="T93" fmla="*/ 1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204">
                <a:moveTo>
                  <a:pt x="104" y="0"/>
                </a:moveTo>
                <a:cubicBezTo>
                  <a:pt x="20" y="0"/>
                  <a:pt x="20" y="0"/>
                  <a:pt x="20" y="0"/>
                </a:cubicBezTo>
                <a:cubicBezTo>
                  <a:pt x="9" y="0"/>
                  <a:pt x="0" y="9"/>
                  <a:pt x="0" y="20"/>
                </a:cubicBezTo>
                <a:cubicBezTo>
                  <a:pt x="0" y="184"/>
                  <a:pt x="0" y="184"/>
                  <a:pt x="0" y="184"/>
                </a:cubicBezTo>
                <a:cubicBezTo>
                  <a:pt x="0" y="195"/>
                  <a:pt x="9" y="204"/>
                  <a:pt x="20" y="204"/>
                </a:cubicBezTo>
                <a:cubicBezTo>
                  <a:pt x="104" y="204"/>
                  <a:pt x="104" y="204"/>
                  <a:pt x="104" y="204"/>
                </a:cubicBezTo>
                <a:cubicBezTo>
                  <a:pt x="115" y="204"/>
                  <a:pt x="124" y="195"/>
                  <a:pt x="124" y="184"/>
                </a:cubicBezTo>
                <a:cubicBezTo>
                  <a:pt x="124" y="20"/>
                  <a:pt x="124" y="20"/>
                  <a:pt x="124" y="20"/>
                </a:cubicBezTo>
                <a:cubicBezTo>
                  <a:pt x="124" y="9"/>
                  <a:pt x="115" y="0"/>
                  <a:pt x="104" y="0"/>
                </a:cubicBezTo>
                <a:close/>
                <a:moveTo>
                  <a:pt x="116" y="184"/>
                </a:moveTo>
                <a:cubicBezTo>
                  <a:pt x="116" y="191"/>
                  <a:pt x="111" y="196"/>
                  <a:pt x="104" y="196"/>
                </a:cubicBezTo>
                <a:cubicBezTo>
                  <a:pt x="20" y="196"/>
                  <a:pt x="20" y="196"/>
                  <a:pt x="20" y="196"/>
                </a:cubicBezTo>
                <a:cubicBezTo>
                  <a:pt x="13" y="196"/>
                  <a:pt x="8" y="191"/>
                  <a:pt x="8" y="184"/>
                </a:cubicBezTo>
                <a:cubicBezTo>
                  <a:pt x="8" y="20"/>
                  <a:pt x="8" y="20"/>
                  <a:pt x="8" y="20"/>
                </a:cubicBezTo>
                <a:cubicBezTo>
                  <a:pt x="8" y="13"/>
                  <a:pt x="13" y="8"/>
                  <a:pt x="20" y="8"/>
                </a:cubicBezTo>
                <a:cubicBezTo>
                  <a:pt x="104" y="8"/>
                  <a:pt x="104" y="8"/>
                  <a:pt x="104" y="8"/>
                </a:cubicBezTo>
                <a:cubicBezTo>
                  <a:pt x="111" y="8"/>
                  <a:pt x="116" y="13"/>
                  <a:pt x="116" y="20"/>
                </a:cubicBezTo>
                <a:lnTo>
                  <a:pt x="116" y="184"/>
                </a:lnTo>
                <a:close/>
                <a:moveTo>
                  <a:pt x="51" y="20"/>
                </a:moveTo>
                <a:cubicBezTo>
                  <a:pt x="51" y="18"/>
                  <a:pt x="49" y="16"/>
                  <a:pt x="47" y="16"/>
                </a:cubicBezTo>
                <a:cubicBezTo>
                  <a:pt x="44" y="16"/>
                  <a:pt x="43" y="18"/>
                  <a:pt x="43" y="20"/>
                </a:cubicBezTo>
                <a:cubicBezTo>
                  <a:pt x="43" y="22"/>
                  <a:pt x="44" y="24"/>
                  <a:pt x="47" y="24"/>
                </a:cubicBezTo>
                <a:cubicBezTo>
                  <a:pt x="49" y="24"/>
                  <a:pt x="51" y="22"/>
                  <a:pt x="51" y="20"/>
                </a:cubicBezTo>
                <a:close/>
                <a:moveTo>
                  <a:pt x="80" y="16"/>
                </a:moveTo>
                <a:cubicBezTo>
                  <a:pt x="60" y="16"/>
                  <a:pt x="60" y="16"/>
                  <a:pt x="60" y="16"/>
                </a:cubicBezTo>
                <a:cubicBezTo>
                  <a:pt x="58" y="16"/>
                  <a:pt x="56" y="18"/>
                  <a:pt x="56" y="20"/>
                </a:cubicBezTo>
                <a:cubicBezTo>
                  <a:pt x="56" y="22"/>
                  <a:pt x="58" y="24"/>
                  <a:pt x="60" y="24"/>
                </a:cubicBezTo>
                <a:cubicBezTo>
                  <a:pt x="80" y="24"/>
                  <a:pt x="80" y="24"/>
                  <a:pt x="80" y="24"/>
                </a:cubicBezTo>
                <a:cubicBezTo>
                  <a:pt x="82" y="24"/>
                  <a:pt x="84" y="22"/>
                  <a:pt x="84" y="20"/>
                </a:cubicBezTo>
                <a:cubicBezTo>
                  <a:pt x="84" y="18"/>
                  <a:pt x="82" y="16"/>
                  <a:pt x="80" y="16"/>
                </a:cubicBezTo>
                <a:close/>
                <a:moveTo>
                  <a:pt x="62" y="164"/>
                </a:moveTo>
                <a:cubicBezTo>
                  <a:pt x="62" y="164"/>
                  <a:pt x="62" y="164"/>
                  <a:pt x="62" y="164"/>
                </a:cubicBezTo>
                <a:cubicBezTo>
                  <a:pt x="54" y="164"/>
                  <a:pt x="48" y="170"/>
                  <a:pt x="48" y="178"/>
                </a:cubicBezTo>
                <a:cubicBezTo>
                  <a:pt x="48" y="178"/>
                  <a:pt x="48" y="178"/>
                  <a:pt x="48" y="178"/>
                </a:cubicBezTo>
                <a:cubicBezTo>
                  <a:pt x="48" y="186"/>
                  <a:pt x="54" y="192"/>
                  <a:pt x="62" y="192"/>
                </a:cubicBezTo>
                <a:cubicBezTo>
                  <a:pt x="62" y="192"/>
                  <a:pt x="62" y="192"/>
                  <a:pt x="62" y="192"/>
                </a:cubicBezTo>
                <a:cubicBezTo>
                  <a:pt x="70" y="192"/>
                  <a:pt x="76" y="186"/>
                  <a:pt x="76" y="178"/>
                </a:cubicBezTo>
                <a:cubicBezTo>
                  <a:pt x="76" y="178"/>
                  <a:pt x="76" y="178"/>
                  <a:pt x="76" y="178"/>
                </a:cubicBezTo>
                <a:cubicBezTo>
                  <a:pt x="76" y="170"/>
                  <a:pt x="70" y="164"/>
                  <a:pt x="62" y="164"/>
                </a:cubicBezTo>
                <a:close/>
                <a:moveTo>
                  <a:pt x="68" y="178"/>
                </a:moveTo>
                <a:cubicBezTo>
                  <a:pt x="68" y="181"/>
                  <a:pt x="65" y="184"/>
                  <a:pt x="62" y="184"/>
                </a:cubicBezTo>
                <a:cubicBezTo>
                  <a:pt x="62" y="184"/>
                  <a:pt x="62" y="184"/>
                  <a:pt x="62" y="184"/>
                </a:cubicBezTo>
                <a:cubicBezTo>
                  <a:pt x="59" y="184"/>
                  <a:pt x="56" y="181"/>
                  <a:pt x="56" y="178"/>
                </a:cubicBezTo>
                <a:cubicBezTo>
                  <a:pt x="56" y="178"/>
                  <a:pt x="56" y="178"/>
                  <a:pt x="56" y="178"/>
                </a:cubicBezTo>
                <a:cubicBezTo>
                  <a:pt x="56" y="175"/>
                  <a:pt x="59" y="172"/>
                  <a:pt x="62" y="172"/>
                </a:cubicBezTo>
                <a:cubicBezTo>
                  <a:pt x="62" y="172"/>
                  <a:pt x="62" y="172"/>
                  <a:pt x="62" y="172"/>
                </a:cubicBezTo>
                <a:cubicBezTo>
                  <a:pt x="65" y="172"/>
                  <a:pt x="68" y="175"/>
                  <a:pt x="68" y="178"/>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4" name="Rectangle 3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118548" y="5418196"/>
            <a:ext cx="1997246" cy="738344"/>
          </a:xfrm>
          <a:prstGeom prst="rect">
            <a:avLst/>
          </a:prstGeom>
        </p:spPr>
        <p:txBody>
          <a:bodyPr wrap="square">
            <a:spAutoFit/>
          </a:bodyPr>
          <a:lstStyle/>
          <a:p>
            <a:pPr>
              <a:lnSpc>
                <a:spcPct val="120000"/>
              </a:lnSpc>
            </a:pPr>
            <a:r>
              <a:rPr lang="zh-CN" altLang="en-US" sz="1200" dirty="0">
                <a:solidFill>
                  <a:schemeClr val="bg1">
                    <a:lumMod val="95000"/>
                  </a:schemeClr>
                </a:solidFill>
                <a:cs typeface="+mn-ea"/>
                <a:sym typeface="+mn-lt"/>
              </a:rPr>
              <a:t>本产品（公司）</a:t>
            </a:r>
            <a:r>
              <a:rPr lang="en-US" altLang="zh-CN" sz="1200" dirty="0">
                <a:solidFill>
                  <a:schemeClr val="bg1">
                    <a:lumMod val="95000"/>
                  </a:schemeClr>
                </a:solidFill>
                <a:cs typeface="+mn-ea"/>
                <a:sym typeface="+mn-lt"/>
              </a:rPr>
              <a:t>SWOT</a:t>
            </a:r>
            <a:r>
              <a:rPr lang="zh-CN" altLang="en-US" sz="1200" dirty="0">
                <a:solidFill>
                  <a:schemeClr val="bg1">
                    <a:lumMod val="95000"/>
                  </a:schemeClr>
                </a:solidFill>
                <a:cs typeface="+mn-ea"/>
                <a:sym typeface="+mn-lt"/>
              </a:rPr>
              <a:t>分析：优势、劣势、机会、威胁</a:t>
            </a:r>
            <a:endParaRPr lang="en-US" sz="1200" dirty="0">
              <a:solidFill>
                <a:schemeClr val="bg1">
                  <a:lumMod val="95000"/>
                </a:schemeClr>
              </a:solidFill>
              <a:cs typeface="+mn-ea"/>
              <a:sym typeface="+mn-lt"/>
            </a:endParaRPr>
          </a:p>
        </p:txBody>
      </p:sp>
      <p:sp>
        <p:nvSpPr>
          <p:cNvPr id="45" name="TextBox 3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118548" y="5110419"/>
            <a:ext cx="1997245" cy="338554"/>
          </a:xfrm>
          <a:prstGeom prst="rect">
            <a:avLst/>
          </a:prstGeom>
          <a:noFill/>
        </p:spPr>
        <p:txBody>
          <a:bodyPr wrap="square" rtlCol="0">
            <a:spAutoFit/>
          </a:bodyPr>
          <a:lstStyle/>
          <a:p>
            <a:r>
              <a:rPr lang="zh-CN" altLang="en-US" sz="1600" dirty="0">
                <a:solidFill>
                  <a:schemeClr val="bg1"/>
                </a:solidFill>
                <a:cs typeface="+mn-ea"/>
                <a:sym typeface="+mn-lt"/>
              </a:rPr>
              <a:t>产品策略</a:t>
            </a:r>
            <a:endParaRPr lang="id-ID" sz="1600" dirty="0">
              <a:solidFill>
                <a:schemeClr val="bg1"/>
              </a:solidFill>
              <a:cs typeface="+mn-ea"/>
              <a:sym typeface="+mn-lt"/>
            </a:endParaRPr>
          </a:p>
        </p:txBody>
      </p:sp>
      <p:sp>
        <p:nvSpPr>
          <p:cNvPr id="46" name="Rectangle 3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530250" y="5418196"/>
            <a:ext cx="1997246" cy="969496"/>
          </a:xfrm>
          <a:prstGeom prst="rect">
            <a:avLst/>
          </a:prstGeom>
        </p:spPr>
        <p:txBody>
          <a:bodyPr wrap="square">
            <a:spAutoFit/>
          </a:bodyPr>
          <a:lstStyle/>
          <a:p>
            <a:pPr>
              <a:lnSpc>
                <a:spcPct val="120000"/>
              </a:lnSpc>
            </a:pPr>
            <a:r>
              <a:rPr lang="zh-CN" altLang="en-US" sz="1200" dirty="0">
                <a:solidFill>
                  <a:schemeClr val="bg1">
                    <a:lumMod val="95000"/>
                  </a:schemeClr>
                </a:solidFill>
                <a:cs typeface="+mn-ea"/>
                <a:sym typeface="+mn-lt"/>
              </a:rPr>
              <a:t>市场引爆点、市场布局、主导操作思路、运作模式、市场进入与运作思路及设计</a:t>
            </a:r>
            <a:endParaRPr lang="en-US" sz="1200" dirty="0">
              <a:solidFill>
                <a:schemeClr val="bg1">
                  <a:lumMod val="95000"/>
                </a:schemeClr>
              </a:solidFill>
              <a:cs typeface="+mn-ea"/>
              <a:sym typeface="+mn-lt"/>
            </a:endParaRPr>
          </a:p>
        </p:txBody>
      </p:sp>
      <p:sp>
        <p:nvSpPr>
          <p:cNvPr id="47" name="TextBox 3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530250" y="5110419"/>
            <a:ext cx="1997245" cy="338554"/>
          </a:xfrm>
          <a:prstGeom prst="rect">
            <a:avLst/>
          </a:prstGeom>
          <a:noFill/>
        </p:spPr>
        <p:txBody>
          <a:bodyPr wrap="square" rtlCol="0">
            <a:spAutoFit/>
          </a:bodyPr>
          <a:lstStyle/>
          <a:p>
            <a:r>
              <a:rPr lang="zh-CN" altLang="en-US" sz="1600" dirty="0">
                <a:solidFill>
                  <a:schemeClr val="bg1"/>
                </a:solidFill>
                <a:cs typeface="+mn-ea"/>
                <a:sym typeface="+mn-lt"/>
              </a:rPr>
              <a:t>营销策略</a:t>
            </a:r>
            <a:endParaRPr lang="id-ID" sz="1600" dirty="0">
              <a:solidFill>
                <a:schemeClr val="bg1"/>
              </a:solidFill>
              <a:cs typeface="+mn-ea"/>
              <a:sym typeface="+mn-lt"/>
            </a:endParaRPr>
          </a:p>
        </p:txBody>
      </p:sp>
      <p:sp>
        <p:nvSpPr>
          <p:cNvPr id="48" name="Freeform 5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6249391" y="4597679"/>
            <a:ext cx="367206" cy="367204"/>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49" name="Freeform 9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8609054" y="4619555"/>
            <a:ext cx="364550" cy="336976"/>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14:presetBounceEnd="83000">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14:bounceEnd="83000">
                                          <p:cBhvr additive="base">
                                            <p:cTn id="13" dur="1250" fill="hold"/>
                                            <p:tgtEl>
                                              <p:spTgt spid="11"/>
                                            </p:tgtEl>
                                            <p:attrNameLst>
                                              <p:attrName>ppt_x</p:attrName>
                                            </p:attrNameLst>
                                          </p:cBhvr>
                                          <p:tavLst>
                                            <p:tav tm="0">
                                              <p:val>
                                                <p:strVal val="#ppt_x"/>
                                              </p:val>
                                            </p:tav>
                                            <p:tav tm="100000">
                                              <p:val>
                                                <p:strVal val="#ppt_x"/>
                                              </p:val>
                                            </p:tav>
                                          </p:tavLst>
                                        </p:anim>
                                        <p:anim calcmode="lin" valueType="num" p14:bounceEnd="83000">
                                          <p:cBhvr additive="base">
                                            <p:cTn id="14" dur="125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14:presetBounceEnd="80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80000">
                                          <p:cBhvr additive="base">
                                            <p:cTn id="24" dur="1000" fill="hold"/>
                                            <p:tgtEl>
                                              <p:spTgt spid="17"/>
                                            </p:tgtEl>
                                            <p:attrNameLst>
                                              <p:attrName>ppt_x</p:attrName>
                                            </p:attrNameLst>
                                          </p:cBhvr>
                                          <p:tavLst>
                                            <p:tav tm="0">
                                              <p:val>
                                                <p:strVal val="#ppt_x"/>
                                              </p:val>
                                            </p:tav>
                                            <p:tav tm="100000">
                                              <p:val>
                                                <p:strVal val="#ppt_x"/>
                                              </p:val>
                                            </p:tav>
                                          </p:tavLst>
                                        </p:anim>
                                        <p:anim calcmode="lin" valueType="num" p14:bounceEnd="80000">
                                          <p:cBhvr additive="base">
                                            <p:cTn id="25" dur="10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decel="10000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750" fill="hold"/>
                                            <p:tgtEl>
                                              <p:spTgt spid="38"/>
                                            </p:tgtEl>
                                            <p:attrNameLst>
                                              <p:attrName>ppt_x</p:attrName>
                                            </p:attrNameLst>
                                          </p:cBhvr>
                                          <p:tavLst>
                                            <p:tav tm="0">
                                              <p:val>
                                                <p:strVal val="#ppt_x"/>
                                              </p:val>
                                            </p:tav>
                                            <p:tav tm="100000">
                                              <p:val>
                                                <p:strVal val="#ppt_x"/>
                                              </p:val>
                                            </p:tav>
                                          </p:tavLst>
                                        </p:anim>
                                        <p:anim calcmode="lin" valueType="num">
                                          <p:cBhvr additive="base">
                                            <p:cTn id="30" dur="750" fill="hold"/>
                                            <p:tgtEl>
                                              <p:spTgt spid="38"/>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ppt_x"/>
                                              </p:val>
                                            </p:tav>
                                            <p:tav tm="100000">
                                              <p:val>
                                                <p:strVal val="#ppt_x"/>
                                              </p:val>
                                            </p:tav>
                                          </p:tavLst>
                                        </p:anim>
                                        <p:anim calcmode="lin" valueType="num">
                                          <p:cBhvr additive="base">
                                            <p:cTn id="38" dur="75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decel="10000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750" fill="hold"/>
                                            <p:tgtEl>
                                              <p:spTgt spid="41"/>
                                            </p:tgtEl>
                                            <p:attrNameLst>
                                              <p:attrName>ppt_x</p:attrName>
                                            </p:attrNameLst>
                                          </p:cBhvr>
                                          <p:tavLst>
                                            <p:tav tm="0">
                                              <p:val>
                                                <p:strVal val="#ppt_x"/>
                                              </p:val>
                                            </p:tav>
                                            <p:tav tm="100000">
                                              <p:val>
                                                <p:strVal val="#ppt_x"/>
                                              </p:val>
                                            </p:tav>
                                          </p:tavLst>
                                        </p:anim>
                                        <p:anim calcmode="lin" valueType="num">
                                          <p:cBhvr additive="base">
                                            <p:cTn id="47" dur="750" fill="hold"/>
                                            <p:tgtEl>
                                              <p:spTgt spid="4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750" fill="hold"/>
                                            <p:tgtEl>
                                              <p:spTgt spid="42"/>
                                            </p:tgtEl>
                                            <p:attrNameLst>
                                              <p:attrName>ppt_x</p:attrName>
                                            </p:attrNameLst>
                                          </p:cBhvr>
                                          <p:tavLst>
                                            <p:tav tm="0">
                                              <p:val>
                                                <p:strVal val="#ppt_x"/>
                                              </p:val>
                                            </p:tav>
                                            <p:tav tm="100000">
                                              <p:val>
                                                <p:strVal val="#ppt_x"/>
                                              </p:val>
                                            </p:tav>
                                          </p:tavLst>
                                        </p:anim>
                                        <p:anim calcmode="lin" valueType="num">
                                          <p:cBhvr additive="base">
                                            <p:cTn id="51" dur="750" fill="hold"/>
                                            <p:tgtEl>
                                              <p:spTgt spid="42"/>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decel="10000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750" fill="hold"/>
                                            <p:tgtEl>
                                              <p:spTgt spid="44"/>
                                            </p:tgtEl>
                                            <p:attrNameLst>
                                              <p:attrName>ppt_x</p:attrName>
                                            </p:attrNameLst>
                                          </p:cBhvr>
                                          <p:tavLst>
                                            <p:tav tm="0">
                                              <p:val>
                                                <p:strVal val="#ppt_x"/>
                                              </p:val>
                                            </p:tav>
                                            <p:tav tm="100000">
                                              <p:val>
                                                <p:strVal val="#ppt_x"/>
                                              </p:val>
                                            </p:tav>
                                          </p:tavLst>
                                        </p:anim>
                                        <p:anim calcmode="lin" valueType="num">
                                          <p:cBhvr additive="base">
                                            <p:cTn id="56" dur="75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750" fill="hold"/>
                                            <p:tgtEl>
                                              <p:spTgt spid="45"/>
                                            </p:tgtEl>
                                            <p:attrNameLst>
                                              <p:attrName>ppt_x</p:attrName>
                                            </p:attrNameLst>
                                          </p:cBhvr>
                                          <p:tavLst>
                                            <p:tav tm="0">
                                              <p:val>
                                                <p:strVal val="#ppt_x"/>
                                              </p:val>
                                            </p:tav>
                                            <p:tav tm="100000">
                                              <p:val>
                                                <p:strVal val="#ppt_x"/>
                                              </p:val>
                                            </p:tav>
                                          </p:tavLst>
                                        </p:anim>
                                        <p:anim calcmode="lin" valueType="num">
                                          <p:cBhvr additive="base">
                                            <p:cTn id="60" dur="75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ppt_x"/>
                                              </p:val>
                                            </p:tav>
                                            <p:tav tm="100000">
                                              <p:val>
                                                <p:strVal val="#ppt_x"/>
                                              </p:val>
                                            </p:tav>
                                          </p:tavLst>
                                        </p:anim>
                                        <p:anim calcmode="lin" valueType="num">
                                          <p:cBhvr additive="base">
                                            <p:cTn id="64" dur="750" fill="hold"/>
                                            <p:tgtEl>
                                              <p:spTgt spid="48"/>
                                            </p:tgtEl>
                                            <p:attrNameLst>
                                              <p:attrName>ppt_y</p:attrName>
                                            </p:attrNameLst>
                                          </p:cBhvr>
                                          <p:tavLst>
                                            <p:tav tm="0">
                                              <p:val>
                                                <p:strVal val="1+#ppt_h/2"/>
                                              </p:val>
                                            </p:tav>
                                            <p:tav tm="100000">
                                              <p:val>
                                                <p:strVal val="#ppt_y"/>
                                              </p:val>
                                            </p:tav>
                                          </p:tavLst>
                                        </p:anim>
                                      </p:childTnLst>
                                    </p:cTn>
                                  </p:par>
                                </p:childTnLst>
                              </p:cTn>
                            </p:par>
                            <p:par>
                              <p:cTn id="65" fill="hold">
                                <p:stCondLst>
                                  <p:cond delay="4000"/>
                                </p:stCondLst>
                                <p:childTnLst>
                                  <p:par>
                                    <p:cTn id="66" presetID="2" presetClass="entr" presetSubtype="4" decel="10000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750" fill="hold"/>
                                            <p:tgtEl>
                                              <p:spTgt spid="46"/>
                                            </p:tgtEl>
                                            <p:attrNameLst>
                                              <p:attrName>ppt_x</p:attrName>
                                            </p:attrNameLst>
                                          </p:cBhvr>
                                          <p:tavLst>
                                            <p:tav tm="0">
                                              <p:val>
                                                <p:strVal val="#ppt_x"/>
                                              </p:val>
                                            </p:tav>
                                            <p:tav tm="100000">
                                              <p:val>
                                                <p:strVal val="#ppt_x"/>
                                              </p:val>
                                            </p:tav>
                                          </p:tavLst>
                                        </p:anim>
                                        <p:anim calcmode="lin" valueType="num">
                                          <p:cBhvr additive="base">
                                            <p:cTn id="69" dur="750" fill="hold"/>
                                            <p:tgtEl>
                                              <p:spTgt spid="46"/>
                                            </p:tgtEl>
                                            <p:attrNameLst>
                                              <p:attrName>ppt_y</p:attrName>
                                            </p:attrNameLst>
                                          </p:cBhvr>
                                          <p:tavLst>
                                            <p:tav tm="0">
                                              <p:val>
                                                <p:strVal val="1+#ppt_h/2"/>
                                              </p:val>
                                            </p:tav>
                                            <p:tav tm="100000">
                                              <p:val>
                                                <p:strVal val="#ppt_y"/>
                                              </p:val>
                                            </p:tav>
                                          </p:tavLst>
                                        </p:anim>
                                      </p:childTnLst>
                                    </p:cTn>
                                  </p:par>
                                  <p:par>
                                    <p:cTn id="70" presetID="2" presetClass="entr" presetSubtype="4" decel="10000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750" fill="hold"/>
                                            <p:tgtEl>
                                              <p:spTgt spid="47"/>
                                            </p:tgtEl>
                                            <p:attrNameLst>
                                              <p:attrName>ppt_x</p:attrName>
                                            </p:attrNameLst>
                                          </p:cBhvr>
                                          <p:tavLst>
                                            <p:tav tm="0">
                                              <p:val>
                                                <p:strVal val="#ppt_x"/>
                                              </p:val>
                                            </p:tav>
                                            <p:tav tm="100000">
                                              <p:val>
                                                <p:strVal val="#ppt_x"/>
                                              </p:val>
                                            </p:tav>
                                          </p:tavLst>
                                        </p:anim>
                                        <p:anim calcmode="lin" valueType="num">
                                          <p:cBhvr additive="base">
                                            <p:cTn id="73" dur="750" fill="hold"/>
                                            <p:tgtEl>
                                              <p:spTgt spid="47"/>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additive="base">
                                            <p:cTn id="76" dur="750" fill="hold"/>
                                            <p:tgtEl>
                                              <p:spTgt spid="49"/>
                                            </p:tgtEl>
                                            <p:attrNameLst>
                                              <p:attrName>ppt_x</p:attrName>
                                            </p:attrNameLst>
                                          </p:cBhvr>
                                          <p:tavLst>
                                            <p:tav tm="0">
                                              <p:val>
                                                <p:strVal val="#ppt_x"/>
                                              </p:val>
                                            </p:tav>
                                            <p:tav tm="100000">
                                              <p:val>
                                                <p:strVal val="#ppt_x"/>
                                              </p:val>
                                            </p:tav>
                                          </p:tavLst>
                                        </p:anim>
                                        <p:anim calcmode="lin" valueType="num">
                                          <p:cBhvr additive="base">
                                            <p:cTn id="77"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7" grpId="0" animBg="1"/>
          <p:bldP spid="38" grpId="0"/>
          <p:bldP spid="39" grpId="0"/>
          <p:bldP spid="40" grpId="0"/>
          <p:bldP spid="41" grpId="0"/>
          <p:bldP spid="42" grpId="0" animBg="1"/>
          <p:bldP spid="43" grpId="0" animBg="1"/>
          <p:bldP spid="44" grpId="0"/>
          <p:bldP spid="45" grpId="0"/>
          <p:bldP spid="46" grpId="0"/>
          <p:bldP spid="47" grpId="0"/>
          <p:bldP spid="48" grpId="0" animBg="1"/>
          <p:bldP spid="49"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1250" fill="hold"/>
                                            <p:tgtEl>
                                              <p:spTgt spid="11"/>
                                            </p:tgtEl>
                                            <p:attrNameLst>
                                              <p:attrName>ppt_x</p:attrName>
                                            </p:attrNameLst>
                                          </p:cBhvr>
                                          <p:tavLst>
                                            <p:tav tm="0">
                                              <p:val>
                                                <p:strVal val="#ppt_x"/>
                                              </p:val>
                                            </p:tav>
                                            <p:tav tm="100000">
                                              <p:val>
                                                <p:strVal val="#ppt_x"/>
                                              </p:val>
                                            </p:tav>
                                          </p:tavLst>
                                        </p:anim>
                                        <p:anim calcmode="lin" valueType="num">
                                          <p:cBhvr additive="base">
                                            <p:cTn id="14" dur="125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ppt_x"/>
                                              </p:val>
                                            </p:tav>
                                            <p:tav tm="100000">
                                              <p:val>
                                                <p:strVal val="#ppt_x"/>
                                              </p:val>
                                            </p:tav>
                                          </p:tavLst>
                                        </p:anim>
                                        <p:anim calcmode="lin" valueType="num">
                                          <p:cBhvr additive="base">
                                            <p:cTn id="25" dur="10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decel="10000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750" fill="hold"/>
                                            <p:tgtEl>
                                              <p:spTgt spid="38"/>
                                            </p:tgtEl>
                                            <p:attrNameLst>
                                              <p:attrName>ppt_x</p:attrName>
                                            </p:attrNameLst>
                                          </p:cBhvr>
                                          <p:tavLst>
                                            <p:tav tm="0">
                                              <p:val>
                                                <p:strVal val="#ppt_x"/>
                                              </p:val>
                                            </p:tav>
                                            <p:tav tm="100000">
                                              <p:val>
                                                <p:strVal val="#ppt_x"/>
                                              </p:val>
                                            </p:tav>
                                          </p:tavLst>
                                        </p:anim>
                                        <p:anim calcmode="lin" valueType="num">
                                          <p:cBhvr additive="base">
                                            <p:cTn id="30" dur="750" fill="hold"/>
                                            <p:tgtEl>
                                              <p:spTgt spid="38"/>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ppt_x"/>
                                              </p:val>
                                            </p:tav>
                                            <p:tav tm="100000">
                                              <p:val>
                                                <p:strVal val="#ppt_x"/>
                                              </p:val>
                                            </p:tav>
                                          </p:tavLst>
                                        </p:anim>
                                        <p:anim calcmode="lin" valueType="num">
                                          <p:cBhvr additive="base">
                                            <p:cTn id="38" dur="75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decel="10000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750" fill="hold"/>
                                            <p:tgtEl>
                                              <p:spTgt spid="40"/>
                                            </p:tgtEl>
                                            <p:attrNameLst>
                                              <p:attrName>ppt_x</p:attrName>
                                            </p:attrNameLst>
                                          </p:cBhvr>
                                          <p:tavLst>
                                            <p:tav tm="0">
                                              <p:val>
                                                <p:strVal val="#ppt_x"/>
                                              </p:val>
                                            </p:tav>
                                            <p:tav tm="100000">
                                              <p:val>
                                                <p:strVal val="#ppt_x"/>
                                              </p:val>
                                            </p:tav>
                                          </p:tavLst>
                                        </p:anim>
                                        <p:anim calcmode="lin" valueType="num">
                                          <p:cBhvr additive="base">
                                            <p:cTn id="43" dur="750" fill="hold"/>
                                            <p:tgtEl>
                                              <p:spTgt spid="40"/>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750" fill="hold"/>
                                            <p:tgtEl>
                                              <p:spTgt spid="41"/>
                                            </p:tgtEl>
                                            <p:attrNameLst>
                                              <p:attrName>ppt_x</p:attrName>
                                            </p:attrNameLst>
                                          </p:cBhvr>
                                          <p:tavLst>
                                            <p:tav tm="0">
                                              <p:val>
                                                <p:strVal val="#ppt_x"/>
                                              </p:val>
                                            </p:tav>
                                            <p:tav tm="100000">
                                              <p:val>
                                                <p:strVal val="#ppt_x"/>
                                              </p:val>
                                            </p:tav>
                                          </p:tavLst>
                                        </p:anim>
                                        <p:anim calcmode="lin" valueType="num">
                                          <p:cBhvr additive="base">
                                            <p:cTn id="47" dur="750" fill="hold"/>
                                            <p:tgtEl>
                                              <p:spTgt spid="41"/>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750" fill="hold"/>
                                            <p:tgtEl>
                                              <p:spTgt spid="42"/>
                                            </p:tgtEl>
                                            <p:attrNameLst>
                                              <p:attrName>ppt_x</p:attrName>
                                            </p:attrNameLst>
                                          </p:cBhvr>
                                          <p:tavLst>
                                            <p:tav tm="0">
                                              <p:val>
                                                <p:strVal val="#ppt_x"/>
                                              </p:val>
                                            </p:tav>
                                            <p:tav tm="100000">
                                              <p:val>
                                                <p:strVal val="#ppt_x"/>
                                              </p:val>
                                            </p:tav>
                                          </p:tavLst>
                                        </p:anim>
                                        <p:anim calcmode="lin" valueType="num">
                                          <p:cBhvr additive="base">
                                            <p:cTn id="51" dur="750" fill="hold"/>
                                            <p:tgtEl>
                                              <p:spTgt spid="42"/>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 presetClass="entr" presetSubtype="4" decel="10000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750" fill="hold"/>
                                            <p:tgtEl>
                                              <p:spTgt spid="44"/>
                                            </p:tgtEl>
                                            <p:attrNameLst>
                                              <p:attrName>ppt_x</p:attrName>
                                            </p:attrNameLst>
                                          </p:cBhvr>
                                          <p:tavLst>
                                            <p:tav tm="0">
                                              <p:val>
                                                <p:strVal val="#ppt_x"/>
                                              </p:val>
                                            </p:tav>
                                            <p:tav tm="100000">
                                              <p:val>
                                                <p:strVal val="#ppt_x"/>
                                              </p:val>
                                            </p:tav>
                                          </p:tavLst>
                                        </p:anim>
                                        <p:anim calcmode="lin" valueType="num">
                                          <p:cBhvr additive="base">
                                            <p:cTn id="56" dur="75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750" fill="hold"/>
                                            <p:tgtEl>
                                              <p:spTgt spid="45"/>
                                            </p:tgtEl>
                                            <p:attrNameLst>
                                              <p:attrName>ppt_x</p:attrName>
                                            </p:attrNameLst>
                                          </p:cBhvr>
                                          <p:tavLst>
                                            <p:tav tm="0">
                                              <p:val>
                                                <p:strVal val="#ppt_x"/>
                                              </p:val>
                                            </p:tav>
                                            <p:tav tm="100000">
                                              <p:val>
                                                <p:strVal val="#ppt_x"/>
                                              </p:val>
                                            </p:tav>
                                          </p:tavLst>
                                        </p:anim>
                                        <p:anim calcmode="lin" valueType="num">
                                          <p:cBhvr additive="base">
                                            <p:cTn id="60" dur="75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750" fill="hold"/>
                                            <p:tgtEl>
                                              <p:spTgt spid="48"/>
                                            </p:tgtEl>
                                            <p:attrNameLst>
                                              <p:attrName>ppt_x</p:attrName>
                                            </p:attrNameLst>
                                          </p:cBhvr>
                                          <p:tavLst>
                                            <p:tav tm="0">
                                              <p:val>
                                                <p:strVal val="#ppt_x"/>
                                              </p:val>
                                            </p:tav>
                                            <p:tav tm="100000">
                                              <p:val>
                                                <p:strVal val="#ppt_x"/>
                                              </p:val>
                                            </p:tav>
                                          </p:tavLst>
                                        </p:anim>
                                        <p:anim calcmode="lin" valueType="num">
                                          <p:cBhvr additive="base">
                                            <p:cTn id="64" dur="750" fill="hold"/>
                                            <p:tgtEl>
                                              <p:spTgt spid="48"/>
                                            </p:tgtEl>
                                            <p:attrNameLst>
                                              <p:attrName>ppt_y</p:attrName>
                                            </p:attrNameLst>
                                          </p:cBhvr>
                                          <p:tavLst>
                                            <p:tav tm="0">
                                              <p:val>
                                                <p:strVal val="1+#ppt_h/2"/>
                                              </p:val>
                                            </p:tav>
                                            <p:tav tm="100000">
                                              <p:val>
                                                <p:strVal val="#ppt_y"/>
                                              </p:val>
                                            </p:tav>
                                          </p:tavLst>
                                        </p:anim>
                                      </p:childTnLst>
                                    </p:cTn>
                                  </p:par>
                                </p:childTnLst>
                              </p:cTn>
                            </p:par>
                            <p:par>
                              <p:cTn id="65" fill="hold">
                                <p:stCondLst>
                                  <p:cond delay="4000"/>
                                </p:stCondLst>
                                <p:childTnLst>
                                  <p:par>
                                    <p:cTn id="66" presetID="2" presetClass="entr" presetSubtype="4" decel="10000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750" fill="hold"/>
                                            <p:tgtEl>
                                              <p:spTgt spid="46"/>
                                            </p:tgtEl>
                                            <p:attrNameLst>
                                              <p:attrName>ppt_x</p:attrName>
                                            </p:attrNameLst>
                                          </p:cBhvr>
                                          <p:tavLst>
                                            <p:tav tm="0">
                                              <p:val>
                                                <p:strVal val="#ppt_x"/>
                                              </p:val>
                                            </p:tav>
                                            <p:tav tm="100000">
                                              <p:val>
                                                <p:strVal val="#ppt_x"/>
                                              </p:val>
                                            </p:tav>
                                          </p:tavLst>
                                        </p:anim>
                                        <p:anim calcmode="lin" valueType="num">
                                          <p:cBhvr additive="base">
                                            <p:cTn id="69" dur="750" fill="hold"/>
                                            <p:tgtEl>
                                              <p:spTgt spid="46"/>
                                            </p:tgtEl>
                                            <p:attrNameLst>
                                              <p:attrName>ppt_y</p:attrName>
                                            </p:attrNameLst>
                                          </p:cBhvr>
                                          <p:tavLst>
                                            <p:tav tm="0">
                                              <p:val>
                                                <p:strVal val="1+#ppt_h/2"/>
                                              </p:val>
                                            </p:tav>
                                            <p:tav tm="100000">
                                              <p:val>
                                                <p:strVal val="#ppt_y"/>
                                              </p:val>
                                            </p:tav>
                                          </p:tavLst>
                                        </p:anim>
                                      </p:childTnLst>
                                    </p:cTn>
                                  </p:par>
                                  <p:par>
                                    <p:cTn id="70" presetID="2" presetClass="entr" presetSubtype="4" decel="10000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750" fill="hold"/>
                                            <p:tgtEl>
                                              <p:spTgt spid="47"/>
                                            </p:tgtEl>
                                            <p:attrNameLst>
                                              <p:attrName>ppt_x</p:attrName>
                                            </p:attrNameLst>
                                          </p:cBhvr>
                                          <p:tavLst>
                                            <p:tav tm="0">
                                              <p:val>
                                                <p:strVal val="#ppt_x"/>
                                              </p:val>
                                            </p:tav>
                                            <p:tav tm="100000">
                                              <p:val>
                                                <p:strVal val="#ppt_x"/>
                                              </p:val>
                                            </p:tav>
                                          </p:tavLst>
                                        </p:anim>
                                        <p:anim calcmode="lin" valueType="num">
                                          <p:cBhvr additive="base">
                                            <p:cTn id="73" dur="750" fill="hold"/>
                                            <p:tgtEl>
                                              <p:spTgt spid="47"/>
                                            </p:tgtEl>
                                            <p:attrNameLst>
                                              <p:attrName>ppt_y</p:attrName>
                                            </p:attrNameLst>
                                          </p:cBhvr>
                                          <p:tavLst>
                                            <p:tav tm="0">
                                              <p:val>
                                                <p:strVal val="1+#ppt_h/2"/>
                                              </p:val>
                                            </p:tav>
                                            <p:tav tm="100000">
                                              <p:val>
                                                <p:strVal val="#ppt_y"/>
                                              </p:val>
                                            </p:tav>
                                          </p:tavLst>
                                        </p:anim>
                                      </p:childTnLst>
                                    </p:cTn>
                                  </p:par>
                                  <p:par>
                                    <p:cTn id="74" presetID="2" presetClass="entr" presetSubtype="4" decel="10000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additive="base">
                                            <p:cTn id="76" dur="750" fill="hold"/>
                                            <p:tgtEl>
                                              <p:spTgt spid="49"/>
                                            </p:tgtEl>
                                            <p:attrNameLst>
                                              <p:attrName>ppt_x</p:attrName>
                                            </p:attrNameLst>
                                          </p:cBhvr>
                                          <p:tavLst>
                                            <p:tav tm="0">
                                              <p:val>
                                                <p:strVal val="#ppt_x"/>
                                              </p:val>
                                            </p:tav>
                                            <p:tav tm="100000">
                                              <p:val>
                                                <p:strVal val="#ppt_x"/>
                                              </p:val>
                                            </p:tav>
                                          </p:tavLst>
                                        </p:anim>
                                        <p:anim calcmode="lin" valueType="num">
                                          <p:cBhvr additive="base">
                                            <p:cTn id="77"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p:bldP spid="17" grpId="0" animBg="1"/>
          <p:bldP spid="38" grpId="0"/>
          <p:bldP spid="39" grpId="0"/>
          <p:bldP spid="40" grpId="0"/>
          <p:bldP spid="41" grpId="0"/>
          <p:bldP spid="42" grpId="0" animBg="1"/>
          <p:bldP spid="43" grpId="0" animBg="1"/>
          <p:bldP spid="44" grpId="0"/>
          <p:bldP spid="45" grpId="0"/>
          <p:bldP spid="46" grpId="0"/>
          <p:bldP spid="47" grpId="0"/>
          <p:bldP spid="48" grpId="0" animBg="1"/>
          <p:bldP spid="49"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327435" y="2018950"/>
            <a:ext cx="6249394" cy="2820100"/>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Oval 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192635" y="1325813"/>
            <a:ext cx="4206374" cy="4206374"/>
          </a:xfrm>
          <a:prstGeom prst="ellipse">
            <a:avLst/>
          </a:prstGeom>
          <a:gradFill flip="none" rotWithShape="1">
            <a:gsLst>
              <a:gs pos="0">
                <a:schemeClr val="accent1"/>
              </a:gs>
              <a:gs pos="99000">
                <a:srgbClr val="BC45AC"/>
              </a:gs>
            </a:gsLst>
            <a:lin ang="2700000" scaled="1"/>
            <a:tileRect/>
          </a:gradFill>
          <a:ln>
            <a:noFill/>
          </a:ln>
          <a:effectLst>
            <a:outerShdw blurRad="1270000" dist="4445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576829" y="1045344"/>
            <a:ext cx="854953" cy="854952"/>
          </a:xfrm>
          <a:prstGeom prst="ellipse">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TextBox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639569" y="2663122"/>
            <a:ext cx="3505757" cy="1323267"/>
          </a:xfrm>
          <a:prstGeom prst="rect">
            <a:avLst/>
          </a:prstGeom>
          <a:noFill/>
        </p:spPr>
        <p:txBody>
          <a:bodyPr wrap="square" rtlCol="0">
            <a:spAutoFit/>
          </a:bodyPr>
          <a:lstStyle/>
          <a:p>
            <a:r>
              <a:rPr lang="zh-CN" altLang="en-US" sz="4000" dirty="0">
                <a:solidFill>
                  <a:schemeClr val="bg1"/>
                </a:solidFill>
                <a:cs typeface="+mn-ea"/>
                <a:sym typeface="+mn-lt"/>
              </a:rPr>
              <a:t>产 品 现 状</a:t>
            </a:r>
            <a:endParaRPr lang="zh-CN" altLang="en-US" sz="4000" dirty="0">
              <a:solidFill>
                <a:schemeClr val="bg1"/>
              </a:solidFill>
              <a:cs typeface="+mn-ea"/>
              <a:sym typeface="+mn-lt"/>
            </a:endParaRPr>
          </a:p>
          <a:p>
            <a:r>
              <a:rPr lang="zh-CN" altLang="en-US" sz="4000" dirty="0">
                <a:solidFill>
                  <a:schemeClr val="bg1"/>
                </a:solidFill>
                <a:cs typeface="+mn-ea"/>
                <a:sym typeface="+mn-lt"/>
              </a:rPr>
              <a:t>分 析</a:t>
            </a:r>
            <a:endParaRPr lang="zh-CN" altLang="en-US" sz="4000" dirty="0">
              <a:solidFill>
                <a:schemeClr val="bg1"/>
              </a:solidFill>
              <a:cs typeface="+mn-ea"/>
              <a:sym typeface="+mn-lt"/>
            </a:endParaRPr>
          </a:p>
        </p:txBody>
      </p:sp>
      <p:sp>
        <p:nvSpPr>
          <p:cNvPr id="43" name="TextBox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639570" y="3966173"/>
            <a:ext cx="2621857" cy="276963"/>
          </a:xfrm>
          <a:prstGeom prst="rect">
            <a:avLst/>
          </a:prstGeom>
          <a:noFill/>
        </p:spPr>
        <p:txBody>
          <a:bodyPr wrap="square" rtlCol="0">
            <a:spAutoFit/>
          </a:bodyPr>
          <a:lstStyle/>
          <a:p>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44" name="Straight Connector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6804295" y="2675520"/>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Oval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392448" y="571287"/>
            <a:ext cx="244875" cy="244874"/>
          </a:xfrm>
          <a:prstGeom prst="ellipse">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Rectangle 2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754228" y="5466670"/>
            <a:ext cx="3713746" cy="516745"/>
          </a:xfrm>
          <a:prstGeom prst="rect">
            <a:avLst/>
          </a:prstGeom>
        </p:spPr>
        <p:txBody>
          <a:bodyPr wrap="square">
            <a:spAutoFit/>
          </a:bodyPr>
          <a:lstStyle/>
          <a:p>
            <a:pPr marL="171450" indent="-171450">
              <a:lnSpc>
                <a:spcPct val="120000"/>
              </a:lnSpc>
              <a:buSzPct val="80000"/>
              <a:buFont typeface="Monotype Corsiva" panose="03010101010201010101" pitchFamily="66" charset="0"/>
              <a:buChar char="►"/>
            </a:pPr>
            <a:r>
              <a:rPr lang="en-US" sz="1200" b="1" i="1" dirty="0">
                <a:solidFill>
                  <a:schemeClr val="bg1">
                    <a:lumMod val="65000"/>
                  </a:schemeClr>
                </a:solidFill>
                <a:cs typeface="+mn-ea"/>
                <a:sym typeface="+mn-lt"/>
              </a:rPr>
              <a:t>*</a:t>
            </a:r>
            <a:r>
              <a:rPr lang="id-ID" sz="1200" b="1" i="1" dirty="0">
                <a:solidFill>
                  <a:schemeClr val="bg1">
                    <a:lumMod val="65000"/>
                  </a:schemeClr>
                </a:solidFill>
                <a:cs typeface="+mn-ea"/>
                <a:sym typeface="+mn-lt"/>
              </a:rPr>
              <a:t>Ut wisi enim ad minim veniam, quis nostrud exerci</a:t>
            </a:r>
            <a:endParaRPr lang="en-US" sz="1200" b="1" i="1" dirty="0">
              <a:solidFill>
                <a:schemeClr val="bg1">
                  <a:lumMod val="65000"/>
                </a:schemeClr>
              </a:solidFill>
              <a:cs typeface="+mn-ea"/>
              <a:sym typeface="+mn-lt"/>
            </a:endParaRPr>
          </a:p>
        </p:txBody>
      </p:sp>
      <p:pic>
        <p:nvPicPr>
          <p:cNvPr id="47" name="图片占位符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a:off x="3890729" y="1625308"/>
            <a:ext cx="2039866" cy="3607384"/>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p:spPr>
      </p:pic>
      <p:pic>
        <p:nvPicPr>
          <p:cNvPr id="48" name="图片占位符 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a:off x="1754228" y="1625308"/>
            <a:ext cx="2039866" cy="3607384"/>
          </a:xfrm>
          <a:custGeom>
            <a:avLst/>
            <a:gdLst>
              <a:gd name="connsiteX0" fmla="*/ 0 w 2040132"/>
              <a:gd name="connsiteY0" fmla="*/ 0 h 3606549"/>
              <a:gd name="connsiteX1" fmla="*/ 2040132 w 2040132"/>
              <a:gd name="connsiteY1" fmla="*/ 0 h 3606549"/>
              <a:gd name="connsiteX2" fmla="*/ 2040132 w 2040132"/>
              <a:gd name="connsiteY2" fmla="*/ 3606549 h 3606549"/>
              <a:gd name="connsiteX3" fmla="*/ 0 w 2040132"/>
              <a:gd name="connsiteY3" fmla="*/ 3606549 h 3606549"/>
            </a:gdLst>
            <a:ahLst/>
            <a:cxnLst>
              <a:cxn ang="0">
                <a:pos x="connsiteX0" y="connsiteY0"/>
              </a:cxn>
              <a:cxn ang="0">
                <a:pos x="connsiteX1" y="connsiteY1"/>
              </a:cxn>
              <a:cxn ang="0">
                <a:pos x="connsiteX2" y="connsiteY2"/>
              </a:cxn>
              <a:cxn ang="0">
                <a:pos x="connsiteX3" y="connsiteY3"/>
              </a:cxn>
            </a:cxnLst>
            <a:rect l="l" t="t" r="r" b="b"/>
            <a:pathLst>
              <a:path w="2040132" h="3606549">
                <a:moveTo>
                  <a:pt x="0" y="0"/>
                </a:moveTo>
                <a:lnTo>
                  <a:pt x="2040132" y="0"/>
                </a:lnTo>
                <a:lnTo>
                  <a:pt x="2040132" y="3606549"/>
                </a:lnTo>
                <a:lnTo>
                  <a:pt x="0" y="3606549"/>
                </a:lnTo>
                <a:close/>
              </a:path>
            </a:pathLst>
          </a:custGeom>
        </p:spPr>
      </p:pic>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80000">
                                          <p:cBhvr additive="base">
                                            <p:cTn id="7" dur="1000" fill="hold"/>
                                            <p:tgtEl>
                                              <p:spTgt spid="39"/>
                                            </p:tgtEl>
                                            <p:attrNameLst>
                                              <p:attrName>ppt_x</p:attrName>
                                            </p:attrNameLst>
                                          </p:cBhvr>
                                          <p:tavLst>
                                            <p:tav tm="0">
                                              <p:val>
                                                <p:strVal val="0-#ppt_w/2"/>
                                              </p:val>
                                            </p:tav>
                                            <p:tav tm="100000">
                                              <p:val>
                                                <p:strVal val="#ppt_x"/>
                                              </p:val>
                                            </p:tav>
                                          </p:tavLst>
                                        </p:anim>
                                        <p:anim calcmode="lin" valueType="num" p14:bounceEnd="80000">
                                          <p:cBhvr additive="base">
                                            <p:cTn id="8" dur="10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decel="10000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fill="hold"/>
                                            <p:tgtEl>
                                              <p:spTgt spid="40"/>
                                            </p:tgtEl>
                                            <p:attrNameLst>
                                              <p:attrName>ppt_x</p:attrName>
                                            </p:attrNameLst>
                                          </p:cBhvr>
                                          <p:tavLst>
                                            <p:tav tm="0">
                                              <p:val>
                                                <p:strVal val="#ppt_x"/>
                                              </p:val>
                                            </p:tav>
                                            <p:tav tm="100000">
                                              <p:val>
                                                <p:strVal val="#ppt_x"/>
                                              </p:val>
                                            </p:tav>
                                          </p:tavLst>
                                        </p:anim>
                                        <p:anim calcmode="lin" valueType="num">
                                          <p:cBhvr additive="base">
                                            <p:cTn id="13" dur="750" fill="hold"/>
                                            <p:tgtEl>
                                              <p:spTgt spid="40"/>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750" fill="hold"/>
                                            <p:tgtEl>
                                              <p:spTgt spid="41"/>
                                            </p:tgtEl>
                                            <p:attrNameLst>
                                              <p:attrName>ppt_x</p:attrName>
                                            </p:attrNameLst>
                                          </p:cBhvr>
                                          <p:tavLst>
                                            <p:tav tm="0">
                                              <p:val>
                                                <p:strVal val="#ppt_x"/>
                                              </p:val>
                                            </p:tav>
                                            <p:tav tm="100000">
                                              <p:val>
                                                <p:strVal val="#ppt_x"/>
                                              </p:val>
                                            </p:tav>
                                          </p:tavLst>
                                        </p:anim>
                                        <p:anim calcmode="lin" valueType="num">
                                          <p:cBhvr additive="base">
                                            <p:cTn id="17" dur="750" fill="hold"/>
                                            <p:tgtEl>
                                              <p:spTgt spid="41"/>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750" fill="hold"/>
                                            <p:tgtEl>
                                              <p:spTgt spid="42"/>
                                            </p:tgtEl>
                                            <p:attrNameLst>
                                              <p:attrName>ppt_x</p:attrName>
                                            </p:attrNameLst>
                                          </p:cBhvr>
                                          <p:tavLst>
                                            <p:tav tm="0">
                                              <p:val>
                                                <p:strVal val="#ppt_x"/>
                                              </p:val>
                                            </p:tav>
                                            <p:tav tm="100000">
                                              <p:val>
                                                <p:strVal val="#ppt_x"/>
                                              </p:val>
                                            </p:tav>
                                          </p:tavLst>
                                        </p:anim>
                                        <p:anim calcmode="lin" valueType="num">
                                          <p:cBhvr additive="base">
                                            <p:cTn id="21" dur="75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750" fill="hold"/>
                                            <p:tgtEl>
                                              <p:spTgt spid="43"/>
                                            </p:tgtEl>
                                            <p:attrNameLst>
                                              <p:attrName>ppt_x</p:attrName>
                                            </p:attrNameLst>
                                          </p:cBhvr>
                                          <p:tavLst>
                                            <p:tav tm="0">
                                              <p:val>
                                                <p:strVal val="#ppt_x"/>
                                              </p:val>
                                            </p:tav>
                                            <p:tav tm="100000">
                                              <p:val>
                                                <p:strVal val="#ppt_x"/>
                                              </p:val>
                                            </p:tav>
                                          </p:tavLst>
                                        </p:anim>
                                        <p:anim calcmode="lin" valueType="num">
                                          <p:cBhvr additive="base">
                                            <p:cTn id="25" dur="750" fill="hold"/>
                                            <p:tgtEl>
                                              <p:spTgt spid="4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750" fill="hold"/>
                                            <p:tgtEl>
                                              <p:spTgt spid="44"/>
                                            </p:tgtEl>
                                            <p:attrNameLst>
                                              <p:attrName>ppt_x</p:attrName>
                                            </p:attrNameLst>
                                          </p:cBhvr>
                                          <p:tavLst>
                                            <p:tav tm="0">
                                              <p:val>
                                                <p:strVal val="#ppt_x"/>
                                              </p:val>
                                            </p:tav>
                                            <p:tav tm="100000">
                                              <p:val>
                                                <p:strVal val="#ppt_x"/>
                                              </p:val>
                                            </p:tav>
                                          </p:tavLst>
                                        </p:anim>
                                        <p:anim calcmode="lin" valueType="num">
                                          <p:cBhvr additive="base">
                                            <p:cTn id="29" dur="750" fill="hold"/>
                                            <p:tgtEl>
                                              <p:spTgt spid="44"/>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750" fill="hold"/>
                                            <p:tgtEl>
                                              <p:spTgt spid="45"/>
                                            </p:tgtEl>
                                            <p:attrNameLst>
                                              <p:attrName>ppt_x</p:attrName>
                                            </p:attrNameLst>
                                          </p:cBhvr>
                                          <p:tavLst>
                                            <p:tav tm="0">
                                              <p:val>
                                                <p:strVal val="#ppt_x"/>
                                              </p:val>
                                            </p:tav>
                                            <p:tav tm="100000">
                                              <p:val>
                                                <p:strVal val="#ppt_x"/>
                                              </p:val>
                                            </p:tav>
                                          </p:tavLst>
                                        </p:anim>
                                        <p:anim calcmode="lin" valueType="num">
                                          <p:cBhvr additive="base">
                                            <p:cTn id="33" dur="75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8" decel="100000" fill="hold" grpId="0" nodeType="withEffect">
                                      <p:stCondLst>
                                        <p:cond delay="25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750" fill="hold"/>
                                            <p:tgtEl>
                                              <p:spTgt spid="46"/>
                                            </p:tgtEl>
                                            <p:attrNameLst>
                                              <p:attrName>ppt_x</p:attrName>
                                            </p:attrNameLst>
                                          </p:cBhvr>
                                          <p:tavLst>
                                            <p:tav tm="0">
                                              <p:val>
                                                <p:strVal val="0-#ppt_w/2"/>
                                              </p:val>
                                            </p:tav>
                                            <p:tav tm="100000">
                                              <p:val>
                                                <p:strVal val="#ppt_x"/>
                                              </p:val>
                                            </p:tav>
                                          </p:tavLst>
                                        </p:anim>
                                        <p:anim calcmode="lin" valueType="num">
                                          <p:cBhvr additive="base">
                                            <p:cTn id="37"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p:bldP spid="43" grpId="0"/>
          <p:bldP spid="45" grpId="0" animBg="1"/>
          <p:bldP spid="4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0-#ppt_w/2"/>
                                              </p:val>
                                            </p:tav>
                                            <p:tav tm="100000">
                                              <p:val>
                                                <p:strVal val="#ppt_x"/>
                                              </p:val>
                                            </p:tav>
                                          </p:tavLst>
                                        </p:anim>
                                        <p:anim calcmode="lin" valueType="num">
                                          <p:cBhvr additive="base">
                                            <p:cTn id="8" dur="10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decel="10000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750" fill="hold"/>
                                            <p:tgtEl>
                                              <p:spTgt spid="40"/>
                                            </p:tgtEl>
                                            <p:attrNameLst>
                                              <p:attrName>ppt_x</p:attrName>
                                            </p:attrNameLst>
                                          </p:cBhvr>
                                          <p:tavLst>
                                            <p:tav tm="0">
                                              <p:val>
                                                <p:strVal val="#ppt_x"/>
                                              </p:val>
                                            </p:tav>
                                            <p:tav tm="100000">
                                              <p:val>
                                                <p:strVal val="#ppt_x"/>
                                              </p:val>
                                            </p:tav>
                                          </p:tavLst>
                                        </p:anim>
                                        <p:anim calcmode="lin" valueType="num">
                                          <p:cBhvr additive="base">
                                            <p:cTn id="13" dur="750" fill="hold"/>
                                            <p:tgtEl>
                                              <p:spTgt spid="40"/>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750" fill="hold"/>
                                            <p:tgtEl>
                                              <p:spTgt spid="41"/>
                                            </p:tgtEl>
                                            <p:attrNameLst>
                                              <p:attrName>ppt_x</p:attrName>
                                            </p:attrNameLst>
                                          </p:cBhvr>
                                          <p:tavLst>
                                            <p:tav tm="0">
                                              <p:val>
                                                <p:strVal val="#ppt_x"/>
                                              </p:val>
                                            </p:tav>
                                            <p:tav tm="100000">
                                              <p:val>
                                                <p:strVal val="#ppt_x"/>
                                              </p:val>
                                            </p:tav>
                                          </p:tavLst>
                                        </p:anim>
                                        <p:anim calcmode="lin" valueType="num">
                                          <p:cBhvr additive="base">
                                            <p:cTn id="17" dur="750" fill="hold"/>
                                            <p:tgtEl>
                                              <p:spTgt spid="41"/>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750" fill="hold"/>
                                            <p:tgtEl>
                                              <p:spTgt spid="42"/>
                                            </p:tgtEl>
                                            <p:attrNameLst>
                                              <p:attrName>ppt_x</p:attrName>
                                            </p:attrNameLst>
                                          </p:cBhvr>
                                          <p:tavLst>
                                            <p:tav tm="0">
                                              <p:val>
                                                <p:strVal val="#ppt_x"/>
                                              </p:val>
                                            </p:tav>
                                            <p:tav tm="100000">
                                              <p:val>
                                                <p:strVal val="#ppt_x"/>
                                              </p:val>
                                            </p:tav>
                                          </p:tavLst>
                                        </p:anim>
                                        <p:anim calcmode="lin" valueType="num">
                                          <p:cBhvr additive="base">
                                            <p:cTn id="21" dur="75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750" fill="hold"/>
                                            <p:tgtEl>
                                              <p:spTgt spid="43"/>
                                            </p:tgtEl>
                                            <p:attrNameLst>
                                              <p:attrName>ppt_x</p:attrName>
                                            </p:attrNameLst>
                                          </p:cBhvr>
                                          <p:tavLst>
                                            <p:tav tm="0">
                                              <p:val>
                                                <p:strVal val="#ppt_x"/>
                                              </p:val>
                                            </p:tav>
                                            <p:tav tm="100000">
                                              <p:val>
                                                <p:strVal val="#ppt_x"/>
                                              </p:val>
                                            </p:tav>
                                          </p:tavLst>
                                        </p:anim>
                                        <p:anim calcmode="lin" valueType="num">
                                          <p:cBhvr additive="base">
                                            <p:cTn id="25" dur="750" fill="hold"/>
                                            <p:tgtEl>
                                              <p:spTgt spid="4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750" fill="hold"/>
                                            <p:tgtEl>
                                              <p:spTgt spid="44"/>
                                            </p:tgtEl>
                                            <p:attrNameLst>
                                              <p:attrName>ppt_x</p:attrName>
                                            </p:attrNameLst>
                                          </p:cBhvr>
                                          <p:tavLst>
                                            <p:tav tm="0">
                                              <p:val>
                                                <p:strVal val="#ppt_x"/>
                                              </p:val>
                                            </p:tav>
                                            <p:tav tm="100000">
                                              <p:val>
                                                <p:strVal val="#ppt_x"/>
                                              </p:val>
                                            </p:tav>
                                          </p:tavLst>
                                        </p:anim>
                                        <p:anim calcmode="lin" valueType="num">
                                          <p:cBhvr additive="base">
                                            <p:cTn id="29" dur="750" fill="hold"/>
                                            <p:tgtEl>
                                              <p:spTgt spid="44"/>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750" fill="hold"/>
                                            <p:tgtEl>
                                              <p:spTgt spid="45"/>
                                            </p:tgtEl>
                                            <p:attrNameLst>
                                              <p:attrName>ppt_x</p:attrName>
                                            </p:attrNameLst>
                                          </p:cBhvr>
                                          <p:tavLst>
                                            <p:tav tm="0">
                                              <p:val>
                                                <p:strVal val="#ppt_x"/>
                                              </p:val>
                                            </p:tav>
                                            <p:tav tm="100000">
                                              <p:val>
                                                <p:strVal val="#ppt_x"/>
                                              </p:val>
                                            </p:tav>
                                          </p:tavLst>
                                        </p:anim>
                                        <p:anim calcmode="lin" valueType="num">
                                          <p:cBhvr additive="base">
                                            <p:cTn id="33" dur="750" fill="hold"/>
                                            <p:tgtEl>
                                              <p:spTgt spid="45"/>
                                            </p:tgtEl>
                                            <p:attrNameLst>
                                              <p:attrName>ppt_y</p:attrName>
                                            </p:attrNameLst>
                                          </p:cBhvr>
                                          <p:tavLst>
                                            <p:tav tm="0">
                                              <p:val>
                                                <p:strVal val="1+#ppt_h/2"/>
                                              </p:val>
                                            </p:tav>
                                            <p:tav tm="100000">
                                              <p:val>
                                                <p:strVal val="#ppt_y"/>
                                              </p:val>
                                            </p:tav>
                                          </p:tavLst>
                                        </p:anim>
                                      </p:childTnLst>
                                    </p:cTn>
                                  </p:par>
                                  <p:par>
                                    <p:cTn id="34" presetID="2" presetClass="entr" presetSubtype="8" decel="100000" fill="hold" grpId="0" nodeType="withEffect">
                                      <p:stCondLst>
                                        <p:cond delay="25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750" fill="hold"/>
                                            <p:tgtEl>
                                              <p:spTgt spid="46"/>
                                            </p:tgtEl>
                                            <p:attrNameLst>
                                              <p:attrName>ppt_x</p:attrName>
                                            </p:attrNameLst>
                                          </p:cBhvr>
                                          <p:tavLst>
                                            <p:tav tm="0">
                                              <p:val>
                                                <p:strVal val="0-#ppt_w/2"/>
                                              </p:val>
                                            </p:tav>
                                            <p:tav tm="100000">
                                              <p:val>
                                                <p:strVal val="#ppt_x"/>
                                              </p:val>
                                            </p:tav>
                                          </p:tavLst>
                                        </p:anim>
                                        <p:anim calcmode="lin" valueType="num">
                                          <p:cBhvr additive="base">
                                            <p:cTn id="37"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p:bldP spid="43" grpId="0"/>
          <p:bldP spid="45" grpId="0" animBg="1"/>
          <p:bldP spid="46"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169962" y="1000704"/>
            <a:ext cx="9936187" cy="4923845"/>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Group 3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163485" y="2181151"/>
            <a:ext cx="9863442" cy="1638087"/>
            <a:chOff x="1163638" y="2180195"/>
            <a:chExt cx="9864726" cy="1638300"/>
          </a:xfrm>
          <a:gradFill>
            <a:gsLst>
              <a:gs pos="0">
                <a:schemeClr val="accent1"/>
              </a:gs>
              <a:gs pos="98000">
                <a:srgbClr val="BC45AC"/>
              </a:gs>
            </a:gsLst>
            <a:lin ang="2700000" scaled="1"/>
          </a:gradFill>
        </p:grpSpPr>
        <p:sp>
          <p:nvSpPr>
            <p:cNvPr id="36" name="Freeform 5"/>
            <p:cNvSpPr/>
            <p:nvPr/>
          </p:nvSpPr>
          <p:spPr bwMode="auto">
            <a:xfrm>
              <a:off x="2643188" y="2180195"/>
              <a:ext cx="2057400" cy="712788"/>
            </a:xfrm>
            <a:custGeom>
              <a:avLst/>
              <a:gdLst>
                <a:gd name="T0" fmla="*/ 542 w 548"/>
                <a:gd name="T1" fmla="*/ 171 h 189"/>
                <a:gd name="T2" fmla="*/ 548 w 548"/>
                <a:gd name="T3" fmla="*/ 149 h 189"/>
                <a:gd name="T4" fmla="*/ 449 w 548"/>
                <a:gd name="T5" fmla="*/ 83 h 189"/>
                <a:gd name="T6" fmla="*/ 273 w 548"/>
                <a:gd name="T7" fmla="*/ 0 h 189"/>
                <a:gd name="T8" fmla="*/ 98 w 548"/>
                <a:gd name="T9" fmla="*/ 83 h 189"/>
                <a:gd name="T10" fmla="*/ 0 w 548"/>
                <a:gd name="T11" fmla="*/ 148 h 189"/>
                <a:gd name="T12" fmla="*/ 7 w 548"/>
                <a:gd name="T13" fmla="*/ 176 h 189"/>
                <a:gd name="T14" fmla="*/ 6 w 548"/>
                <a:gd name="T15" fmla="*/ 188 h 189"/>
                <a:gd name="T16" fmla="*/ 125 w 548"/>
                <a:gd name="T17" fmla="*/ 112 h 189"/>
                <a:gd name="T18" fmla="*/ 273 w 548"/>
                <a:gd name="T19" fmla="*/ 40 h 189"/>
                <a:gd name="T20" fmla="*/ 421 w 548"/>
                <a:gd name="T21" fmla="*/ 112 h 189"/>
                <a:gd name="T22" fmla="*/ 543 w 548"/>
                <a:gd name="T23" fmla="*/ 189 h 189"/>
                <a:gd name="T24" fmla="*/ 542 w 548"/>
                <a:gd name="T25" fmla="*/ 17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89">
                  <a:moveTo>
                    <a:pt x="542" y="171"/>
                  </a:moveTo>
                  <a:cubicBezTo>
                    <a:pt x="542" y="163"/>
                    <a:pt x="545" y="156"/>
                    <a:pt x="548" y="149"/>
                  </a:cubicBezTo>
                  <a:cubicBezTo>
                    <a:pt x="506" y="138"/>
                    <a:pt x="479" y="112"/>
                    <a:pt x="449" y="83"/>
                  </a:cubicBezTo>
                  <a:cubicBezTo>
                    <a:pt x="408" y="44"/>
                    <a:pt x="362" y="0"/>
                    <a:pt x="273" y="0"/>
                  </a:cubicBezTo>
                  <a:cubicBezTo>
                    <a:pt x="184" y="0"/>
                    <a:pt x="138" y="44"/>
                    <a:pt x="98" y="83"/>
                  </a:cubicBezTo>
                  <a:cubicBezTo>
                    <a:pt x="68" y="111"/>
                    <a:pt x="41" y="137"/>
                    <a:pt x="0" y="148"/>
                  </a:cubicBezTo>
                  <a:cubicBezTo>
                    <a:pt x="5" y="157"/>
                    <a:pt x="7" y="166"/>
                    <a:pt x="7" y="176"/>
                  </a:cubicBezTo>
                  <a:cubicBezTo>
                    <a:pt x="7" y="180"/>
                    <a:pt x="7" y="184"/>
                    <a:pt x="6" y="188"/>
                  </a:cubicBezTo>
                  <a:cubicBezTo>
                    <a:pt x="60" y="174"/>
                    <a:pt x="94" y="142"/>
                    <a:pt x="125" y="112"/>
                  </a:cubicBezTo>
                  <a:cubicBezTo>
                    <a:pt x="165" y="73"/>
                    <a:pt x="200" y="40"/>
                    <a:pt x="273" y="40"/>
                  </a:cubicBezTo>
                  <a:cubicBezTo>
                    <a:pt x="346" y="40"/>
                    <a:pt x="381" y="73"/>
                    <a:pt x="421" y="112"/>
                  </a:cubicBezTo>
                  <a:cubicBezTo>
                    <a:pt x="452" y="142"/>
                    <a:pt x="487" y="176"/>
                    <a:pt x="543" y="189"/>
                  </a:cubicBezTo>
                  <a:cubicBezTo>
                    <a:pt x="542" y="183"/>
                    <a:pt x="541" y="177"/>
                    <a:pt x="542" y="171"/>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37" name="Freeform 6"/>
            <p:cNvSpPr/>
            <p:nvPr/>
          </p:nvSpPr>
          <p:spPr bwMode="auto">
            <a:xfrm>
              <a:off x="7470776" y="2180195"/>
              <a:ext cx="2055813" cy="719138"/>
            </a:xfrm>
            <a:custGeom>
              <a:avLst/>
              <a:gdLst>
                <a:gd name="T0" fmla="*/ 540 w 548"/>
                <a:gd name="T1" fmla="*/ 171 h 191"/>
                <a:gd name="T2" fmla="*/ 548 w 548"/>
                <a:gd name="T3" fmla="*/ 147 h 191"/>
                <a:gd name="T4" fmla="*/ 456 w 548"/>
                <a:gd name="T5" fmla="*/ 83 h 191"/>
                <a:gd name="T6" fmla="*/ 281 w 548"/>
                <a:gd name="T7" fmla="*/ 0 h 191"/>
                <a:gd name="T8" fmla="*/ 105 w 548"/>
                <a:gd name="T9" fmla="*/ 83 h 191"/>
                <a:gd name="T10" fmla="*/ 0 w 548"/>
                <a:gd name="T11" fmla="*/ 151 h 191"/>
                <a:gd name="T12" fmla="*/ 6 w 548"/>
                <a:gd name="T13" fmla="*/ 176 h 191"/>
                <a:gd name="T14" fmla="*/ 4 w 548"/>
                <a:gd name="T15" fmla="*/ 191 h 191"/>
                <a:gd name="T16" fmla="*/ 133 w 548"/>
                <a:gd name="T17" fmla="*/ 112 h 191"/>
                <a:gd name="T18" fmla="*/ 281 w 548"/>
                <a:gd name="T19" fmla="*/ 40 h 191"/>
                <a:gd name="T20" fmla="*/ 429 w 548"/>
                <a:gd name="T21" fmla="*/ 112 h 191"/>
                <a:gd name="T22" fmla="*/ 541 w 548"/>
                <a:gd name="T23" fmla="*/ 186 h 191"/>
                <a:gd name="T24" fmla="*/ 540 w 548"/>
                <a:gd name="T25" fmla="*/ 1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91">
                  <a:moveTo>
                    <a:pt x="540" y="171"/>
                  </a:moveTo>
                  <a:cubicBezTo>
                    <a:pt x="541" y="162"/>
                    <a:pt x="544" y="154"/>
                    <a:pt x="548" y="147"/>
                  </a:cubicBezTo>
                  <a:cubicBezTo>
                    <a:pt x="510" y="135"/>
                    <a:pt x="485" y="110"/>
                    <a:pt x="456" y="83"/>
                  </a:cubicBezTo>
                  <a:cubicBezTo>
                    <a:pt x="416" y="44"/>
                    <a:pt x="370" y="0"/>
                    <a:pt x="281" y="0"/>
                  </a:cubicBezTo>
                  <a:cubicBezTo>
                    <a:pt x="192" y="0"/>
                    <a:pt x="146" y="44"/>
                    <a:pt x="105" y="83"/>
                  </a:cubicBezTo>
                  <a:cubicBezTo>
                    <a:pt x="74" y="113"/>
                    <a:pt x="46" y="140"/>
                    <a:pt x="0" y="151"/>
                  </a:cubicBezTo>
                  <a:cubicBezTo>
                    <a:pt x="4" y="158"/>
                    <a:pt x="6" y="167"/>
                    <a:pt x="6" y="176"/>
                  </a:cubicBezTo>
                  <a:cubicBezTo>
                    <a:pt x="6" y="181"/>
                    <a:pt x="5" y="186"/>
                    <a:pt x="4" y="191"/>
                  </a:cubicBezTo>
                  <a:cubicBezTo>
                    <a:pt x="64" y="178"/>
                    <a:pt x="100" y="143"/>
                    <a:pt x="133" y="112"/>
                  </a:cubicBezTo>
                  <a:cubicBezTo>
                    <a:pt x="173" y="73"/>
                    <a:pt x="208" y="40"/>
                    <a:pt x="281" y="40"/>
                  </a:cubicBezTo>
                  <a:cubicBezTo>
                    <a:pt x="354" y="40"/>
                    <a:pt x="388" y="73"/>
                    <a:pt x="429" y="112"/>
                  </a:cubicBezTo>
                  <a:cubicBezTo>
                    <a:pt x="458" y="140"/>
                    <a:pt x="491" y="172"/>
                    <a:pt x="541" y="186"/>
                  </a:cubicBezTo>
                  <a:cubicBezTo>
                    <a:pt x="540" y="181"/>
                    <a:pt x="540" y="176"/>
                    <a:pt x="540" y="171"/>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38" name="Freeform 7"/>
            <p:cNvSpPr/>
            <p:nvPr/>
          </p:nvSpPr>
          <p:spPr bwMode="auto">
            <a:xfrm>
              <a:off x="9921876" y="2180195"/>
              <a:ext cx="1106488" cy="712788"/>
            </a:xfrm>
            <a:custGeom>
              <a:avLst/>
              <a:gdLst>
                <a:gd name="T0" fmla="*/ 275 w 295"/>
                <a:gd name="T1" fmla="*/ 0 h 189"/>
                <a:gd name="T2" fmla="*/ 99 w 295"/>
                <a:gd name="T3" fmla="*/ 83 h 189"/>
                <a:gd name="T4" fmla="*/ 0 w 295"/>
                <a:gd name="T5" fmla="*/ 149 h 189"/>
                <a:gd name="T6" fmla="*/ 6 w 295"/>
                <a:gd name="T7" fmla="*/ 176 h 189"/>
                <a:gd name="T8" fmla="*/ 5 w 295"/>
                <a:gd name="T9" fmla="*/ 189 h 189"/>
                <a:gd name="T10" fmla="*/ 127 w 295"/>
                <a:gd name="T11" fmla="*/ 112 h 189"/>
                <a:gd name="T12" fmla="*/ 275 w 295"/>
                <a:gd name="T13" fmla="*/ 40 h 189"/>
                <a:gd name="T14" fmla="*/ 295 w 295"/>
                <a:gd name="T15" fmla="*/ 20 h 189"/>
                <a:gd name="T16" fmla="*/ 275 w 295"/>
                <a:gd name="T1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189">
                  <a:moveTo>
                    <a:pt x="275" y="0"/>
                  </a:moveTo>
                  <a:cubicBezTo>
                    <a:pt x="186" y="0"/>
                    <a:pt x="140" y="44"/>
                    <a:pt x="99" y="83"/>
                  </a:cubicBezTo>
                  <a:cubicBezTo>
                    <a:pt x="69" y="112"/>
                    <a:pt x="42" y="138"/>
                    <a:pt x="0" y="149"/>
                  </a:cubicBezTo>
                  <a:cubicBezTo>
                    <a:pt x="4" y="157"/>
                    <a:pt x="6" y="166"/>
                    <a:pt x="6" y="176"/>
                  </a:cubicBezTo>
                  <a:cubicBezTo>
                    <a:pt x="6" y="181"/>
                    <a:pt x="6" y="185"/>
                    <a:pt x="5" y="189"/>
                  </a:cubicBezTo>
                  <a:cubicBezTo>
                    <a:pt x="60" y="176"/>
                    <a:pt x="95" y="142"/>
                    <a:pt x="127" y="112"/>
                  </a:cubicBezTo>
                  <a:cubicBezTo>
                    <a:pt x="167" y="73"/>
                    <a:pt x="202" y="40"/>
                    <a:pt x="275" y="40"/>
                  </a:cubicBezTo>
                  <a:cubicBezTo>
                    <a:pt x="286" y="40"/>
                    <a:pt x="295" y="31"/>
                    <a:pt x="295" y="20"/>
                  </a:cubicBezTo>
                  <a:cubicBezTo>
                    <a:pt x="295" y="9"/>
                    <a:pt x="286" y="0"/>
                    <a:pt x="275" y="0"/>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39" name="Freeform 8"/>
            <p:cNvSpPr/>
            <p:nvPr/>
          </p:nvSpPr>
          <p:spPr bwMode="auto">
            <a:xfrm>
              <a:off x="5094288" y="2180195"/>
              <a:ext cx="1985963" cy="701675"/>
            </a:xfrm>
            <a:custGeom>
              <a:avLst/>
              <a:gdLst>
                <a:gd name="T0" fmla="*/ 520 w 529"/>
                <a:gd name="T1" fmla="*/ 171 h 186"/>
                <a:gd name="T2" fmla="*/ 529 w 529"/>
                <a:gd name="T3" fmla="*/ 145 h 186"/>
                <a:gd name="T4" fmla="*/ 442 w 529"/>
                <a:gd name="T5" fmla="*/ 83 h 186"/>
                <a:gd name="T6" fmla="*/ 267 w 529"/>
                <a:gd name="T7" fmla="*/ 0 h 186"/>
                <a:gd name="T8" fmla="*/ 91 w 529"/>
                <a:gd name="T9" fmla="*/ 83 h 186"/>
                <a:gd name="T10" fmla="*/ 0 w 529"/>
                <a:gd name="T11" fmla="*/ 147 h 186"/>
                <a:gd name="T12" fmla="*/ 8 w 529"/>
                <a:gd name="T13" fmla="*/ 176 h 186"/>
                <a:gd name="T14" fmla="*/ 7 w 529"/>
                <a:gd name="T15" fmla="*/ 186 h 186"/>
                <a:gd name="T16" fmla="*/ 119 w 529"/>
                <a:gd name="T17" fmla="*/ 112 h 186"/>
                <a:gd name="T18" fmla="*/ 267 w 529"/>
                <a:gd name="T19" fmla="*/ 40 h 186"/>
                <a:gd name="T20" fmla="*/ 415 w 529"/>
                <a:gd name="T21" fmla="*/ 112 h 186"/>
                <a:gd name="T22" fmla="*/ 520 w 529"/>
                <a:gd name="T23" fmla="*/ 184 h 186"/>
                <a:gd name="T24" fmla="*/ 520 w 529"/>
                <a:gd name="T25" fmla="*/ 1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9" h="186">
                  <a:moveTo>
                    <a:pt x="520" y="171"/>
                  </a:moveTo>
                  <a:cubicBezTo>
                    <a:pt x="521" y="162"/>
                    <a:pt x="524" y="153"/>
                    <a:pt x="529" y="145"/>
                  </a:cubicBezTo>
                  <a:cubicBezTo>
                    <a:pt x="494" y="132"/>
                    <a:pt x="469" y="109"/>
                    <a:pt x="442" y="83"/>
                  </a:cubicBezTo>
                  <a:cubicBezTo>
                    <a:pt x="402" y="44"/>
                    <a:pt x="356" y="0"/>
                    <a:pt x="267" y="0"/>
                  </a:cubicBezTo>
                  <a:cubicBezTo>
                    <a:pt x="178" y="0"/>
                    <a:pt x="132" y="44"/>
                    <a:pt x="91" y="83"/>
                  </a:cubicBezTo>
                  <a:cubicBezTo>
                    <a:pt x="63" y="110"/>
                    <a:pt x="38" y="135"/>
                    <a:pt x="0" y="147"/>
                  </a:cubicBezTo>
                  <a:cubicBezTo>
                    <a:pt x="5" y="155"/>
                    <a:pt x="8" y="165"/>
                    <a:pt x="8" y="176"/>
                  </a:cubicBezTo>
                  <a:cubicBezTo>
                    <a:pt x="8" y="180"/>
                    <a:pt x="7" y="183"/>
                    <a:pt x="7" y="186"/>
                  </a:cubicBezTo>
                  <a:cubicBezTo>
                    <a:pt x="57" y="172"/>
                    <a:pt x="89" y="140"/>
                    <a:pt x="119" y="112"/>
                  </a:cubicBezTo>
                  <a:cubicBezTo>
                    <a:pt x="159" y="73"/>
                    <a:pt x="194" y="40"/>
                    <a:pt x="267" y="40"/>
                  </a:cubicBezTo>
                  <a:cubicBezTo>
                    <a:pt x="340" y="40"/>
                    <a:pt x="374" y="73"/>
                    <a:pt x="415" y="112"/>
                  </a:cubicBezTo>
                  <a:cubicBezTo>
                    <a:pt x="443" y="139"/>
                    <a:pt x="474" y="169"/>
                    <a:pt x="520" y="184"/>
                  </a:cubicBezTo>
                  <a:cubicBezTo>
                    <a:pt x="520" y="180"/>
                    <a:pt x="520" y="176"/>
                    <a:pt x="520" y="171"/>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0" name="Freeform 9"/>
            <p:cNvSpPr/>
            <p:nvPr/>
          </p:nvSpPr>
          <p:spPr bwMode="auto">
            <a:xfrm>
              <a:off x="1163638" y="2180195"/>
              <a:ext cx="1085850" cy="704850"/>
            </a:xfrm>
            <a:custGeom>
              <a:avLst/>
              <a:gdLst>
                <a:gd name="T0" fmla="*/ 282 w 289"/>
                <a:gd name="T1" fmla="*/ 171 h 187"/>
                <a:gd name="T2" fmla="*/ 289 w 289"/>
                <a:gd name="T3" fmla="*/ 147 h 187"/>
                <a:gd name="T4" fmla="*/ 196 w 289"/>
                <a:gd name="T5" fmla="*/ 83 h 187"/>
                <a:gd name="T6" fmla="*/ 20 w 289"/>
                <a:gd name="T7" fmla="*/ 0 h 187"/>
                <a:gd name="T8" fmla="*/ 0 w 289"/>
                <a:gd name="T9" fmla="*/ 20 h 187"/>
                <a:gd name="T10" fmla="*/ 20 w 289"/>
                <a:gd name="T11" fmla="*/ 40 h 187"/>
                <a:gd name="T12" fmla="*/ 168 w 289"/>
                <a:gd name="T13" fmla="*/ 112 h 187"/>
                <a:gd name="T14" fmla="*/ 283 w 289"/>
                <a:gd name="T15" fmla="*/ 187 h 187"/>
                <a:gd name="T16" fmla="*/ 282 w 289"/>
                <a:gd name="T17" fmla="*/ 17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82" y="171"/>
                  </a:moveTo>
                  <a:cubicBezTo>
                    <a:pt x="283" y="163"/>
                    <a:pt x="286" y="155"/>
                    <a:pt x="289" y="147"/>
                  </a:cubicBezTo>
                  <a:cubicBezTo>
                    <a:pt x="251" y="135"/>
                    <a:pt x="225" y="111"/>
                    <a:pt x="196" y="83"/>
                  </a:cubicBezTo>
                  <a:cubicBezTo>
                    <a:pt x="155" y="44"/>
                    <a:pt x="109" y="0"/>
                    <a:pt x="20" y="0"/>
                  </a:cubicBezTo>
                  <a:cubicBezTo>
                    <a:pt x="9" y="0"/>
                    <a:pt x="0" y="9"/>
                    <a:pt x="0" y="20"/>
                  </a:cubicBezTo>
                  <a:cubicBezTo>
                    <a:pt x="0" y="31"/>
                    <a:pt x="9" y="40"/>
                    <a:pt x="20" y="40"/>
                  </a:cubicBezTo>
                  <a:cubicBezTo>
                    <a:pt x="93" y="40"/>
                    <a:pt x="128" y="73"/>
                    <a:pt x="168" y="112"/>
                  </a:cubicBezTo>
                  <a:cubicBezTo>
                    <a:pt x="198" y="141"/>
                    <a:pt x="232" y="173"/>
                    <a:pt x="283" y="187"/>
                  </a:cubicBezTo>
                  <a:cubicBezTo>
                    <a:pt x="282" y="182"/>
                    <a:pt x="282" y="177"/>
                    <a:pt x="282" y="171"/>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1" name="Freeform 12"/>
            <p:cNvSpPr/>
            <p:nvPr/>
          </p:nvSpPr>
          <p:spPr bwMode="auto">
            <a:xfrm>
              <a:off x="2360613" y="2756458"/>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2" name="Freeform 13"/>
            <p:cNvSpPr>
              <a:spLocks noEditPoints="1"/>
            </p:cNvSpPr>
            <p:nvPr/>
          </p:nvSpPr>
          <p:spPr bwMode="auto">
            <a:xfrm>
              <a:off x="2241551" y="2643745"/>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3" name="Freeform 12"/>
            <p:cNvSpPr/>
            <p:nvPr/>
          </p:nvSpPr>
          <p:spPr bwMode="auto">
            <a:xfrm>
              <a:off x="4810919" y="2756458"/>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4" name="Freeform 13"/>
            <p:cNvSpPr>
              <a:spLocks noEditPoints="1"/>
            </p:cNvSpPr>
            <p:nvPr/>
          </p:nvSpPr>
          <p:spPr bwMode="auto">
            <a:xfrm>
              <a:off x="4691857" y="2643745"/>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5" name="Freeform 12"/>
            <p:cNvSpPr/>
            <p:nvPr/>
          </p:nvSpPr>
          <p:spPr bwMode="auto">
            <a:xfrm>
              <a:off x="7185025" y="2756458"/>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6" name="Freeform 13"/>
            <p:cNvSpPr>
              <a:spLocks noEditPoints="1"/>
            </p:cNvSpPr>
            <p:nvPr/>
          </p:nvSpPr>
          <p:spPr bwMode="auto">
            <a:xfrm>
              <a:off x="7065963" y="2643745"/>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7" name="Freeform 12"/>
            <p:cNvSpPr/>
            <p:nvPr/>
          </p:nvSpPr>
          <p:spPr bwMode="auto">
            <a:xfrm>
              <a:off x="9639301" y="2756458"/>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sp>
          <p:nvSpPr>
            <p:cNvPr id="48" name="Freeform 13"/>
            <p:cNvSpPr>
              <a:spLocks noEditPoints="1"/>
            </p:cNvSpPr>
            <p:nvPr/>
          </p:nvSpPr>
          <p:spPr bwMode="auto">
            <a:xfrm>
              <a:off x="9520239" y="2643745"/>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grpFill/>
            <a:ln>
              <a:noFill/>
            </a:ln>
          </p:spPr>
          <p:txBody>
            <a:bodyPr vert="horz" wrap="square" lIns="91428" tIns="45714" rIns="91428" bIns="45714" numCol="1" anchor="t" anchorCtr="0" compatLnSpc="1"/>
            <a:lstStyle/>
            <a:p>
              <a:endParaRPr lang="en-US">
                <a:cs typeface="+mn-ea"/>
                <a:sym typeface="+mn-lt"/>
              </a:endParaRPr>
            </a:p>
          </p:txBody>
        </p:sp>
      </p:grpSp>
      <p:sp>
        <p:nvSpPr>
          <p:cNvPr id="49" name="TextBox 4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640853" y="4638283"/>
            <a:ext cx="1605569" cy="400097"/>
          </a:xfrm>
          <a:prstGeom prst="rect">
            <a:avLst/>
          </a:prstGeom>
          <a:noFill/>
        </p:spPr>
        <p:txBody>
          <a:bodyPr wrap="square" lIns="91428" tIns="45714" rIns="91428" bIns="45714" rtlCol="0">
            <a:spAutoFit/>
          </a:bodyPr>
          <a:lstStyle/>
          <a:p>
            <a:pPr algn="ctr"/>
            <a:r>
              <a:rPr lang="zh-CN" altLang="en-US" sz="2000" b="1" dirty="0">
                <a:cs typeface="+mn-ea"/>
                <a:sym typeface="+mn-lt"/>
              </a:rPr>
              <a:t>优势</a:t>
            </a:r>
            <a:endParaRPr lang="en-US" sz="2000" b="1" dirty="0">
              <a:cs typeface="+mn-ea"/>
              <a:sym typeface="+mn-lt"/>
            </a:endParaRPr>
          </a:p>
        </p:txBody>
      </p:sp>
      <p:sp>
        <p:nvSpPr>
          <p:cNvPr id="50" name="Rectangle 4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363484" y="4940313"/>
            <a:ext cx="2160307" cy="738344"/>
          </a:xfrm>
          <a:prstGeom prst="rect">
            <a:avLst/>
          </a:prstGeom>
        </p:spPr>
        <p:txBody>
          <a:bodyPr wrap="square">
            <a:spAutoFit/>
          </a:bodyPr>
          <a:lstStyle/>
          <a:p>
            <a:pPr algn="ctr">
              <a:lnSpc>
                <a:spcPct val="120000"/>
              </a:lnSpc>
            </a:pPr>
            <a:r>
              <a:rPr lang="en-US" sz="1200" dirty="0" err="1">
                <a:cs typeface="+mn-ea"/>
                <a:sym typeface="+mn-lt"/>
              </a:rPr>
              <a:t>Ut</a:t>
            </a:r>
            <a:r>
              <a:rPr lang="en-US" sz="1200" dirty="0">
                <a:cs typeface="+mn-ea"/>
                <a:sym typeface="+mn-lt"/>
              </a:rPr>
              <a:t> </a:t>
            </a:r>
            <a:r>
              <a:rPr lang="en-US" sz="1200" dirty="0" err="1">
                <a:cs typeface="+mn-ea"/>
                <a:sym typeface="+mn-lt"/>
              </a:rPr>
              <a:t>wisi</a:t>
            </a:r>
            <a:r>
              <a:rPr lang="en-US" sz="1200" dirty="0">
                <a:cs typeface="+mn-ea"/>
                <a:sym typeface="+mn-lt"/>
              </a:rPr>
              <a:t> </a:t>
            </a:r>
            <a:r>
              <a:rPr lang="en-US" sz="1200" dirty="0" err="1">
                <a:cs typeface="+mn-ea"/>
                <a:sym typeface="+mn-lt"/>
              </a:rPr>
              <a:t>enim</a:t>
            </a:r>
            <a:r>
              <a:rPr lang="en-US" sz="1200" dirty="0">
                <a:cs typeface="+mn-ea"/>
                <a:sym typeface="+mn-lt"/>
              </a:rPr>
              <a:t> ad minim </a:t>
            </a:r>
            <a:r>
              <a:rPr lang="en-US" sz="1200" dirty="0" err="1">
                <a:cs typeface="+mn-ea"/>
                <a:sym typeface="+mn-lt"/>
              </a:rPr>
              <a:t>veniam</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nostrud</a:t>
            </a:r>
            <a:r>
              <a:rPr lang="en-US" sz="1200" dirty="0">
                <a:cs typeface="+mn-ea"/>
                <a:sym typeface="+mn-lt"/>
              </a:rPr>
              <a:t> </a:t>
            </a:r>
            <a:r>
              <a:rPr lang="en-US" sz="1200" dirty="0" err="1">
                <a:cs typeface="+mn-ea"/>
                <a:sym typeface="+mn-lt"/>
              </a:rPr>
              <a:t>exerci</a:t>
            </a:r>
            <a:r>
              <a:rPr lang="en-US" sz="1200" dirty="0">
                <a:cs typeface="+mn-ea"/>
                <a:sym typeface="+mn-lt"/>
              </a:rPr>
              <a:t> </a:t>
            </a:r>
            <a:r>
              <a:rPr lang="en-US" sz="1200" dirty="0" err="1">
                <a:cs typeface="+mn-ea"/>
                <a:sym typeface="+mn-lt"/>
              </a:rPr>
              <a:t>tation</a:t>
            </a:r>
            <a:endParaRPr lang="en-US" sz="1200" dirty="0">
              <a:cs typeface="+mn-ea"/>
              <a:sym typeface="+mn-lt"/>
            </a:endParaRPr>
          </a:p>
        </p:txBody>
      </p:sp>
      <p:sp>
        <p:nvSpPr>
          <p:cNvPr id="51" name="TextBox 5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097983" y="4638283"/>
            <a:ext cx="1605569" cy="400097"/>
          </a:xfrm>
          <a:prstGeom prst="rect">
            <a:avLst/>
          </a:prstGeom>
          <a:noFill/>
        </p:spPr>
        <p:txBody>
          <a:bodyPr wrap="square" lIns="91428" tIns="45714" rIns="91428" bIns="45714" rtlCol="0">
            <a:spAutoFit/>
          </a:bodyPr>
          <a:lstStyle/>
          <a:p>
            <a:pPr algn="ctr"/>
            <a:r>
              <a:rPr lang="zh-CN" altLang="en-US" sz="2000" b="1" dirty="0">
                <a:cs typeface="+mn-ea"/>
                <a:sym typeface="+mn-lt"/>
              </a:rPr>
              <a:t>劣势</a:t>
            </a:r>
            <a:endParaRPr lang="en-US" sz="2000" b="1" dirty="0">
              <a:cs typeface="+mn-ea"/>
              <a:sym typeface="+mn-lt"/>
            </a:endParaRPr>
          </a:p>
        </p:txBody>
      </p:sp>
      <p:sp>
        <p:nvSpPr>
          <p:cNvPr id="52" name="Rectangle 5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820614" y="4940313"/>
            <a:ext cx="2160307" cy="738344"/>
          </a:xfrm>
          <a:prstGeom prst="rect">
            <a:avLst/>
          </a:prstGeom>
        </p:spPr>
        <p:txBody>
          <a:bodyPr wrap="square">
            <a:spAutoFit/>
          </a:bodyPr>
          <a:lstStyle/>
          <a:p>
            <a:pPr algn="ctr">
              <a:lnSpc>
                <a:spcPct val="120000"/>
              </a:lnSpc>
            </a:pPr>
            <a:r>
              <a:rPr lang="en-US" sz="1200" dirty="0" err="1">
                <a:cs typeface="+mn-ea"/>
                <a:sym typeface="+mn-lt"/>
              </a:rPr>
              <a:t>Ut</a:t>
            </a:r>
            <a:r>
              <a:rPr lang="en-US" sz="1200" dirty="0">
                <a:cs typeface="+mn-ea"/>
                <a:sym typeface="+mn-lt"/>
              </a:rPr>
              <a:t> </a:t>
            </a:r>
            <a:r>
              <a:rPr lang="en-US" sz="1200" dirty="0" err="1">
                <a:cs typeface="+mn-ea"/>
                <a:sym typeface="+mn-lt"/>
              </a:rPr>
              <a:t>wisi</a:t>
            </a:r>
            <a:r>
              <a:rPr lang="en-US" sz="1200" dirty="0">
                <a:cs typeface="+mn-ea"/>
                <a:sym typeface="+mn-lt"/>
              </a:rPr>
              <a:t> </a:t>
            </a:r>
            <a:r>
              <a:rPr lang="en-US" sz="1200" dirty="0" err="1">
                <a:cs typeface="+mn-ea"/>
                <a:sym typeface="+mn-lt"/>
              </a:rPr>
              <a:t>enim</a:t>
            </a:r>
            <a:r>
              <a:rPr lang="en-US" sz="1200" dirty="0">
                <a:cs typeface="+mn-ea"/>
                <a:sym typeface="+mn-lt"/>
              </a:rPr>
              <a:t> ad minim </a:t>
            </a:r>
            <a:r>
              <a:rPr lang="en-US" sz="1200" dirty="0" err="1">
                <a:cs typeface="+mn-ea"/>
                <a:sym typeface="+mn-lt"/>
              </a:rPr>
              <a:t>veniam</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nostrud</a:t>
            </a:r>
            <a:r>
              <a:rPr lang="en-US" sz="1200" dirty="0">
                <a:cs typeface="+mn-ea"/>
                <a:sym typeface="+mn-lt"/>
              </a:rPr>
              <a:t> </a:t>
            </a:r>
            <a:r>
              <a:rPr lang="en-US" sz="1200" dirty="0" err="1">
                <a:cs typeface="+mn-ea"/>
                <a:sym typeface="+mn-lt"/>
              </a:rPr>
              <a:t>exerci</a:t>
            </a:r>
            <a:r>
              <a:rPr lang="en-US" sz="1200" dirty="0">
                <a:cs typeface="+mn-ea"/>
                <a:sym typeface="+mn-lt"/>
              </a:rPr>
              <a:t> </a:t>
            </a:r>
            <a:r>
              <a:rPr lang="en-US" sz="1200" dirty="0" err="1">
                <a:cs typeface="+mn-ea"/>
                <a:sym typeface="+mn-lt"/>
              </a:rPr>
              <a:t>tation</a:t>
            </a:r>
            <a:endParaRPr lang="en-US" sz="1200" dirty="0">
              <a:cs typeface="+mn-ea"/>
              <a:sym typeface="+mn-lt"/>
            </a:endParaRPr>
          </a:p>
        </p:txBody>
      </p:sp>
      <p:sp>
        <p:nvSpPr>
          <p:cNvPr id="53" name="TextBox 5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464638" y="4638283"/>
            <a:ext cx="1605569" cy="400097"/>
          </a:xfrm>
          <a:prstGeom prst="rect">
            <a:avLst/>
          </a:prstGeom>
          <a:noFill/>
        </p:spPr>
        <p:txBody>
          <a:bodyPr wrap="square" lIns="91428" tIns="45714" rIns="91428" bIns="45714" rtlCol="0">
            <a:spAutoFit/>
          </a:bodyPr>
          <a:lstStyle/>
          <a:p>
            <a:pPr algn="ctr"/>
            <a:r>
              <a:rPr lang="zh-CN" altLang="en-US" sz="2000" b="1" dirty="0">
                <a:cs typeface="+mn-ea"/>
                <a:sym typeface="+mn-lt"/>
              </a:rPr>
              <a:t>机会</a:t>
            </a:r>
            <a:endParaRPr lang="en-US" sz="2000" b="1" dirty="0">
              <a:cs typeface="+mn-ea"/>
              <a:sym typeface="+mn-lt"/>
            </a:endParaRPr>
          </a:p>
        </p:txBody>
      </p:sp>
      <p:sp>
        <p:nvSpPr>
          <p:cNvPr id="54" name="Rectangle 5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187269" y="4940313"/>
            <a:ext cx="2160307" cy="738344"/>
          </a:xfrm>
          <a:prstGeom prst="rect">
            <a:avLst/>
          </a:prstGeom>
        </p:spPr>
        <p:txBody>
          <a:bodyPr wrap="square">
            <a:spAutoFit/>
          </a:bodyPr>
          <a:lstStyle/>
          <a:p>
            <a:pPr algn="ctr">
              <a:lnSpc>
                <a:spcPct val="120000"/>
              </a:lnSpc>
            </a:pPr>
            <a:r>
              <a:rPr lang="en-US" sz="1200" dirty="0" err="1">
                <a:cs typeface="+mn-ea"/>
                <a:sym typeface="+mn-lt"/>
              </a:rPr>
              <a:t>Ut</a:t>
            </a:r>
            <a:r>
              <a:rPr lang="en-US" sz="1200" dirty="0">
                <a:cs typeface="+mn-ea"/>
                <a:sym typeface="+mn-lt"/>
              </a:rPr>
              <a:t> </a:t>
            </a:r>
            <a:r>
              <a:rPr lang="en-US" sz="1200" dirty="0" err="1">
                <a:cs typeface="+mn-ea"/>
                <a:sym typeface="+mn-lt"/>
              </a:rPr>
              <a:t>wisi</a:t>
            </a:r>
            <a:r>
              <a:rPr lang="en-US" sz="1200" dirty="0">
                <a:cs typeface="+mn-ea"/>
                <a:sym typeface="+mn-lt"/>
              </a:rPr>
              <a:t> </a:t>
            </a:r>
            <a:r>
              <a:rPr lang="en-US" sz="1200" dirty="0" err="1">
                <a:cs typeface="+mn-ea"/>
                <a:sym typeface="+mn-lt"/>
              </a:rPr>
              <a:t>enim</a:t>
            </a:r>
            <a:r>
              <a:rPr lang="en-US" sz="1200" dirty="0">
                <a:cs typeface="+mn-ea"/>
                <a:sym typeface="+mn-lt"/>
              </a:rPr>
              <a:t> ad minim </a:t>
            </a:r>
            <a:r>
              <a:rPr lang="en-US" sz="1200" dirty="0" err="1">
                <a:cs typeface="+mn-ea"/>
                <a:sym typeface="+mn-lt"/>
              </a:rPr>
              <a:t>veniam</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nostrud</a:t>
            </a:r>
            <a:r>
              <a:rPr lang="en-US" sz="1200" dirty="0">
                <a:cs typeface="+mn-ea"/>
                <a:sym typeface="+mn-lt"/>
              </a:rPr>
              <a:t> </a:t>
            </a:r>
            <a:r>
              <a:rPr lang="en-US" sz="1200" dirty="0" err="1">
                <a:cs typeface="+mn-ea"/>
                <a:sym typeface="+mn-lt"/>
              </a:rPr>
              <a:t>exerci</a:t>
            </a:r>
            <a:r>
              <a:rPr lang="en-US" sz="1200" dirty="0">
                <a:cs typeface="+mn-ea"/>
                <a:sym typeface="+mn-lt"/>
              </a:rPr>
              <a:t> </a:t>
            </a:r>
            <a:r>
              <a:rPr lang="en-US" sz="1200" dirty="0" err="1">
                <a:cs typeface="+mn-ea"/>
                <a:sym typeface="+mn-lt"/>
              </a:rPr>
              <a:t>tation</a:t>
            </a:r>
            <a:endParaRPr lang="en-US" sz="1200" dirty="0">
              <a:cs typeface="+mn-ea"/>
              <a:sym typeface="+mn-lt"/>
            </a:endParaRPr>
          </a:p>
        </p:txBody>
      </p:sp>
      <p:sp>
        <p:nvSpPr>
          <p:cNvPr id="55" name="TextBox 5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912652" y="4638283"/>
            <a:ext cx="1605569" cy="400097"/>
          </a:xfrm>
          <a:prstGeom prst="rect">
            <a:avLst/>
          </a:prstGeom>
          <a:noFill/>
        </p:spPr>
        <p:txBody>
          <a:bodyPr wrap="square" lIns="91428" tIns="45714" rIns="91428" bIns="45714" rtlCol="0">
            <a:spAutoFit/>
          </a:bodyPr>
          <a:lstStyle/>
          <a:p>
            <a:pPr algn="ctr"/>
            <a:r>
              <a:rPr lang="zh-CN" altLang="en-US" sz="2000" b="1" dirty="0">
                <a:cs typeface="+mn-ea"/>
                <a:sym typeface="+mn-lt"/>
              </a:rPr>
              <a:t>威胁</a:t>
            </a:r>
            <a:endParaRPr lang="en-US" sz="2000" b="1" dirty="0">
              <a:cs typeface="+mn-ea"/>
              <a:sym typeface="+mn-lt"/>
            </a:endParaRPr>
          </a:p>
        </p:txBody>
      </p:sp>
      <p:sp>
        <p:nvSpPr>
          <p:cNvPr id="56" name="Rectangle 5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635283" y="4940313"/>
            <a:ext cx="2160307" cy="738344"/>
          </a:xfrm>
          <a:prstGeom prst="rect">
            <a:avLst/>
          </a:prstGeom>
        </p:spPr>
        <p:txBody>
          <a:bodyPr wrap="square">
            <a:spAutoFit/>
          </a:bodyPr>
          <a:lstStyle/>
          <a:p>
            <a:pPr algn="ctr">
              <a:lnSpc>
                <a:spcPct val="120000"/>
              </a:lnSpc>
            </a:pPr>
            <a:r>
              <a:rPr lang="en-US" sz="1200" dirty="0" err="1">
                <a:cs typeface="+mn-ea"/>
                <a:sym typeface="+mn-lt"/>
              </a:rPr>
              <a:t>Ut</a:t>
            </a:r>
            <a:r>
              <a:rPr lang="en-US" sz="1200" dirty="0">
                <a:cs typeface="+mn-ea"/>
                <a:sym typeface="+mn-lt"/>
              </a:rPr>
              <a:t> </a:t>
            </a:r>
            <a:r>
              <a:rPr lang="en-US" sz="1200" dirty="0" err="1">
                <a:cs typeface="+mn-ea"/>
                <a:sym typeface="+mn-lt"/>
              </a:rPr>
              <a:t>wisi</a:t>
            </a:r>
            <a:r>
              <a:rPr lang="en-US" sz="1200" dirty="0">
                <a:cs typeface="+mn-ea"/>
                <a:sym typeface="+mn-lt"/>
              </a:rPr>
              <a:t> </a:t>
            </a:r>
            <a:r>
              <a:rPr lang="en-US" sz="1200" dirty="0" err="1">
                <a:cs typeface="+mn-ea"/>
                <a:sym typeface="+mn-lt"/>
              </a:rPr>
              <a:t>enim</a:t>
            </a:r>
            <a:r>
              <a:rPr lang="en-US" sz="1200" dirty="0">
                <a:cs typeface="+mn-ea"/>
                <a:sym typeface="+mn-lt"/>
              </a:rPr>
              <a:t> ad minim </a:t>
            </a:r>
            <a:r>
              <a:rPr lang="en-US" sz="1200" dirty="0" err="1">
                <a:cs typeface="+mn-ea"/>
                <a:sym typeface="+mn-lt"/>
              </a:rPr>
              <a:t>veniam</a:t>
            </a:r>
            <a:r>
              <a:rPr lang="en-US" sz="1200" dirty="0">
                <a:cs typeface="+mn-ea"/>
                <a:sym typeface="+mn-lt"/>
              </a:rPr>
              <a:t>, </a:t>
            </a:r>
            <a:r>
              <a:rPr lang="en-US" sz="1200" dirty="0" err="1">
                <a:cs typeface="+mn-ea"/>
                <a:sym typeface="+mn-lt"/>
              </a:rPr>
              <a:t>quis</a:t>
            </a:r>
            <a:r>
              <a:rPr lang="en-US" sz="1200" dirty="0">
                <a:cs typeface="+mn-ea"/>
                <a:sym typeface="+mn-lt"/>
              </a:rPr>
              <a:t> </a:t>
            </a:r>
            <a:r>
              <a:rPr lang="en-US" sz="1200" dirty="0" err="1">
                <a:cs typeface="+mn-ea"/>
                <a:sym typeface="+mn-lt"/>
              </a:rPr>
              <a:t>nostrud</a:t>
            </a:r>
            <a:r>
              <a:rPr lang="en-US" sz="1200" dirty="0">
                <a:cs typeface="+mn-ea"/>
                <a:sym typeface="+mn-lt"/>
              </a:rPr>
              <a:t> </a:t>
            </a:r>
            <a:r>
              <a:rPr lang="en-US" sz="1200" dirty="0" err="1">
                <a:cs typeface="+mn-ea"/>
                <a:sym typeface="+mn-lt"/>
              </a:rPr>
              <a:t>exerci</a:t>
            </a:r>
            <a:r>
              <a:rPr lang="en-US" sz="1200" dirty="0">
                <a:cs typeface="+mn-ea"/>
                <a:sym typeface="+mn-lt"/>
              </a:rPr>
              <a:t> </a:t>
            </a:r>
            <a:r>
              <a:rPr lang="en-US" sz="1200" dirty="0" err="1">
                <a:cs typeface="+mn-ea"/>
                <a:sym typeface="+mn-lt"/>
              </a:rPr>
              <a:t>tation</a:t>
            </a:r>
            <a:endParaRPr lang="en-US" sz="1200" dirty="0">
              <a:cs typeface="+mn-ea"/>
              <a:sym typeface="+mn-lt"/>
            </a:endParaRPr>
          </a:p>
        </p:txBody>
      </p:sp>
      <p:grpSp>
        <p:nvGrpSpPr>
          <p:cNvPr id="57" name="Group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9247186" y="3463686"/>
            <a:ext cx="936502" cy="936502"/>
            <a:chOff x="9248390" y="3462896"/>
            <a:chExt cx="936624" cy="936624"/>
          </a:xfrm>
        </p:grpSpPr>
        <p:sp>
          <p:nvSpPr>
            <p:cNvPr id="58" name="Oval 56"/>
            <p:cNvSpPr/>
            <p:nvPr/>
          </p:nvSpPr>
          <p:spPr>
            <a:xfrm>
              <a:off x="9248390" y="3462896"/>
              <a:ext cx="936624" cy="936624"/>
            </a:xfrm>
            <a:prstGeom prst="ellipse">
              <a:avLst/>
            </a:prstGeom>
            <a:solidFill>
              <a:schemeClr val="bg1"/>
            </a:solidFill>
            <a:ln>
              <a:noFill/>
            </a:ln>
            <a:effectLst>
              <a:outerShdw blurRad="381000" dist="1270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59" name="Freeform 99"/>
            <p:cNvSpPr>
              <a:spLocks noEditPoints="1"/>
            </p:cNvSpPr>
            <p:nvPr/>
          </p:nvSpPr>
          <p:spPr bwMode="auto">
            <a:xfrm>
              <a:off x="9508474" y="3769273"/>
              <a:ext cx="395000" cy="36512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gradFill>
              <a:gsLst>
                <a:gs pos="0">
                  <a:schemeClr val="accent1"/>
                </a:gs>
                <a:gs pos="98000">
                  <a:schemeClr val="accent2"/>
                </a:gs>
              </a:gsLst>
              <a:lin ang="2700000" scaled="1"/>
            </a:gradFill>
            <a:ln>
              <a:noFill/>
            </a:ln>
          </p:spPr>
          <p:txBody>
            <a:bodyPr vert="horz" wrap="square" lIns="91428" tIns="45714" rIns="91428" bIns="45714" numCol="1" anchor="t" anchorCtr="0" compatLnSpc="1"/>
            <a:lstStyle/>
            <a:p>
              <a:endParaRPr lang="en-US">
                <a:cs typeface="+mn-ea"/>
                <a:sym typeface="+mn-lt"/>
              </a:endParaRPr>
            </a:p>
          </p:txBody>
        </p:sp>
      </p:grpSp>
      <p:grpSp>
        <p:nvGrpSpPr>
          <p:cNvPr id="60" name="Group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975387" y="3463686"/>
            <a:ext cx="936502" cy="936502"/>
            <a:chOff x="1975644" y="3462896"/>
            <a:chExt cx="936624" cy="936624"/>
          </a:xfrm>
        </p:grpSpPr>
        <p:sp>
          <p:nvSpPr>
            <p:cNvPr id="61" name="Oval 34"/>
            <p:cNvSpPr/>
            <p:nvPr/>
          </p:nvSpPr>
          <p:spPr>
            <a:xfrm>
              <a:off x="1975644" y="3462896"/>
              <a:ext cx="936624" cy="936624"/>
            </a:xfrm>
            <a:prstGeom prst="ellipse">
              <a:avLst/>
            </a:prstGeom>
            <a:solidFill>
              <a:schemeClr val="bg1"/>
            </a:solidFill>
            <a:ln>
              <a:noFill/>
            </a:ln>
            <a:effectLst>
              <a:outerShdw blurRad="381000" dist="1270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grpSp>
          <p:nvGrpSpPr>
            <p:cNvPr id="62" name="Gruppieren 1128"/>
            <p:cNvGrpSpPr/>
            <p:nvPr/>
          </p:nvGrpSpPr>
          <p:grpSpPr>
            <a:xfrm>
              <a:off x="2234415" y="3721667"/>
              <a:ext cx="419082" cy="419082"/>
              <a:chOff x="5474494" y="1684338"/>
              <a:chExt cx="496888" cy="496888"/>
            </a:xfrm>
            <a:gradFill>
              <a:gsLst>
                <a:gs pos="0">
                  <a:schemeClr val="accent1"/>
                </a:gs>
                <a:gs pos="98000">
                  <a:schemeClr val="accent2"/>
                </a:gs>
              </a:gsLst>
              <a:lin ang="2700000" scaled="1"/>
            </a:gradFill>
          </p:grpSpPr>
          <p:sp>
            <p:nvSpPr>
              <p:cNvPr id="63" name="Freeform 260"/>
              <p:cNvSpPr>
                <a:spLocks noEditPoints="1"/>
              </p:cNvSpPr>
              <p:nvPr/>
            </p:nvSpPr>
            <p:spPr bwMode="auto">
              <a:xfrm>
                <a:off x="5831681" y="1882775"/>
                <a:ext cx="123825" cy="298450"/>
              </a:xfrm>
              <a:custGeom>
                <a:avLst/>
                <a:gdLst>
                  <a:gd name="T0" fmla="*/ 78 w 78"/>
                  <a:gd name="T1" fmla="*/ 188 h 188"/>
                  <a:gd name="T2" fmla="*/ 0 w 78"/>
                  <a:gd name="T3" fmla="*/ 188 h 188"/>
                  <a:gd name="T4" fmla="*/ 0 w 78"/>
                  <a:gd name="T5" fmla="*/ 0 h 188"/>
                  <a:gd name="T6" fmla="*/ 78 w 78"/>
                  <a:gd name="T7" fmla="*/ 0 h 188"/>
                  <a:gd name="T8" fmla="*/ 78 w 78"/>
                  <a:gd name="T9" fmla="*/ 188 h 188"/>
                  <a:gd name="T10" fmla="*/ 10 w 78"/>
                  <a:gd name="T11" fmla="*/ 178 h 188"/>
                  <a:gd name="T12" fmla="*/ 67 w 78"/>
                  <a:gd name="T13" fmla="*/ 178 h 188"/>
                  <a:gd name="T14" fmla="*/ 67 w 78"/>
                  <a:gd name="T15" fmla="*/ 11 h 188"/>
                  <a:gd name="T16" fmla="*/ 10 w 78"/>
                  <a:gd name="T17" fmla="*/ 11 h 188"/>
                  <a:gd name="T18" fmla="*/ 10 w 78"/>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88">
                    <a:moveTo>
                      <a:pt x="78" y="188"/>
                    </a:moveTo>
                    <a:lnTo>
                      <a:pt x="0" y="188"/>
                    </a:lnTo>
                    <a:lnTo>
                      <a:pt x="0" y="0"/>
                    </a:lnTo>
                    <a:lnTo>
                      <a:pt x="78" y="0"/>
                    </a:lnTo>
                    <a:lnTo>
                      <a:pt x="78" y="188"/>
                    </a:lnTo>
                    <a:close/>
                    <a:moveTo>
                      <a:pt x="10" y="178"/>
                    </a:moveTo>
                    <a:lnTo>
                      <a:pt x="67" y="178"/>
                    </a:lnTo>
                    <a:lnTo>
                      <a:pt x="67" y="11"/>
                    </a:lnTo>
                    <a:lnTo>
                      <a:pt x="10" y="11"/>
                    </a:lnTo>
                    <a:lnTo>
                      <a:pt x="1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4" name="Freeform 261"/>
              <p:cNvSpPr>
                <a:spLocks noEditPoints="1"/>
              </p:cNvSpPr>
              <p:nvPr/>
            </p:nvSpPr>
            <p:spPr bwMode="auto">
              <a:xfrm>
                <a:off x="5490369" y="1882775"/>
                <a:ext cx="125413" cy="298450"/>
              </a:xfrm>
              <a:custGeom>
                <a:avLst/>
                <a:gdLst>
                  <a:gd name="T0" fmla="*/ 79 w 79"/>
                  <a:gd name="T1" fmla="*/ 188 h 188"/>
                  <a:gd name="T2" fmla="*/ 0 w 79"/>
                  <a:gd name="T3" fmla="*/ 188 h 188"/>
                  <a:gd name="T4" fmla="*/ 0 w 79"/>
                  <a:gd name="T5" fmla="*/ 0 h 188"/>
                  <a:gd name="T6" fmla="*/ 79 w 79"/>
                  <a:gd name="T7" fmla="*/ 0 h 188"/>
                  <a:gd name="T8" fmla="*/ 79 w 79"/>
                  <a:gd name="T9" fmla="*/ 188 h 188"/>
                  <a:gd name="T10" fmla="*/ 11 w 79"/>
                  <a:gd name="T11" fmla="*/ 178 h 188"/>
                  <a:gd name="T12" fmla="*/ 68 w 79"/>
                  <a:gd name="T13" fmla="*/ 178 h 188"/>
                  <a:gd name="T14" fmla="*/ 68 w 79"/>
                  <a:gd name="T15" fmla="*/ 11 h 188"/>
                  <a:gd name="T16" fmla="*/ 11 w 79"/>
                  <a:gd name="T17" fmla="*/ 11 h 188"/>
                  <a:gd name="T18" fmla="*/ 11 w 79"/>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88">
                    <a:moveTo>
                      <a:pt x="79" y="188"/>
                    </a:moveTo>
                    <a:lnTo>
                      <a:pt x="0" y="188"/>
                    </a:lnTo>
                    <a:lnTo>
                      <a:pt x="0" y="0"/>
                    </a:lnTo>
                    <a:lnTo>
                      <a:pt x="79" y="0"/>
                    </a:lnTo>
                    <a:lnTo>
                      <a:pt x="79" y="188"/>
                    </a:lnTo>
                    <a:close/>
                    <a:moveTo>
                      <a:pt x="11" y="178"/>
                    </a:moveTo>
                    <a:lnTo>
                      <a:pt x="68" y="178"/>
                    </a:lnTo>
                    <a:lnTo>
                      <a:pt x="68" y="11"/>
                    </a:lnTo>
                    <a:lnTo>
                      <a:pt x="11" y="11"/>
                    </a:lnTo>
                    <a:lnTo>
                      <a:pt x="11"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5" name="Freeform 262"/>
              <p:cNvSpPr>
                <a:spLocks noEditPoints="1"/>
              </p:cNvSpPr>
              <p:nvPr/>
            </p:nvSpPr>
            <p:spPr bwMode="auto">
              <a:xfrm>
                <a:off x="5598319" y="1766888"/>
                <a:ext cx="249238" cy="414338"/>
              </a:xfrm>
              <a:custGeom>
                <a:avLst/>
                <a:gdLst>
                  <a:gd name="T0" fmla="*/ 157 w 157"/>
                  <a:gd name="T1" fmla="*/ 261 h 261"/>
                  <a:gd name="T2" fmla="*/ 0 w 157"/>
                  <a:gd name="T3" fmla="*/ 261 h 261"/>
                  <a:gd name="T4" fmla="*/ 0 w 157"/>
                  <a:gd name="T5" fmla="*/ 0 h 261"/>
                  <a:gd name="T6" fmla="*/ 157 w 157"/>
                  <a:gd name="T7" fmla="*/ 0 h 261"/>
                  <a:gd name="T8" fmla="*/ 157 w 157"/>
                  <a:gd name="T9" fmla="*/ 261 h 261"/>
                  <a:gd name="T10" fmla="*/ 11 w 157"/>
                  <a:gd name="T11" fmla="*/ 251 h 261"/>
                  <a:gd name="T12" fmla="*/ 147 w 157"/>
                  <a:gd name="T13" fmla="*/ 251 h 261"/>
                  <a:gd name="T14" fmla="*/ 147 w 157"/>
                  <a:gd name="T15" fmla="*/ 10 h 261"/>
                  <a:gd name="T16" fmla="*/ 11 w 157"/>
                  <a:gd name="T17" fmla="*/ 10 h 261"/>
                  <a:gd name="T18" fmla="*/ 11 w 157"/>
                  <a:gd name="T19"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61">
                    <a:moveTo>
                      <a:pt x="157" y="261"/>
                    </a:moveTo>
                    <a:lnTo>
                      <a:pt x="0" y="261"/>
                    </a:lnTo>
                    <a:lnTo>
                      <a:pt x="0" y="0"/>
                    </a:lnTo>
                    <a:lnTo>
                      <a:pt x="157" y="0"/>
                    </a:lnTo>
                    <a:lnTo>
                      <a:pt x="157" y="261"/>
                    </a:lnTo>
                    <a:close/>
                    <a:moveTo>
                      <a:pt x="11" y="251"/>
                    </a:moveTo>
                    <a:lnTo>
                      <a:pt x="147" y="251"/>
                    </a:lnTo>
                    <a:lnTo>
                      <a:pt x="147" y="10"/>
                    </a:lnTo>
                    <a:lnTo>
                      <a:pt x="11" y="10"/>
                    </a:lnTo>
                    <a:lnTo>
                      <a:pt x="11"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6" name="Freeform 263"/>
              <p:cNvSpPr/>
              <p:nvPr/>
            </p:nvSpPr>
            <p:spPr bwMode="auto">
              <a:xfrm>
                <a:off x="5474494" y="2165350"/>
                <a:ext cx="496888" cy="15875"/>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7" name="Freeform 264"/>
              <p:cNvSpPr>
                <a:spLocks noEditPoints="1"/>
              </p:cNvSpPr>
              <p:nvPr/>
            </p:nvSpPr>
            <p:spPr bwMode="auto">
              <a:xfrm>
                <a:off x="5649119" y="1725613"/>
                <a:ext cx="149225" cy="57150"/>
              </a:xfrm>
              <a:custGeom>
                <a:avLst/>
                <a:gdLst>
                  <a:gd name="T0" fmla="*/ 94 w 94"/>
                  <a:gd name="T1" fmla="*/ 36 h 36"/>
                  <a:gd name="T2" fmla="*/ 0 w 94"/>
                  <a:gd name="T3" fmla="*/ 36 h 36"/>
                  <a:gd name="T4" fmla="*/ 0 w 94"/>
                  <a:gd name="T5" fmla="*/ 0 h 36"/>
                  <a:gd name="T6" fmla="*/ 94 w 94"/>
                  <a:gd name="T7" fmla="*/ 0 h 36"/>
                  <a:gd name="T8" fmla="*/ 94 w 94"/>
                  <a:gd name="T9" fmla="*/ 36 h 36"/>
                  <a:gd name="T10" fmla="*/ 10 w 94"/>
                  <a:gd name="T11" fmla="*/ 26 h 36"/>
                  <a:gd name="T12" fmla="*/ 83 w 94"/>
                  <a:gd name="T13" fmla="*/ 26 h 36"/>
                  <a:gd name="T14" fmla="*/ 83 w 94"/>
                  <a:gd name="T15" fmla="*/ 10 h 36"/>
                  <a:gd name="T16" fmla="*/ 10 w 94"/>
                  <a:gd name="T17" fmla="*/ 10 h 36"/>
                  <a:gd name="T18" fmla="*/ 10 w 94"/>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6">
                    <a:moveTo>
                      <a:pt x="94" y="36"/>
                    </a:moveTo>
                    <a:lnTo>
                      <a:pt x="0" y="36"/>
                    </a:lnTo>
                    <a:lnTo>
                      <a:pt x="0" y="0"/>
                    </a:lnTo>
                    <a:lnTo>
                      <a:pt x="94" y="0"/>
                    </a:lnTo>
                    <a:lnTo>
                      <a:pt x="94" y="36"/>
                    </a:lnTo>
                    <a:close/>
                    <a:moveTo>
                      <a:pt x="10" y="26"/>
                    </a:moveTo>
                    <a:lnTo>
                      <a:pt x="83" y="26"/>
                    </a:lnTo>
                    <a:lnTo>
                      <a:pt x="83" y="10"/>
                    </a:lnTo>
                    <a:lnTo>
                      <a:pt x="10" y="10"/>
                    </a:lnTo>
                    <a:lnTo>
                      <a:pt x="1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8" name="Freeform 265"/>
              <p:cNvSpPr/>
              <p:nvPr/>
            </p:nvSpPr>
            <p:spPr bwMode="auto">
              <a:xfrm>
                <a:off x="5714206" y="1684338"/>
                <a:ext cx="17463" cy="57150"/>
              </a:xfrm>
              <a:custGeom>
                <a:avLst/>
                <a:gdLst>
                  <a:gd name="T0" fmla="*/ 4 w 8"/>
                  <a:gd name="T1" fmla="*/ 28 h 28"/>
                  <a:gd name="T2" fmla="*/ 0 w 8"/>
                  <a:gd name="T3" fmla="*/ 24 h 28"/>
                  <a:gd name="T4" fmla="*/ 0 w 8"/>
                  <a:gd name="T5" fmla="*/ 4 h 28"/>
                  <a:gd name="T6" fmla="*/ 4 w 8"/>
                  <a:gd name="T7" fmla="*/ 0 h 28"/>
                  <a:gd name="T8" fmla="*/ 8 w 8"/>
                  <a:gd name="T9" fmla="*/ 4 h 28"/>
                  <a:gd name="T10" fmla="*/ 8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69" name="Freeform 266"/>
              <p:cNvSpPr/>
              <p:nvPr/>
            </p:nvSpPr>
            <p:spPr bwMode="auto">
              <a:xfrm>
                <a:off x="5523706" y="1908175"/>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0" name="Freeform 267"/>
              <p:cNvSpPr/>
              <p:nvPr/>
            </p:nvSpPr>
            <p:spPr bwMode="auto">
              <a:xfrm>
                <a:off x="5523706" y="1941513"/>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1" name="Freeform 268"/>
              <p:cNvSpPr/>
              <p:nvPr/>
            </p:nvSpPr>
            <p:spPr bwMode="auto">
              <a:xfrm>
                <a:off x="5523706" y="19748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2" name="Freeform 269"/>
              <p:cNvSpPr/>
              <p:nvPr/>
            </p:nvSpPr>
            <p:spPr bwMode="auto">
              <a:xfrm>
                <a:off x="5523706" y="2006600"/>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3" name="Freeform 270"/>
              <p:cNvSpPr/>
              <p:nvPr/>
            </p:nvSpPr>
            <p:spPr bwMode="auto">
              <a:xfrm>
                <a:off x="5523706" y="2039938"/>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4" name="Freeform 271"/>
              <p:cNvSpPr/>
              <p:nvPr/>
            </p:nvSpPr>
            <p:spPr bwMode="auto">
              <a:xfrm>
                <a:off x="5523706" y="2073275"/>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5" name="Freeform 272"/>
              <p:cNvSpPr/>
              <p:nvPr/>
            </p:nvSpPr>
            <p:spPr bwMode="auto">
              <a:xfrm>
                <a:off x="5523706" y="2106613"/>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6" name="Freeform 273"/>
              <p:cNvSpPr/>
              <p:nvPr/>
            </p:nvSpPr>
            <p:spPr bwMode="auto">
              <a:xfrm>
                <a:off x="5523706" y="21399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7" name="Freeform 274"/>
              <p:cNvSpPr/>
              <p:nvPr/>
            </p:nvSpPr>
            <p:spPr bwMode="auto">
              <a:xfrm>
                <a:off x="5863431" y="1916113"/>
                <a:ext cx="17463"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8" name="Freeform 275"/>
              <p:cNvSpPr/>
              <p:nvPr/>
            </p:nvSpPr>
            <p:spPr bwMode="auto">
              <a:xfrm>
                <a:off x="5906294" y="1916113"/>
                <a:ext cx="15875"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79" name="Freeform 276"/>
              <p:cNvSpPr>
                <a:spLocks noEditPoints="1"/>
              </p:cNvSpPr>
              <p:nvPr/>
            </p:nvSpPr>
            <p:spPr bwMode="auto">
              <a:xfrm>
                <a:off x="563165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0" name="Freeform 277"/>
              <p:cNvSpPr>
                <a:spLocks noEditPoints="1"/>
              </p:cNvSpPr>
              <p:nvPr/>
            </p:nvSpPr>
            <p:spPr bwMode="auto">
              <a:xfrm>
                <a:off x="573960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1" name="Freeform 278"/>
              <p:cNvSpPr>
                <a:spLocks noEditPoints="1"/>
              </p:cNvSpPr>
              <p:nvPr/>
            </p:nvSpPr>
            <p:spPr bwMode="auto">
              <a:xfrm>
                <a:off x="563165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2" name="Freeform 279"/>
              <p:cNvSpPr>
                <a:spLocks noEditPoints="1"/>
              </p:cNvSpPr>
              <p:nvPr/>
            </p:nvSpPr>
            <p:spPr bwMode="auto">
              <a:xfrm>
                <a:off x="573960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3" name="Freeform 280"/>
              <p:cNvSpPr>
                <a:spLocks noEditPoints="1"/>
              </p:cNvSpPr>
              <p:nvPr/>
            </p:nvSpPr>
            <p:spPr bwMode="auto">
              <a:xfrm>
                <a:off x="563165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4" name="Freeform 281"/>
              <p:cNvSpPr>
                <a:spLocks noEditPoints="1"/>
              </p:cNvSpPr>
              <p:nvPr/>
            </p:nvSpPr>
            <p:spPr bwMode="auto">
              <a:xfrm>
                <a:off x="573960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5" name="Freeform 282"/>
              <p:cNvSpPr>
                <a:spLocks noEditPoints="1"/>
              </p:cNvSpPr>
              <p:nvPr/>
            </p:nvSpPr>
            <p:spPr bwMode="auto">
              <a:xfrm>
                <a:off x="563165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86" name="Freeform 283"/>
              <p:cNvSpPr>
                <a:spLocks noEditPoints="1"/>
              </p:cNvSpPr>
              <p:nvPr/>
            </p:nvSpPr>
            <p:spPr bwMode="auto">
              <a:xfrm>
                <a:off x="573960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grpSp>
      </p:grpSp>
      <p:grpSp>
        <p:nvGrpSpPr>
          <p:cNvPr id="87" name="Group 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4432517" y="3463686"/>
            <a:ext cx="936502" cy="936502"/>
            <a:chOff x="4433094" y="3462896"/>
            <a:chExt cx="936624" cy="936624"/>
          </a:xfrm>
        </p:grpSpPr>
        <p:sp>
          <p:nvSpPr>
            <p:cNvPr id="88" name="Oval 48"/>
            <p:cNvSpPr/>
            <p:nvPr/>
          </p:nvSpPr>
          <p:spPr>
            <a:xfrm>
              <a:off x="4433094" y="3462896"/>
              <a:ext cx="936624" cy="936624"/>
            </a:xfrm>
            <a:prstGeom prst="ellipse">
              <a:avLst/>
            </a:prstGeom>
            <a:solidFill>
              <a:schemeClr val="bg1"/>
            </a:solidFill>
            <a:ln>
              <a:noFill/>
            </a:ln>
            <a:effectLst>
              <a:outerShdw blurRad="381000" dist="1270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89" name="Freeform 18"/>
            <p:cNvSpPr>
              <a:spLocks noEditPoints="1"/>
            </p:cNvSpPr>
            <p:nvPr/>
          </p:nvSpPr>
          <p:spPr bwMode="auto">
            <a:xfrm>
              <a:off x="4668371" y="3755958"/>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gradFill>
              <a:gsLst>
                <a:gs pos="0">
                  <a:schemeClr val="accent1"/>
                </a:gs>
                <a:gs pos="98000">
                  <a:schemeClr val="accent2"/>
                </a:gs>
              </a:gsLst>
              <a:lin ang="2700000" scaled="1"/>
            </a:gradFill>
            <a:ln>
              <a:noFill/>
            </a:ln>
          </p:spPr>
          <p:txBody>
            <a:bodyPr vert="horz" wrap="square" lIns="91428" tIns="45714" rIns="91428" bIns="45714" numCol="1" anchor="t" anchorCtr="0" compatLnSpc="1"/>
            <a:lstStyle/>
            <a:p>
              <a:endParaRPr lang="en-US">
                <a:cs typeface="+mn-ea"/>
                <a:sym typeface="+mn-lt"/>
              </a:endParaRPr>
            </a:p>
          </p:txBody>
        </p:sp>
      </p:grpSp>
      <p:grpSp>
        <p:nvGrpSpPr>
          <p:cNvPr id="90" name="Group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6799171" y="3463686"/>
            <a:ext cx="936502" cy="936502"/>
            <a:chOff x="6800057" y="3462896"/>
            <a:chExt cx="936624" cy="936624"/>
          </a:xfrm>
        </p:grpSpPr>
        <p:sp>
          <p:nvSpPr>
            <p:cNvPr id="91" name="Oval 52"/>
            <p:cNvSpPr/>
            <p:nvPr/>
          </p:nvSpPr>
          <p:spPr>
            <a:xfrm>
              <a:off x="6800057" y="3462896"/>
              <a:ext cx="936624" cy="936624"/>
            </a:xfrm>
            <a:prstGeom prst="ellipse">
              <a:avLst/>
            </a:prstGeom>
            <a:solidFill>
              <a:schemeClr val="bg1"/>
            </a:solidFill>
            <a:ln>
              <a:noFill/>
            </a:ln>
            <a:effectLst>
              <a:outerShdw blurRad="381000" dist="127000" dir="8100000" sx="95000" sy="95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92" name="Freeform 22"/>
            <p:cNvSpPr>
              <a:spLocks noEditPoints="1"/>
            </p:cNvSpPr>
            <p:nvPr/>
          </p:nvSpPr>
          <p:spPr bwMode="auto">
            <a:xfrm>
              <a:off x="7113550" y="3675650"/>
              <a:ext cx="309639" cy="511117"/>
            </a:xfrm>
            <a:custGeom>
              <a:avLst/>
              <a:gdLst>
                <a:gd name="T0" fmla="*/ 104 w 124"/>
                <a:gd name="T1" fmla="*/ 0 h 204"/>
                <a:gd name="T2" fmla="*/ 20 w 124"/>
                <a:gd name="T3" fmla="*/ 0 h 204"/>
                <a:gd name="T4" fmla="*/ 0 w 124"/>
                <a:gd name="T5" fmla="*/ 20 h 204"/>
                <a:gd name="T6" fmla="*/ 0 w 124"/>
                <a:gd name="T7" fmla="*/ 184 h 204"/>
                <a:gd name="T8" fmla="*/ 20 w 124"/>
                <a:gd name="T9" fmla="*/ 204 h 204"/>
                <a:gd name="T10" fmla="*/ 104 w 124"/>
                <a:gd name="T11" fmla="*/ 204 h 204"/>
                <a:gd name="T12" fmla="*/ 124 w 124"/>
                <a:gd name="T13" fmla="*/ 184 h 204"/>
                <a:gd name="T14" fmla="*/ 124 w 124"/>
                <a:gd name="T15" fmla="*/ 20 h 204"/>
                <a:gd name="T16" fmla="*/ 104 w 124"/>
                <a:gd name="T17" fmla="*/ 0 h 204"/>
                <a:gd name="T18" fmla="*/ 116 w 124"/>
                <a:gd name="T19" fmla="*/ 184 h 204"/>
                <a:gd name="T20" fmla="*/ 104 w 124"/>
                <a:gd name="T21" fmla="*/ 196 h 204"/>
                <a:gd name="T22" fmla="*/ 20 w 124"/>
                <a:gd name="T23" fmla="*/ 196 h 204"/>
                <a:gd name="T24" fmla="*/ 8 w 124"/>
                <a:gd name="T25" fmla="*/ 184 h 204"/>
                <a:gd name="T26" fmla="*/ 8 w 124"/>
                <a:gd name="T27" fmla="*/ 20 h 204"/>
                <a:gd name="T28" fmla="*/ 20 w 124"/>
                <a:gd name="T29" fmla="*/ 8 h 204"/>
                <a:gd name="T30" fmla="*/ 104 w 124"/>
                <a:gd name="T31" fmla="*/ 8 h 204"/>
                <a:gd name="T32" fmla="*/ 116 w 124"/>
                <a:gd name="T33" fmla="*/ 20 h 204"/>
                <a:gd name="T34" fmla="*/ 116 w 124"/>
                <a:gd name="T35" fmla="*/ 184 h 204"/>
                <a:gd name="T36" fmla="*/ 51 w 124"/>
                <a:gd name="T37" fmla="*/ 20 h 204"/>
                <a:gd name="T38" fmla="*/ 47 w 124"/>
                <a:gd name="T39" fmla="*/ 16 h 204"/>
                <a:gd name="T40" fmla="*/ 43 w 124"/>
                <a:gd name="T41" fmla="*/ 20 h 204"/>
                <a:gd name="T42" fmla="*/ 47 w 124"/>
                <a:gd name="T43" fmla="*/ 24 h 204"/>
                <a:gd name="T44" fmla="*/ 51 w 124"/>
                <a:gd name="T45" fmla="*/ 20 h 204"/>
                <a:gd name="T46" fmla="*/ 80 w 124"/>
                <a:gd name="T47" fmla="*/ 16 h 204"/>
                <a:gd name="T48" fmla="*/ 60 w 124"/>
                <a:gd name="T49" fmla="*/ 16 h 204"/>
                <a:gd name="T50" fmla="*/ 56 w 124"/>
                <a:gd name="T51" fmla="*/ 20 h 204"/>
                <a:gd name="T52" fmla="*/ 60 w 124"/>
                <a:gd name="T53" fmla="*/ 24 h 204"/>
                <a:gd name="T54" fmla="*/ 80 w 124"/>
                <a:gd name="T55" fmla="*/ 24 h 204"/>
                <a:gd name="T56" fmla="*/ 84 w 124"/>
                <a:gd name="T57" fmla="*/ 20 h 204"/>
                <a:gd name="T58" fmla="*/ 80 w 124"/>
                <a:gd name="T59" fmla="*/ 16 h 204"/>
                <a:gd name="T60" fmla="*/ 62 w 124"/>
                <a:gd name="T61" fmla="*/ 164 h 204"/>
                <a:gd name="T62" fmla="*/ 62 w 124"/>
                <a:gd name="T63" fmla="*/ 164 h 204"/>
                <a:gd name="T64" fmla="*/ 48 w 124"/>
                <a:gd name="T65" fmla="*/ 178 h 204"/>
                <a:gd name="T66" fmla="*/ 48 w 124"/>
                <a:gd name="T67" fmla="*/ 178 h 204"/>
                <a:gd name="T68" fmla="*/ 62 w 124"/>
                <a:gd name="T69" fmla="*/ 192 h 204"/>
                <a:gd name="T70" fmla="*/ 62 w 124"/>
                <a:gd name="T71" fmla="*/ 192 h 204"/>
                <a:gd name="T72" fmla="*/ 76 w 124"/>
                <a:gd name="T73" fmla="*/ 178 h 204"/>
                <a:gd name="T74" fmla="*/ 76 w 124"/>
                <a:gd name="T75" fmla="*/ 178 h 204"/>
                <a:gd name="T76" fmla="*/ 62 w 124"/>
                <a:gd name="T77" fmla="*/ 164 h 204"/>
                <a:gd name="T78" fmla="*/ 68 w 124"/>
                <a:gd name="T79" fmla="*/ 178 h 204"/>
                <a:gd name="T80" fmla="*/ 62 w 124"/>
                <a:gd name="T81" fmla="*/ 184 h 204"/>
                <a:gd name="T82" fmla="*/ 62 w 124"/>
                <a:gd name="T83" fmla="*/ 184 h 204"/>
                <a:gd name="T84" fmla="*/ 56 w 124"/>
                <a:gd name="T85" fmla="*/ 178 h 204"/>
                <a:gd name="T86" fmla="*/ 56 w 124"/>
                <a:gd name="T87" fmla="*/ 178 h 204"/>
                <a:gd name="T88" fmla="*/ 62 w 124"/>
                <a:gd name="T89" fmla="*/ 172 h 204"/>
                <a:gd name="T90" fmla="*/ 62 w 124"/>
                <a:gd name="T91" fmla="*/ 172 h 204"/>
                <a:gd name="T92" fmla="*/ 68 w 124"/>
                <a:gd name="T93" fmla="*/ 1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204">
                  <a:moveTo>
                    <a:pt x="104" y="0"/>
                  </a:moveTo>
                  <a:cubicBezTo>
                    <a:pt x="20" y="0"/>
                    <a:pt x="20" y="0"/>
                    <a:pt x="20" y="0"/>
                  </a:cubicBezTo>
                  <a:cubicBezTo>
                    <a:pt x="9" y="0"/>
                    <a:pt x="0" y="9"/>
                    <a:pt x="0" y="20"/>
                  </a:cubicBezTo>
                  <a:cubicBezTo>
                    <a:pt x="0" y="184"/>
                    <a:pt x="0" y="184"/>
                    <a:pt x="0" y="184"/>
                  </a:cubicBezTo>
                  <a:cubicBezTo>
                    <a:pt x="0" y="195"/>
                    <a:pt x="9" y="204"/>
                    <a:pt x="20" y="204"/>
                  </a:cubicBezTo>
                  <a:cubicBezTo>
                    <a:pt x="104" y="204"/>
                    <a:pt x="104" y="204"/>
                    <a:pt x="104" y="204"/>
                  </a:cubicBezTo>
                  <a:cubicBezTo>
                    <a:pt x="115" y="204"/>
                    <a:pt x="124" y="195"/>
                    <a:pt x="124" y="184"/>
                  </a:cubicBezTo>
                  <a:cubicBezTo>
                    <a:pt x="124" y="20"/>
                    <a:pt x="124" y="20"/>
                    <a:pt x="124" y="20"/>
                  </a:cubicBezTo>
                  <a:cubicBezTo>
                    <a:pt x="124" y="9"/>
                    <a:pt x="115" y="0"/>
                    <a:pt x="104" y="0"/>
                  </a:cubicBezTo>
                  <a:close/>
                  <a:moveTo>
                    <a:pt x="116" y="184"/>
                  </a:moveTo>
                  <a:cubicBezTo>
                    <a:pt x="116" y="191"/>
                    <a:pt x="111" y="196"/>
                    <a:pt x="104" y="196"/>
                  </a:cubicBezTo>
                  <a:cubicBezTo>
                    <a:pt x="20" y="196"/>
                    <a:pt x="20" y="196"/>
                    <a:pt x="20" y="196"/>
                  </a:cubicBezTo>
                  <a:cubicBezTo>
                    <a:pt x="13" y="196"/>
                    <a:pt x="8" y="191"/>
                    <a:pt x="8" y="184"/>
                  </a:cubicBezTo>
                  <a:cubicBezTo>
                    <a:pt x="8" y="20"/>
                    <a:pt x="8" y="20"/>
                    <a:pt x="8" y="20"/>
                  </a:cubicBezTo>
                  <a:cubicBezTo>
                    <a:pt x="8" y="13"/>
                    <a:pt x="13" y="8"/>
                    <a:pt x="20" y="8"/>
                  </a:cubicBezTo>
                  <a:cubicBezTo>
                    <a:pt x="104" y="8"/>
                    <a:pt x="104" y="8"/>
                    <a:pt x="104" y="8"/>
                  </a:cubicBezTo>
                  <a:cubicBezTo>
                    <a:pt x="111" y="8"/>
                    <a:pt x="116" y="13"/>
                    <a:pt x="116" y="20"/>
                  </a:cubicBezTo>
                  <a:lnTo>
                    <a:pt x="116" y="184"/>
                  </a:lnTo>
                  <a:close/>
                  <a:moveTo>
                    <a:pt x="51" y="20"/>
                  </a:moveTo>
                  <a:cubicBezTo>
                    <a:pt x="51" y="18"/>
                    <a:pt x="49" y="16"/>
                    <a:pt x="47" y="16"/>
                  </a:cubicBezTo>
                  <a:cubicBezTo>
                    <a:pt x="44" y="16"/>
                    <a:pt x="43" y="18"/>
                    <a:pt x="43" y="20"/>
                  </a:cubicBezTo>
                  <a:cubicBezTo>
                    <a:pt x="43" y="22"/>
                    <a:pt x="44" y="24"/>
                    <a:pt x="47" y="24"/>
                  </a:cubicBezTo>
                  <a:cubicBezTo>
                    <a:pt x="49" y="24"/>
                    <a:pt x="51" y="22"/>
                    <a:pt x="51" y="20"/>
                  </a:cubicBezTo>
                  <a:close/>
                  <a:moveTo>
                    <a:pt x="80" y="16"/>
                  </a:moveTo>
                  <a:cubicBezTo>
                    <a:pt x="60" y="16"/>
                    <a:pt x="60" y="16"/>
                    <a:pt x="60" y="16"/>
                  </a:cubicBezTo>
                  <a:cubicBezTo>
                    <a:pt x="58" y="16"/>
                    <a:pt x="56" y="18"/>
                    <a:pt x="56" y="20"/>
                  </a:cubicBezTo>
                  <a:cubicBezTo>
                    <a:pt x="56" y="22"/>
                    <a:pt x="58" y="24"/>
                    <a:pt x="60" y="24"/>
                  </a:cubicBezTo>
                  <a:cubicBezTo>
                    <a:pt x="80" y="24"/>
                    <a:pt x="80" y="24"/>
                    <a:pt x="80" y="24"/>
                  </a:cubicBezTo>
                  <a:cubicBezTo>
                    <a:pt x="82" y="24"/>
                    <a:pt x="84" y="22"/>
                    <a:pt x="84" y="20"/>
                  </a:cubicBezTo>
                  <a:cubicBezTo>
                    <a:pt x="84" y="18"/>
                    <a:pt x="82" y="16"/>
                    <a:pt x="80" y="16"/>
                  </a:cubicBezTo>
                  <a:close/>
                  <a:moveTo>
                    <a:pt x="62" y="164"/>
                  </a:moveTo>
                  <a:cubicBezTo>
                    <a:pt x="62" y="164"/>
                    <a:pt x="62" y="164"/>
                    <a:pt x="62" y="164"/>
                  </a:cubicBezTo>
                  <a:cubicBezTo>
                    <a:pt x="54" y="164"/>
                    <a:pt x="48" y="170"/>
                    <a:pt x="48" y="178"/>
                  </a:cubicBezTo>
                  <a:cubicBezTo>
                    <a:pt x="48" y="178"/>
                    <a:pt x="48" y="178"/>
                    <a:pt x="48" y="178"/>
                  </a:cubicBezTo>
                  <a:cubicBezTo>
                    <a:pt x="48" y="186"/>
                    <a:pt x="54" y="192"/>
                    <a:pt x="62" y="192"/>
                  </a:cubicBezTo>
                  <a:cubicBezTo>
                    <a:pt x="62" y="192"/>
                    <a:pt x="62" y="192"/>
                    <a:pt x="62" y="192"/>
                  </a:cubicBezTo>
                  <a:cubicBezTo>
                    <a:pt x="70" y="192"/>
                    <a:pt x="76" y="186"/>
                    <a:pt x="76" y="178"/>
                  </a:cubicBezTo>
                  <a:cubicBezTo>
                    <a:pt x="76" y="178"/>
                    <a:pt x="76" y="178"/>
                    <a:pt x="76" y="178"/>
                  </a:cubicBezTo>
                  <a:cubicBezTo>
                    <a:pt x="76" y="170"/>
                    <a:pt x="70" y="164"/>
                    <a:pt x="62" y="164"/>
                  </a:cubicBezTo>
                  <a:close/>
                  <a:moveTo>
                    <a:pt x="68" y="178"/>
                  </a:moveTo>
                  <a:cubicBezTo>
                    <a:pt x="68" y="181"/>
                    <a:pt x="65" y="184"/>
                    <a:pt x="62" y="184"/>
                  </a:cubicBezTo>
                  <a:cubicBezTo>
                    <a:pt x="62" y="184"/>
                    <a:pt x="62" y="184"/>
                    <a:pt x="62" y="184"/>
                  </a:cubicBezTo>
                  <a:cubicBezTo>
                    <a:pt x="59" y="184"/>
                    <a:pt x="56" y="181"/>
                    <a:pt x="56" y="178"/>
                  </a:cubicBezTo>
                  <a:cubicBezTo>
                    <a:pt x="56" y="178"/>
                    <a:pt x="56" y="178"/>
                    <a:pt x="56" y="178"/>
                  </a:cubicBezTo>
                  <a:cubicBezTo>
                    <a:pt x="56" y="175"/>
                    <a:pt x="59" y="172"/>
                    <a:pt x="62" y="172"/>
                  </a:cubicBezTo>
                  <a:cubicBezTo>
                    <a:pt x="62" y="172"/>
                    <a:pt x="62" y="172"/>
                    <a:pt x="62" y="172"/>
                  </a:cubicBezTo>
                  <a:cubicBezTo>
                    <a:pt x="65" y="172"/>
                    <a:pt x="68" y="175"/>
                    <a:pt x="68" y="178"/>
                  </a:cubicBezTo>
                  <a:close/>
                </a:path>
              </a:pathLst>
            </a:custGeom>
            <a:gradFill>
              <a:gsLst>
                <a:gs pos="0">
                  <a:schemeClr val="accent1"/>
                </a:gs>
                <a:gs pos="98000">
                  <a:schemeClr val="accent2"/>
                </a:gs>
              </a:gsLst>
              <a:lin ang="2700000" scaled="1"/>
            </a:gradFill>
            <a:ln>
              <a:noFill/>
            </a:ln>
          </p:spPr>
          <p:txBody>
            <a:bodyPr vert="horz" wrap="square" lIns="91428" tIns="45714" rIns="91428" bIns="45714" numCol="1" anchor="t" anchorCtr="0" compatLnSpc="1"/>
            <a:lstStyle/>
            <a:p>
              <a:endParaRPr lang="en-US">
                <a:cs typeface="+mn-ea"/>
                <a:sym typeface="+mn-lt"/>
              </a:endParaRPr>
            </a:p>
          </p:txBody>
        </p:sp>
      </p:grpSp>
      <p:sp>
        <p:nvSpPr>
          <p:cNvPr id="93" name="TextBox 9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2914272" y="348929"/>
            <a:ext cx="6361870" cy="707886"/>
          </a:xfrm>
          <a:prstGeom prst="rect">
            <a:avLst/>
          </a:prstGeom>
          <a:noFill/>
        </p:spPr>
        <p:txBody>
          <a:bodyPr wrap="square" rtlCol="0">
            <a:spAutoFit/>
          </a:bodyPr>
          <a:lstStyle/>
          <a:p>
            <a:pPr algn="ctr"/>
            <a:r>
              <a:rPr lang="zh-CN" altLang="en-US" sz="4000" b="1" dirty="0">
                <a:solidFill>
                  <a:schemeClr val="bg1"/>
                </a:solidFill>
                <a:cs typeface="+mn-ea"/>
                <a:sym typeface="+mn-lt"/>
              </a:rPr>
              <a:t>产 品</a:t>
            </a:r>
            <a:r>
              <a:rPr lang="id-ID" altLang="zh-CN" sz="4000" b="1" dirty="0">
                <a:solidFill>
                  <a:schemeClr val="bg1"/>
                </a:solidFill>
                <a:cs typeface="+mn-ea"/>
                <a:sym typeface="+mn-lt"/>
              </a:rPr>
              <a:t> </a:t>
            </a:r>
            <a:r>
              <a:rPr lang="zh-CN" altLang="en-US" sz="4000" b="1" dirty="0">
                <a:solidFill>
                  <a:schemeClr val="bg1"/>
                </a:solidFill>
                <a:cs typeface="+mn-ea"/>
                <a:sym typeface="+mn-lt"/>
              </a:rPr>
              <a:t>策 略</a:t>
            </a:r>
            <a:endParaRPr lang="id-ID" altLang="zh-CN" sz="4000" b="1" dirty="0">
              <a:solidFill>
                <a:schemeClr val="bg1"/>
              </a:solidFill>
              <a:cs typeface="+mn-ea"/>
              <a:sym typeface="+mn-lt"/>
            </a:endParaRPr>
          </a:p>
        </p:txBody>
      </p:sp>
      <p:sp>
        <p:nvSpPr>
          <p:cNvPr id="94" name="TextBox 9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970947"/>
            <a:ext cx="2621857" cy="276963"/>
          </a:xfrm>
          <a:prstGeom prst="rect">
            <a:avLst/>
          </a:prstGeom>
          <a:noFill/>
        </p:spPr>
        <p:txBody>
          <a:bodyPr wrap="square" rtlCol="0">
            <a:spAutoFit/>
          </a:bodyPr>
          <a:lstStyle/>
          <a:p>
            <a:pPr algn="ctr"/>
            <a:r>
              <a:rPr lang="id-ID" sz="1200" dirty="0">
                <a:cs typeface="+mn-ea"/>
                <a:sym typeface="+mn-lt"/>
              </a:rPr>
              <a:t>Subtitle Text Goes Here</a:t>
            </a:r>
            <a:endParaRPr lang="id-ID" sz="1200" dirty="0">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80000">
                                          <p:cBhvr additive="base">
                                            <p:cTn id="7" dur="1000" fill="hold"/>
                                            <p:tgtEl>
                                              <p:spTgt spid="35"/>
                                            </p:tgtEl>
                                            <p:attrNameLst>
                                              <p:attrName>ppt_x</p:attrName>
                                            </p:attrNameLst>
                                          </p:cBhvr>
                                          <p:tavLst>
                                            <p:tav tm="0">
                                              <p:val>
                                                <p:strVal val="0-#ppt_w/2"/>
                                              </p:val>
                                            </p:tav>
                                            <p:tav tm="100000">
                                              <p:val>
                                                <p:strVal val="#ppt_x"/>
                                              </p:val>
                                            </p:tav>
                                          </p:tavLst>
                                        </p:anim>
                                        <p:anim calcmode="lin" valueType="num" p14:bounceEnd="80000">
                                          <p:cBhvr additive="base">
                                            <p:cTn id="8" dur="10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750" fill="hold"/>
                                            <p:tgtEl>
                                              <p:spTgt spid="93"/>
                                            </p:tgtEl>
                                            <p:attrNameLst>
                                              <p:attrName>ppt_x</p:attrName>
                                            </p:attrNameLst>
                                          </p:cBhvr>
                                          <p:tavLst>
                                            <p:tav tm="0">
                                              <p:val>
                                                <p:strVal val="#ppt_x"/>
                                              </p:val>
                                            </p:tav>
                                            <p:tav tm="100000">
                                              <p:val>
                                                <p:strVal val="#ppt_x"/>
                                              </p:val>
                                            </p:tav>
                                          </p:tavLst>
                                        </p:anim>
                                        <p:anim calcmode="lin" valueType="num">
                                          <p:cBhvr additive="base">
                                            <p:cTn id="12" dur="750" fill="hold"/>
                                            <p:tgtEl>
                                              <p:spTgt spid="9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750" fill="hold"/>
                                            <p:tgtEl>
                                              <p:spTgt spid="94"/>
                                            </p:tgtEl>
                                            <p:attrNameLst>
                                              <p:attrName>ppt_x</p:attrName>
                                            </p:attrNameLst>
                                          </p:cBhvr>
                                          <p:tavLst>
                                            <p:tav tm="0">
                                              <p:val>
                                                <p:strVal val="#ppt_x"/>
                                              </p:val>
                                            </p:tav>
                                            <p:tav tm="100000">
                                              <p:val>
                                                <p:strVal val="#ppt_x"/>
                                              </p:val>
                                            </p:tav>
                                          </p:tavLst>
                                        </p:anim>
                                        <p:anim calcmode="lin" valueType="num">
                                          <p:cBhvr additive="base">
                                            <p:cTn id="16" dur="750" fill="hold"/>
                                            <p:tgtEl>
                                              <p:spTgt spid="94"/>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2000"/>
                                            <p:tgtEl>
                                              <p:spTgt spid="34"/>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750" fill="hold"/>
                                            <p:tgtEl>
                                              <p:spTgt spid="49"/>
                                            </p:tgtEl>
                                            <p:attrNameLst>
                                              <p:attrName>ppt_x</p:attrName>
                                            </p:attrNameLst>
                                          </p:cBhvr>
                                          <p:tavLst>
                                            <p:tav tm="0">
                                              <p:val>
                                                <p:strVal val="#ppt_x"/>
                                              </p:val>
                                            </p:tav>
                                            <p:tav tm="100000">
                                              <p:val>
                                                <p:strVal val="#ppt_x"/>
                                              </p:val>
                                            </p:tav>
                                          </p:tavLst>
                                        </p:anim>
                                        <p:anim calcmode="lin" valueType="num">
                                          <p:cBhvr additive="base">
                                            <p:cTn id="23" dur="750" fill="hold"/>
                                            <p:tgtEl>
                                              <p:spTgt spid="49"/>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750" fill="hold"/>
                                            <p:tgtEl>
                                              <p:spTgt spid="50"/>
                                            </p:tgtEl>
                                            <p:attrNameLst>
                                              <p:attrName>ppt_x</p:attrName>
                                            </p:attrNameLst>
                                          </p:cBhvr>
                                          <p:tavLst>
                                            <p:tav tm="0">
                                              <p:val>
                                                <p:strVal val="#ppt_x"/>
                                              </p:val>
                                            </p:tav>
                                            <p:tav tm="100000">
                                              <p:val>
                                                <p:strVal val="#ppt_x"/>
                                              </p:val>
                                            </p:tav>
                                          </p:tavLst>
                                        </p:anim>
                                        <p:anim calcmode="lin" valueType="num">
                                          <p:cBhvr additive="base">
                                            <p:cTn id="27" dur="750" fill="hold"/>
                                            <p:tgtEl>
                                              <p:spTgt spid="50"/>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250"/>
                                      </p:stCondLst>
                                      <p:childTnLst>
                                        <p:set>
                                          <p:cBhvr>
                                            <p:cTn id="29" dur="1" fill="hold">
                                              <p:stCondLst>
                                                <p:cond delay="0"/>
                                              </p:stCondLst>
                                            </p:cTn>
                                            <p:tgtEl>
                                              <p:spTgt spid="60"/>
                                            </p:tgtEl>
                                            <p:attrNameLst>
                                              <p:attrName>style.visibility</p:attrName>
                                            </p:attrNameLst>
                                          </p:cBhvr>
                                          <p:to>
                                            <p:strVal val="visible"/>
                                          </p:to>
                                        </p:set>
                                        <p:anim calcmode="lin" valueType="num">
                                          <p:cBhvr additive="base">
                                            <p:cTn id="30" dur="750" fill="hold"/>
                                            <p:tgtEl>
                                              <p:spTgt spid="60"/>
                                            </p:tgtEl>
                                            <p:attrNameLst>
                                              <p:attrName>ppt_x</p:attrName>
                                            </p:attrNameLst>
                                          </p:cBhvr>
                                          <p:tavLst>
                                            <p:tav tm="0">
                                              <p:val>
                                                <p:strVal val="#ppt_x"/>
                                              </p:val>
                                            </p:tav>
                                            <p:tav tm="100000">
                                              <p:val>
                                                <p:strVal val="#ppt_x"/>
                                              </p:val>
                                            </p:tav>
                                          </p:tavLst>
                                        </p:anim>
                                        <p:anim calcmode="lin" valueType="num">
                                          <p:cBhvr additive="base">
                                            <p:cTn id="31" dur="750" fill="hold"/>
                                            <p:tgtEl>
                                              <p:spTgt spid="60"/>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750" fill="hold"/>
                                            <p:tgtEl>
                                              <p:spTgt spid="51"/>
                                            </p:tgtEl>
                                            <p:attrNameLst>
                                              <p:attrName>ppt_x</p:attrName>
                                            </p:attrNameLst>
                                          </p:cBhvr>
                                          <p:tavLst>
                                            <p:tav tm="0">
                                              <p:val>
                                                <p:strVal val="#ppt_x"/>
                                              </p:val>
                                            </p:tav>
                                            <p:tav tm="100000">
                                              <p:val>
                                                <p:strVal val="#ppt_x"/>
                                              </p:val>
                                            </p:tav>
                                          </p:tavLst>
                                        </p:anim>
                                        <p:anim calcmode="lin" valueType="num">
                                          <p:cBhvr additive="base">
                                            <p:cTn id="35" dur="750" fill="hold"/>
                                            <p:tgtEl>
                                              <p:spTgt spid="5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750" fill="hold"/>
                                            <p:tgtEl>
                                              <p:spTgt spid="52"/>
                                            </p:tgtEl>
                                            <p:attrNameLst>
                                              <p:attrName>ppt_x</p:attrName>
                                            </p:attrNameLst>
                                          </p:cBhvr>
                                          <p:tavLst>
                                            <p:tav tm="0">
                                              <p:val>
                                                <p:strVal val="#ppt_x"/>
                                              </p:val>
                                            </p:tav>
                                            <p:tav tm="100000">
                                              <p:val>
                                                <p:strVal val="#ppt_x"/>
                                              </p:val>
                                            </p:tav>
                                          </p:tavLst>
                                        </p:anim>
                                        <p:anim calcmode="lin" valueType="num">
                                          <p:cBhvr additive="base">
                                            <p:cTn id="39" dur="750" fill="hold"/>
                                            <p:tgtEl>
                                              <p:spTgt spid="52"/>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50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750" fill="hold"/>
                                            <p:tgtEl>
                                              <p:spTgt spid="87"/>
                                            </p:tgtEl>
                                            <p:attrNameLst>
                                              <p:attrName>ppt_x</p:attrName>
                                            </p:attrNameLst>
                                          </p:cBhvr>
                                          <p:tavLst>
                                            <p:tav tm="0">
                                              <p:val>
                                                <p:strVal val="#ppt_x"/>
                                              </p:val>
                                            </p:tav>
                                            <p:tav tm="100000">
                                              <p:val>
                                                <p:strVal val="#ppt_x"/>
                                              </p:val>
                                            </p:tav>
                                          </p:tavLst>
                                        </p:anim>
                                        <p:anim calcmode="lin" valueType="num">
                                          <p:cBhvr additive="base">
                                            <p:cTn id="43" dur="750" fill="hold"/>
                                            <p:tgtEl>
                                              <p:spTgt spid="87"/>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750" fill="hold"/>
                                            <p:tgtEl>
                                              <p:spTgt spid="53"/>
                                            </p:tgtEl>
                                            <p:attrNameLst>
                                              <p:attrName>ppt_x</p:attrName>
                                            </p:attrNameLst>
                                          </p:cBhvr>
                                          <p:tavLst>
                                            <p:tav tm="0">
                                              <p:val>
                                                <p:strVal val="#ppt_x"/>
                                              </p:val>
                                            </p:tav>
                                            <p:tav tm="100000">
                                              <p:val>
                                                <p:strVal val="#ppt_x"/>
                                              </p:val>
                                            </p:tav>
                                          </p:tavLst>
                                        </p:anim>
                                        <p:anim calcmode="lin" valueType="num">
                                          <p:cBhvr additive="base">
                                            <p:cTn id="47" dur="750" fill="hold"/>
                                            <p:tgtEl>
                                              <p:spTgt spid="5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75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750" fill="hold"/>
                                            <p:tgtEl>
                                              <p:spTgt spid="54"/>
                                            </p:tgtEl>
                                            <p:attrNameLst>
                                              <p:attrName>ppt_x</p:attrName>
                                            </p:attrNameLst>
                                          </p:cBhvr>
                                          <p:tavLst>
                                            <p:tav tm="0">
                                              <p:val>
                                                <p:strVal val="#ppt_x"/>
                                              </p:val>
                                            </p:tav>
                                            <p:tav tm="100000">
                                              <p:val>
                                                <p:strVal val="#ppt_x"/>
                                              </p:val>
                                            </p:tav>
                                          </p:tavLst>
                                        </p:anim>
                                        <p:anim calcmode="lin" valueType="num">
                                          <p:cBhvr additive="base">
                                            <p:cTn id="51" dur="750" fill="hold"/>
                                            <p:tgtEl>
                                              <p:spTgt spid="54"/>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75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750" fill="hold"/>
                                            <p:tgtEl>
                                              <p:spTgt spid="90"/>
                                            </p:tgtEl>
                                            <p:attrNameLst>
                                              <p:attrName>ppt_x</p:attrName>
                                            </p:attrNameLst>
                                          </p:cBhvr>
                                          <p:tavLst>
                                            <p:tav tm="0">
                                              <p:val>
                                                <p:strVal val="#ppt_x"/>
                                              </p:val>
                                            </p:tav>
                                            <p:tav tm="100000">
                                              <p:val>
                                                <p:strVal val="#ppt_x"/>
                                              </p:val>
                                            </p:tav>
                                          </p:tavLst>
                                        </p:anim>
                                        <p:anim calcmode="lin" valueType="num">
                                          <p:cBhvr additive="base">
                                            <p:cTn id="55" dur="750" fill="hold"/>
                                            <p:tgtEl>
                                              <p:spTgt spid="90"/>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100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750" fill="hold"/>
                                            <p:tgtEl>
                                              <p:spTgt spid="55"/>
                                            </p:tgtEl>
                                            <p:attrNameLst>
                                              <p:attrName>ppt_x</p:attrName>
                                            </p:attrNameLst>
                                          </p:cBhvr>
                                          <p:tavLst>
                                            <p:tav tm="0">
                                              <p:val>
                                                <p:strVal val="#ppt_x"/>
                                              </p:val>
                                            </p:tav>
                                            <p:tav tm="100000">
                                              <p:val>
                                                <p:strVal val="#ppt_x"/>
                                              </p:val>
                                            </p:tav>
                                          </p:tavLst>
                                        </p:anim>
                                        <p:anim calcmode="lin" valueType="num">
                                          <p:cBhvr additive="base">
                                            <p:cTn id="59" dur="750" fill="hold"/>
                                            <p:tgtEl>
                                              <p:spTgt spid="55"/>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100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750" fill="hold"/>
                                            <p:tgtEl>
                                              <p:spTgt spid="56"/>
                                            </p:tgtEl>
                                            <p:attrNameLst>
                                              <p:attrName>ppt_x</p:attrName>
                                            </p:attrNameLst>
                                          </p:cBhvr>
                                          <p:tavLst>
                                            <p:tav tm="0">
                                              <p:val>
                                                <p:strVal val="#ppt_x"/>
                                              </p:val>
                                            </p:tav>
                                            <p:tav tm="100000">
                                              <p:val>
                                                <p:strVal val="#ppt_x"/>
                                              </p:val>
                                            </p:tav>
                                          </p:tavLst>
                                        </p:anim>
                                        <p:anim calcmode="lin" valueType="num">
                                          <p:cBhvr additive="base">
                                            <p:cTn id="63" dur="750" fill="hold"/>
                                            <p:tgtEl>
                                              <p:spTgt spid="56"/>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100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750" fill="hold"/>
                                            <p:tgtEl>
                                              <p:spTgt spid="57"/>
                                            </p:tgtEl>
                                            <p:attrNameLst>
                                              <p:attrName>ppt_x</p:attrName>
                                            </p:attrNameLst>
                                          </p:cBhvr>
                                          <p:tavLst>
                                            <p:tav tm="0">
                                              <p:val>
                                                <p:strVal val="#ppt_x"/>
                                              </p:val>
                                            </p:tav>
                                            <p:tav tm="100000">
                                              <p:val>
                                                <p:strVal val="#ppt_x"/>
                                              </p:val>
                                            </p:tav>
                                          </p:tavLst>
                                        </p:anim>
                                        <p:anim calcmode="lin" valueType="num">
                                          <p:cBhvr additive="base">
                                            <p:cTn id="67"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P spid="50" grpId="0"/>
          <p:bldP spid="51" grpId="0"/>
          <p:bldP spid="52" grpId="0"/>
          <p:bldP spid="53" grpId="0"/>
          <p:bldP spid="54" grpId="0"/>
          <p:bldP spid="55" grpId="0"/>
          <p:bldP spid="56" grpId="0"/>
          <p:bldP spid="93" grpId="0"/>
          <p:bldP spid="9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0-#ppt_w/2"/>
                                              </p:val>
                                            </p:tav>
                                            <p:tav tm="100000">
                                              <p:val>
                                                <p:strVal val="#ppt_x"/>
                                              </p:val>
                                            </p:tav>
                                          </p:tavLst>
                                        </p:anim>
                                        <p:anim calcmode="lin" valueType="num">
                                          <p:cBhvr additive="base">
                                            <p:cTn id="8" dur="10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750" fill="hold"/>
                                            <p:tgtEl>
                                              <p:spTgt spid="93"/>
                                            </p:tgtEl>
                                            <p:attrNameLst>
                                              <p:attrName>ppt_x</p:attrName>
                                            </p:attrNameLst>
                                          </p:cBhvr>
                                          <p:tavLst>
                                            <p:tav tm="0">
                                              <p:val>
                                                <p:strVal val="#ppt_x"/>
                                              </p:val>
                                            </p:tav>
                                            <p:tav tm="100000">
                                              <p:val>
                                                <p:strVal val="#ppt_x"/>
                                              </p:val>
                                            </p:tav>
                                          </p:tavLst>
                                        </p:anim>
                                        <p:anim calcmode="lin" valueType="num">
                                          <p:cBhvr additive="base">
                                            <p:cTn id="12" dur="750" fill="hold"/>
                                            <p:tgtEl>
                                              <p:spTgt spid="9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750" fill="hold"/>
                                            <p:tgtEl>
                                              <p:spTgt spid="94"/>
                                            </p:tgtEl>
                                            <p:attrNameLst>
                                              <p:attrName>ppt_x</p:attrName>
                                            </p:attrNameLst>
                                          </p:cBhvr>
                                          <p:tavLst>
                                            <p:tav tm="0">
                                              <p:val>
                                                <p:strVal val="#ppt_x"/>
                                              </p:val>
                                            </p:tav>
                                            <p:tav tm="100000">
                                              <p:val>
                                                <p:strVal val="#ppt_x"/>
                                              </p:val>
                                            </p:tav>
                                          </p:tavLst>
                                        </p:anim>
                                        <p:anim calcmode="lin" valueType="num">
                                          <p:cBhvr additive="base">
                                            <p:cTn id="16" dur="750" fill="hold"/>
                                            <p:tgtEl>
                                              <p:spTgt spid="94"/>
                                            </p:tgtEl>
                                            <p:attrNameLst>
                                              <p:attrName>ppt_y</p:attrName>
                                            </p:attrNameLst>
                                          </p:cBhvr>
                                          <p:tavLst>
                                            <p:tav tm="0">
                                              <p:val>
                                                <p:strVal val="0-#ppt_h/2"/>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2000"/>
                                            <p:tgtEl>
                                              <p:spTgt spid="34"/>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750" fill="hold"/>
                                            <p:tgtEl>
                                              <p:spTgt spid="49"/>
                                            </p:tgtEl>
                                            <p:attrNameLst>
                                              <p:attrName>ppt_x</p:attrName>
                                            </p:attrNameLst>
                                          </p:cBhvr>
                                          <p:tavLst>
                                            <p:tav tm="0">
                                              <p:val>
                                                <p:strVal val="#ppt_x"/>
                                              </p:val>
                                            </p:tav>
                                            <p:tav tm="100000">
                                              <p:val>
                                                <p:strVal val="#ppt_x"/>
                                              </p:val>
                                            </p:tav>
                                          </p:tavLst>
                                        </p:anim>
                                        <p:anim calcmode="lin" valueType="num">
                                          <p:cBhvr additive="base">
                                            <p:cTn id="23" dur="750" fill="hold"/>
                                            <p:tgtEl>
                                              <p:spTgt spid="49"/>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750" fill="hold"/>
                                            <p:tgtEl>
                                              <p:spTgt spid="50"/>
                                            </p:tgtEl>
                                            <p:attrNameLst>
                                              <p:attrName>ppt_x</p:attrName>
                                            </p:attrNameLst>
                                          </p:cBhvr>
                                          <p:tavLst>
                                            <p:tav tm="0">
                                              <p:val>
                                                <p:strVal val="#ppt_x"/>
                                              </p:val>
                                            </p:tav>
                                            <p:tav tm="100000">
                                              <p:val>
                                                <p:strVal val="#ppt_x"/>
                                              </p:val>
                                            </p:tav>
                                          </p:tavLst>
                                        </p:anim>
                                        <p:anim calcmode="lin" valueType="num">
                                          <p:cBhvr additive="base">
                                            <p:cTn id="27" dur="750" fill="hold"/>
                                            <p:tgtEl>
                                              <p:spTgt spid="50"/>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250"/>
                                      </p:stCondLst>
                                      <p:childTnLst>
                                        <p:set>
                                          <p:cBhvr>
                                            <p:cTn id="29" dur="1" fill="hold">
                                              <p:stCondLst>
                                                <p:cond delay="0"/>
                                              </p:stCondLst>
                                            </p:cTn>
                                            <p:tgtEl>
                                              <p:spTgt spid="60"/>
                                            </p:tgtEl>
                                            <p:attrNameLst>
                                              <p:attrName>style.visibility</p:attrName>
                                            </p:attrNameLst>
                                          </p:cBhvr>
                                          <p:to>
                                            <p:strVal val="visible"/>
                                          </p:to>
                                        </p:set>
                                        <p:anim calcmode="lin" valueType="num">
                                          <p:cBhvr additive="base">
                                            <p:cTn id="30" dur="750" fill="hold"/>
                                            <p:tgtEl>
                                              <p:spTgt spid="60"/>
                                            </p:tgtEl>
                                            <p:attrNameLst>
                                              <p:attrName>ppt_x</p:attrName>
                                            </p:attrNameLst>
                                          </p:cBhvr>
                                          <p:tavLst>
                                            <p:tav tm="0">
                                              <p:val>
                                                <p:strVal val="#ppt_x"/>
                                              </p:val>
                                            </p:tav>
                                            <p:tav tm="100000">
                                              <p:val>
                                                <p:strVal val="#ppt_x"/>
                                              </p:val>
                                            </p:tav>
                                          </p:tavLst>
                                        </p:anim>
                                        <p:anim calcmode="lin" valueType="num">
                                          <p:cBhvr additive="base">
                                            <p:cTn id="31" dur="750" fill="hold"/>
                                            <p:tgtEl>
                                              <p:spTgt spid="60"/>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750" fill="hold"/>
                                            <p:tgtEl>
                                              <p:spTgt spid="51"/>
                                            </p:tgtEl>
                                            <p:attrNameLst>
                                              <p:attrName>ppt_x</p:attrName>
                                            </p:attrNameLst>
                                          </p:cBhvr>
                                          <p:tavLst>
                                            <p:tav tm="0">
                                              <p:val>
                                                <p:strVal val="#ppt_x"/>
                                              </p:val>
                                            </p:tav>
                                            <p:tav tm="100000">
                                              <p:val>
                                                <p:strVal val="#ppt_x"/>
                                              </p:val>
                                            </p:tav>
                                          </p:tavLst>
                                        </p:anim>
                                        <p:anim calcmode="lin" valueType="num">
                                          <p:cBhvr additive="base">
                                            <p:cTn id="35" dur="750" fill="hold"/>
                                            <p:tgtEl>
                                              <p:spTgt spid="5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750" fill="hold"/>
                                            <p:tgtEl>
                                              <p:spTgt spid="52"/>
                                            </p:tgtEl>
                                            <p:attrNameLst>
                                              <p:attrName>ppt_x</p:attrName>
                                            </p:attrNameLst>
                                          </p:cBhvr>
                                          <p:tavLst>
                                            <p:tav tm="0">
                                              <p:val>
                                                <p:strVal val="#ppt_x"/>
                                              </p:val>
                                            </p:tav>
                                            <p:tav tm="100000">
                                              <p:val>
                                                <p:strVal val="#ppt_x"/>
                                              </p:val>
                                            </p:tav>
                                          </p:tavLst>
                                        </p:anim>
                                        <p:anim calcmode="lin" valueType="num">
                                          <p:cBhvr additive="base">
                                            <p:cTn id="39" dur="750" fill="hold"/>
                                            <p:tgtEl>
                                              <p:spTgt spid="52"/>
                                            </p:tgtEl>
                                            <p:attrNameLst>
                                              <p:attrName>ppt_y</p:attrName>
                                            </p:attrNameLst>
                                          </p:cBhvr>
                                          <p:tavLst>
                                            <p:tav tm="0">
                                              <p:val>
                                                <p:strVal val="1+#ppt_h/2"/>
                                              </p:val>
                                            </p:tav>
                                            <p:tav tm="100000">
                                              <p:val>
                                                <p:strVal val="#ppt_y"/>
                                              </p:val>
                                            </p:tav>
                                          </p:tavLst>
                                        </p:anim>
                                      </p:childTnLst>
                                    </p:cTn>
                                  </p:par>
                                  <p:par>
                                    <p:cTn id="40" presetID="2" presetClass="entr" presetSubtype="4" decel="100000" fill="hold" nodeType="withEffect">
                                      <p:stCondLst>
                                        <p:cond delay="50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750" fill="hold"/>
                                            <p:tgtEl>
                                              <p:spTgt spid="87"/>
                                            </p:tgtEl>
                                            <p:attrNameLst>
                                              <p:attrName>ppt_x</p:attrName>
                                            </p:attrNameLst>
                                          </p:cBhvr>
                                          <p:tavLst>
                                            <p:tav tm="0">
                                              <p:val>
                                                <p:strVal val="#ppt_x"/>
                                              </p:val>
                                            </p:tav>
                                            <p:tav tm="100000">
                                              <p:val>
                                                <p:strVal val="#ppt_x"/>
                                              </p:val>
                                            </p:tav>
                                          </p:tavLst>
                                        </p:anim>
                                        <p:anim calcmode="lin" valueType="num">
                                          <p:cBhvr additive="base">
                                            <p:cTn id="43" dur="750" fill="hold"/>
                                            <p:tgtEl>
                                              <p:spTgt spid="87"/>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750" fill="hold"/>
                                            <p:tgtEl>
                                              <p:spTgt spid="53"/>
                                            </p:tgtEl>
                                            <p:attrNameLst>
                                              <p:attrName>ppt_x</p:attrName>
                                            </p:attrNameLst>
                                          </p:cBhvr>
                                          <p:tavLst>
                                            <p:tav tm="0">
                                              <p:val>
                                                <p:strVal val="#ppt_x"/>
                                              </p:val>
                                            </p:tav>
                                            <p:tav tm="100000">
                                              <p:val>
                                                <p:strVal val="#ppt_x"/>
                                              </p:val>
                                            </p:tav>
                                          </p:tavLst>
                                        </p:anim>
                                        <p:anim calcmode="lin" valueType="num">
                                          <p:cBhvr additive="base">
                                            <p:cTn id="47" dur="750" fill="hold"/>
                                            <p:tgtEl>
                                              <p:spTgt spid="5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75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750" fill="hold"/>
                                            <p:tgtEl>
                                              <p:spTgt spid="54"/>
                                            </p:tgtEl>
                                            <p:attrNameLst>
                                              <p:attrName>ppt_x</p:attrName>
                                            </p:attrNameLst>
                                          </p:cBhvr>
                                          <p:tavLst>
                                            <p:tav tm="0">
                                              <p:val>
                                                <p:strVal val="#ppt_x"/>
                                              </p:val>
                                            </p:tav>
                                            <p:tav tm="100000">
                                              <p:val>
                                                <p:strVal val="#ppt_x"/>
                                              </p:val>
                                            </p:tav>
                                          </p:tavLst>
                                        </p:anim>
                                        <p:anim calcmode="lin" valueType="num">
                                          <p:cBhvr additive="base">
                                            <p:cTn id="51" dur="750" fill="hold"/>
                                            <p:tgtEl>
                                              <p:spTgt spid="54"/>
                                            </p:tgtEl>
                                            <p:attrNameLst>
                                              <p:attrName>ppt_y</p:attrName>
                                            </p:attrNameLst>
                                          </p:cBhvr>
                                          <p:tavLst>
                                            <p:tav tm="0">
                                              <p:val>
                                                <p:strVal val="1+#ppt_h/2"/>
                                              </p:val>
                                            </p:tav>
                                            <p:tav tm="100000">
                                              <p:val>
                                                <p:strVal val="#ppt_y"/>
                                              </p:val>
                                            </p:tav>
                                          </p:tavLst>
                                        </p:anim>
                                      </p:childTnLst>
                                    </p:cTn>
                                  </p:par>
                                  <p:par>
                                    <p:cTn id="52" presetID="2" presetClass="entr" presetSubtype="4" decel="100000" fill="hold" nodeType="withEffect">
                                      <p:stCondLst>
                                        <p:cond delay="75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750" fill="hold"/>
                                            <p:tgtEl>
                                              <p:spTgt spid="90"/>
                                            </p:tgtEl>
                                            <p:attrNameLst>
                                              <p:attrName>ppt_x</p:attrName>
                                            </p:attrNameLst>
                                          </p:cBhvr>
                                          <p:tavLst>
                                            <p:tav tm="0">
                                              <p:val>
                                                <p:strVal val="#ppt_x"/>
                                              </p:val>
                                            </p:tav>
                                            <p:tav tm="100000">
                                              <p:val>
                                                <p:strVal val="#ppt_x"/>
                                              </p:val>
                                            </p:tav>
                                          </p:tavLst>
                                        </p:anim>
                                        <p:anim calcmode="lin" valueType="num">
                                          <p:cBhvr additive="base">
                                            <p:cTn id="55" dur="750" fill="hold"/>
                                            <p:tgtEl>
                                              <p:spTgt spid="90"/>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100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750" fill="hold"/>
                                            <p:tgtEl>
                                              <p:spTgt spid="55"/>
                                            </p:tgtEl>
                                            <p:attrNameLst>
                                              <p:attrName>ppt_x</p:attrName>
                                            </p:attrNameLst>
                                          </p:cBhvr>
                                          <p:tavLst>
                                            <p:tav tm="0">
                                              <p:val>
                                                <p:strVal val="#ppt_x"/>
                                              </p:val>
                                            </p:tav>
                                            <p:tav tm="100000">
                                              <p:val>
                                                <p:strVal val="#ppt_x"/>
                                              </p:val>
                                            </p:tav>
                                          </p:tavLst>
                                        </p:anim>
                                        <p:anim calcmode="lin" valueType="num">
                                          <p:cBhvr additive="base">
                                            <p:cTn id="59" dur="750" fill="hold"/>
                                            <p:tgtEl>
                                              <p:spTgt spid="55"/>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100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750" fill="hold"/>
                                            <p:tgtEl>
                                              <p:spTgt spid="56"/>
                                            </p:tgtEl>
                                            <p:attrNameLst>
                                              <p:attrName>ppt_x</p:attrName>
                                            </p:attrNameLst>
                                          </p:cBhvr>
                                          <p:tavLst>
                                            <p:tav tm="0">
                                              <p:val>
                                                <p:strVal val="#ppt_x"/>
                                              </p:val>
                                            </p:tav>
                                            <p:tav tm="100000">
                                              <p:val>
                                                <p:strVal val="#ppt_x"/>
                                              </p:val>
                                            </p:tav>
                                          </p:tavLst>
                                        </p:anim>
                                        <p:anim calcmode="lin" valueType="num">
                                          <p:cBhvr additive="base">
                                            <p:cTn id="63" dur="750" fill="hold"/>
                                            <p:tgtEl>
                                              <p:spTgt spid="56"/>
                                            </p:tgtEl>
                                            <p:attrNameLst>
                                              <p:attrName>ppt_y</p:attrName>
                                            </p:attrNameLst>
                                          </p:cBhvr>
                                          <p:tavLst>
                                            <p:tav tm="0">
                                              <p:val>
                                                <p:strVal val="1+#ppt_h/2"/>
                                              </p:val>
                                            </p:tav>
                                            <p:tav tm="100000">
                                              <p:val>
                                                <p:strVal val="#ppt_y"/>
                                              </p:val>
                                            </p:tav>
                                          </p:tavLst>
                                        </p:anim>
                                      </p:childTnLst>
                                    </p:cTn>
                                  </p:par>
                                  <p:par>
                                    <p:cTn id="64" presetID="2" presetClass="entr" presetSubtype="4" decel="100000" fill="hold" nodeType="withEffect">
                                      <p:stCondLst>
                                        <p:cond delay="100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750" fill="hold"/>
                                            <p:tgtEl>
                                              <p:spTgt spid="57"/>
                                            </p:tgtEl>
                                            <p:attrNameLst>
                                              <p:attrName>ppt_x</p:attrName>
                                            </p:attrNameLst>
                                          </p:cBhvr>
                                          <p:tavLst>
                                            <p:tav tm="0">
                                              <p:val>
                                                <p:strVal val="#ppt_x"/>
                                              </p:val>
                                            </p:tav>
                                            <p:tav tm="100000">
                                              <p:val>
                                                <p:strVal val="#ppt_x"/>
                                              </p:val>
                                            </p:tav>
                                          </p:tavLst>
                                        </p:anim>
                                        <p:anim calcmode="lin" valueType="num">
                                          <p:cBhvr additive="base">
                                            <p:cTn id="67"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P spid="50" grpId="0"/>
          <p:bldP spid="51" grpId="0"/>
          <p:bldP spid="52" grpId="0"/>
          <p:bldP spid="53" grpId="0"/>
          <p:bldP spid="54" grpId="0"/>
          <p:bldP spid="55" grpId="0"/>
          <p:bldP spid="56" grpId="0"/>
          <p:bldP spid="93" grpId="0"/>
          <p:bldP spid="9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169962" y="1000704"/>
            <a:ext cx="9936187" cy="4923845"/>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Group 1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4077953" y="1528458"/>
            <a:ext cx="4031601" cy="3923791"/>
            <a:chOff x="4077223" y="2133599"/>
            <a:chExt cx="4033059" cy="3925210"/>
          </a:xfrm>
        </p:grpSpPr>
        <p:sp>
          <p:nvSpPr>
            <p:cNvPr id="3" name="Oval 5"/>
            <p:cNvSpPr>
              <a:spLocks noChangeArrowheads="1"/>
            </p:cNvSpPr>
            <p:nvPr/>
          </p:nvSpPr>
          <p:spPr bwMode="auto">
            <a:xfrm>
              <a:off x="5208502" y="3213201"/>
              <a:ext cx="1761515" cy="1766007"/>
            </a:xfrm>
            <a:prstGeom prst="ellipse">
              <a:avLst/>
            </a:prstGeom>
            <a:solidFill>
              <a:schemeClr val="bg1">
                <a:lumMod val="95000"/>
              </a:schemeClr>
            </a:solidFill>
            <a:ln>
              <a:noFill/>
            </a:ln>
          </p:spPr>
          <p:txBody>
            <a:bodyPr vert="horz" wrap="square" lIns="91407" tIns="45703" rIns="91407" bIns="45703" numCol="1" anchor="t" anchorCtr="0" compatLnSpc="1"/>
            <a:lstStyle/>
            <a:p>
              <a:endParaRPr lang="en-US">
                <a:cs typeface="+mn-ea"/>
                <a:sym typeface="+mn-lt"/>
              </a:endParaRPr>
            </a:p>
          </p:txBody>
        </p:sp>
        <p:sp>
          <p:nvSpPr>
            <p:cNvPr id="4" name="Freeform 6"/>
            <p:cNvSpPr/>
            <p:nvPr/>
          </p:nvSpPr>
          <p:spPr bwMode="auto">
            <a:xfrm>
              <a:off x="5867946" y="4096204"/>
              <a:ext cx="1787353" cy="1567163"/>
            </a:xfrm>
            <a:custGeom>
              <a:avLst/>
              <a:gdLst>
                <a:gd name="T0" fmla="*/ 415 w 673"/>
                <a:gd name="T1" fmla="*/ 0 h 589"/>
                <a:gd name="T2" fmla="*/ 514 w 673"/>
                <a:gd name="T3" fmla="*/ 0 h 589"/>
                <a:gd name="T4" fmla="*/ 516 w 673"/>
                <a:gd name="T5" fmla="*/ 9 h 589"/>
                <a:gd name="T6" fmla="*/ 502 w 673"/>
                <a:gd name="T7" fmla="*/ 45 h 589"/>
                <a:gd name="T8" fmla="*/ 537 w 673"/>
                <a:gd name="T9" fmla="*/ 80 h 589"/>
                <a:gd name="T10" fmla="*/ 572 w 673"/>
                <a:gd name="T11" fmla="*/ 45 h 589"/>
                <a:gd name="T12" fmla="*/ 558 w 673"/>
                <a:gd name="T13" fmla="*/ 9 h 589"/>
                <a:gd name="T14" fmla="*/ 560 w 673"/>
                <a:gd name="T15" fmla="*/ 0 h 589"/>
                <a:gd name="T16" fmla="*/ 673 w 673"/>
                <a:gd name="T17" fmla="*/ 0 h 589"/>
                <a:gd name="T18" fmla="*/ 528 w 673"/>
                <a:gd name="T19" fmla="*/ 387 h 589"/>
                <a:gd name="T20" fmla="*/ 534 w 673"/>
                <a:gd name="T21" fmla="*/ 399 h 589"/>
                <a:gd name="T22" fmla="*/ 570 w 673"/>
                <a:gd name="T23" fmla="*/ 415 h 589"/>
                <a:gd name="T24" fmla="*/ 570 w 673"/>
                <a:gd name="T25" fmla="*/ 464 h 589"/>
                <a:gd name="T26" fmla="*/ 521 w 673"/>
                <a:gd name="T27" fmla="*/ 464 h 589"/>
                <a:gd name="T28" fmla="*/ 505 w 673"/>
                <a:gd name="T29" fmla="*/ 429 h 589"/>
                <a:gd name="T30" fmla="*/ 494 w 673"/>
                <a:gd name="T31" fmla="*/ 423 h 589"/>
                <a:gd name="T32" fmla="*/ 84 w 673"/>
                <a:gd name="T33" fmla="*/ 589 h 589"/>
                <a:gd name="T34" fmla="*/ 84 w 673"/>
                <a:gd name="T35" fmla="*/ 480 h 589"/>
                <a:gd name="T36" fmla="*/ 71 w 673"/>
                <a:gd name="T37" fmla="*/ 475 h 589"/>
                <a:gd name="T38" fmla="*/ 35 w 673"/>
                <a:gd name="T39" fmla="*/ 489 h 589"/>
                <a:gd name="T40" fmla="*/ 0 w 673"/>
                <a:gd name="T41" fmla="*/ 455 h 589"/>
                <a:gd name="T42" fmla="*/ 35 w 673"/>
                <a:gd name="T43" fmla="*/ 420 h 589"/>
                <a:gd name="T44" fmla="*/ 71 w 673"/>
                <a:gd name="T45" fmla="*/ 434 h 589"/>
                <a:gd name="T46" fmla="*/ 84 w 673"/>
                <a:gd name="T47" fmla="*/ 430 h 589"/>
                <a:gd name="T48" fmla="*/ 84 w 673"/>
                <a:gd name="T49" fmla="*/ 332 h 589"/>
                <a:gd name="T50" fmla="*/ 309 w 673"/>
                <a:gd name="T51" fmla="*/ 243 h 589"/>
                <a:gd name="T52" fmla="*/ 304 w 673"/>
                <a:gd name="T53" fmla="*/ 234 h 589"/>
                <a:gd name="T54" fmla="*/ 268 w 673"/>
                <a:gd name="T55" fmla="*/ 219 h 589"/>
                <a:gd name="T56" fmla="*/ 268 w 673"/>
                <a:gd name="T57" fmla="*/ 169 h 589"/>
                <a:gd name="T58" fmla="*/ 318 w 673"/>
                <a:gd name="T59" fmla="*/ 169 h 589"/>
                <a:gd name="T60" fmla="*/ 333 w 673"/>
                <a:gd name="T61" fmla="*/ 205 h 589"/>
                <a:gd name="T62" fmla="*/ 341 w 673"/>
                <a:gd name="T63" fmla="*/ 210 h 589"/>
                <a:gd name="T64" fmla="*/ 415 w 673"/>
                <a:gd name="T65"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89">
                  <a:moveTo>
                    <a:pt x="415" y="0"/>
                  </a:moveTo>
                  <a:cubicBezTo>
                    <a:pt x="514" y="0"/>
                    <a:pt x="514" y="0"/>
                    <a:pt x="514" y="0"/>
                  </a:cubicBezTo>
                  <a:cubicBezTo>
                    <a:pt x="516" y="3"/>
                    <a:pt x="516" y="5"/>
                    <a:pt x="516" y="9"/>
                  </a:cubicBezTo>
                  <a:cubicBezTo>
                    <a:pt x="516" y="20"/>
                    <a:pt x="502" y="26"/>
                    <a:pt x="502" y="45"/>
                  </a:cubicBezTo>
                  <a:cubicBezTo>
                    <a:pt x="502" y="64"/>
                    <a:pt x="518" y="80"/>
                    <a:pt x="537" y="80"/>
                  </a:cubicBezTo>
                  <a:cubicBezTo>
                    <a:pt x="556" y="80"/>
                    <a:pt x="572" y="64"/>
                    <a:pt x="572" y="45"/>
                  </a:cubicBezTo>
                  <a:cubicBezTo>
                    <a:pt x="572" y="25"/>
                    <a:pt x="558" y="22"/>
                    <a:pt x="558" y="9"/>
                  </a:cubicBezTo>
                  <a:cubicBezTo>
                    <a:pt x="558" y="5"/>
                    <a:pt x="558" y="3"/>
                    <a:pt x="560" y="0"/>
                  </a:cubicBezTo>
                  <a:cubicBezTo>
                    <a:pt x="673" y="0"/>
                    <a:pt x="673" y="0"/>
                    <a:pt x="673" y="0"/>
                  </a:cubicBezTo>
                  <a:cubicBezTo>
                    <a:pt x="673" y="148"/>
                    <a:pt x="619" y="283"/>
                    <a:pt x="528" y="387"/>
                  </a:cubicBezTo>
                  <a:cubicBezTo>
                    <a:pt x="529" y="391"/>
                    <a:pt x="531" y="396"/>
                    <a:pt x="534" y="399"/>
                  </a:cubicBezTo>
                  <a:cubicBezTo>
                    <a:pt x="542" y="407"/>
                    <a:pt x="557" y="402"/>
                    <a:pt x="570" y="415"/>
                  </a:cubicBezTo>
                  <a:cubicBezTo>
                    <a:pt x="583" y="429"/>
                    <a:pt x="583" y="451"/>
                    <a:pt x="570" y="464"/>
                  </a:cubicBezTo>
                  <a:cubicBezTo>
                    <a:pt x="556" y="478"/>
                    <a:pt x="534" y="478"/>
                    <a:pt x="521" y="464"/>
                  </a:cubicBezTo>
                  <a:cubicBezTo>
                    <a:pt x="506" y="450"/>
                    <a:pt x="515" y="438"/>
                    <a:pt x="505" y="429"/>
                  </a:cubicBezTo>
                  <a:cubicBezTo>
                    <a:pt x="502" y="426"/>
                    <a:pt x="498" y="424"/>
                    <a:pt x="494" y="423"/>
                  </a:cubicBezTo>
                  <a:cubicBezTo>
                    <a:pt x="388" y="526"/>
                    <a:pt x="243" y="589"/>
                    <a:pt x="84" y="589"/>
                  </a:cubicBezTo>
                  <a:cubicBezTo>
                    <a:pt x="84" y="480"/>
                    <a:pt x="84" y="480"/>
                    <a:pt x="84" y="480"/>
                  </a:cubicBezTo>
                  <a:cubicBezTo>
                    <a:pt x="80" y="477"/>
                    <a:pt x="76" y="475"/>
                    <a:pt x="71" y="475"/>
                  </a:cubicBezTo>
                  <a:cubicBezTo>
                    <a:pt x="60" y="475"/>
                    <a:pt x="53" y="489"/>
                    <a:pt x="35" y="489"/>
                  </a:cubicBezTo>
                  <a:cubicBezTo>
                    <a:pt x="16" y="489"/>
                    <a:pt x="0" y="474"/>
                    <a:pt x="0" y="455"/>
                  </a:cubicBezTo>
                  <a:cubicBezTo>
                    <a:pt x="0" y="435"/>
                    <a:pt x="16" y="420"/>
                    <a:pt x="35" y="420"/>
                  </a:cubicBezTo>
                  <a:cubicBezTo>
                    <a:pt x="55" y="420"/>
                    <a:pt x="57" y="434"/>
                    <a:pt x="71" y="434"/>
                  </a:cubicBezTo>
                  <a:cubicBezTo>
                    <a:pt x="76" y="434"/>
                    <a:pt x="80" y="432"/>
                    <a:pt x="84" y="430"/>
                  </a:cubicBezTo>
                  <a:cubicBezTo>
                    <a:pt x="84" y="332"/>
                    <a:pt x="84" y="332"/>
                    <a:pt x="84" y="332"/>
                  </a:cubicBezTo>
                  <a:cubicBezTo>
                    <a:pt x="171" y="332"/>
                    <a:pt x="250" y="298"/>
                    <a:pt x="309" y="243"/>
                  </a:cubicBezTo>
                  <a:cubicBezTo>
                    <a:pt x="308" y="240"/>
                    <a:pt x="307" y="237"/>
                    <a:pt x="304" y="234"/>
                  </a:cubicBezTo>
                  <a:cubicBezTo>
                    <a:pt x="296" y="226"/>
                    <a:pt x="281" y="231"/>
                    <a:pt x="268" y="219"/>
                  </a:cubicBezTo>
                  <a:cubicBezTo>
                    <a:pt x="255" y="205"/>
                    <a:pt x="255" y="183"/>
                    <a:pt x="268" y="169"/>
                  </a:cubicBezTo>
                  <a:cubicBezTo>
                    <a:pt x="282" y="156"/>
                    <a:pt x="304" y="156"/>
                    <a:pt x="318" y="169"/>
                  </a:cubicBezTo>
                  <a:cubicBezTo>
                    <a:pt x="332" y="184"/>
                    <a:pt x="323" y="195"/>
                    <a:pt x="333" y="205"/>
                  </a:cubicBezTo>
                  <a:cubicBezTo>
                    <a:pt x="335" y="207"/>
                    <a:pt x="338" y="209"/>
                    <a:pt x="341" y="210"/>
                  </a:cubicBezTo>
                  <a:cubicBezTo>
                    <a:pt x="387" y="152"/>
                    <a:pt x="415" y="79"/>
                    <a:pt x="415" y="0"/>
                  </a:cubicBezTo>
                  <a:close/>
                </a:path>
              </a:pathLst>
            </a:custGeom>
            <a:solidFill>
              <a:schemeClr val="bg1">
                <a:lumMod val="65000"/>
              </a:schemeClr>
            </a:solidFill>
            <a:ln>
              <a:noFill/>
            </a:ln>
            <a:effectLst>
              <a:outerShdw blurRad="1270000" dist="38100" dir="8100000" algn="tr" rotWithShape="0">
                <a:prstClr val="black">
                  <a:alpha val="25000"/>
                </a:prstClr>
              </a:outerShdw>
            </a:effectLst>
          </p:spPr>
          <p:txBody>
            <a:bodyPr vert="horz" wrap="square" lIns="91407" tIns="45703" rIns="91407" bIns="45703" numCol="1" anchor="t" anchorCtr="0" compatLnSpc="1"/>
            <a:lstStyle/>
            <a:p>
              <a:endParaRPr lang="en-US">
                <a:cs typeface="+mn-ea"/>
                <a:sym typeface="+mn-lt"/>
              </a:endParaRPr>
            </a:p>
          </p:txBody>
        </p:sp>
        <p:sp>
          <p:nvSpPr>
            <p:cNvPr id="5" name="Freeform 7"/>
            <p:cNvSpPr/>
            <p:nvPr/>
          </p:nvSpPr>
          <p:spPr bwMode="auto">
            <a:xfrm>
              <a:off x="4523219" y="3878262"/>
              <a:ext cx="1567164" cy="1785106"/>
            </a:xfrm>
            <a:custGeom>
              <a:avLst/>
              <a:gdLst>
                <a:gd name="T0" fmla="*/ 590 w 590"/>
                <a:gd name="T1" fmla="*/ 414 h 671"/>
                <a:gd name="T2" fmla="*/ 590 w 590"/>
                <a:gd name="T3" fmla="*/ 512 h 671"/>
                <a:gd name="T4" fmla="*/ 577 w 590"/>
                <a:gd name="T5" fmla="*/ 516 h 671"/>
                <a:gd name="T6" fmla="*/ 541 w 590"/>
                <a:gd name="T7" fmla="*/ 502 h 671"/>
                <a:gd name="T8" fmla="*/ 506 w 590"/>
                <a:gd name="T9" fmla="*/ 537 h 671"/>
                <a:gd name="T10" fmla="*/ 541 w 590"/>
                <a:gd name="T11" fmla="*/ 571 h 671"/>
                <a:gd name="T12" fmla="*/ 577 w 590"/>
                <a:gd name="T13" fmla="*/ 557 h 671"/>
                <a:gd name="T14" fmla="*/ 590 w 590"/>
                <a:gd name="T15" fmla="*/ 562 h 671"/>
                <a:gd name="T16" fmla="*/ 590 w 590"/>
                <a:gd name="T17" fmla="*/ 671 h 671"/>
                <a:gd name="T18" fmla="*/ 180 w 590"/>
                <a:gd name="T19" fmla="*/ 506 h 671"/>
                <a:gd name="T20" fmla="*/ 172 w 590"/>
                <a:gd name="T21" fmla="*/ 511 h 671"/>
                <a:gd name="T22" fmla="*/ 156 w 590"/>
                <a:gd name="T23" fmla="*/ 546 h 671"/>
                <a:gd name="T24" fmla="*/ 107 w 590"/>
                <a:gd name="T25" fmla="*/ 546 h 671"/>
                <a:gd name="T26" fmla="*/ 107 w 590"/>
                <a:gd name="T27" fmla="*/ 497 h 671"/>
                <a:gd name="T28" fmla="*/ 142 w 590"/>
                <a:gd name="T29" fmla="*/ 481 h 671"/>
                <a:gd name="T30" fmla="*/ 148 w 590"/>
                <a:gd name="T31" fmla="*/ 472 h 671"/>
                <a:gd name="T32" fmla="*/ 0 w 590"/>
                <a:gd name="T33" fmla="*/ 82 h 671"/>
                <a:gd name="T34" fmla="*/ 109 w 590"/>
                <a:gd name="T35" fmla="*/ 82 h 671"/>
                <a:gd name="T36" fmla="*/ 113 w 590"/>
                <a:gd name="T37" fmla="*/ 71 h 671"/>
                <a:gd name="T38" fmla="*/ 99 w 590"/>
                <a:gd name="T39" fmla="*/ 35 h 671"/>
                <a:gd name="T40" fmla="*/ 133 w 590"/>
                <a:gd name="T41" fmla="*/ 0 h 671"/>
                <a:gd name="T42" fmla="*/ 168 w 590"/>
                <a:gd name="T43" fmla="*/ 35 h 671"/>
                <a:gd name="T44" fmla="*/ 154 w 590"/>
                <a:gd name="T45" fmla="*/ 71 h 671"/>
                <a:gd name="T46" fmla="*/ 157 w 590"/>
                <a:gd name="T47" fmla="*/ 82 h 671"/>
                <a:gd name="T48" fmla="*/ 258 w 590"/>
                <a:gd name="T49" fmla="*/ 82 h 671"/>
                <a:gd name="T50" fmla="*/ 333 w 590"/>
                <a:gd name="T51" fmla="*/ 292 h 671"/>
                <a:gd name="T52" fmla="*/ 340 w 590"/>
                <a:gd name="T53" fmla="*/ 287 h 671"/>
                <a:gd name="T54" fmla="*/ 356 w 590"/>
                <a:gd name="T55" fmla="*/ 251 h 671"/>
                <a:gd name="T56" fmla="*/ 405 w 590"/>
                <a:gd name="T57" fmla="*/ 251 h 671"/>
                <a:gd name="T58" fmla="*/ 405 w 590"/>
                <a:gd name="T59" fmla="*/ 301 h 671"/>
                <a:gd name="T60" fmla="*/ 369 w 590"/>
                <a:gd name="T61" fmla="*/ 316 h 671"/>
                <a:gd name="T62" fmla="*/ 364 w 590"/>
                <a:gd name="T63" fmla="*/ 325 h 671"/>
                <a:gd name="T64" fmla="*/ 590 w 590"/>
                <a:gd name="T65" fmla="*/ 414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0" h="671">
                  <a:moveTo>
                    <a:pt x="590" y="414"/>
                  </a:moveTo>
                  <a:cubicBezTo>
                    <a:pt x="590" y="512"/>
                    <a:pt x="590" y="512"/>
                    <a:pt x="590" y="512"/>
                  </a:cubicBezTo>
                  <a:cubicBezTo>
                    <a:pt x="586" y="514"/>
                    <a:pt x="582" y="516"/>
                    <a:pt x="577" y="516"/>
                  </a:cubicBezTo>
                  <a:cubicBezTo>
                    <a:pt x="563" y="516"/>
                    <a:pt x="561" y="502"/>
                    <a:pt x="541" y="502"/>
                  </a:cubicBezTo>
                  <a:cubicBezTo>
                    <a:pt x="522" y="502"/>
                    <a:pt x="506" y="517"/>
                    <a:pt x="506" y="537"/>
                  </a:cubicBezTo>
                  <a:cubicBezTo>
                    <a:pt x="506" y="556"/>
                    <a:pt x="522" y="571"/>
                    <a:pt x="541" y="571"/>
                  </a:cubicBezTo>
                  <a:cubicBezTo>
                    <a:pt x="559" y="571"/>
                    <a:pt x="566" y="557"/>
                    <a:pt x="577" y="557"/>
                  </a:cubicBezTo>
                  <a:cubicBezTo>
                    <a:pt x="582" y="557"/>
                    <a:pt x="586" y="559"/>
                    <a:pt x="590" y="562"/>
                  </a:cubicBezTo>
                  <a:cubicBezTo>
                    <a:pt x="590" y="671"/>
                    <a:pt x="590" y="671"/>
                    <a:pt x="590" y="671"/>
                  </a:cubicBezTo>
                  <a:cubicBezTo>
                    <a:pt x="430" y="671"/>
                    <a:pt x="286" y="608"/>
                    <a:pt x="180" y="506"/>
                  </a:cubicBezTo>
                  <a:cubicBezTo>
                    <a:pt x="177" y="507"/>
                    <a:pt x="174" y="508"/>
                    <a:pt x="172" y="511"/>
                  </a:cubicBezTo>
                  <a:cubicBezTo>
                    <a:pt x="162" y="520"/>
                    <a:pt x="170" y="532"/>
                    <a:pt x="156" y="546"/>
                  </a:cubicBezTo>
                  <a:cubicBezTo>
                    <a:pt x="142" y="560"/>
                    <a:pt x="120" y="560"/>
                    <a:pt x="107" y="546"/>
                  </a:cubicBezTo>
                  <a:cubicBezTo>
                    <a:pt x="93" y="533"/>
                    <a:pt x="93" y="511"/>
                    <a:pt x="107" y="497"/>
                  </a:cubicBezTo>
                  <a:cubicBezTo>
                    <a:pt x="120" y="484"/>
                    <a:pt x="134" y="489"/>
                    <a:pt x="142" y="481"/>
                  </a:cubicBezTo>
                  <a:cubicBezTo>
                    <a:pt x="145" y="479"/>
                    <a:pt x="147" y="475"/>
                    <a:pt x="148" y="472"/>
                  </a:cubicBezTo>
                  <a:cubicBezTo>
                    <a:pt x="56" y="368"/>
                    <a:pt x="0" y="231"/>
                    <a:pt x="0" y="82"/>
                  </a:cubicBezTo>
                  <a:cubicBezTo>
                    <a:pt x="109" y="82"/>
                    <a:pt x="109" y="82"/>
                    <a:pt x="109" y="82"/>
                  </a:cubicBezTo>
                  <a:cubicBezTo>
                    <a:pt x="111" y="79"/>
                    <a:pt x="113" y="75"/>
                    <a:pt x="113" y="71"/>
                  </a:cubicBezTo>
                  <a:cubicBezTo>
                    <a:pt x="113" y="60"/>
                    <a:pt x="99" y="53"/>
                    <a:pt x="99" y="35"/>
                  </a:cubicBezTo>
                  <a:cubicBezTo>
                    <a:pt x="99" y="16"/>
                    <a:pt x="114" y="0"/>
                    <a:pt x="133" y="0"/>
                  </a:cubicBezTo>
                  <a:cubicBezTo>
                    <a:pt x="153" y="0"/>
                    <a:pt x="168" y="16"/>
                    <a:pt x="168" y="35"/>
                  </a:cubicBezTo>
                  <a:cubicBezTo>
                    <a:pt x="168" y="55"/>
                    <a:pt x="154" y="57"/>
                    <a:pt x="154" y="71"/>
                  </a:cubicBezTo>
                  <a:cubicBezTo>
                    <a:pt x="154" y="75"/>
                    <a:pt x="155" y="79"/>
                    <a:pt x="157" y="82"/>
                  </a:cubicBezTo>
                  <a:cubicBezTo>
                    <a:pt x="258" y="82"/>
                    <a:pt x="258" y="82"/>
                    <a:pt x="258" y="82"/>
                  </a:cubicBezTo>
                  <a:cubicBezTo>
                    <a:pt x="258" y="161"/>
                    <a:pt x="286" y="234"/>
                    <a:pt x="333" y="292"/>
                  </a:cubicBezTo>
                  <a:cubicBezTo>
                    <a:pt x="335" y="291"/>
                    <a:pt x="338" y="289"/>
                    <a:pt x="340" y="287"/>
                  </a:cubicBezTo>
                  <a:cubicBezTo>
                    <a:pt x="350" y="277"/>
                    <a:pt x="341" y="266"/>
                    <a:pt x="356" y="251"/>
                  </a:cubicBezTo>
                  <a:cubicBezTo>
                    <a:pt x="369" y="238"/>
                    <a:pt x="391" y="238"/>
                    <a:pt x="405" y="251"/>
                  </a:cubicBezTo>
                  <a:cubicBezTo>
                    <a:pt x="418" y="265"/>
                    <a:pt x="418" y="287"/>
                    <a:pt x="405" y="301"/>
                  </a:cubicBezTo>
                  <a:cubicBezTo>
                    <a:pt x="392" y="313"/>
                    <a:pt x="377" y="308"/>
                    <a:pt x="369" y="316"/>
                  </a:cubicBezTo>
                  <a:cubicBezTo>
                    <a:pt x="367" y="319"/>
                    <a:pt x="365" y="322"/>
                    <a:pt x="364" y="325"/>
                  </a:cubicBezTo>
                  <a:cubicBezTo>
                    <a:pt x="423" y="380"/>
                    <a:pt x="503" y="414"/>
                    <a:pt x="590" y="414"/>
                  </a:cubicBezTo>
                  <a:close/>
                </a:path>
              </a:pathLst>
            </a:custGeom>
            <a:solidFill>
              <a:schemeClr val="bg1">
                <a:lumMod val="50000"/>
              </a:schemeClr>
            </a:solidFill>
            <a:ln>
              <a:noFill/>
            </a:ln>
            <a:effectLst>
              <a:outerShdw blurRad="1270000" dist="38100" dir="8100000" algn="tr" rotWithShape="0">
                <a:prstClr val="black">
                  <a:alpha val="25000"/>
                </a:prstClr>
              </a:outerShdw>
            </a:effectLst>
          </p:spPr>
          <p:txBody>
            <a:bodyPr vert="horz" wrap="square" lIns="91407" tIns="45703" rIns="91407" bIns="45703" numCol="1" anchor="t" anchorCtr="0" compatLnSpc="1"/>
            <a:lstStyle/>
            <a:p>
              <a:endParaRPr lang="en-US">
                <a:cs typeface="+mn-ea"/>
                <a:sym typeface="+mn-lt"/>
              </a:endParaRPr>
            </a:p>
          </p:txBody>
        </p:sp>
        <p:sp>
          <p:nvSpPr>
            <p:cNvPr id="6" name="Freeform 8"/>
            <p:cNvSpPr/>
            <p:nvPr/>
          </p:nvSpPr>
          <p:spPr bwMode="auto">
            <a:xfrm>
              <a:off x="6090383" y="2527918"/>
              <a:ext cx="1564917" cy="1781735"/>
            </a:xfrm>
            <a:custGeom>
              <a:avLst/>
              <a:gdLst>
                <a:gd name="T0" fmla="*/ 0 w 589"/>
                <a:gd name="T1" fmla="*/ 258 h 670"/>
                <a:gd name="T2" fmla="*/ 0 w 589"/>
                <a:gd name="T3" fmla="*/ 153 h 670"/>
                <a:gd name="T4" fmla="*/ 13 w 589"/>
                <a:gd name="T5" fmla="*/ 148 h 670"/>
                <a:gd name="T6" fmla="*/ 49 w 589"/>
                <a:gd name="T7" fmla="*/ 162 h 670"/>
                <a:gd name="T8" fmla="*/ 84 w 589"/>
                <a:gd name="T9" fmla="*/ 127 h 670"/>
                <a:gd name="T10" fmla="*/ 49 w 589"/>
                <a:gd name="T11" fmla="*/ 92 h 670"/>
                <a:gd name="T12" fmla="*/ 13 w 589"/>
                <a:gd name="T13" fmla="*/ 107 h 670"/>
                <a:gd name="T14" fmla="*/ 0 w 589"/>
                <a:gd name="T15" fmla="*/ 102 h 670"/>
                <a:gd name="T16" fmla="*/ 0 w 589"/>
                <a:gd name="T17" fmla="*/ 0 h 670"/>
                <a:gd name="T18" fmla="*/ 409 w 589"/>
                <a:gd name="T19" fmla="*/ 166 h 670"/>
                <a:gd name="T20" fmla="*/ 421 w 589"/>
                <a:gd name="T21" fmla="*/ 160 h 670"/>
                <a:gd name="T22" fmla="*/ 437 w 589"/>
                <a:gd name="T23" fmla="*/ 125 h 670"/>
                <a:gd name="T24" fmla="*/ 486 w 589"/>
                <a:gd name="T25" fmla="*/ 125 h 670"/>
                <a:gd name="T26" fmla="*/ 486 w 589"/>
                <a:gd name="T27" fmla="*/ 174 h 670"/>
                <a:gd name="T28" fmla="*/ 450 w 589"/>
                <a:gd name="T29" fmla="*/ 190 h 670"/>
                <a:gd name="T30" fmla="*/ 444 w 589"/>
                <a:gd name="T31" fmla="*/ 203 h 670"/>
                <a:gd name="T32" fmla="*/ 589 w 589"/>
                <a:gd name="T33" fmla="*/ 590 h 670"/>
                <a:gd name="T34" fmla="*/ 476 w 589"/>
                <a:gd name="T35" fmla="*/ 590 h 670"/>
                <a:gd name="T36" fmla="*/ 474 w 589"/>
                <a:gd name="T37" fmla="*/ 599 h 670"/>
                <a:gd name="T38" fmla="*/ 488 w 589"/>
                <a:gd name="T39" fmla="*/ 635 h 670"/>
                <a:gd name="T40" fmla="*/ 453 w 589"/>
                <a:gd name="T41" fmla="*/ 670 h 670"/>
                <a:gd name="T42" fmla="*/ 418 w 589"/>
                <a:gd name="T43" fmla="*/ 635 h 670"/>
                <a:gd name="T44" fmla="*/ 432 w 589"/>
                <a:gd name="T45" fmla="*/ 599 h 670"/>
                <a:gd name="T46" fmla="*/ 430 w 589"/>
                <a:gd name="T47" fmla="*/ 590 h 670"/>
                <a:gd name="T48" fmla="*/ 331 w 589"/>
                <a:gd name="T49" fmla="*/ 590 h 670"/>
                <a:gd name="T50" fmla="*/ 256 w 589"/>
                <a:gd name="T51" fmla="*/ 379 h 670"/>
                <a:gd name="T52" fmla="*/ 249 w 589"/>
                <a:gd name="T53" fmla="*/ 383 h 670"/>
                <a:gd name="T54" fmla="*/ 234 w 589"/>
                <a:gd name="T55" fmla="*/ 419 h 670"/>
                <a:gd name="T56" fmla="*/ 184 w 589"/>
                <a:gd name="T57" fmla="*/ 419 h 670"/>
                <a:gd name="T58" fmla="*/ 184 w 589"/>
                <a:gd name="T59" fmla="*/ 370 h 670"/>
                <a:gd name="T60" fmla="*/ 220 w 589"/>
                <a:gd name="T61" fmla="*/ 354 h 670"/>
                <a:gd name="T62" fmla="*/ 225 w 589"/>
                <a:gd name="T63" fmla="*/ 346 h 670"/>
                <a:gd name="T64" fmla="*/ 0 w 589"/>
                <a:gd name="T65" fmla="*/ 258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9" h="670">
                  <a:moveTo>
                    <a:pt x="0" y="258"/>
                  </a:moveTo>
                  <a:cubicBezTo>
                    <a:pt x="0" y="153"/>
                    <a:pt x="0" y="153"/>
                    <a:pt x="0" y="153"/>
                  </a:cubicBezTo>
                  <a:cubicBezTo>
                    <a:pt x="3" y="150"/>
                    <a:pt x="8" y="148"/>
                    <a:pt x="13" y="148"/>
                  </a:cubicBezTo>
                  <a:cubicBezTo>
                    <a:pt x="24" y="148"/>
                    <a:pt x="31" y="162"/>
                    <a:pt x="49" y="162"/>
                  </a:cubicBezTo>
                  <a:cubicBezTo>
                    <a:pt x="68" y="162"/>
                    <a:pt x="84" y="146"/>
                    <a:pt x="84" y="127"/>
                  </a:cubicBezTo>
                  <a:cubicBezTo>
                    <a:pt x="84" y="108"/>
                    <a:pt x="68" y="92"/>
                    <a:pt x="49" y="92"/>
                  </a:cubicBezTo>
                  <a:cubicBezTo>
                    <a:pt x="29" y="92"/>
                    <a:pt x="27" y="107"/>
                    <a:pt x="13" y="107"/>
                  </a:cubicBezTo>
                  <a:cubicBezTo>
                    <a:pt x="8" y="107"/>
                    <a:pt x="3" y="105"/>
                    <a:pt x="0" y="102"/>
                  </a:cubicBezTo>
                  <a:cubicBezTo>
                    <a:pt x="0" y="0"/>
                    <a:pt x="0" y="0"/>
                    <a:pt x="0" y="0"/>
                  </a:cubicBezTo>
                  <a:cubicBezTo>
                    <a:pt x="159" y="0"/>
                    <a:pt x="303" y="63"/>
                    <a:pt x="409" y="166"/>
                  </a:cubicBezTo>
                  <a:cubicBezTo>
                    <a:pt x="414" y="166"/>
                    <a:pt x="418" y="164"/>
                    <a:pt x="421" y="160"/>
                  </a:cubicBezTo>
                  <a:cubicBezTo>
                    <a:pt x="431" y="151"/>
                    <a:pt x="422" y="139"/>
                    <a:pt x="437" y="125"/>
                  </a:cubicBezTo>
                  <a:cubicBezTo>
                    <a:pt x="450" y="111"/>
                    <a:pt x="472" y="111"/>
                    <a:pt x="486" y="125"/>
                  </a:cubicBezTo>
                  <a:cubicBezTo>
                    <a:pt x="499" y="138"/>
                    <a:pt x="499" y="160"/>
                    <a:pt x="486" y="174"/>
                  </a:cubicBezTo>
                  <a:cubicBezTo>
                    <a:pt x="473" y="187"/>
                    <a:pt x="458" y="182"/>
                    <a:pt x="450" y="190"/>
                  </a:cubicBezTo>
                  <a:cubicBezTo>
                    <a:pt x="446" y="193"/>
                    <a:pt x="445" y="198"/>
                    <a:pt x="444" y="203"/>
                  </a:cubicBezTo>
                  <a:cubicBezTo>
                    <a:pt x="535" y="306"/>
                    <a:pt x="589" y="442"/>
                    <a:pt x="589" y="590"/>
                  </a:cubicBezTo>
                  <a:cubicBezTo>
                    <a:pt x="476" y="590"/>
                    <a:pt x="476" y="590"/>
                    <a:pt x="476" y="590"/>
                  </a:cubicBezTo>
                  <a:cubicBezTo>
                    <a:pt x="474" y="593"/>
                    <a:pt x="474" y="595"/>
                    <a:pt x="474" y="599"/>
                  </a:cubicBezTo>
                  <a:cubicBezTo>
                    <a:pt x="474" y="612"/>
                    <a:pt x="488" y="615"/>
                    <a:pt x="488" y="635"/>
                  </a:cubicBezTo>
                  <a:cubicBezTo>
                    <a:pt x="488" y="654"/>
                    <a:pt x="472" y="670"/>
                    <a:pt x="453" y="670"/>
                  </a:cubicBezTo>
                  <a:cubicBezTo>
                    <a:pt x="434" y="670"/>
                    <a:pt x="418" y="654"/>
                    <a:pt x="418" y="635"/>
                  </a:cubicBezTo>
                  <a:cubicBezTo>
                    <a:pt x="418" y="616"/>
                    <a:pt x="432" y="610"/>
                    <a:pt x="432" y="599"/>
                  </a:cubicBezTo>
                  <a:cubicBezTo>
                    <a:pt x="432" y="595"/>
                    <a:pt x="432" y="593"/>
                    <a:pt x="430" y="590"/>
                  </a:cubicBezTo>
                  <a:cubicBezTo>
                    <a:pt x="331" y="590"/>
                    <a:pt x="331" y="590"/>
                    <a:pt x="331" y="590"/>
                  </a:cubicBezTo>
                  <a:cubicBezTo>
                    <a:pt x="331" y="510"/>
                    <a:pt x="303" y="436"/>
                    <a:pt x="256" y="379"/>
                  </a:cubicBezTo>
                  <a:cubicBezTo>
                    <a:pt x="253" y="380"/>
                    <a:pt x="251" y="381"/>
                    <a:pt x="249" y="383"/>
                  </a:cubicBezTo>
                  <a:cubicBezTo>
                    <a:pt x="239" y="393"/>
                    <a:pt x="248" y="405"/>
                    <a:pt x="234" y="419"/>
                  </a:cubicBezTo>
                  <a:cubicBezTo>
                    <a:pt x="220" y="432"/>
                    <a:pt x="198" y="432"/>
                    <a:pt x="184" y="419"/>
                  </a:cubicBezTo>
                  <a:cubicBezTo>
                    <a:pt x="171" y="405"/>
                    <a:pt x="171" y="383"/>
                    <a:pt x="184" y="370"/>
                  </a:cubicBezTo>
                  <a:cubicBezTo>
                    <a:pt x="197" y="357"/>
                    <a:pt x="212" y="362"/>
                    <a:pt x="220" y="354"/>
                  </a:cubicBezTo>
                  <a:cubicBezTo>
                    <a:pt x="222" y="352"/>
                    <a:pt x="224" y="349"/>
                    <a:pt x="225" y="346"/>
                  </a:cubicBezTo>
                  <a:cubicBezTo>
                    <a:pt x="166" y="292"/>
                    <a:pt x="87" y="258"/>
                    <a:pt x="0" y="258"/>
                  </a:cubicBezTo>
                  <a:close/>
                </a:path>
              </a:pathLst>
            </a:custGeom>
            <a:gradFill>
              <a:gsLst>
                <a:gs pos="0">
                  <a:schemeClr val="accent1"/>
                </a:gs>
                <a:gs pos="98000">
                  <a:srgbClr val="BC45AC"/>
                </a:gs>
              </a:gsLst>
              <a:lin ang="2700000" scaled="1"/>
            </a:gradFill>
            <a:ln>
              <a:noFill/>
            </a:ln>
            <a:effectLst>
              <a:outerShdw blurRad="1270000" dist="38100" dir="8100000" algn="tr" rotWithShape="0">
                <a:prstClr val="black">
                  <a:alpha val="25000"/>
                </a:prstClr>
              </a:outerShdw>
            </a:effectLst>
          </p:spPr>
          <p:txBody>
            <a:bodyPr vert="horz" wrap="square" lIns="91407" tIns="45703" rIns="91407" bIns="45703" numCol="1" anchor="t" anchorCtr="0" compatLnSpc="1"/>
            <a:lstStyle/>
            <a:p>
              <a:endParaRPr lang="en-US">
                <a:cs typeface="+mn-ea"/>
                <a:sym typeface="+mn-lt"/>
              </a:endParaRPr>
            </a:p>
          </p:txBody>
        </p:sp>
        <p:sp>
          <p:nvSpPr>
            <p:cNvPr id="7" name="Freeform 9"/>
            <p:cNvSpPr/>
            <p:nvPr/>
          </p:nvSpPr>
          <p:spPr bwMode="auto">
            <a:xfrm>
              <a:off x="4523219" y="2527918"/>
              <a:ext cx="1790723" cy="1568287"/>
            </a:xfrm>
            <a:custGeom>
              <a:avLst/>
              <a:gdLst>
                <a:gd name="T0" fmla="*/ 148 w 674"/>
                <a:gd name="T1" fmla="*/ 200 h 590"/>
                <a:gd name="T2" fmla="*/ 142 w 674"/>
                <a:gd name="T3" fmla="*/ 190 h 590"/>
                <a:gd name="T4" fmla="*/ 107 w 674"/>
                <a:gd name="T5" fmla="*/ 174 h 590"/>
                <a:gd name="T6" fmla="*/ 107 w 674"/>
                <a:gd name="T7" fmla="*/ 125 h 590"/>
                <a:gd name="T8" fmla="*/ 156 w 674"/>
                <a:gd name="T9" fmla="*/ 125 h 590"/>
                <a:gd name="T10" fmla="*/ 172 w 674"/>
                <a:gd name="T11" fmla="*/ 160 h 590"/>
                <a:gd name="T12" fmla="*/ 181 w 674"/>
                <a:gd name="T13" fmla="*/ 166 h 590"/>
                <a:gd name="T14" fmla="*/ 590 w 674"/>
                <a:gd name="T15" fmla="*/ 0 h 590"/>
                <a:gd name="T16" fmla="*/ 590 w 674"/>
                <a:gd name="T17" fmla="*/ 102 h 590"/>
                <a:gd name="T18" fmla="*/ 603 w 674"/>
                <a:gd name="T19" fmla="*/ 107 h 590"/>
                <a:gd name="T20" fmla="*/ 639 w 674"/>
                <a:gd name="T21" fmla="*/ 92 h 590"/>
                <a:gd name="T22" fmla="*/ 674 w 674"/>
                <a:gd name="T23" fmla="*/ 127 h 590"/>
                <a:gd name="T24" fmla="*/ 639 w 674"/>
                <a:gd name="T25" fmla="*/ 162 h 590"/>
                <a:gd name="T26" fmla="*/ 603 w 674"/>
                <a:gd name="T27" fmla="*/ 148 h 590"/>
                <a:gd name="T28" fmla="*/ 590 w 674"/>
                <a:gd name="T29" fmla="*/ 153 h 590"/>
                <a:gd name="T30" fmla="*/ 590 w 674"/>
                <a:gd name="T31" fmla="*/ 258 h 590"/>
                <a:gd name="T32" fmla="*/ 365 w 674"/>
                <a:gd name="T33" fmla="*/ 346 h 590"/>
                <a:gd name="T34" fmla="*/ 369 w 674"/>
                <a:gd name="T35" fmla="*/ 354 h 590"/>
                <a:gd name="T36" fmla="*/ 405 w 674"/>
                <a:gd name="T37" fmla="*/ 370 h 590"/>
                <a:gd name="T38" fmla="*/ 405 w 674"/>
                <a:gd name="T39" fmla="*/ 419 h 590"/>
                <a:gd name="T40" fmla="*/ 356 w 674"/>
                <a:gd name="T41" fmla="*/ 419 h 590"/>
                <a:gd name="T42" fmla="*/ 340 w 674"/>
                <a:gd name="T43" fmla="*/ 383 h 590"/>
                <a:gd name="T44" fmla="*/ 334 w 674"/>
                <a:gd name="T45" fmla="*/ 379 h 590"/>
                <a:gd name="T46" fmla="*/ 258 w 674"/>
                <a:gd name="T47" fmla="*/ 590 h 590"/>
                <a:gd name="T48" fmla="*/ 157 w 674"/>
                <a:gd name="T49" fmla="*/ 590 h 590"/>
                <a:gd name="T50" fmla="*/ 154 w 674"/>
                <a:gd name="T51" fmla="*/ 579 h 590"/>
                <a:gd name="T52" fmla="*/ 168 w 674"/>
                <a:gd name="T53" fmla="*/ 543 h 590"/>
                <a:gd name="T54" fmla="*/ 133 w 674"/>
                <a:gd name="T55" fmla="*/ 508 h 590"/>
                <a:gd name="T56" fmla="*/ 99 w 674"/>
                <a:gd name="T57" fmla="*/ 543 h 590"/>
                <a:gd name="T58" fmla="*/ 113 w 674"/>
                <a:gd name="T59" fmla="*/ 579 h 590"/>
                <a:gd name="T60" fmla="*/ 109 w 674"/>
                <a:gd name="T61" fmla="*/ 590 h 590"/>
                <a:gd name="T62" fmla="*/ 0 w 674"/>
                <a:gd name="T63" fmla="*/ 590 h 590"/>
                <a:gd name="T64" fmla="*/ 148 w 674"/>
                <a:gd name="T65" fmla="*/ 20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4" h="590">
                  <a:moveTo>
                    <a:pt x="148" y="200"/>
                  </a:moveTo>
                  <a:cubicBezTo>
                    <a:pt x="147" y="196"/>
                    <a:pt x="145" y="193"/>
                    <a:pt x="142" y="190"/>
                  </a:cubicBezTo>
                  <a:cubicBezTo>
                    <a:pt x="134" y="182"/>
                    <a:pt x="120" y="187"/>
                    <a:pt x="107" y="174"/>
                  </a:cubicBezTo>
                  <a:cubicBezTo>
                    <a:pt x="93" y="160"/>
                    <a:pt x="93" y="138"/>
                    <a:pt x="107" y="125"/>
                  </a:cubicBezTo>
                  <a:cubicBezTo>
                    <a:pt x="120" y="111"/>
                    <a:pt x="142" y="111"/>
                    <a:pt x="156" y="125"/>
                  </a:cubicBezTo>
                  <a:cubicBezTo>
                    <a:pt x="170" y="139"/>
                    <a:pt x="162" y="151"/>
                    <a:pt x="172" y="160"/>
                  </a:cubicBezTo>
                  <a:cubicBezTo>
                    <a:pt x="174" y="163"/>
                    <a:pt x="177" y="165"/>
                    <a:pt x="181" y="166"/>
                  </a:cubicBezTo>
                  <a:cubicBezTo>
                    <a:pt x="287" y="63"/>
                    <a:pt x="431" y="0"/>
                    <a:pt x="590" y="0"/>
                  </a:cubicBezTo>
                  <a:cubicBezTo>
                    <a:pt x="590" y="102"/>
                    <a:pt x="590" y="102"/>
                    <a:pt x="590" y="102"/>
                  </a:cubicBezTo>
                  <a:cubicBezTo>
                    <a:pt x="593" y="105"/>
                    <a:pt x="598" y="107"/>
                    <a:pt x="603" y="107"/>
                  </a:cubicBezTo>
                  <a:cubicBezTo>
                    <a:pt x="617" y="107"/>
                    <a:pt x="619" y="92"/>
                    <a:pt x="639" y="92"/>
                  </a:cubicBezTo>
                  <a:cubicBezTo>
                    <a:pt x="658" y="92"/>
                    <a:pt x="674" y="108"/>
                    <a:pt x="674" y="127"/>
                  </a:cubicBezTo>
                  <a:cubicBezTo>
                    <a:pt x="674" y="146"/>
                    <a:pt x="658" y="162"/>
                    <a:pt x="639" y="162"/>
                  </a:cubicBezTo>
                  <a:cubicBezTo>
                    <a:pt x="621" y="162"/>
                    <a:pt x="614" y="148"/>
                    <a:pt x="603" y="148"/>
                  </a:cubicBezTo>
                  <a:cubicBezTo>
                    <a:pt x="598" y="148"/>
                    <a:pt x="593" y="150"/>
                    <a:pt x="590" y="153"/>
                  </a:cubicBezTo>
                  <a:cubicBezTo>
                    <a:pt x="590" y="258"/>
                    <a:pt x="590" y="258"/>
                    <a:pt x="590" y="258"/>
                  </a:cubicBezTo>
                  <a:cubicBezTo>
                    <a:pt x="503" y="258"/>
                    <a:pt x="424" y="292"/>
                    <a:pt x="365" y="346"/>
                  </a:cubicBezTo>
                  <a:cubicBezTo>
                    <a:pt x="365" y="349"/>
                    <a:pt x="367" y="352"/>
                    <a:pt x="369" y="354"/>
                  </a:cubicBezTo>
                  <a:cubicBezTo>
                    <a:pt x="377" y="362"/>
                    <a:pt x="392" y="357"/>
                    <a:pt x="405" y="370"/>
                  </a:cubicBezTo>
                  <a:cubicBezTo>
                    <a:pt x="418" y="383"/>
                    <a:pt x="418" y="405"/>
                    <a:pt x="405" y="419"/>
                  </a:cubicBezTo>
                  <a:cubicBezTo>
                    <a:pt x="391" y="432"/>
                    <a:pt x="369" y="432"/>
                    <a:pt x="356" y="419"/>
                  </a:cubicBezTo>
                  <a:cubicBezTo>
                    <a:pt x="341" y="405"/>
                    <a:pt x="350" y="393"/>
                    <a:pt x="340" y="383"/>
                  </a:cubicBezTo>
                  <a:cubicBezTo>
                    <a:pt x="338" y="381"/>
                    <a:pt x="336" y="380"/>
                    <a:pt x="334" y="379"/>
                  </a:cubicBezTo>
                  <a:cubicBezTo>
                    <a:pt x="286" y="436"/>
                    <a:pt x="258" y="510"/>
                    <a:pt x="258" y="590"/>
                  </a:cubicBezTo>
                  <a:cubicBezTo>
                    <a:pt x="157" y="590"/>
                    <a:pt x="157" y="590"/>
                    <a:pt x="157" y="590"/>
                  </a:cubicBezTo>
                  <a:cubicBezTo>
                    <a:pt x="155" y="587"/>
                    <a:pt x="154" y="583"/>
                    <a:pt x="154" y="579"/>
                  </a:cubicBezTo>
                  <a:cubicBezTo>
                    <a:pt x="154" y="565"/>
                    <a:pt x="168" y="563"/>
                    <a:pt x="168" y="543"/>
                  </a:cubicBezTo>
                  <a:cubicBezTo>
                    <a:pt x="168" y="524"/>
                    <a:pt x="153" y="508"/>
                    <a:pt x="133" y="508"/>
                  </a:cubicBezTo>
                  <a:cubicBezTo>
                    <a:pt x="114" y="508"/>
                    <a:pt x="99" y="524"/>
                    <a:pt x="99" y="543"/>
                  </a:cubicBezTo>
                  <a:cubicBezTo>
                    <a:pt x="99" y="561"/>
                    <a:pt x="113" y="568"/>
                    <a:pt x="113" y="579"/>
                  </a:cubicBezTo>
                  <a:cubicBezTo>
                    <a:pt x="113" y="583"/>
                    <a:pt x="111" y="587"/>
                    <a:pt x="109" y="590"/>
                  </a:cubicBezTo>
                  <a:cubicBezTo>
                    <a:pt x="0" y="590"/>
                    <a:pt x="0" y="590"/>
                    <a:pt x="0" y="590"/>
                  </a:cubicBezTo>
                  <a:cubicBezTo>
                    <a:pt x="0" y="440"/>
                    <a:pt x="56" y="304"/>
                    <a:pt x="148" y="200"/>
                  </a:cubicBezTo>
                  <a:close/>
                </a:path>
              </a:pathLst>
            </a:custGeom>
            <a:gradFill>
              <a:gsLst>
                <a:gs pos="0">
                  <a:schemeClr val="accent1"/>
                </a:gs>
                <a:gs pos="98000">
                  <a:srgbClr val="BC45AC"/>
                </a:gs>
              </a:gsLst>
              <a:lin ang="2700000" scaled="1"/>
            </a:gradFill>
            <a:ln>
              <a:noFill/>
            </a:ln>
            <a:effectLst>
              <a:outerShdw blurRad="1270000" dist="38100" dir="8100000" algn="tr" rotWithShape="0">
                <a:prstClr val="black">
                  <a:alpha val="25000"/>
                </a:prstClr>
              </a:outerShdw>
            </a:effectLst>
          </p:spPr>
          <p:txBody>
            <a:bodyPr vert="horz" wrap="square" lIns="91407" tIns="45703" rIns="91407" bIns="45703" numCol="1" anchor="t" anchorCtr="0" compatLnSpc="1"/>
            <a:lstStyle/>
            <a:p>
              <a:endParaRPr lang="en-US">
                <a:cs typeface="+mn-ea"/>
                <a:sym typeface="+mn-lt"/>
              </a:endParaRPr>
            </a:p>
          </p:txBody>
        </p:sp>
        <p:sp>
          <p:nvSpPr>
            <p:cNvPr id="12" name="Freeform 14"/>
            <p:cNvSpPr>
              <a:spLocks noEditPoints="1"/>
            </p:cNvSpPr>
            <p:nvPr/>
          </p:nvSpPr>
          <p:spPr bwMode="auto">
            <a:xfrm>
              <a:off x="4077223" y="2133599"/>
              <a:ext cx="4033059" cy="3925210"/>
            </a:xfrm>
            <a:custGeom>
              <a:avLst/>
              <a:gdLst>
                <a:gd name="T0" fmla="*/ 0 w 1518"/>
                <a:gd name="T1" fmla="*/ 1349 h 1476"/>
                <a:gd name="T2" fmla="*/ 214 w 1518"/>
                <a:gd name="T3" fmla="*/ 1257 h 1476"/>
                <a:gd name="T4" fmla="*/ 283 w 1518"/>
                <a:gd name="T5" fmla="*/ 1170 h 1476"/>
                <a:gd name="T6" fmla="*/ 283 w 1518"/>
                <a:gd name="T7" fmla="*/ 306 h 1476"/>
                <a:gd name="T8" fmla="*/ 214 w 1518"/>
                <a:gd name="T9" fmla="*/ 218 h 1476"/>
                <a:gd name="T10" fmla="*/ 0 w 1518"/>
                <a:gd name="T11" fmla="*/ 126 h 1476"/>
                <a:gd name="T12" fmla="*/ 253 w 1518"/>
                <a:gd name="T13" fmla="*/ 126 h 1476"/>
                <a:gd name="T14" fmla="*/ 290 w 1518"/>
                <a:gd name="T15" fmla="*/ 283 h 1476"/>
                <a:gd name="T16" fmla="*/ 758 w 1518"/>
                <a:gd name="T17" fmla="*/ 96 h 1476"/>
                <a:gd name="T18" fmla="*/ 1228 w 1518"/>
                <a:gd name="T19" fmla="*/ 283 h 1476"/>
                <a:gd name="T20" fmla="*/ 1264 w 1518"/>
                <a:gd name="T21" fmla="*/ 126 h 1476"/>
                <a:gd name="T22" fmla="*/ 1518 w 1518"/>
                <a:gd name="T23" fmla="*/ 126 h 1476"/>
                <a:gd name="T24" fmla="*/ 1304 w 1518"/>
                <a:gd name="T25" fmla="*/ 218 h 1476"/>
                <a:gd name="T26" fmla="*/ 1234 w 1518"/>
                <a:gd name="T27" fmla="*/ 308 h 1476"/>
                <a:gd name="T28" fmla="*/ 1234 w 1518"/>
                <a:gd name="T29" fmla="*/ 1168 h 1476"/>
                <a:gd name="T30" fmla="*/ 1304 w 1518"/>
                <a:gd name="T31" fmla="*/ 1257 h 1476"/>
                <a:gd name="T32" fmla="*/ 1518 w 1518"/>
                <a:gd name="T33" fmla="*/ 1349 h 1476"/>
                <a:gd name="T34" fmla="*/ 1264 w 1518"/>
                <a:gd name="T35" fmla="*/ 1349 h 1476"/>
                <a:gd name="T36" fmla="*/ 1228 w 1518"/>
                <a:gd name="T37" fmla="*/ 1192 h 1476"/>
                <a:gd name="T38" fmla="*/ 758 w 1518"/>
                <a:gd name="T39" fmla="*/ 1380 h 1476"/>
                <a:gd name="T40" fmla="*/ 290 w 1518"/>
                <a:gd name="T41" fmla="*/ 1192 h 1476"/>
                <a:gd name="T42" fmla="*/ 253 w 1518"/>
                <a:gd name="T43" fmla="*/ 1349 h 1476"/>
                <a:gd name="T44" fmla="*/ 300 w 1518"/>
                <a:gd name="T45" fmla="*/ 1158 h 1476"/>
                <a:gd name="T46" fmla="*/ 313 w 1518"/>
                <a:gd name="T47" fmla="*/ 1189 h 1476"/>
                <a:gd name="T48" fmla="*/ 1204 w 1518"/>
                <a:gd name="T49" fmla="*/ 1188 h 1476"/>
                <a:gd name="T50" fmla="*/ 1391 w 1518"/>
                <a:gd name="T51" fmla="*/ 738 h 1476"/>
                <a:gd name="T52" fmla="*/ 1203 w 1518"/>
                <a:gd name="T53" fmla="*/ 288 h 1476"/>
                <a:gd name="T54" fmla="*/ 314 w 1518"/>
                <a:gd name="T55" fmla="*/ 286 h 1476"/>
                <a:gd name="T56" fmla="*/ 124 w 1518"/>
                <a:gd name="T57" fmla="*/ 738 h 1476"/>
                <a:gd name="T58" fmla="*/ 300 w 1518"/>
                <a:gd name="T59" fmla="*/ 1158 h 1476"/>
                <a:gd name="T60" fmla="*/ 1484 w 1518"/>
                <a:gd name="T61" fmla="*/ 126 h 1476"/>
                <a:gd name="T62" fmla="*/ 1298 w 1518"/>
                <a:gd name="T63" fmla="*/ 126 h 1476"/>
                <a:gd name="T64" fmla="*/ 127 w 1518"/>
                <a:gd name="T65" fmla="*/ 34 h 1476"/>
                <a:gd name="T66" fmla="*/ 127 w 1518"/>
                <a:gd name="T67" fmla="*/ 219 h 1476"/>
                <a:gd name="T68" fmla="*/ 127 w 1518"/>
                <a:gd name="T69" fmla="*/ 34 h 1476"/>
                <a:gd name="T70" fmla="*/ 1484 w 1518"/>
                <a:gd name="T71" fmla="*/ 1349 h 1476"/>
                <a:gd name="T72" fmla="*/ 1298 w 1518"/>
                <a:gd name="T73" fmla="*/ 1349 h 1476"/>
                <a:gd name="T74" fmla="*/ 127 w 1518"/>
                <a:gd name="T75" fmla="*/ 1442 h 1476"/>
                <a:gd name="T76" fmla="*/ 127 w 1518"/>
                <a:gd name="T77" fmla="*/ 1256 h 1476"/>
                <a:gd name="T78" fmla="*/ 127 w 1518"/>
                <a:gd name="T79" fmla="*/ 1442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8" h="1476">
                  <a:moveTo>
                    <a:pt x="127" y="1476"/>
                  </a:moveTo>
                  <a:cubicBezTo>
                    <a:pt x="57" y="1476"/>
                    <a:pt x="0" y="1419"/>
                    <a:pt x="0" y="1349"/>
                  </a:cubicBezTo>
                  <a:cubicBezTo>
                    <a:pt x="0" y="1279"/>
                    <a:pt x="57" y="1222"/>
                    <a:pt x="127" y="1222"/>
                  </a:cubicBezTo>
                  <a:cubicBezTo>
                    <a:pt x="160" y="1222"/>
                    <a:pt x="191" y="1235"/>
                    <a:pt x="214" y="1257"/>
                  </a:cubicBezTo>
                  <a:cubicBezTo>
                    <a:pt x="284" y="1186"/>
                    <a:pt x="284" y="1186"/>
                    <a:pt x="284" y="1186"/>
                  </a:cubicBezTo>
                  <a:cubicBezTo>
                    <a:pt x="281" y="1181"/>
                    <a:pt x="281" y="1175"/>
                    <a:pt x="283" y="1170"/>
                  </a:cubicBezTo>
                  <a:cubicBezTo>
                    <a:pt x="179" y="1056"/>
                    <a:pt x="116" y="904"/>
                    <a:pt x="116" y="738"/>
                  </a:cubicBezTo>
                  <a:cubicBezTo>
                    <a:pt x="116" y="572"/>
                    <a:pt x="179" y="420"/>
                    <a:pt x="283" y="306"/>
                  </a:cubicBezTo>
                  <a:cubicBezTo>
                    <a:pt x="281" y="301"/>
                    <a:pt x="281" y="294"/>
                    <a:pt x="284" y="289"/>
                  </a:cubicBezTo>
                  <a:cubicBezTo>
                    <a:pt x="214" y="218"/>
                    <a:pt x="214" y="218"/>
                    <a:pt x="214" y="218"/>
                  </a:cubicBezTo>
                  <a:cubicBezTo>
                    <a:pt x="191" y="240"/>
                    <a:pt x="160" y="253"/>
                    <a:pt x="127" y="253"/>
                  </a:cubicBezTo>
                  <a:cubicBezTo>
                    <a:pt x="57" y="253"/>
                    <a:pt x="0" y="196"/>
                    <a:pt x="0" y="126"/>
                  </a:cubicBezTo>
                  <a:cubicBezTo>
                    <a:pt x="0" y="56"/>
                    <a:pt x="57" y="0"/>
                    <a:pt x="127" y="0"/>
                  </a:cubicBezTo>
                  <a:cubicBezTo>
                    <a:pt x="197" y="0"/>
                    <a:pt x="253" y="56"/>
                    <a:pt x="253" y="126"/>
                  </a:cubicBezTo>
                  <a:cubicBezTo>
                    <a:pt x="253" y="159"/>
                    <a:pt x="241" y="190"/>
                    <a:pt x="220" y="212"/>
                  </a:cubicBezTo>
                  <a:cubicBezTo>
                    <a:pt x="290" y="283"/>
                    <a:pt x="290" y="283"/>
                    <a:pt x="290" y="283"/>
                  </a:cubicBezTo>
                  <a:cubicBezTo>
                    <a:pt x="295" y="280"/>
                    <a:pt x="301" y="279"/>
                    <a:pt x="307" y="281"/>
                  </a:cubicBezTo>
                  <a:cubicBezTo>
                    <a:pt x="423" y="167"/>
                    <a:pt x="582" y="96"/>
                    <a:pt x="758" y="96"/>
                  </a:cubicBezTo>
                  <a:cubicBezTo>
                    <a:pt x="934" y="96"/>
                    <a:pt x="1094" y="167"/>
                    <a:pt x="1210" y="282"/>
                  </a:cubicBezTo>
                  <a:cubicBezTo>
                    <a:pt x="1215" y="279"/>
                    <a:pt x="1222" y="279"/>
                    <a:pt x="1228" y="283"/>
                  </a:cubicBezTo>
                  <a:cubicBezTo>
                    <a:pt x="1298" y="212"/>
                    <a:pt x="1298" y="212"/>
                    <a:pt x="1298" y="212"/>
                  </a:cubicBezTo>
                  <a:cubicBezTo>
                    <a:pt x="1277" y="190"/>
                    <a:pt x="1264" y="159"/>
                    <a:pt x="1264" y="126"/>
                  </a:cubicBezTo>
                  <a:cubicBezTo>
                    <a:pt x="1264" y="56"/>
                    <a:pt x="1321" y="0"/>
                    <a:pt x="1391" y="0"/>
                  </a:cubicBezTo>
                  <a:cubicBezTo>
                    <a:pt x="1461" y="0"/>
                    <a:pt x="1518" y="56"/>
                    <a:pt x="1518" y="126"/>
                  </a:cubicBezTo>
                  <a:cubicBezTo>
                    <a:pt x="1518" y="196"/>
                    <a:pt x="1461" y="253"/>
                    <a:pt x="1391" y="253"/>
                  </a:cubicBezTo>
                  <a:cubicBezTo>
                    <a:pt x="1357" y="253"/>
                    <a:pt x="1327" y="240"/>
                    <a:pt x="1304" y="218"/>
                  </a:cubicBezTo>
                  <a:cubicBezTo>
                    <a:pt x="1234" y="289"/>
                    <a:pt x="1234" y="289"/>
                    <a:pt x="1234" y="289"/>
                  </a:cubicBezTo>
                  <a:cubicBezTo>
                    <a:pt x="1237" y="295"/>
                    <a:pt x="1237" y="302"/>
                    <a:pt x="1234" y="308"/>
                  </a:cubicBezTo>
                  <a:cubicBezTo>
                    <a:pt x="1337" y="422"/>
                    <a:pt x="1399" y="572"/>
                    <a:pt x="1399" y="738"/>
                  </a:cubicBezTo>
                  <a:cubicBezTo>
                    <a:pt x="1399" y="903"/>
                    <a:pt x="1337" y="1054"/>
                    <a:pt x="1234" y="1168"/>
                  </a:cubicBezTo>
                  <a:cubicBezTo>
                    <a:pt x="1237" y="1173"/>
                    <a:pt x="1237" y="1181"/>
                    <a:pt x="1234" y="1186"/>
                  </a:cubicBezTo>
                  <a:cubicBezTo>
                    <a:pt x="1304" y="1257"/>
                    <a:pt x="1304" y="1257"/>
                    <a:pt x="1304" y="1257"/>
                  </a:cubicBezTo>
                  <a:cubicBezTo>
                    <a:pt x="1327" y="1235"/>
                    <a:pt x="1357" y="1222"/>
                    <a:pt x="1391" y="1222"/>
                  </a:cubicBezTo>
                  <a:cubicBezTo>
                    <a:pt x="1461" y="1222"/>
                    <a:pt x="1518" y="1279"/>
                    <a:pt x="1518" y="1349"/>
                  </a:cubicBezTo>
                  <a:cubicBezTo>
                    <a:pt x="1518" y="1419"/>
                    <a:pt x="1461" y="1476"/>
                    <a:pt x="1391" y="1476"/>
                  </a:cubicBezTo>
                  <a:cubicBezTo>
                    <a:pt x="1321" y="1476"/>
                    <a:pt x="1264" y="1419"/>
                    <a:pt x="1264" y="1349"/>
                  </a:cubicBezTo>
                  <a:cubicBezTo>
                    <a:pt x="1264" y="1316"/>
                    <a:pt x="1277" y="1285"/>
                    <a:pt x="1298" y="1263"/>
                  </a:cubicBezTo>
                  <a:cubicBezTo>
                    <a:pt x="1228" y="1192"/>
                    <a:pt x="1228" y="1192"/>
                    <a:pt x="1228" y="1192"/>
                  </a:cubicBezTo>
                  <a:cubicBezTo>
                    <a:pt x="1222" y="1195"/>
                    <a:pt x="1216" y="1196"/>
                    <a:pt x="1210" y="1193"/>
                  </a:cubicBezTo>
                  <a:cubicBezTo>
                    <a:pt x="1094" y="1308"/>
                    <a:pt x="934" y="1380"/>
                    <a:pt x="758" y="1380"/>
                  </a:cubicBezTo>
                  <a:cubicBezTo>
                    <a:pt x="582" y="1380"/>
                    <a:pt x="422" y="1309"/>
                    <a:pt x="306" y="1194"/>
                  </a:cubicBezTo>
                  <a:cubicBezTo>
                    <a:pt x="301" y="1196"/>
                    <a:pt x="295" y="1195"/>
                    <a:pt x="290" y="1192"/>
                  </a:cubicBezTo>
                  <a:cubicBezTo>
                    <a:pt x="220" y="1263"/>
                    <a:pt x="220" y="1263"/>
                    <a:pt x="220" y="1263"/>
                  </a:cubicBezTo>
                  <a:cubicBezTo>
                    <a:pt x="241" y="1285"/>
                    <a:pt x="253" y="1316"/>
                    <a:pt x="253" y="1349"/>
                  </a:cubicBezTo>
                  <a:cubicBezTo>
                    <a:pt x="253" y="1419"/>
                    <a:pt x="197" y="1476"/>
                    <a:pt x="127" y="1476"/>
                  </a:cubicBezTo>
                  <a:close/>
                  <a:moveTo>
                    <a:pt x="300" y="1158"/>
                  </a:moveTo>
                  <a:cubicBezTo>
                    <a:pt x="310" y="1158"/>
                    <a:pt x="318" y="1166"/>
                    <a:pt x="318" y="1177"/>
                  </a:cubicBezTo>
                  <a:cubicBezTo>
                    <a:pt x="318" y="1181"/>
                    <a:pt x="316" y="1186"/>
                    <a:pt x="313" y="1189"/>
                  </a:cubicBezTo>
                  <a:cubicBezTo>
                    <a:pt x="428" y="1302"/>
                    <a:pt x="584" y="1371"/>
                    <a:pt x="758" y="1371"/>
                  </a:cubicBezTo>
                  <a:cubicBezTo>
                    <a:pt x="932" y="1371"/>
                    <a:pt x="1089" y="1301"/>
                    <a:pt x="1204" y="1188"/>
                  </a:cubicBezTo>
                  <a:cubicBezTo>
                    <a:pt x="1191" y="1171"/>
                    <a:pt x="1212" y="1150"/>
                    <a:pt x="1228" y="1161"/>
                  </a:cubicBezTo>
                  <a:cubicBezTo>
                    <a:pt x="1329" y="1049"/>
                    <a:pt x="1391" y="901"/>
                    <a:pt x="1391" y="738"/>
                  </a:cubicBezTo>
                  <a:cubicBezTo>
                    <a:pt x="1391" y="575"/>
                    <a:pt x="1329" y="426"/>
                    <a:pt x="1228" y="314"/>
                  </a:cubicBezTo>
                  <a:cubicBezTo>
                    <a:pt x="1211" y="324"/>
                    <a:pt x="1192" y="304"/>
                    <a:pt x="1203" y="288"/>
                  </a:cubicBezTo>
                  <a:cubicBezTo>
                    <a:pt x="1089" y="175"/>
                    <a:pt x="931" y="105"/>
                    <a:pt x="758" y="105"/>
                  </a:cubicBezTo>
                  <a:cubicBezTo>
                    <a:pt x="585" y="105"/>
                    <a:pt x="428" y="174"/>
                    <a:pt x="314" y="286"/>
                  </a:cubicBezTo>
                  <a:cubicBezTo>
                    <a:pt x="328" y="303"/>
                    <a:pt x="306" y="326"/>
                    <a:pt x="288" y="313"/>
                  </a:cubicBezTo>
                  <a:cubicBezTo>
                    <a:pt x="187" y="425"/>
                    <a:pt x="124" y="574"/>
                    <a:pt x="124" y="738"/>
                  </a:cubicBezTo>
                  <a:cubicBezTo>
                    <a:pt x="124" y="901"/>
                    <a:pt x="186" y="1050"/>
                    <a:pt x="288" y="1163"/>
                  </a:cubicBezTo>
                  <a:cubicBezTo>
                    <a:pt x="291" y="1160"/>
                    <a:pt x="295" y="1158"/>
                    <a:pt x="300" y="1158"/>
                  </a:cubicBezTo>
                  <a:close/>
                  <a:moveTo>
                    <a:pt x="1391" y="34"/>
                  </a:moveTo>
                  <a:cubicBezTo>
                    <a:pt x="1442" y="34"/>
                    <a:pt x="1484" y="75"/>
                    <a:pt x="1484" y="126"/>
                  </a:cubicBezTo>
                  <a:cubicBezTo>
                    <a:pt x="1484" y="177"/>
                    <a:pt x="1442" y="219"/>
                    <a:pt x="1391" y="219"/>
                  </a:cubicBezTo>
                  <a:cubicBezTo>
                    <a:pt x="1340" y="219"/>
                    <a:pt x="1298" y="177"/>
                    <a:pt x="1298" y="126"/>
                  </a:cubicBezTo>
                  <a:cubicBezTo>
                    <a:pt x="1298" y="75"/>
                    <a:pt x="1340" y="34"/>
                    <a:pt x="1391" y="34"/>
                  </a:cubicBezTo>
                  <a:close/>
                  <a:moveTo>
                    <a:pt x="127" y="34"/>
                  </a:moveTo>
                  <a:cubicBezTo>
                    <a:pt x="76" y="34"/>
                    <a:pt x="34" y="75"/>
                    <a:pt x="34" y="126"/>
                  </a:cubicBezTo>
                  <a:cubicBezTo>
                    <a:pt x="34" y="177"/>
                    <a:pt x="76" y="219"/>
                    <a:pt x="127" y="219"/>
                  </a:cubicBezTo>
                  <a:cubicBezTo>
                    <a:pt x="178" y="219"/>
                    <a:pt x="219" y="177"/>
                    <a:pt x="219" y="126"/>
                  </a:cubicBezTo>
                  <a:cubicBezTo>
                    <a:pt x="219" y="75"/>
                    <a:pt x="178" y="34"/>
                    <a:pt x="127" y="34"/>
                  </a:cubicBezTo>
                  <a:close/>
                  <a:moveTo>
                    <a:pt x="1391" y="1442"/>
                  </a:moveTo>
                  <a:cubicBezTo>
                    <a:pt x="1442" y="1442"/>
                    <a:pt x="1484" y="1400"/>
                    <a:pt x="1484" y="1349"/>
                  </a:cubicBezTo>
                  <a:cubicBezTo>
                    <a:pt x="1484" y="1298"/>
                    <a:pt x="1442" y="1256"/>
                    <a:pt x="1391" y="1256"/>
                  </a:cubicBezTo>
                  <a:cubicBezTo>
                    <a:pt x="1340" y="1256"/>
                    <a:pt x="1298" y="1298"/>
                    <a:pt x="1298" y="1349"/>
                  </a:cubicBezTo>
                  <a:cubicBezTo>
                    <a:pt x="1298" y="1400"/>
                    <a:pt x="1340" y="1442"/>
                    <a:pt x="1391" y="1442"/>
                  </a:cubicBezTo>
                  <a:close/>
                  <a:moveTo>
                    <a:pt x="127" y="1442"/>
                  </a:moveTo>
                  <a:cubicBezTo>
                    <a:pt x="76" y="1442"/>
                    <a:pt x="34" y="1400"/>
                    <a:pt x="34" y="1349"/>
                  </a:cubicBezTo>
                  <a:cubicBezTo>
                    <a:pt x="34" y="1298"/>
                    <a:pt x="76" y="1256"/>
                    <a:pt x="127" y="1256"/>
                  </a:cubicBezTo>
                  <a:cubicBezTo>
                    <a:pt x="178" y="1256"/>
                    <a:pt x="219" y="1298"/>
                    <a:pt x="219" y="1349"/>
                  </a:cubicBezTo>
                  <a:cubicBezTo>
                    <a:pt x="219" y="1400"/>
                    <a:pt x="178" y="1442"/>
                    <a:pt x="127" y="1442"/>
                  </a:cubicBezTo>
                  <a:close/>
                </a:path>
              </a:pathLst>
            </a:custGeom>
            <a:solidFill>
              <a:schemeClr val="tx2">
                <a:lumMod val="75000"/>
              </a:schemeClr>
            </a:solidFill>
            <a:ln>
              <a:noFill/>
            </a:ln>
          </p:spPr>
          <p:txBody>
            <a:bodyPr vert="horz" wrap="square" lIns="91407" tIns="45703" rIns="91407" bIns="45703" numCol="1" anchor="t" anchorCtr="0" compatLnSpc="1"/>
            <a:lstStyle/>
            <a:p>
              <a:endParaRPr lang="en-US">
                <a:cs typeface="+mn-ea"/>
                <a:sym typeface="+mn-lt"/>
              </a:endParaRPr>
            </a:p>
          </p:txBody>
        </p:sp>
        <p:sp>
          <p:nvSpPr>
            <p:cNvPr id="13" name="Inhaltsplatzhalter 4"/>
            <p:cNvSpPr txBox="1"/>
            <p:nvPr/>
          </p:nvSpPr>
          <p:spPr>
            <a:xfrm>
              <a:off x="4921656" y="3095815"/>
              <a:ext cx="57369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a:latin typeface="+mn-lt"/>
                  <a:cs typeface="+mn-ea"/>
                  <a:sym typeface="+mn-lt"/>
                </a:rPr>
                <a:t>40%</a:t>
              </a:r>
              <a:endParaRPr lang="en-US" sz="1600" dirty="0">
                <a:latin typeface="+mn-lt"/>
                <a:cs typeface="+mn-ea"/>
                <a:sym typeface="+mn-lt"/>
              </a:endParaRPr>
            </a:p>
          </p:txBody>
        </p:sp>
        <p:sp>
          <p:nvSpPr>
            <p:cNvPr id="14" name="Inhaltsplatzhalter 4"/>
            <p:cNvSpPr txBox="1"/>
            <p:nvPr/>
          </p:nvSpPr>
          <p:spPr>
            <a:xfrm>
              <a:off x="4921656" y="4773523"/>
              <a:ext cx="57369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a:latin typeface="+mn-lt"/>
                  <a:cs typeface="+mn-ea"/>
                  <a:sym typeface="+mn-lt"/>
                </a:rPr>
                <a:t>90%</a:t>
              </a:r>
              <a:endParaRPr lang="en-US" sz="1600" dirty="0">
                <a:latin typeface="+mn-lt"/>
                <a:cs typeface="+mn-ea"/>
                <a:sym typeface="+mn-lt"/>
              </a:endParaRPr>
            </a:p>
          </p:txBody>
        </p:sp>
        <p:sp>
          <p:nvSpPr>
            <p:cNvPr id="15" name="Inhaltsplatzhalter 4"/>
            <p:cNvSpPr txBox="1"/>
            <p:nvPr/>
          </p:nvSpPr>
          <p:spPr>
            <a:xfrm>
              <a:off x="6712379" y="3095815"/>
              <a:ext cx="57369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a:latin typeface="+mn-lt"/>
                  <a:cs typeface="+mn-ea"/>
                  <a:sym typeface="+mn-lt"/>
                </a:rPr>
                <a:t>50%</a:t>
              </a:r>
              <a:endParaRPr lang="en-US" sz="1600" dirty="0">
                <a:latin typeface="+mn-lt"/>
                <a:cs typeface="+mn-ea"/>
                <a:sym typeface="+mn-lt"/>
              </a:endParaRPr>
            </a:p>
          </p:txBody>
        </p:sp>
        <p:sp>
          <p:nvSpPr>
            <p:cNvPr id="16" name="Inhaltsplatzhalter 4"/>
            <p:cNvSpPr txBox="1"/>
            <p:nvPr/>
          </p:nvSpPr>
          <p:spPr>
            <a:xfrm>
              <a:off x="6712379" y="4773523"/>
              <a:ext cx="57369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a:latin typeface="+mn-lt"/>
                  <a:cs typeface="+mn-ea"/>
                  <a:sym typeface="+mn-lt"/>
                </a:rPr>
                <a:t>70%</a:t>
              </a:r>
              <a:endParaRPr lang="en-US" sz="1600" dirty="0">
                <a:latin typeface="+mn-lt"/>
                <a:cs typeface="+mn-ea"/>
                <a:sym typeface="+mn-lt"/>
              </a:endParaRPr>
            </a:p>
          </p:txBody>
        </p:sp>
        <p:sp>
          <p:nvSpPr>
            <p:cNvPr id="8" name="Oval 10"/>
            <p:cNvSpPr>
              <a:spLocks noChangeArrowheads="1"/>
            </p:cNvSpPr>
            <p:nvPr/>
          </p:nvSpPr>
          <p:spPr bwMode="auto">
            <a:xfrm>
              <a:off x="7526107" y="2224596"/>
              <a:ext cx="493179" cy="492056"/>
            </a:xfrm>
            <a:prstGeom prst="ellipse">
              <a:avLst/>
            </a:prstGeom>
            <a:gradFill>
              <a:gsLst>
                <a:gs pos="0">
                  <a:schemeClr val="accent1"/>
                </a:gs>
                <a:gs pos="98000">
                  <a:srgbClr val="BC45AC"/>
                </a:gs>
              </a:gsLst>
              <a:lin ang="2700000" scaled="1"/>
            </a:gradFill>
            <a:ln>
              <a:noFill/>
            </a:ln>
            <a:effectLst>
              <a:outerShdw blurRad="127000" dist="38100" dir="8100000" algn="tr" rotWithShape="0">
                <a:prstClr val="black">
                  <a:alpha val="25000"/>
                </a:prstClr>
              </a:outerShdw>
            </a:effectLst>
          </p:spPr>
          <p:txBody>
            <a:bodyPr vert="horz" wrap="square" lIns="0" tIns="0" rIns="0" bIns="0" numCol="1" anchor="ctr" anchorCtr="0" compatLnSpc="1"/>
            <a:lstStyle/>
            <a:p>
              <a:pPr algn="ctr"/>
              <a:r>
                <a:rPr lang="en-US" b="1" dirty="0">
                  <a:solidFill>
                    <a:schemeClr val="bg1"/>
                  </a:solidFill>
                  <a:cs typeface="+mn-ea"/>
                  <a:sym typeface="+mn-lt"/>
                </a:rPr>
                <a:t>02</a:t>
              </a:r>
              <a:endParaRPr lang="en-US" b="1" dirty="0">
                <a:solidFill>
                  <a:schemeClr val="bg1"/>
                </a:solidFill>
                <a:cs typeface="+mn-ea"/>
                <a:sym typeface="+mn-lt"/>
              </a:endParaRPr>
            </a:p>
          </p:txBody>
        </p:sp>
        <p:sp>
          <p:nvSpPr>
            <p:cNvPr id="9" name="Oval 11"/>
            <p:cNvSpPr>
              <a:spLocks noChangeArrowheads="1"/>
            </p:cNvSpPr>
            <p:nvPr/>
          </p:nvSpPr>
          <p:spPr bwMode="auto">
            <a:xfrm>
              <a:off x="4167096" y="2224596"/>
              <a:ext cx="492056" cy="492056"/>
            </a:xfrm>
            <a:prstGeom prst="ellipse">
              <a:avLst/>
            </a:prstGeom>
            <a:gradFill>
              <a:gsLst>
                <a:gs pos="0">
                  <a:schemeClr val="accent1"/>
                </a:gs>
                <a:gs pos="98000">
                  <a:srgbClr val="BC45AC"/>
                </a:gs>
              </a:gsLst>
              <a:lin ang="2700000" scaled="1"/>
            </a:gradFill>
            <a:ln>
              <a:noFill/>
            </a:ln>
            <a:effectLst>
              <a:outerShdw blurRad="127000" dist="38100" dir="8100000" algn="tr" rotWithShape="0">
                <a:prstClr val="black">
                  <a:alpha val="25000"/>
                </a:prstClr>
              </a:outerShdw>
            </a:effectLst>
          </p:spPr>
          <p:txBody>
            <a:bodyPr vert="horz" wrap="square" lIns="0" tIns="0" rIns="0" bIns="0" numCol="1" anchor="ctr" anchorCtr="0" compatLnSpc="1"/>
            <a:lstStyle/>
            <a:p>
              <a:pPr algn="ctr"/>
              <a:r>
                <a:rPr lang="en-US" b="1" dirty="0">
                  <a:solidFill>
                    <a:schemeClr val="bg1"/>
                  </a:solidFill>
                  <a:cs typeface="+mn-ea"/>
                  <a:sym typeface="+mn-lt"/>
                </a:rPr>
                <a:t>01</a:t>
              </a:r>
              <a:endParaRPr lang="en-US" b="1" dirty="0">
                <a:solidFill>
                  <a:schemeClr val="bg1"/>
                </a:solidFill>
                <a:cs typeface="+mn-ea"/>
                <a:sym typeface="+mn-lt"/>
              </a:endParaRPr>
            </a:p>
          </p:txBody>
        </p:sp>
        <p:sp>
          <p:nvSpPr>
            <p:cNvPr id="10" name="Oval 12"/>
            <p:cNvSpPr>
              <a:spLocks noChangeArrowheads="1"/>
            </p:cNvSpPr>
            <p:nvPr/>
          </p:nvSpPr>
          <p:spPr bwMode="auto">
            <a:xfrm>
              <a:off x="7526107" y="5473510"/>
              <a:ext cx="493179" cy="495426"/>
            </a:xfrm>
            <a:prstGeom prst="ellipse">
              <a:avLst/>
            </a:prstGeom>
            <a:solidFill>
              <a:schemeClr val="bg1">
                <a:lumMod val="65000"/>
              </a:schemeClr>
            </a:solidFill>
            <a:ln>
              <a:noFill/>
            </a:ln>
            <a:effectLst>
              <a:outerShdw blurRad="127000" dist="38100" dir="8100000" algn="tr" rotWithShape="0">
                <a:prstClr val="black">
                  <a:alpha val="25000"/>
                </a:prstClr>
              </a:outerShdw>
            </a:effectLst>
          </p:spPr>
          <p:txBody>
            <a:bodyPr vert="horz" wrap="square" lIns="0" tIns="0" rIns="0" bIns="0" numCol="1" anchor="ctr" anchorCtr="0" compatLnSpc="1"/>
            <a:lstStyle/>
            <a:p>
              <a:pPr algn="ctr"/>
              <a:r>
                <a:rPr lang="en-US" b="1" dirty="0">
                  <a:solidFill>
                    <a:schemeClr val="bg1"/>
                  </a:solidFill>
                  <a:cs typeface="+mn-ea"/>
                  <a:sym typeface="+mn-lt"/>
                </a:rPr>
                <a:t>03</a:t>
              </a:r>
              <a:endParaRPr lang="en-US" b="1" dirty="0">
                <a:solidFill>
                  <a:schemeClr val="bg1"/>
                </a:solidFill>
                <a:cs typeface="+mn-ea"/>
                <a:sym typeface="+mn-lt"/>
              </a:endParaRPr>
            </a:p>
          </p:txBody>
        </p:sp>
        <p:sp>
          <p:nvSpPr>
            <p:cNvPr id="11" name="Oval 13"/>
            <p:cNvSpPr>
              <a:spLocks noChangeArrowheads="1"/>
            </p:cNvSpPr>
            <p:nvPr/>
          </p:nvSpPr>
          <p:spPr bwMode="auto">
            <a:xfrm>
              <a:off x="4167096" y="5473510"/>
              <a:ext cx="492056" cy="495426"/>
            </a:xfrm>
            <a:prstGeom prst="ellipse">
              <a:avLst/>
            </a:prstGeom>
            <a:solidFill>
              <a:schemeClr val="bg1">
                <a:lumMod val="50000"/>
              </a:schemeClr>
            </a:solidFill>
            <a:ln>
              <a:noFill/>
            </a:ln>
            <a:effectLst>
              <a:outerShdw blurRad="127000" dist="38100" dir="8100000" algn="tr" rotWithShape="0">
                <a:prstClr val="black">
                  <a:alpha val="25000"/>
                </a:prstClr>
              </a:outerShdw>
            </a:effectLst>
          </p:spPr>
          <p:txBody>
            <a:bodyPr vert="horz" wrap="square" lIns="0" tIns="0" rIns="0" bIns="0" numCol="1" anchor="ctr" anchorCtr="0" compatLnSpc="1"/>
            <a:lstStyle/>
            <a:p>
              <a:pPr algn="ctr"/>
              <a:r>
                <a:rPr lang="en-US" b="1" dirty="0">
                  <a:solidFill>
                    <a:schemeClr val="bg1"/>
                  </a:solidFill>
                  <a:cs typeface="+mn-ea"/>
                  <a:sym typeface="+mn-lt"/>
                </a:rPr>
                <a:t>04</a:t>
              </a:r>
              <a:endParaRPr lang="en-US" b="1" dirty="0">
                <a:solidFill>
                  <a:schemeClr val="bg1"/>
                </a:solidFill>
                <a:cs typeface="+mn-ea"/>
                <a:sym typeface="+mn-lt"/>
              </a:endParaRPr>
            </a:p>
          </p:txBody>
        </p:sp>
      </p:grpSp>
      <p:sp>
        <p:nvSpPr>
          <p:cNvPr id="21" name="TextBox 2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331911" y="1676340"/>
            <a:ext cx="1996523" cy="338476"/>
          </a:xfrm>
          <a:prstGeom prst="rect">
            <a:avLst/>
          </a:prstGeom>
          <a:noFill/>
        </p:spPr>
        <p:txBody>
          <a:bodyPr wrap="square" rtlCol="0">
            <a:spAutoFit/>
          </a:bodyPr>
          <a:lstStyle/>
          <a:p>
            <a:r>
              <a:rPr lang="zh-CN" altLang="en-US" sz="1600" b="1" dirty="0">
                <a:cs typeface="+mn-ea"/>
                <a:sym typeface="+mn-lt"/>
              </a:rPr>
              <a:t>产 品</a:t>
            </a:r>
            <a:r>
              <a:rPr lang="id-ID" altLang="zh-CN" sz="1600" b="1" dirty="0">
                <a:cs typeface="+mn-ea"/>
                <a:sym typeface="+mn-lt"/>
              </a:rPr>
              <a:t> </a:t>
            </a:r>
            <a:r>
              <a:rPr lang="zh-CN" altLang="en-US" sz="1600" b="1" dirty="0">
                <a:cs typeface="+mn-ea"/>
                <a:sym typeface="+mn-lt"/>
              </a:rPr>
              <a:t>策 略</a:t>
            </a:r>
            <a:r>
              <a:rPr lang="en-US" sz="1600" b="1" dirty="0">
                <a:cs typeface="+mn-ea"/>
                <a:sym typeface="+mn-lt"/>
              </a:rPr>
              <a:t> 2</a:t>
            </a:r>
            <a:endParaRPr lang="id-ID" sz="1600" b="1" dirty="0">
              <a:cs typeface="+mn-ea"/>
              <a:sym typeface="+mn-lt"/>
            </a:endParaRPr>
          </a:p>
        </p:txBody>
      </p:sp>
      <p:sp>
        <p:nvSpPr>
          <p:cNvPr id="22" name="Rectangle 2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331911" y="1984007"/>
            <a:ext cx="2158092" cy="736805"/>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 suscipit</a:t>
            </a:r>
            <a:endParaRPr lang="en-US" sz="1200" dirty="0">
              <a:solidFill>
                <a:schemeClr val="bg1">
                  <a:lumMod val="65000"/>
                </a:schemeClr>
              </a:solidFill>
              <a:cs typeface="+mn-ea"/>
              <a:sym typeface="+mn-lt"/>
            </a:endParaRPr>
          </a:p>
        </p:txBody>
      </p:sp>
      <p:sp>
        <p:nvSpPr>
          <p:cNvPr id="25" name="TextBox 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331911" y="4388383"/>
            <a:ext cx="1996523" cy="338476"/>
          </a:xfrm>
          <a:prstGeom prst="rect">
            <a:avLst/>
          </a:prstGeom>
          <a:noFill/>
        </p:spPr>
        <p:txBody>
          <a:bodyPr wrap="square" rtlCol="0">
            <a:spAutoFit/>
          </a:bodyPr>
          <a:lstStyle/>
          <a:p>
            <a:r>
              <a:rPr lang="zh-CN" altLang="en-US" sz="1600" b="1" dirty="0">
                <a:cs typeface="+mn-ea"/>
                <a:sym typeface="+mn-lt"/>
              </a:rPr>
              <a:t>产 品</a:t>
            </a:r>
            <a:r>
              <a:rPr lang="id-ID" altLang="zh-CN" sz="1600" b="1" dirty="0">
                <a:cs typeface="+mn-ea"/>
                <a:sym typeface="+mn-lt"/>
              </a:rPr>
              <a:t> </a:t>
            </a:r>
            <a:r>
              <a:rPr lang="zh-CN" altLang="en-US" sz="1600" b="1" dirty="0">
                <a:cs typeface="+mn-ea"/>
                <a:sym typeface="+mn-lt"/>
              </a:rPr>
              <a:t>策 略</a:t>
            </a:r>
            <a:r>
              <a:rPr lang="en-US" sz="1600" b="1" dirty="0">
                <a:cs typeface="+mn-ea"/>
                <a:sym typeface="+mn-lt"/>
              </a:rPr>
              <a:t> 3</a:t>
            </a:r>
            <a:endParaRPr lang="id-ID" sz="1600" b="1" dirty="0">
              <a:cs typeface="+mn-ea"/>
              <a:sym typeface="+mn-lt"/>
            </a:endParaRPr>
          </a:p>
        </p:txBody>
      </p:sp>
      <p:sp>
        <p:nvSpPr>
          <p:cNvPr id="26" name="Rectangle 2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331911" y="4696049"/>
            <a:ext cx="2158092" cy="736805"/>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 suscipit</a:t>
            </a:r>
            <a:endParaRPr lang="en-US" sz="1200" dirty="0">
              <a:solidFill>
                <a:schemeClr val="bg1">
                  <a:lumMod val="65000"/>
                </a:schemeClr>
              </a:solidFill>
              <a:cs typeface="+mn-ea"/>
              <a:sym typeface="+mn-lt"/>
            </a:endParaRPr>
          </a:p>
        </p:txBody>
      </p:sp>
      <p:sp>
        <p:nvSpPr>
          <p:cNvPr id="28" name="TextBox 2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flipH="1">
            <a:off x="1788955" y="1676340"/>
            <a:ext cx="1996523" cy="338476"/>
          </a:xfrm>
          <a:prstGeom prst="rect">
            <a:avLst/>
          </a:prstGeom>
          <a:noFill/>
        </p:spPr>
        <p:txBody>
          <a:bodyPr wrap="square" rtlCol="0">
            <a:spAutoFit/>
          </a:bodyPr>
          <a:lstStyle/>
          <a:p>
            <a:pPr algn="r"/>
            <a:r>
              <a:rPr lang="zh-CN" altLang="en-US" sz="1600" b="1" dirty="0">
                <a:cs typeface="+mn-ea"/>
                <a:sym typeface="+mn-lt"/>
              </a:rPr>
              <a:t>产 品</a:t>
            </a:r>
            <a:r>
              <a:rPr lang="id-ID" altLang="zh-CN" sz="1600" b="1" dirty="0">
                <a:cs typeface="+mn-ea"/>
                <a:sym typeface="+mn-lt"/>
              </a:rPr>
              <a:t> </a:t>
            </a:r>
            <a:r>
              <a:rPr lang="zh-CN" altLang="en-US" sz="1600" b="1" dirty="0">
                <a:cs typeface="+mn-ea"/>
                <a:sym typeface="+mn-lt"/>
              </a:rPr>
              <a:t>策 略</a:t>
            </a:r>
            <a:r>
              <a:rPr lang="en-US" sz="1600" b="1" dirty="0">
                <a:cs typeface="+mn-ea"/>
                <a:sym typeface="+mn-lt"/>
              </a:rPr>
              <a:t> 1</a:t>
            </a:r>
            <a:endParaRPr lang="id-ID" sz="1600" b="1" dirty="0">
              <a:cs typeface="+mn-ea"/>
              <a:sym typeface="+mn-lt"/>
            </a:endParaRPr>
          </a:p>
        </p:txBody>
      </p:sp>
      <p:sp>
        <p:nvSpPr>
          <p:cNvPr id="29" name="Rectangle 2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flipH="1">
            <a:off x="1627387" y="1984007"/>
            <a:ext cx="2158092" cy="736805"/>
          </a:xfrm>
          <a:prstGeom prst="rect">
            <a:avLst/>
          </a:prstGeom>
        </p:spPr>
        <p:txBody>
          <a:bodyPr wrap="square">
            <a:spAutoFit/>
          </a:bodyPr>
          <a:lstStyle/>
          <a:p>
            <a:pPr algn="r">
              <a:lnSpc>
                <a:spcPct val="120000"/>
              </a:lnSpc>
            </a:pPr>
            <a:r>
              <a:rPr lang="id-ID" sz="1200" dirty="0">
                <a:solidFill>
                  <a:schemeClr val="bg1">
                    <a:lumMod val="65000"/>
                  </a:schemeClr>
                </a:solidFill>
                <a:cs typeface="+mn-ea"/>
                <a:sym typeface="+mn-lt"/>
              </a:rPr>
              <a:t>Ut wisi enim ad minim veniam, quis nostrud exerci tation ullamcorper suscipit</a:t>
            </a:r>
            <a:endParaRPr lang="en-US" sz="1200" dirty="0">
              <a:solidFill>
                <a:schemeClr val="bg1">
                  <a:lumMod val="65000"/>
                </a:schemeClr>
              </a:solidFill>
              <a:cs typeface="+mn-ea"/>
              <a:sym typeface="+mn-lt"/>
            </a:endParaRPr>
          </a:p>
        </p:txBody>
      </p:sp>
      <p:sp>
        <p:nvSpPr>
          <p:cNvPr id="31" name="TextBox 3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flipH="1">
            <a:off x="1788955" y="4388383"/>
            <a:ext cx="1996523" cy="338476"/>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产 品</a:t>
            </a:r>
            <a:r>
              <a:rPr lang="id-ID" altLang="zh-CN" sz="1600" b="1" dirty="0">
                <a:solidFill>
                  <a:schemeClr val="tx1">
                    <a:lumMod val="65000"/>
                    <a:lumOff val="35000"/>
                  </a:schemeClr>
                </a:solidFill>
                <a:cs typeface="+mn-ea"/>
                <a:sym typeface="+mn-lt"/>
              </a:rPr>
              <a:t> </a:t>
            </a:r>
            <a:r>
              <a:rPr lang="zh-CN" altLang="en-US" sz="1600" b="1" dirty="0">
                <a:solidFill>
                  <a:schemeClr val="tx1">
                    <a:lumMod val="65000"/>
                    <a:lumOff val="35000"/>
                  </a:schemeClr>
                </a:solidFill>
                <a:cs typeface="+mn-ea"/>
                <a:sym typeface="+mn-lt"/>
              </a:rPr>
              <a:t>策 略</a:t>
            </a:r>
            <a:r>
              <a:rPr lang="en-US" sz="1600" b="1" dirty="0">
                <a:solidFill>
                  <a:schemeClr val="tx1">
                    <a:lumMod val="65000"/>
                    <a:lumOff val="35000"/>
                  </a:schemeClr>
                </a:solidFill>
                <a:cs typeface="+mn-ea"/>
                <a:sym typeface="+mn-lt"/>
              </a:rPr>
              <a:t> 4</a:t>
            </a:r>
            <a:endParaRPr lang="id-ID" sz="1600" b="1" dirty="0">
              <a:solidFill>
                <a:schemeClr val="tx1">
                  <a:lumMod val="65000"/>
                  <a:lumOff val="35000"/>
                </a:schemeClr>
              </a:solidFill>
              <a:cs typeface="+mn-ea"/>
              <a:sym typeface="+mn-lt"/>
            </a:endParaRPr>
          </a:p>
        </p:txBody>
      </p:sp>
      <p:sp>
        <p:nvSpPr>
          <p:cNvPr id="32" name="Rectangle 3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flipH="1">
            <a:off x="1627387" y="4696049"/>
            <a:ext cx="2158092" cy="736805"/>
          </a:xfrm>
          <a:prstGeom prst="rect">
            <a:avLst/>
          </a:prstGeom>
        </p:spPr>
        <p:txBody>
          <a:bodyPr wrap="square">
            <a:spAutoFit/>
          </a:bodyPr>
          <a:lstStyle/>
          <a:p>
            <a:pPr algn="r">
              <a:lnSpc>
                <a:spcPct val="120000"/>
              </a:lnSpc>
            </a:pPr>
            <a:r>
              <a:rPr lang="id-ID" sz="1200" dirty="0">
                <a:solidFill>
                  <a:schemeClr val="bg1">
                    <a:lumMod val="65000"/>
                  </a:schemeClr>
                </a:solidFill>
                <a:cs typeface="+mn-ea"/>
                <a:sym typeface="+mn-lt"/>
              </a:rPr>
              <a:t>Ut wisi enim ad minim veniam, quis nostrud exerci tation ullamcorper suscipit</a:t>
            </a:r>
            <a:endParaRPr lang="en-US" sz="1200" dirty="0">
              <a:solidFill>
                <a:schemeClr val="bg1">
                  <a:lumMod val="65000"/>
                </a:schemeClr>
              </a:solidFill>
              <a:cs typeface="+mn-ea"/>
              <a:sym typeface="+mn-lt"/>
            </a:endParaRPr>
          </a:p>
        </p:txBody>
      </p:sp>
      <p:sp>
        <p:nvSpPr>
          <p:cNvPr id="33" name="TextBox 9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2914272" y="348929"/>
            <a:ext cx="6361870" cy="707886"/>
          </a:xfrm>
          <a:prstGeom prst="rect">
            <a:avLst/>
          </a:prstGeom>
          <a:noFill/>
        </p:spPr>
        <p:txBody>
          <a:bodyPr wrap="square" rtlCol="0">
            <a:spAutoFit/>
          </a:bodyPr>
          <a:lstStyle/>
          <a:p>
            <a:pPr algn="ctr"/>
            <a:r>
              <a:rPr lang="zh-CN" altLang="en-US" sz="4000" b="1" dirty="0">
                <a:solidFill>
                  <a:schemeClr val="bg1"/>
                </a:solidFill>
                <a:cs typeface="+mn-ea"/>
                <a:sym typeface="+mn-lt"/>
              </a:rPr>
              <a:t>产 品</a:t>
            </a:r>
            <a:r>
              <a:rPr lang="id-ID" altLang="zh-CN" sz="4000" b="1" dirty="0">
                <a:solidFill>
                  <a:schemeClr val="bg1"/>
                </a:solidFill>
                <a:cs typeface="+mn-ea"/>
                <a:sym typeface="+mn-lt"/>
              </a:rPr>
              <a:t> </a:t>
            </a:r>
            <a:r>
              <a:rPr lang="zh-CN" altLang="en-US" sz="4000" b="1" dirty="0">
                <a:solidFill>
                  <a:schemeClr val="bg1"/>
                </a:solidFill>
                <a:cs typeface="+mn-ea"/>
                <a:sym typeface="+mn-lt"/>
              </a:rPr>
              <a:t>策 略</a:t>
            </a:r>
            <a:endParaRPr lang="id-ID" altLang="zh-CN" sz="4000" b="1" dirty="0">
              <a:solidFill>
                <a:schemeClr val="bg1"/>
              </a:solidFill>
              <a:cs typeface="+mn-ea"/>
              <a:sym typeface="+mn-lt"/>
            </a:endParaRPr>
          </a:p>
        </p:txBody>
      </p:sp>
      <p:sp>
        <p:nvSpPr>
          <p:cNvPr id="34" name="TextBox 9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970947"/>
            <a:ext cx="2621857" cy="276963"/>
          </a:xfrm>
          <a:prstGeom prst="rect">
            <a:avLst/>
          </a:prstGeom>
          <a:noFill/>
        </p:spPr>
        <p:txBody>
          <a:bodyPr wrap="square" rtlCol="0">
            <a:spAutoFit/>
          </a:bodyPr>
          <a:lstStyle/>
          <a:p>
            <a:pPr algn="ctr"/>
            <a:r>
              <a:rPr lang="id-ID" sz="1200" dirty="0">
                <a:cs typeface="+mn-ea"/>
                <a:sym typeface="+mn-lt"/>
              </a:rPr>
              <a:t>Subtitle Text Goes Here</a:t>
            </a:r>
            <a:endParaRPr lang="id-ID" sz="1200" dirty="0">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med"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ppt_x"/>
                                              </p:val>
                                            </p:tav>
                                            <p:tav tm="100000">
                                              <p:val>
                                                <p:strVal val="#ppt_x"/>
                                              </p:val>
                                            </p:tav>
                                          </p:tavLst>
                                        </p:anim>
                                        <p:anim calcmode="lin" valueType="num">
                                          <p:cBhvr additive="base">
                                            <p:cTn id="8" dur="750" fill="hold"/>
                                            <p:tgtEl>
                                              <p:spTgt spid="20"/>
                                            </p:tgtEl>
                                            <p:attrNameLst>
                                              <p:attrName>ppt_y</p:attrName>
                                            </p:attrNameLst>
                                          </p:cBhvr>
                                          <p:tavLst>
                                            <p:tav tm="0">
                                              <p:val>
                                                <p:strVal val="1+#ppt_h/2"/>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750" fill="hold"/>
                                            <p:tgtEl>
                                              <p:spTgt spid="20"/>
                                            </p:tgtEl>
                                            <p:attrNameLst>
                                              <p:attrName>ppt_w</p:attrName>
                                            </p:attrNameLst>
                                          </p:cBhvr>
                                          <p:tavLst>
                                            <p:tav tm="0">
                                              <p:val>
                                                <p:fltVal val="0"/>
                                              </p:val>
                                            </p:tav>
                                            <p:tav tm="100000">
                                              <p:val>
                                                <p:strVal val="#ppt_w"/>
                                              </p:val>
                                            </p:tav>
                                          </p:tavLst>
                                        </p:anim>
                                        <p:anim calcmode="lin" valueType="num">
                                          <p:cBhvr>
                                            <p:cTn id="12" dur="750" fill="hold"/>
                                            <p:tgtEl>
                                              <p:spTgt spid="20"/>
                                            </p:tgtEl>
                                            <p:attrNameLst>
                                              <p:attrName>ppt_h</p:attrName>
                                            </p:attrNameLst>
                                          </p:cBhvr>
                                          <p:tavLst>
                                            <p:tav tm="0">
                                              <p:val>
                                                <p:fltVal val="0"/>
                                              </p:val>
                                            </p:tav>
                                            <p:tav tm="100000">
                                              <p:val>
                                                <p:strVal val="#ppt_h"/>
                                              </p:val>
                                            </p:tav>
                                          </p:tavLst>
                                        </p:anim>
                                        <p:anim calcmode="lin" valueType="num">
                                          <p:cBhvr>
                                            <p:cTn id="13" dur="750" fill="hold"/>
                                            <p:tgtEl>
                                              <p:spTgt spid="20"/>
                                            </p:tgtEl>
                                            <p:attrNameLst>
                                              <p:attrName>style.rotation</p:attrName>
                                            </p:attrNameLst>
                                          </p:cBhvr>
                                          <p:tavLst>
                                            <p:tav tm="0">
                                              <p:val>
                                                <p:fltVal val="360"/>
                                              </p:val>
                                            </p:tav>
                                            <p:tav tm="100000">
                                              <p:val>
                                                <p:fltVal val="0"/>
                                              </p:val>
                                            </p:tav>
                                          </p:tavLst>
                                        </p:anim>
                                        <p:animEffect transition="in" filter="fade">
                                          <p:cBhvr>
                                            <p:cTn id="14" dur="750"/>
                                            <p:tgtEl>
                                              <p:spTgt spid="20"/>
                                            </p:tgtEl>
                                          </p:cBhvr>
                                        </p:animEffect>
                                      </p:childTnLst>
                                    </p:cTn>
                                  </p:par>
                                </p:childTnLst>
                              </p:cTn>
                            </p:par>
                            <p:par>
                              <p:cTn id="15" fill="hold">
                                <p:stCondLst>
                                  <p:cond delay="1000"/>
                                </p:stCondLst>
                                <p:childTnLst>
                                  <p:par>
                                    <p:cTn id="16" presetID="2" presetClass="entr" presetSubtype="4" decel="10000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750" fill="hold"/>
                                            <p:tgtEl>
                                              <p:spTgt spid="28"/>
                                            </p:tgtEl>
                                            <p:attrNameLst>
                                              <p:attrName>ppt_x</p:attrName>
                                            </p:attrNameLst>
                                          </p:cBhvr>
                                          <p:tavLst>
                                            <p:tav tm="0">
                                              <p:val>
                                                <p:strVal val="#ppt_x"/>
                                              </p:val>
                                            </p:tav>
                                            <p:tav tm="100000">
                                              <p:val>
                                                <p:strVal val="#ppt_x"/>
                                              </p:val>
                                            </p:tav>
                                          </p:tavLst>
                                        </p:anim>
                                        <p:anim calcmode="lin" valueType="num">
                                          <p:cBhvr additive="base">
                                            <p:cTn id="19" dur="750" fill="hold"/>
                                            <p:tgtEl>
                                              <p:spTgt spid="28"/>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750" fill="hold"/>
                                            <p:tgtEl>
                                              <p:spTgt spid="29"/>
                                            </p:tgtEl>
                                            <p:attrNameLst>
                                              <p:attrName>ppt_x</p:attrName>
                                            </p:attrNameLst>
                                          </p:cBhvr>
                                          <p:tavLst>
                                            <p:tav tm="0">
                                              <p:val>
                                                <p:strVal val="#ppt_x"/>
                                              </p:val>
                                            </p:tav>
                                            <p:tav tm="100000">
                                              <p:val>
                                                <p:strVal val="#ppt_x"/>
                                              </p:val>
                                            </p:tav>
                                          </p:tavLst>
                                        </p:anim>
                                        <p:anim calcmode="lin" valueType="num">
                                          <p:cBhvr additive="base">
                                            <p:cTn id="23" dur="750" fill="hold"/>
                                            <p:tgtEl>
                                              <p:spTgt spid="29"/>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ppt_x"/>
                                              </p:val>
                                            </p:tav>
                                            <p:tav tm="100000">
                                              <p:val>
                                                <p:strVal val="#ppt_x"/>
                                              </p:val>
                                            </p:tav>
                                          </p:tavLst>
                                        </p:anim>
                                        <p:anim calcmode="lin" valueType="num">
                                          <p:cBhvr additive="base">
                                            <p:cTn id="35" dur="75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750" fill="hold"/>
                                            <p:tgtEl>
                                              <p:spTgt spid="26"/>
                                            </p:tgtEl>
                                            <p:attrNameLst>
                                              <p:attrName>ppt_x</p:attrName>
                                            </p:attrNameLst>
                                          </p:cBhvr>
                                          <p:tavLst>
                                            <p:tav tm="0">
                                              <p:val>
                                                <p:strVal val="#ppt_x"/>
                                              </p:val>
                                            </p:tav>
                                            <p:tav tm="100000">
                                              <p:val>
                                                <p:strVal val="#ppt_x"/>
                                              </p:val>
                                            </p:tav>
                                          </p:tavLst>
                                        </p:anim>
                                        <p:anim calcmode="lin" valueType="num">
                                          <p:cBhvr additive="base">
                                            <p:cTn id="39" dur="75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75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750" fill="hold"/>
                                            <p:tgtEl>
                                              <p:spTgt spid="31"/>
                                            </p:tgtEl>
                                            <p:attrNameLst>
                                              <p:attrName>ppt_x</p:attrName>
                                            </p:attrNameLst>
                                          </p:cBhvr>
                                          <p:tavLst>
                                            <p:tav tm="0">
                                              <p:val>
                                                <p:strVal val="#ppt_x"/>
                                              </p:val>
                                            </p:tav>
                                            <p:tav tm="100000">
                                              <p:val>
                                                <p:strVal val="#ppt_x"/>
                                              </p:val>
                                            </p:tav>
                                          </p:tavLst>
                                        </p:anim>
                                        <p:anim calcmode="lin" valueType="num">
                                          <p:cBhvr additive="base">
                                            <p:cTn id="43" dur="750" fill="hold"/>
                                            <p:tgtEl>
                                              <p:spTgt spid="31"/>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750" fill="hold"/>
                                            <p:tgtEl>
                                              <p:spTgt spid="32"/>
                                            </p:tgtEl>
                                            <p:attrNameLst>
                                              <p:attrName>ppt_x</p:attrName>
                                            </p:attrNameLst>
                                          </p:cBhvr>
                                          <p:tavLst>
                                            <p:tav tm="0">
                                              <p:val>
                                                <p:strVal val="#ppt_x"/>
                                              </p:val>
                                            </p:tav>
                                            <p:tav tm="100000">
                                              <p:val>
                                                <p:strVal val="#ppt_x"/>
                                              </p:val>
                                            </p:tav>
                                          </p:tavLst>
                                        </p:anim>
                                        <p:anim calcmode="lin" valueType="num">
                                          <p:cBhvr additive="base">
                                            <p:cTn id="47" dur="7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14:presetBounceEnd="80000">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14:bounceEnd="80000">
                                          <p:cBhvr additive="base">
                                            <p:cTn id="52" dur="1000" fill="hold"/>
                                            <p:tgtEl>
                                              <p:spTgt spid="30"/>
                                            </p:tgtEl>
                                            <p:attrNameLst>
                                              <p:attrName>ppt_x</p:attrName>
                                            </p:attrNameLst>
                                          </p:cBhvr>
                                          <p:tavLst>
                                            <p:tav tm="0">
                                              <p:val>
                                                <p:strVal val="0-#ppt_w/2"/>
                                              </p:val>
                                            </p:tav>
                                            <p:tav tm="100000">
                                              <p:val>
                                                <p:strVal val="#ppt_x"/>
                                              </p:val>
                                            </p:tav>
                                          </p:tavLst>
                                        </p:anim>
                                        <p:anim calcmode="lin" valueType="num" p14:bounceEnd="80000">
                                          <p:cBhvr additive="base">
                                            <p:cTn id="53" dur="1000" fill="hold"/>
                                            <p:tgtEl>
                                              <p:spTgt spid="30"/>
                                            </p:tgtEl>
                                            <p:attrNameLst>
                                              <p:attrName>ppt_y</p:attrName>
                                            </p:attrNameLst>
                                          </p:cBhvr>
                                          <p:tavLst>
                                            <p:tav tm="0">
                                              <p:val>
                                                <p:strVal val="#ppt_y"/>
                                              </p:val>
                                            </p:tav>
                                            <p:tav tm="100000">
                                              <p:val>
                                                <p:strVal val="#ppt_y"/>
                                              </p:val>
                                            </p:tav>
                                          </p:tavLst>
                                        </p:anim>
                                      </p:childTnLst>
                                    </p:cTn>
                                  </p:par>
                                  <p:par>
                                    <p:cTn id="54" presetID="2" presetClass="entr" presetSubtype="1" decel="10000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750" fill="hold"/>
                                            <p:tgtEl>
                                              <p:spTgt spid="33"/>
                                            </p:tgtEl>
                                            <p:attrNameLst>
                                              <p:attrName>ppt_x</p:attrName>
                                            </p:attrNameLst>
                                          </p:cBhvr>
                                          <p:tavLst>
                                            <p:tav tm="0">
                                              <p:val>
                                                <p:strVal val="#ppt_x"/>
                                              </p:val>
                                            </p:tav>
                                            <p:tav tm="100000">
                                              <p:val>
                                                <p:strVal val="#ppt_x"/>
                                              </p:val>
                                            </p:tav>
                                          </p:tavLst>
                                        </p:anim>
                                        <p:anim calcmode="lin" valueType="num">
                                          <p:cBhvr additive="base">
                                            <p:cTn id="57" dur="750" fill="hold"/>
                                            <p:tgtEl>
                                              <p:spTgt spid="33"/>
                                            </p:tgtEl>
                                            <p:attrNameLst>
                                              <p:attrName>ppt_y</p:attrName>
                                            </p:attrNameLst>
                                          </p:cBhvr>
                                          <p:tavLst>
                                            <p:tav tm="0">
                                              <p:val>
                                                <p:strVal val="0-#ppt_h/2"/>
                                              </p:val>
                                            </p:tav>
                                            <p:tav tm="100000">
                                              <p:val>
                                                <p:strVal val="#ppt_y"/>
                                              </p:val>
                                            </p:tav>
                                          </p:tavLst>
                                        </p:anim>
                                      </p:childTnLst>
                                    </p:cTn>
                                  </p:par>
                                  <p:par>
                                    <p:cTn id="58" presetID="2" presetClass="entr" presetSubtype="1" decel="10000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750" fill="hold"/>
                                            <p:tgtEl>
                                              <p:spTgt spid="34"/>
                                            </p:tgtEl>
                                            <p:attrNameLst>
                                              <p:attrName>ppt_x</p:attrName>
                                            </p:attrNameLst>
                                          </p:cBhvr>
                                          <p:tavLst>
                                            <p:tav tm="0">
                                              <p:val>
                                                <p:strVal val="#ppt_x"/>
                                              </p:val>
                                            </p:tav>
                                            <p:tav tm="100000">
                                              <p:val>
                                                <p:strVal val="#ppt_x"/>
                                              </p:val>
                                            </p:tav>
                                          </p:tavLst>
                                        </p:anim>
                                        <p:anim calcmode="lin" valueType="num">
                                          <p:cBhvr additive="base">
                                            <p:cTn id="61" dur="75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1" grpId="0"/>
          <p:bldP spid="22" grpId="0"/>
          <p:bldP spid="25" grpId="0"/>
          <p:bldP spid="26" grpId="0"/>
          <p:bldP spid="28" grpId="0"/>
          <p:bldP spid="29" grpId="0"/>
          <p:bldP spid="31" grpId="0"/>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750" fill="hold"/>
                                            <p:tgtEl>
                                              <p:spTgt spid="20"/>
                                            </p:tgtEl>
                                            <p:attrNameLst>
                                              <p:attrName>ppt_x</p:attrName>
                                            </p:attrNameLst>
                                          </p:cBhvr>
                                          <p:tavLst>
                                            <p:tav tm="0">
                                              <p:val>
                                                <p:strVal val="#ppt_x"/>
                                              </p:val>
                                            </p:tav>
                                            <p:tav tm="100000">
                                              <p:val>
                                                <p:strVal val="#ppt_x"/>
                                              </p:val>
                                            </p:tav>
                                          </p:tavLst>
                                        </p:anim>
                                        <p:anim calcmode="lin" valueType="num">
                                          <p:cBhvr additive="base">
                                            <p:cTn id="8" dur="750" fill="hold"/>
                                            <p:tgtEl>
                                              <p:spTgt spid="20"/>
                                            </p:tgtEl>
                                            <p:attrNameLst>
                                              <p:attrName>ppt_y</p:attrName>
                                            </p:attrNameLst>
                                          </p:cBhvr>
                                          <p:tavLst>
                                            <p:tav tm="0">
                                              <p:val>
                                                <p:strVal val="1+#ppt_h/2"/>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750" fill="hold"/>
                                            <p:tgtEl>
                                              <p:spTgt spid="20"/>
                                            </p:tgtEl>
                                            <p:attrNameLst>
                                              <p:attrName>ppt_w</p:attrName>
                                            </p:attrNameLst>
                                          </p:cBhvr>
                                          <p:tavLst>
                                            <p:tav tm="0">
                                              <p:val>
                                                <p:fltVal val="0"/>
                                              </p:val>
                                            </p:tav>
                                            <p:tav tm="100000">
                                              <p:val>
                                                <p:strVal val="#ppt_w"/>
                                              </p:val>
                                            </p:tav>
                                          </p:tavLst>
                                        </p:anim>
                                        <p:anim calcmode="lin" valueType="num">
                                          <p:cBhvr>
                                            <p:cTn id="12" dur="750" fill="hold"/>
                                            <p:tgtEl>
                                              <p:spTgt spid="20"/>
                                            </p:tgtEl>
                                            <p:attrNameLst>
                                              <p:attrName>ppt_h</p:attrName>
                                            </p:attrNameLst>
                                          </p:cBhvr>
                                          <p:tavLst>
                                            <p:tav tm="0">
                                              <p:val>
                                                <p:fltVal val="0"/>
                                              </p:val>
                                            </p:tav>
                                            <p:tav tm="100000">
                                              <p:val>
                                                <p:strVal val="#ppt_h"/>
                                              </p:val>
                                            </p:tav>
                                          </p:tavLst>
                                        </p:anim>
                                        <p:anim calcmode="lin" valueType="num">
                                          <p:cBhvr>
                                            <p:cTn id="13" dur="750" fill="hold"/>
                                            <p:tgtEl>
                                              <p:spTgt spid="20"/>
                                            </p:tgtEl>
                                            <p:attrNameLst>
                                              <p:attrName>style.rotation</p:attrName>
                                            </p:attrNameLst>
                                          </p:cBhvr>
                                          <p:tavLst>
                                            <p:tav tm="0">
                                              <p:val>
                                                <p:fltVal val="360"/>
                                              </p:val>
                                            </p:tav>
                                            <p:tav tm="100000">
                                              <p:val>
                                                <p:fltVal val="0"/>
                                              </p:val>
                                            </p:tav>
                                          </p:tavLst>
                                        </p:anim>
                                        <p:animEffect transition="in" filter="fade">
                                          <p:cBhvr>
                                            <p:cTn id="14" dur="750"/>
                                            <p:tgtEl>
                                              <p:spTgt spid="20"/>
                                            </p:tgtEl>
                                          </p:cBhvr>
                                        </p:animEffect>
                                      </p:childTnLst>
                                    </p:cTn>
                                  </p:par>
                                </p:childTnLst>
                              </p:cTn>
                            </p:par>
                            <p:par>
                              <p:cTn id="15" fill="hold">
                                <p:stCondLst>
                                  <p:cond delay="1000"/>
                                </p:stCondLst>
                                <p:childTnLst>
                                  <p:par>
                                    <p:cTn id="16" presetID="2" presetClass="entr" presetSubtype="4" decel="10000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750" fill="hold"/>
                                            <p:tgtEl>
                                              <p:spTgt spid="28"/>
                                            </p:tgtEl>
                                            <p:attrNameLst>
                                              <p:attrName>ppt_x</p:attrName>
                                            </p:attrNameLst>
                                          </p:cBhvr>
                                          <p:tavLst>
                                            <p:tav tm="0">
                                              <p:val>
                                                <p:strVal val="#ppt_x"/>
                                              </p:val>
                                            </p:tav>
                                            <p:tav tm="100000">
                                              <p:val>
                                                <p:strVal val="#ppt_x"/>
                                              </p:val>
                                            </p:tav>
                                          </p:tavLst>
                                        </p:anim>
                                        <p:anim calcmode="lin" valueType="num">
                                          <p:cBhvr additive="base">
                                            <p:cTn id="19" dur="750" fill="hold"/>
                                            <p:tgtEl>
                                              <p:spTgt spid="28"/>
                                            </p:tgtEl>
                                            <p:attrNameLst>
                                              <p:attrName>ppt_y</p:attrName>
                                            </p:attrNameLst>
                                          </p:cBhvr>
                                          <p:tavLst>
                                            <p:tav tm="0">
                                              <p:val>
                                                <p:strVal val="1+#ppt_h/2"/>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750" fill="hold"/>
                                            <p:tgtEl>
                                              <p:spTgt spid="29"/>
                                            </p:tgtEl>
                                            <p:attrNameLst>
                                              <p:attrName>ppt_x</p:attrName>
                                            </p:attrNameLst>
                                          </p:cBhvr>
                                          <p:tavLst>
                                            <p:tav tm="0">
                                              <p:val>
                                                <p:strVal val="#ppt_x"/>
                                              </p:val>
                                            </p:tav>
                                            <p:tav tm="100000">
                                              <p:val>
                                                <p:strVal val="#ppt_x"/>
                                              </p:val>
                                            </p:tav>
                                          </p:tavLst>
                                        </p:anim>
                                        <p:anim calcmode="lin" valueType="num">
                                          <p:cBhvr additive="base">
                                            <p:cTn id="23" dur="750" fill="hold"/>
                                            <p:tgtEl>
                                              <p:spTgt spid="29"/>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ppt_x"/>
                                              </p:val>
                                            </p:tav>
                                            <p:tav tm="100000">
                                              <p:val>
                                                <p:strVal val="#ppt_x"/>
                                              </p:val>
                                            </p:tav>
                                          </p:tavLst>
                                        </p:anim>
                                        <p:anim calcmode="lin" valueType="num">
                                          <p:cBhvr additive="base">
                                            <p:cTn id="35" dur="75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750" fill="hold"/>
                                            <p:tgtEl>
                                              <p:spTgt spid="26"/>
                                            </p:tgtEl>
                                            <p:attrNameLst>
                                              <p:attrName>ppt_x</p:attrName>
                                            </p:attrNameLst>
                                          </p:cBhvr>
                                          <p:tavLst>
                                            <p:tav tm="0">
                                              <p:val>
                                                <p:strVal val="#ppt_x"/>
                                              </p:val>
                                            </p:tav>
                                            <p:tav tm="100000">
                                              <p:val>
                                                <p:strVal val="#ppt_x"/>
                                              </p:val>
                                            </p:tav>
                                          </p:tavLst>
                                        </p:anim>
                                        <p:anim calcmode="lin" valueType="num">
                                          <p:cBhvr additive="base">
                                            <p:cTn id="39" dur="75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75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750" fill="hold"/>
                                            <p:tgtEl>
                                              <p:spTgt spid="31"/>
                                            </p:tgtEl>
                                            <p:attrNameLst>
                                              <p:attrName>ppt_x</p:attrName>
                                            </p:attrNameLst>
                                          </p:cBhvr>
                                          <p:tavLst>
                                            <p:tav tm="0">
                                              <p:val>
                                                <p:strVal val="#ppt_x"/>
                                              </p:val>
                                            </p:tav>
                                            <p:tav tm="100000">
                                              <p:val>
                                                <p:strVal val="#ppt_x"/>
                                              </p:val>
                                            </p:tav>
                                          </p:tavLst>
                                        </p:anim>
                                        <p:anim calcmode="lin" valueType="num">
                                          <p:cBhvr additive="base">
                                            <p:cTn id="43" dur="750" fill="hold"/>
                                            <p:tgtEl>
                                              <p:spTgt spid="31"/>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750" fill="hold"/>
                                            <p:tgtEl>
                                              <p:spTgt spid="32"/>
                                            </p:tgtEl>
                                            <p:attrNameLst>
                                              <p:attrName>ppt_x</p:attrName>
                                            </p:attrNameLst>
                                          </p:cBhvr>
                                          <p:tavLst>
                                            <p:tav tm="0">
                                              <p:val>
                                                <p:strVal val="#ppt_x"/>
                                              </p:val>
                                            </p:tav>
                                            <p:tav tm="100000">
                                              <p:val>
                                                <p:strVal val="#ppt_x"/>
                                              </p:val>
                                            </p:tav>
                                          </p:tavLst>
                                        </p:anim>
                                        <p:anim calcmode="lin" valueType="num">
                                          <p:cBhvr additive="base">
                                            <p:cTn id="47" dur="75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1000" fill="hold"/>
                                            <p:tgtEl>
                                              <p:spTgt spid="30"/>
                                            </p:tgtEl>
                                            <p:attrNameLst>
                                              <p:attrName>ppt_x</p:attrName>
                                            </p:attrNameLst>
                                          </p:cBhvr>
                                          <p:tavLst>
                                            <p:tav tm="0">
                                              <p:val>
                                                <p:strVal val="0-#ppt_w/2"/>
                                              </p:val>
                                            </p:tav>
                                            <p:tav tm="100000">
                                              <p:val>
                                                <p:strVal val="#ppt_x"/>
                                              </p:val>
                                            </p:tav>
                                          </p:tavLst>
                                        </p:anim>
                                        <p:anim calcmode="lin" valueType="num">
                                          <p:cBhvr additive="base">
                                            <p:cTn id="53" dur="1000" fill="hold"/>
                                            <p:tgtEl>
                                              <p:spTgt spid="30"/>
                                            </p:tgtEl>
                                            <p:attrNameLst>
                                              <p:attrName>ppt_y</p:attrName>
                                            </p:attrNameLst>
                                          </p:cBhvr>
                                          <p:tavLst>
                                            <p:tav tm="0">
                                              <p:val>
                                                <p:strVal val="#ppt_y"/>
                                              </p:val>
                                            </p:tav>
                                            <p:tav tm="100000">
                                              <p:val>
                                                <p:strVal val="#ppt_y"/>
                                              </p:val>
                                            </p:tav>
                                          </p:tavLst>
                                        </p:anim>
                                      </p:childTnLst>
                                    </p:cTn>
                                  </p:par>
                                  <p:par>
                                    <p:cTn id="54" presetID="2" presetClass="entr" presetSubtype="1" decel="10000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750" fill="hold"/>
                                            <p:tgtEl>
                                              <p:spTgt spid="33"/>
                                            </p:tgtEl>
                                            <p:attrNameLst>
                                              <p:attrName>ppt_x</p:attrName>
                                            </p:attrNameLst>
                                          </p:cBhvr>
                                          <p:tavLst>
                                            <p:tav tm="0">
                                              <p:val>
                                                <p:strVal val="#ppt_x"/>
                                              </p:val>
                                            </p:tav>
                                            <p:tav tm="100000">
                                              <p:val>
                                                <p:strVal val="#ppt_x"/>
                                              </p:val>
                                            </p:tav>
                                          </p:tavLst>
                                        </p:anim>
                                        <p:anim calcmode="lin" valueType="num">
                                          <p:cBhvr additive="base">
                                            <p:cTn id="57" dur="750" fill="hold"/>
                                            <p:tgtEl>
                                              <p:spTgt spid="33"/>
                                            </p:tgtEl>
                                            <p:attrNameLst>
                                              <p:attrName>ppt_y</p:attrName>
                                            </p:attrNameLst>
                                          </p:cBhvr>
                                          <p:tavLst>
                                            <p:tav tm="0">
                                              <p:val>
                                                <p:strVal val="0-#ppt_h/2"/>
                                              </p:val>
                                            </p:tav>
                                            <p:tav tm="100000">
                                              <p:val>
                                                <p:strVal val="#ppt_y"/>
                                              </p:val>
                                            </p:tav>
                                          </p:tavLst>
                                        </p:anim>
                                      </p:childTnLst>
                                    </p:cTn>
                                  </p:par>
                                  <p:par>
                                    <p:cTn id="58" presetID="2" presetClass="entr" presetSubtype="1" decel="10000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750" fill="hold"/>
                                            <p:tgtEl>
                                              <p:spTgt spid="34"/>
                                            </p:tgtEl>
                                            <p:attrNameLst>
                                              <p:attrName>ppt_x</p:attrName>
                                            </p:attrNameLst>
                                          </p:cBhvr>
                                          <p:tavLst>
                                            <p:tav tm="0">
                                              <p:val>
                                                <p:strVal val="#ppt_x"/>
                                              </p:val>
                                            </p:tav>
                                            <p:tav tm="100000">
                                              <p:val>
                                                <p:strVal val="#ppt_x"/>
                                              </p:val>
                                            </p:tav>
                                          </p:tavLst>
                                        </p:anim>
                                        <p:anim calcmode="lin" valueType="num">
                                          <p:cBhvr additive="base">
                                            <p:cTn id="61" dur="75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1" grpId="0"/>
          <p:bldP spid="22" grpId="0"/>
          <p:bldP spid="25" grpId="0"/>
          <p:bldP spid="26" grpId="0"/>
          <p:bldP spid="28" grpId="0"/>
          <p:bldP spid="29" grpId="0"/>
          <p:bldP spid="31" grpId="0"/>
          <p:bldP spid="32" grpId="0"/>
          <p:bldP spid="33" grpId="0"/>
          <p:bldP spid="3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169962" y="1000704"/>
            <a:ext cx="9936187" cy="4923845"/>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Rectangle 7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5193494" y="1000704"/>
            <a:ext cx="5874261" cy="4941178"/>
          </a:xfrm>
          <a:prstGeom prst="rect">
            <a:avLst/>
          </a:prstGeom>
          <a:gradFill>
            <a:gsLst>
              <a:gs pos="0">
                <a:schemeClr val="accent1"/>
              </a:gs>
              <a:gs pos="98000">
                <a:srgbClr val="BC45AC"/>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0" name="TextBox 5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298728" y="1162056"/>
            <a:ext cx="4008394" cy="1322961"/>
          </a:xfrm>
          <a:prstGeom prst="rect">
            <a:avLst/>
          </a:prstGeom>
          <a:noFill/>
        </p:spPr>
        <p:txBody>
          <a:bodyPr wrap="square" rtlCol="0">
            <a:spAutoFit/>
          </a:bodyPr>
          <a:lstStyle/>
          <a:p>
            <a:r>
              <a:rPr lang="zh-CN" altLang="en-US" sz="4000" b="1" dirty="0">
                <a:cs typeface="+mn-ea"/>
                <a:sym typeface="+mn-lt"/>
              </a:rPr>
              <a:t>产 品</a:t>
            </a:r>
            <a:r>
              <a:rPr lang="id-ID" altLang="zh-CN" sz="4000" b="1" dirty="0">
                <a:cs typeface="+mn-ea"/>
                <a:sym typeface="+mn-lt"/>
              </a:rPr>
              <a:t> </a:t>
            </a:r>
            <a:r>
              <a:rPr lang="zh-CN" altLang="en-US" sz="4000" b="1" dirty="0">
                <a:cs typeface="+mn-ea"/>
                <a:sym typeface="+mn-lt"/>
              </a:rPr>
              <a:t>策 略</a:t>
            </a:r>
            <a:endParaRPr lang="id-ID" altLang="zh-CN" sz="4000" b="1" dirty="0">
              <a:cs typeface="+mn-ea"/>
              <a:sym typeface="+mn-lt"/>
            </a:endParaRPr>
          </a:p>
          <a:p>
            <a:r>
              <a:rPr lang="en-US" sz="4000" b="1" dirty="0">
                <a:cs typeface="+mn-ea"/>
                <a:sym typeface="+mn-lt"/>
              </a:rPr>
              <a:t>INFOGRAPHIC</a:t>
            </a:r>
            <a:endParaRPr lang="id-ID" sz="4000" b="1" dirty="0">
              <a:cs typeface="+mn-ea"/>
              <a:sym typeface="+mn-lt"/>
            </a:endParaRPr>
          </a:p>
        </p:txBody>
      </p:sp>
      <p:sp>
        <p:nvSpPr>
          <p:cNvPr id="61" name="TextBox 6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298730" y="2485016"/>
            <a:ext cx="2621250" cy="276899"/>
          </a:xfrm>
          <a:prstGeom prst="rect">
            <a:avLst/>
          </a:prstGeom>
          <a:noFill/>
        </p:spPr>
        <p:txBody>
          <a:bodyPr wrap="square" rtlCol="0">
            <a:spAutoFit/>
          </a:bodyPr>
          <a:lstStyle/>
          <a:p>
            <a:r>
              <a:rPr lang="id-ID" sz="1200" dirty="0">
                <a:cs typeface="+mn-ea"/>
                <a:sym typeface="+mn-lt"/>
              </a:rPr>
              <a:t>Subtitle Text Goes Here</a:t>
            </a:r>
            <a:endParaRPr lang="id-ID" sz="1200" dirty="0">
              <a:cs typeface="+mn-ea"/>
              <a:sym typeface="+mn-lt"/>
            </a:endParaRPr>
          </a:p>
        </p:txBody>
      </p:sp>
      <p:sp>
        <p:nvSpPr>
          <p:cNvPr id="63" name="Rectangle 6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296254" y="2903344"/>
            <a:ext cx="4048955" cy="75685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 exerci tation ullamcorper suscipit lobortis nisl ut aliquip ex ea commodo consequat. Lorem ipsum dolor sit amet</a:t>
            </a:r>
            <a:endParaRPr lang="en-US" sz="1200" dirty="0">
              <a:solidFill>
                <a:schemeClr val="bg1">
                  <a:lumMod val="65000"/>
                </a:schemeClr>
              </a:solidFill>
              <a:cs typeface="+mn-ea"/>
              <a:sym typeface="+mn-lt"/>
            </a:endParaRPr>
          </a:p>
        </p:txBody>
      </p:sp>
      <p:sp>
        <p:nvSpPr>
          <p:cNvPr id="64" name="Rectangle 6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296255" y="4864224"/>
            <a:ext cx="1692742" cy="51520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a:t>
            </a:r>
            <a:endParaRPr lang="en-US" sz="1200" dirty="0">
              <a:solidFill>
                <a:schemeClr val="bg1">
                  <a:lumMod val="65000"/>
                </a:schemeClr>
              </a:solidFill>
              <a:cs typeface="+mn-ea"/>
              <a:sym typeface="+mn-lt"/>
            </a:endParaRPr>
          </a:p>
        </p:txBody>
      </p:sp>
      <p:sp>
        <p:nvSpPr>
          <p:cNvPr id="65" name="Freeform 3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flipH="1">
            <a:off x="1507142" y="4042135"/>
            <a:ext cx="338582" cy="340699"/>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accent1"/>
          </a:solidFill>
          <a:ln>
            <a:solidFill>
              <a:srgbClr val="6568FD"/>
            </a:solidFill>
          </a:ln>
        </p:spPr>
        <p:txBody>
          <a:bodyPr vert="horz" wrap="square" lIns="91407" tIns="45703" rIns="91407" bIns="45703" numCol="1" anchor="t" anchorCtr="0" compatLnSpc="1"/>
          <a:lstStyle/>
          <a:p>
            <a:endParaRPr lang="en-US">
              <a:cs typeface="+mn-ea"/>
              <a:sym typeface="+mn-lt"/>
            </a:endParaRPr>
          </a:p>
        </p:txBody>
      </p:sp>
      <p:sp>
        <p:nvSpPr>
          <p:cNvPr id="68" name="Rectangle 6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320731" y="4864224"/>
            <a:ext cx="1692742" cy="515206"/>
          </a:xfrm>
          <a:prstGeom prst="rect">
            <a:avLst/>
          </a:prstGeom>
        </p:spPr>
        <p:txBody>
          <a:bodyPr wrap="square">
            <a:spAutoFit/>
          </a:bodyPr>
          <a:lstStyle/>
          <a:p>
            <a:pPr>
              <a:lnSpc>
                <a:spcPct val="120000"/>
              </a:lnSpc>
            </a:pPr>
            <a:r>
              <a:rPr lang="id-ID" sz="1200" dirty="0">
                <a:solidFill>
                  <a:schemeClr val="bg1">
                    <a:lumMod val="65000"/>
                  </a:schemeClr>
                </a:solidFill>
                <a:cs typeface="+mn-ea"/>
                <a:sym typeface="+mn-lt"/>
              </a:rPr>
              <a:t>Ut wisi enim ad minim veniam, quis nostrud</a:t>
            </a:r>
            <a:endParaRPr lang="en-US" sz="1200" dirty="0">
              <a:solidFill>
                <a:schemeClr val="bg1">
                  <a:lumMod val="65000"/>
                </a:schemeClr>
              </a:solidFill>
              <a:cs typeface="+mn-ea"/>
              <a:sym typeface="+mn-lt"/>
            </a:endParaRPr>
          </a:p>
        </p:txBody>
      </p:sp>
      <p:sp>
        <p:nvSpPr>
          <p:cNvPr id="70" name="Freeform 1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3463199" y="4035504"/>
            <a:ext cx="465901" cy="350373"/>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accent1"/>
          </a:solidFill>
          <a:ln>
            <a:solidFill>
              <a:srgbClr val="6568FD"/>
            </a:solidFill>
          </a:ln>
        </p:spPr>
        <p:txBody>
          <a:bodyPr vert="horz" wrap="square" lIns="91407" tIns="45703" rIns="91407" bIns="45703" numCol="1" anchor="t" anchorCtr="0" compatLnSpc="1"/>
          <a:lstStyle/>
          <a:p>
            <a:endParaRPr lang="en-US">
              <a:cs typeface="+mn-ea"/>
              <a:sym typeface="+mn-lt"/>
            </a:endParaRPr>
          </a:p>
        </p:txBody>
      </p:sp>
      <p:sp>
        <p:nvSpPr>
          <p:cNvPr id="75" name="TextBox 7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0951994" y="5941881"/>
            <a:ext cx="1237802" cy="922996"/>
          </a:xfrm>
          <a:prstGeom prst="rect">
            <a:avLst/>
          </a:prstGeom>
          <a:noFill/>
        </p:spPr>
        <p:txBody>
          <a:bodyPr wrap="square" rtlCol="0" anchor="ctr">
            <a:spAutoFit/>
          </a:bodyPr>
          <a:lstStyle/>
          <a:p>
            <a:pPr algn="ctr"/>
            <a:fld id="{260E2A6B-A809-4840-BF14-8648BC0BDF87}" type="slidenum">
              <a:rPr lang="id-ID" sz="5400" b="1">
                <a:solidFill>
                  <a:schemeClr val="bg1">
                    <a:lumMod val="85000"/>
                    <a:alpha val="50000"/>
                  </a:schemeClr>
                </a:solidFill>
                <a:cs typeface="+mn-ea"/>
                <a:sym typeface="+mn-lt"/>
              </a:rPr>
            </a:fld>
            <a:endParaRPr lang="id-ID" sz="16595" b="1" dirty="0">
              <a:solidFill>
                <a:schemeClr val="bg1">
                  <a:lumMod val="85000"/>
                  <a:alpha val="50000"/>
                </a:schemeClr>
              </a:solidFill>
              <a:cs typeface="+mn-ea"/>
              <a:sym typeface="+mn-lt"/>
            </a:endParaRPr>
          </a:p>
        </p:txBody>
      </p:sp>
      <p:pic>
        <p:nvPicPr>
          <p:cNvPr id="23" name="图片 2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a:off x="5418355" y="2021304"/>
            <a:ext cx="5474915" cy="3649579"/>
          </a:xfrm>
          <a:prstGeom prst="rect">
            <a:avLst/>
          </a:prstGeom>
        </p:spPr>
      </p:pic>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Click="0" advTm="0">
    <p:push/>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750" fill="hold"/>
                                            <p:tgtEl>
                                              <p:spTgt spid="60"/>
                                            </p:tgtEl>
                                            <p:attrNameLst>
                                              <p:attrName>ppt_x</p:attrName>
                                            </p:attrNameLst>
                                          </p:cBhvr>
                                          <p:tavLst>
                                            <p:tav tm="0">
                                              <p:val>
                                                <p:strVal val="0-#ppt_w/2"/>
                                              </p:val>
                                            </p:tav>
                                            <p:tav tm="100000">
                                              <p:val>
                                                <p:strVal val="#ppt_x"/>
                                              </p:val>
                                            </p:tav>
                                          </p:tavLst>
                                        </p:anim>
                                        <p:anim calcmode="lin" valueType="num">
                                          <p:cBhvr additive="base">
                                            <p:cTn id="8" dur="75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0-#ppt_w/2"/>
                                              </p:val>
                                            </p:tav>
                                            <p:tav tm="100000">
                                              <p:val>
                                                <p:strVal val="#ppt_x"/>
                                              </p:val>
                                            </p:tav>
                                          </p:tavLst>
                                        </p:anim>
                                        <p:anim calcmode="lin" valueType="num">
                                          <p:cBhvr additive="base">
                                            <p:cTn id="12" dur="75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750" fill="hold"/>
                                            <p:tgtEl>
                                              <p:spTgt spid="63"/>
                                            </p:tgtEl>
                                            <p:attrNameLst>
                                              <p:attrName>ppt_x</p:attrName>
                                            </p:attrNameLst>
                                          </p:cBhvr>
                                          <p:tavLst>
                                            <p:tav tm="0">
                                              <p:val>
                                                <p:strVal val="0-#ppt_w/2"/>
                                              </p:val>
                                            </p:tav>
                                            <p:tav tm="100000">
                                              <p:val>
                                                <p:strVal val="#ppt_x"/>
                                              </p:val>
                                            </p:tav>
                                          </p:tavLst>
                                        </p:anim>
                                        <p:anim calcmode="lin" valueType="num">
                                          <p:cBhvr additive="base">
                                            <p:cTn id="17" dur="750" fill="hold"/>
                                            <p:tgtEl>
                                              <p:spTgt spid="6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750" fill="hold"/>
                                            <p:tgtEl>
                                              <p:spTgt spid="64"/>
                                            </p:tgtEl>
                                            <p:attrNameLst>
                                              <p:attrName>ppt_x</p:attrName>
                                            </p:attrNameLst>
                                          </p:cBhvr>
                                          <p:tavLst>
                                            <p:tav tm="0">
                                              <p:val>
                                                <p:strVal val="#ppt_x"/>
                                              </p:val>
                                            </p:tav>
                                            <p:tav tm="100000">
                                              <p:val>
                                                <p:strVal val="#ppt_x"/>
                                              </p:val>
                                            </p:tav>
                                          </p:tavLst>
                                        </p:anim>
                                        <p:anim calcmode="lin" valueType="num">
                                          <p:cBhvr additive="base">
                                            <p:cTn id="22" dur="750" fill="hold"/>
                                            <p:tgtEl>
                                              <p:spTgt spid="64"/>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750" fill="hold"/>
                                            <p:tgtEl>
                                              <p:spTgt spid="65"/>
                                            </p:tgtEl>
                                            <p:attrNameLst>
                                              <p:attrName>ppt_x</p:attrName>
                                            </p:attrNameLst>
                                          </p:cBhvr>
                                          <p:tavLst>
                                            <p:tav tm="0">
                                              <p:val>
                                                <p:strVal val="#ppt_x"/>
                                              </p:val>
                                            </p:tav>
                                            <p:tav tm="100000">
                                              <p:val>
                                                <p:strVal val="#ppt_x"/>
                                              </p:val>
                                            </p:tav>
                                          </p:tavLst>
                                        </p:anim>
                                        <p:anim calcmode="lin" valueType="num">
                                          <p:cBhvr additive="base">
                                            <p:cTn id="26" dur="75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750" fill="hold"/>
                                            <p:tgtEl>
                                              <p:spTgt spid="68"/>
                                            </p:tgtEl>
                                            <p:attrNameLst>
                                              <p:attrName>ppt_x</p:attrName>
                                            </p:attrNameLst>
                                          </p:cBhvr>
                                          <p:tavLst>
                                            <p:tav tm="0">
                                              <p:val>
                                                <p:strVal val="#ppt_x"/>
                                              </p:val>
                                            </p:tav>
                                            <p:tav tm="100000">
                                              <p:val>
                                                <p:strVal val="#ppt_x"/>
                                              </p:val>
                                            </p:tav>
                                          </p:tavLst>
                                        </p:anim>
                                        <p:anim calcmode="lin" valueType="num">
                                          <p:cBhvr additive="base">
                                            <p:cTn id="31" dur="750" fill="hold"/>
                                            <p:tgtEl>
                                              <p:spTgt spid="6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750" fill="hold"/>
                                            <p:tgtEl>
                                              <p:spTgt spid="70"/>
                                            </p:tgtEl>
                                            <p:attrNameLst>
                                              <p:attrName>ppt_x</p:attrName>
                                            </p:attrNameLst>
                                          </p:cBhvr>
                                          <p:tavLst>
                                            <p:tav tm="0">
                                              <p:val>
                                                <p:strVal val="#ppt_x"/>
                                              </p:val>
                                            </p:tav>
                                            <p:tav tm="100000">
                                              <p:val>
                                                <p:strVal val="#ppt_x"/>
                                              </p:val>
                                            </p:tav>
                                          </p:tavLst>
                                        </p:anim>
                                        <p:anim calcmode="lin" valueType="num">
                                          <p:cBhvr additive="base">
                                            <p:cTn id="35" dur="75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14:presetBounceEnd="80000">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14:bounceEnd="80000">
                                          <p:cBhvr additive="base">
                                            <p:cTn id="40" dur="1000" fill="hold"/>
                                            <p:tgtEl>
                                              <p:spTgt spid="48"/>
                                            </p:tgtEl>
                                            <p:attrNameLst>
                                              <p:attrName>ppt_x</p:attrName>
                                            </p:attrNameLst>
                                          </p:cBhvr>
                                          <p:tavLst>
                                            <p:tav tm="0">
                                              <p:val>
                                                <p:strVal val="0-#ppt_w/2"/>
                                              </p:val>
                                            </p:tav>
                                            <p:tav tm="100000">
                                              <p:val>
                                                <p:strVal val="#ppt_x"/>
                                              </p:val>
                                            </p:tav>
                                          </p:tavLst>
                                        </p:anim>
                                        <p:anim calcmode="lin" valueType="num" p14:bounceEnd="80000">
                                          <p:cBhvr additive="base">
                                            <p:cTn id="41"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0" grpId="0"/>
          <p:bldP spid="61" grpId="0"/>
          <p:bldP spid="63" grpId="0"/>
          <p:bldP spid="64" grpId="0"/>
          <p:bldP spid="65" grpId="0" animBg="1"/>
          <p:bldP spid="68" grpId="0"/>
          <p:bldP spid="7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750" fill="hold"/>
                                            <p:tgtEl>
                                              <p:spTgt spid="60"/>
                                            </p:tgtEl>
                                            <p:attrNameLst>
                                              <p:attrName>ppt_x</p:attrName>
                                            </p:attrNameLst>
                                          </p:cBhvr>
                                          <p:tavLst>
                                            <p:tav tm="0">
                                              <p:val>
                                                <p:strVal val="0-#ppt_w/2"/>
                                              </p:val>
                                            </p:tav>
                                            <p:tav tm="100000">
                                              <p:val>
                                                <p:strVal val="#ppt_x"/>
                                              </p:val>
                                            </p:tav>
                                          </p:tavLst>
                                        </p:anim>
                                        <p:anim calcmode="lin" valueType="num">
                                          <p:cBhvr additive="base">
                                            <p:cTn id="8" dur="75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0-#ppt_w/2"/>
                                              </p:val>
                                            </p:tav>
                                            <p:tav tm="100000">
                                              <p:val>
                                                <p:strVal val="#ppt_x"/>
                                              </p:val>
                                            </p:tav>
                                          </p:tavLst>
                                        </p:anim>
                                        <p:anim calcmode="lin" valueType="num">
                                          <p:cBhvr additive="base">
                                            <p:cTn id="12" dur="750" fill="hold"/>
                                            <p:tgtEl>
                                              <p:spTgt spid="6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750" fill="hold"/>
                                            <p:tgtEl>
                                              <p:spTgt spid="63"/>
                                            </p:tgtEl>
                                            <p:attrNameLst>
                                              <p:attrName>ppt_x</p:attrName>
                                            </p:attrNameLst>
                                          </p:cBhvr>
                                          <p:tavLst>
                                            <p:tav tm="0">
                                              <p:val>
                                                <p:strVal val="0-#ppt_w/2"/>
                                              </p:val>
                                            </p:tav>
                                            <p:tav tm="100000">
                                              <p:val>
                                                <p:strVal val="#ppt_x"/>
                                              </p:val>
                                            </p:tav>
                                          </p:tavLst>
                                        </p:anim>
                                        <p:anim calcmode="lin" valueType="num">
                                          <p:cBhvr additive="base">
                                            <p:cTn id="17" dur="750" fill="hold"/>
                                            <p:tgtEl>
                                              <p:spTgt spid="63"/>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750" fill="hold"/>
                                            <p:tgtEl>
                                              <p:spTgt spid="64"/>
                                            </p:tgtEl>
                                            <p:attrNameLst>
                                              <p:attrName>ppt_x</p:attrName>
                                            </p:attrNameLst>
                                          </p:cBhvr>
                                          <p:tavLst>
                                            <p:tav tm="0">
                                              <p:val>
                                                <p:strVal val="#ppt_x"/>
                                              </p:val>
                                            </p:tav>
                                            <p:tav tm="100000">
                                              <p:val>
                                                <p:strVal val="#ppt_x"/>
                                              </p:val>
                                            </p:tav>
                                          </p:tavLst>
                                        </p:anim>
                                        <p:anim calcmode="lin" valueType="num">
                                          <p:cBhvr additive="base">
                                            <p:cTn id="22" dur="750" fill="hold"/>
                                            <p:tgtEl>
                                              <p:spTgt spid="64"/>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750" fill="hold"/>
                                            <p:tgtEl>
                                              <p:spTgt spid="65"/>
                                            </p:tgtEl>
                                            <p:attrNameLst>
                                              <p:attrName>ppt_x</p:attrName>
                                            </p:attrNameLst>
                                          </p:cBhvr>
                                          <p:tavLst>
                                            <p:tav tm="0">
                                              <p:val>
                                                <p:strVal val="#ppt_x"/>
                                              </p:val>
                                            </p:tav>
                                            <p:tav tm="100000">
                                              <p:val>
                                                <p:strVal val="#ppt_x"/>
                                              </p:val>
                                            </p:tav>
                                          </p:tavLst>
                                        </p:anim>
                                        <p:anim calcmode="lin" valueType="num">
                                          <p:cBhvr additive="base">
                                            <p:cTn id="26" dur="750" fill="hold"/>
                                            <p:tgtEl>
                                              <p:spTgt spid="6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750" fill="hold"/>
                                            <p:tgtEl>
                                              <p:spTgt spid="68"/>
                                            </p:tgtEl>
                                            <p:attrNameLst>
                                              <p:attrName>ppt_x</p:attrName>
                                            </p:attrNameLst>
                                          </p:cBhvr>
                                          <p:tavLst>
                                            <p:tav tm="0">
                                              <p:val>
                                                <p:strVal val="#ppt_x"/>
                                              </p:val>
                                            </p:tav>
                                            <p:tav tm="100000">
                                              <p:val>
                                                <p:strVal val="#ppt_x"/>
                                              </p:val>
                                            </p:tav>
                                          </p:tavLst>
                                        </p:anim>
                                        <p:anim calcmode="lin" valueType="num">
                                          <p:cBhvr additive="base">
                                            <p:cTn id="31" dur="750" fill="hold"/>
                                            <p:tgtEl>
                                              <p:spTgt spid="6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750" fill="hold"/>
                                            <p:tgtEl>
                                              <p:spTgt spid="70"/>
                                            </p:tgtEl>
                                            <p:attrNameLst>
                                              <p:attrName>ppt_x</p:attrName>
                                            </p:attrNameLst>
                                          </p:cBhvr>
                                          <p:tavLst>
                                            <p:tav tm="0">
                                              <p:val>
                                                <p:strVal val="#ppt_x"/>
                                              </p:val>
                                            </p:tav>
                                            <p:tav tm="100000">
                                              <p:val>
                                                <p:strVal val="#ppt_x"/>
                                              </p:val>
                                            </p:tav>
                                          </p:tavLst>
                                        </p:anim>
                                        <p:anim calcmode="lin" valueType="num">
                                          <p:cBhvr additive="base">
                                            <p:cTn id="35" dur="75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1000" fill="hold"/>
                                            <p:tgtEl>
                                              <p:spTgt spid="48"/>
                                            </p:tgtEl>
                                            <p:attrNameLst>
                                              <p:attrName>ppt_x</p:attrName>
                                            </p:attrNameLst>
                                          </p:cBhvr>
                                          <p:tavLst>
                                            <p:tav tm="0">
                                              <p:val>
                                                <p:strVal val="0-#ppt_w/2"/>
                                              </p:val>
                                            </p:tav>
                                            <p:tav tm="100000">
                                              <p:val>
                                                <p:strVal val="#ppt_x"/>
                                              </p:val>
                                            </p:tav>
                                          </p:tavLst>
                                        </p:anim>
                                        <p:anim calcmode="lin" valueType="num">
                                          <p:cBhvr additive="base">
                                            <p:cTn id="41"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0" grpId="0"/>
          <p:bldP spid="61" grpId="0"/>
          <p:bldP spid="63" grpId="0"/>
          <p:bldP spid="64" grpId="0"/>
          <p:bldP spid="65" grpId="0" animBg="1"/>
          <p:bldP spid="68" grpId="0"/>
          <p:bldP spid="7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714625" y="1000704"/>
            <a:ext cx="3391524" cy="4923845"/>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Rectangle: Rounded Corners 4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121128" y="987935"/>
            <a:ext cx="6463256" cy="4936613"/>
          </a:xfrm>
          <a:prstGeom prst="roundRect">
            <a:avLst>
              <a:gd name="adj" fmla="val 2736"/>
            </a:avLst>
          </a:prstGeom>
          <a:gradFill>
            <a:gsLst>
              <a:gs pos="4000">
                <a:srgbClr val="BC45AC"/>
              </a:gs>
              <a:gs pos="100000">
                <a:schemeClr val="accent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52" name="Straight Connector 5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1562703" y="4897742"/>
            <a:ext cx="0" cy="432878"/>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Rectangle 4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692945" y="4856426"/>
            <a:ext cx="5453448" cy="535337"/>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 suscipit lobortis nisl ut aliquip ex ea commodo consequat. Lorem ipsum</a:t>
            </a:r>
            <a:endParaRPr lang="en-US" sz="1200" dirty="0">
              <a:solidFill>
                <a:schemeClr val="bg1"/>
              </a:solidFill>
              <a:cs typeface="+mn-ea"/>
              <a:sym typeface="+mn-lt"/>
            </a:endParaRPr>
          </a:p>
        </p:txBody>
      </p:sp>
      <p:grpSp>
        <p:nvGrpSpPr>
          <p:cNvPr id="68" name="Group 6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450546" y="1260187"/>
            <a:ext cx="5712492" cy="3296471"/>
            <a:chOff x="327078" y="2187124"/>
            <a:chExt cx="6088235" cy="4087807"/>
          </a:xfrm>
        </p:grpSpPr>
        <p:graphicFrame>
          <p:nvGraphicFramePr>
            <p:cNvPr id="69" name="Content Placeholder 3"/>
            <p:cNvGraphicFramePr/>
            <p:nvPr/>
          </p:nvGraphicFramePr>
          <p:xfrm>
            <a:off x="327078" y="2187124"/>
            <a:ext cx="6070494" cy="3604718"/>
          </p:xfrm>
          <a:graphic>
            <a:graphicData uri="http://schemas.openxmlformats.org/drawingml/2006/chart">
              <c:chart xmlns:c="http://schemas.openxmlformats.org/drawingml/2006/chart" xmlns:r="http://schemas.openxmlformats.org/officeDocument/2006/relationships" r:id="rId1"/>
            </a:graphicData>
          </a:graphic>
        </p:graphicFrame>
        <p:grpSp>
          <p:nvGrpSpPr>
            <p:cNvPr id="70" name="Group 69"/>
            <p:cNvGrpSpPr/>
            <p:nvPr/>
          </p:nvGrpSpPr>
          <p:grpSpPr>
            <a:xfrm>
              <a:off x="357012" y="5931437"/>
              <a:ext cx="6058301" cy="343494"/>
              <a:chOff x="309175" y="6164406"/>
              <a:chExt cx="6058301" cy="343494"/>
            </a:xfrm>
          </p:grpSpPr>
          <p:sp>
            <p:nvSpPr>
              <p:cNvPr id="71" name="TextBox 70"/>
              <p:cNvSpPr txBox="1"/>
              <p:nvPr/>
            </p:nvSpPr>
            <p:spPr>
              <a:xfrm>
                <a:off x="309175" y="6164406"/>
                <a:ext cx="697386" cy="343494"/>
              </a:xfrm>
              <a:prstGeom prst="rect">
                <a:avLst/>
              </a:prstGeom>
              <a:noFill/>
            </p:spPr>
            <p:txBody>
              <a:bodyPr wrap="none" rtlCol="0">
                <a:spAutoFit/>
              </a:bodyPr>
              <a:lstStyle/>
              <a:p>
                <a:r>
                  <a:rPr lang="en-US" sz="1200" dirty="0">
                    <a:solidFill>
                      <a:schemeClr val="bg1">
                        <a:lumMod val="95000"/>
                      </a:schemeClr>
                    </a:solidFill>
                    <a:cs typeface="+mn-ea"/>
                    <a:sym typeface="+mn-lt"/>
                  </a:rPr>
                  <a:t>Marc 1</a:t>
                </a:r>
                <a:endParaRPr lang="id-ID" sz="1200" dirty="0">
                  <a:solidFill>
                    <a:schemeClr val="bg1">
                      <a:lumMod val="95000"/>
                    </a:schemeClr>
                  </a:solidFill>
                  <a:cs typeface="+mn-ea"/>
                  <a:sym typeface="+mn-lt"/>
                </a:endParaRPr>
              </a:p>
            </p:txBody>
          </p:sp>
          <p:sp>
            <p:nvSpPr>
              <p:cNvPr id="72" name="TextBox 71"/>
              <p:cNvSpPr txBox="1"/>
              <p:nvPr/>
            </p:nvSpPr>
            <p:spPr>
              <a:xfrm>
                <a:off x="1409900" y="6164406"/>
                <a:ext cx="588046" cy="343494"/>
              </a:xfrm>
              <a:prstGeom prst="rect">
                <a:avLst/>
              </a:prstGeom>
              <a:noFill/>
            </p:spPr>
            <p:txBody>
              <a:bodyPr wrap="none" rtlCol="0">
                <a:spAutoFit/>
              </a:bodyPr>
              <a:lstStyle/>
              <a:p>
                <a:r>
                  <a:rPr lang="en-US" sz="1200" dirty="0">
                    <a:solidFill>
                      <a:schemeClr val="bg1">
                        <a:lumMod val="95000"/>
                      </a:schemeClr>
                    </a:solidFill>
                    <a:cs typeface="+mn-ea"/>
                    <a:sym typeface="+mn-lt"/>
                  </a:rPr>
                  <a:t>Apr 2</a:t>
                </a:r>
                <a:endParaRPr lang="id-ID" sz="1200" dirty="0">
                  <a:solidFill>
                    <a:schemeClr val="bg1">
                      <a:lumMod val="95000"/>
                    </a:schemeClr>
                  </a:solidFill>
                  <a:cs typeface="+mn-ea"/>
                  <a:sym typeface="+mn-lt"/>
                </a:endParaRPr>
              </a:p>
            </p:txBody>
          </p:sp>
          <p:sp>
            <p:nvSpPr>
              <p:cNvPr id="73" name="TextBox 72"/>
              <p:cNvSpPr txBox="1"/>
              <p:nvPr/>
            </p:nvSpPr>
            <p:spPr>
              <a:xfrm>
                <a:off x="2493313" y="6164406"/>
                <a:ext cx="642716" cy="343494"/>
              </a:xfrm>
              <a:prstGeom prst="rect">
                <a:avLst/>
              </a:prstGeom>
              <a:noFill/>
            </p:spPr>
            <p:txBody>
              <a:bodyPr wrap="none" rtlCol="0">
                <a:spAutoFit/>
              </a:bodyPr>
              <a:lstStyle/>
              <a:p>
                <a:r>
                  <a:rPr lang="en-US" sz="1200" dirty="0">
                    <a:solidFill>
                      <a:schemeClr val="bg1">
                        <a:lumMod val="95000"/>
                      </a:schemeClr>
                    </a:solidFill>
                    <a:cs typeface="+mn-ea"/>
                    <a:sym typeface="+mn-lt"/>
                  </a:rPr>
                  <a:t>May 3</a:t>
                </a:r>
                <a:endParaRPr lang="id-ID" sz="1200" dirty="0">
                  <a:solidFill>
                    <a:schemeClr val="bg1">
                      <a:lumMod val="95000"/>
                    </a:schemeClr>
                  </a:solidFill>
                  <a:cs typeface="+mn-ea"/>
                  <a:sym typeface="+mn-lt"/>
                </a:endParaRPr>
              </a:p>
            </p:txBody>
          </p:sp>
          <p:sp>
            <p:nvSpPr>
              <p:cNvPr id="74" name="TextBox 73"/>
              <p:cNvSpPr txBox="1"/>
              <p:nvPr/>
            </p:nvSpPr>
            <p:spPr>
              <a:xfrm>
                <a:off x="3576726" y="6164406"/>
                <a:ext cx="699095" cy="343494"/>
              </a:xfrm>
              <a:prstGeom prst="rect">
                <a:avLst/>
              </a:prstGeom>
              <a:noFill/>
            </p:spPr>
            <p:txBody>
              <a:bodyPr wrap="none" rtlCol="0">
                <a:spAutoFit/>
              </a:bodyPr>
              <a:lstStyle/>
              <a:p>
                <a:r>
                  <a:rPr lang="en-US" sz="1200" dirty="0">
                    <a:solidFill>
                      <a:schemeClr val="bg1">
                        <a:lumMod val="95000"/>
                      </a:schemeClr>
                    </a:solidFill>
                    <a:cs typeface="+mn-ea"/>
                    <a:sym typeface="+mn-lt"/>
                  </a:rPr>
                  <a:t>June 4</a:t>
                </a:r>
                <a:endParaRPr lang="id-ID" sz="1200" dirty="0">
                  <a:solidFill>
                    <a:schemeClr val="bg1">
                      <a:lumMod val="95000"/>
                    </a:schemeClr>
                  </a:solidFill>
                  <a:cs typeface="+mn-ea"/>
                  <a:sym typeface="+mn-lt"/>
                </a:endParaRPr>
              </a:p>
            </p:txBody>
          </p:sp>
          <p:sp>
            <p:nvSpPr>
              <p:cNvPr id="75" name="TextBox 74"/>
              <p:cNvSpPr txBox="1"/>
              <p:nvPr/>
            </p:nvSpPr>
            <p:spPr>
              <a:xfrm>
                <a:off x="4660139" y="6164406"/>
                <a:ext cx="637591" cy="343494"/>
              </a:xfrm>
              <a:prstGeom prst="rect">
                <a:avLst/>
              </a:prstGeom>
              <a:noFill/>
            </p:spPr>
            <p:txBody>
              <a:bodyPr wrap="none" rtlCol="0">
                <a:spAutoFit/>
              </a:bodyPr>
              <a:lstStyle/>
              <a:p>
                <a:r>
                  <a:rPr lang="en-US" sz="1200" dirty="0">
                    <a:solidFill>
                      <a:schemeClr val="bg1">
                        <a:lumMod val="95000"/>
                      </a:schemeClr>
                    </a:solidFill>
                    <a:cs typeface="+mn-ea"/>
                    <a:sym typeface="+mn-lt"/>
                  </a:rPr>
                  <a:t>July 5</a:t>
                </a:r>
                <a:endParaRPr lang="id-ID" sz="1200" dirty="0">
                  <a:solidFill>
                    <a:schemeClr val="bg1">
                      <a:lumMod val="95000"/>
                    </a:schemeClr>
                  </a:solidFill>
                  <a:cs typeface="+mn-ea"/>
                  <a:sym typeface="+mn-lt"/>
                </a:endParaRPr>
              </a:p>
            </p:txBody>
          </p:sp>
          <p:sp>
            <p:nvSpPr>
              <p:cNvPr id="76" name="TextBox 75"/>
              <p:cNvSpPr txBox="1"/>
              <p:nvPr/>
            </p:nvSpPr>
            <p:spPr>
              <a:xfrm>
                <a:off x="5743553" y="6164406"/>
                <a:ext cx="623923" cy="343494"/>
              </a:xfrm>
              <a:prstGeom prst="rect">
                <a:avLst/>
              </a:prstGeom>
              <a:noFill/>
            </p:spPr>
            <p:txBody>
              <a:bodyPr wrap="none" rtlCol="0">
                <a:spAutoFit/>
              </a:bodyPr>
              <a:lstStyle/>
              <a:p>
                <a:r>
                  <a:rPr lang="en-US" sz="1200" dirty="0">
                    <a:solidFill>
                      <a:schemeClr val="bg1">
                        <a:lumMod val="95000"/>
                      </a:schemeClr>
                    </a:solidFill>
                    <a:cs typeface="+mn-ea"/>
                    <a:sym typeface="+mn-lt"/>
                  </a:rPr>
                  <a:t>Aug 6</a:t>
                </a:r>
                <a:endParaRPr lang="id-ID" sz="1200" dirty="0">
                  <a:solidFill>
                    <a:schemeClr val="bg1">
                      <a:lumMod val="95000"/>
                    </a:schemeClr>
                  </a:solidFill>
                  <a:cs typeface="+mn-ea"/>
                  <a:sym typeface="+mn-lt"/>
                </a:endParaRPr>
              </a:p>
            </p:txBody>
          </p:sp>
        </p:grpSp>
      </p:grpSp>
      <p:pic>
        <p:nvPicPr>
          <p:cNvPr id="3" name="图片 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tretch>
            <a:fillRect/>
          </a:stretch>
        </p:blipFill>
        <p:spPr>
          <a:xfrm>
            <a:off x="7983679" y="1383831"/>
            <a:ext cx="2748309" cy="4157589"/>
          </a:xfrm>
          <a:prstGeom prst="rect">
            <a:avLst/>
          </a:prstGeom>
        </p:spPr>
      </p:pic>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med"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750" fill="hold"/>
                                            <p:tgtEl>
                                              <p:spTgt spid="48"/>
                                            </p:tgtEl>
                                            <p:attrNameLst>
                                              <p:attrName>ppt_x</p:attrName>
                                            </p:attrNameLst>
                                          </p:cBhvr>
                                          <p:tavLst>
                                            <p:tav tm="0">
                                              <p:val>
                                                <p:strVal val="0-#ppt_w/2"/>
                                              </p:val>
                                            </p:tav>
                                            <p:tav tm="100000">
                                              <p:val>
                                                <p:strVal val="#ppt_x"/>
                                              </p:val>
                                            </p:tav>
                                          </p:tavLst>
                                        </p:anim>
                                        <p:anim calcmode="lin" valueType="num">
                                          <p:cBhvr additive="base">
                                            <p:cTn id="8" dur="75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750" fill="hold"/>
                                            <p:tgtEl>
                                              <p:spTgt spid="52"/>
                                            </p:tgtEl>
                                            <p:attrNameLst>
                                              <p:attrName>ppt_x</p:attrName>
                                            </p:attrNameLst>
                                          </p:cBhvr>
                                          <p:tavLst>
                                            <p:tav tm="0">
                                              <p:val>
                                                <p:strVal val="0-#ppt_w/2"/>
                                              </p:val>
                                            </p:tav>
                                            <p:tav tm="100000">
                                              <p:val>
                                                <p:strVal val="#ppt_x"/>
                                              </p:val>
                                            </p:tav>
                                          </p:tavLst>
                                        </p:anim>
                                        <p:anim calcmode="lin" valueType="num">
                                          <p:cBhvr additive="base">
                                            <p:cTn id="12" dur="750" fill="hold"/>
                                            <p:tgtEl>
                                              <p:spTgt spid="5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750" fill="hold"/>
                                            <p:tgtEl>
                                              <p:spTgt spid="50"/>
                                            </p:tgtEl>
                                            <p:attrNameLst>
                                              <p:attrName>ppt_x</p:attrName>
                                            </p:attrNameLst>
                                          </p:cBhvr>
                                          <p:tavLst>
                                            <p:tav tm="0">
                                              <p:val>
                                                <p:strVal val="0-#ppt_w/2"/>
                                              </p:val>
                                            </p:tav>
                                            <p:tav tm="100000">
                                              <p:val>
                                                <p:strVal val="#ppt_x"/>
                                              </p:val>
                                            </p:tav>
                                          </p:tavLst>
                                        </p:anim>
                                        <p:anim calcmode="lin" valueType="num">
                                          <p:cBhvr additive="base">
                                            <p:cTn id="16" dur="75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0-#ppt_w/2"/>
                                              </p:val>
                                            </p:tav>
                                            <p:tav tm="100000">
                                              <p:val>
                                                <p:strVal val="#ppt_x"/>
                                              </p:val>
                                            </p:tav>
                                          </p:tavLst>
                                        </p:anim>
                                        <p:anim calcmode="lin" valueType="num">
                                          <p:cBhvr additive="base">
                                            <p:cTn id="20" dur="75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14:presetBounceEnd="8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80000">
                                          <p:cBhvr additive="base">
                                            <p:cTn id="25" dur="1000" fill="hold"/>
                                            <p:tgtEl>
                                              <p:spTgt spid="24"/>
                                            </p:tgtEl>
                                            <p:attrNameLst>
                                              <p:attrName>ppt_x</p:attrName>
                                            </p:attrNameLst>
                                          </p:cBhvr>
                                          <p:tavLst>
                                            <p:tav tm="0">
                                              <p:val>
                                                <p:strVal val="0-#ppt_w/2"/>
                                              </p:val>
                                            </p:tav>
                                            <p:tav tm="100000">
                                              <p:val>
                                                <p:strVal val="#ppt_x"/>
                                              </p:val>
                                            </p:tav>
                                          </p:tavLst>
                                        </p:anim>
                                        <p:anim calcmode="lin" valueType="num" p14:bounceEnd="80000">
                                          <p:cBhvr additive="base">
                                            <p:cTn id="2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8" grpId="0" animBg="1"/>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750" fill="hold"/>
                                            <p:tgtEl>
                                              <p:spTgt spid="48"/>
                                            </p:tgtEl>
                                            <p:attrNameLst>
                                              <p:attrName>ppt_x</p:attrName>
                                            </p:attrNameLst>
                                          </p:cBhvr>
                                          <p:tavLst>
                                            <p:tav tm="0">
                                              <p:val>
                                                <p:strVal val="0-#ppt_w/2"/>
                                              </p:val>
                                            </p:tav>
                                            <p:tav tm="100000">
                                              <p:val>
                                                <p:strVal val="#ppt_x"/>
                                              </p:val>
                                            </p:tav>
                                          </p:tavLst>
                                        </p:anim>
                                        <p:anim calcmode="lin" valueType="num">
                                          <p:cBhvr additive="base">
                                            <p:cTn id="8" dur="75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750" fill="hold"/>
                                            <p:tgtEl>
                                              <p:spTgt spid="52"/>
                                            </p:tgtEl>
                                            <p:attrNameLst>
                                              <p:attrName>ppt_x</p:attrName>
                                            </p:attrNameLst>
                                          </p:cBhvr>
                                          <p:tavLst>
                                            <p:tav tm="0">
                                              <p:val>
                                                <p:strVal val="0-#ppt_w/2"/>
                                              </p:val>
                                            </p:tav>
                                            <p:tav tm="100000">
                                              <p:val>
                                                <p:strVal val="#ppt_x"/>
                                              </p:val>
                                            </p:tav>
                                          </p:tavLst>
                                        </p:anim>
                                        <p:anim calcmode="lin" valueType="num">
                                          <p:cBhvr additive="base">
                                            <p:cTn id="12" dur="750" fill="hold"/>
                                            <p:tgtEl>
                                              <p:spTgt spid="5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750" fill="hold"/>
                                            <p:tgtEl>
                                              <p:spTgt spid="50"/>
                                            </p:tgtEl>
                                            <p:attrNameLst>
                                              <p:attrName>ppt_x</p:attrName>
                                            </p:attrNameLst>
                                          </p:cBhvr>
                                          <p:tavLst>
                                            <p:tav tm="0">
                                              <p:val>
                                                <p:strVal val="0-#ppt_w/2"/>
                                              </p:val>
                                            </p:tav>
                                            <p:tav tm="100000">
                                              <p:val>
                                                <p:strVal val="#ppt_x"/>
                                              </p:val>
                                            </p:tav>
                                          </p:tavLst>
                                        </p:anim>
                                        <p:anim calcmode="lin" valueType="num">
                                          <p:cBhvr additive="base">
                                            <p:cTn id="16" dur="75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750" fill="hold"/>
                                            <p:tgtEl>
                                              <p:spTgt spid="68"/>
                                            </p:tgtEl>
                                            <p:attrNameLst>
                                              <p:attrName>ppt_x</p:attrName>
                                            </p:attrNameLst>
                                          </p:cBhvr>
                                          <p:tavLst>
                                            <p:tav tm="0">
                                              <p:val>
                                                <p:strVal val="0-#ppt_w/2"/>
                                              </p:val>
                                            </p:tav>
                                            <p:tav tm="100000">
                                              <p:val>
                                                <p:strVal val="#ppt_x"/>
                                              </p:val>
                                            </p:tav>
                                          </p:tavLst>
                                        </p:anim>
                                        <p:anim calcmode="lin" valueType="num">
                                          <p:cBhvr additive="base">
                                            <p:cTn id="20" dur="75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1000" fill="hold"/>
                                            <p:tgtEl>
                                              <p:spTgt spid="24"/>
                                            </p:tgtEl>
                                            <p:attrNameLst>
                                              <p:attrName>ppt_x</p:attrName>
                                            </p:attrNameLst>
                                          </p:cBhvr>
                                          <p:tavLst>
                                            <p:tav tm="0">
                                              <p:val>
                                                <p:strVal val="0-#ppt_w/2"/>
                                              </p:val>
                                            </p:tav>
                                            <p:tav tm="100000">
                                              <p:val>
                                                <p:strVal val="#ppt_x"/>
                                              </p:val>
                                            </p:tav>
                                          </p:tavLst>
                                        </p:anim>
                                        <p:anim calcmode="lin" valueType="num">
                                          <p:cBhvr additive="base">
                                            <p:cTn id="26"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8" grpId="0" animBg="1"/>
          <p:bldP spid="5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169962" y="1000704"/>
            <a:ext cx="9936187" cy="4923845"/>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Group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2340802" y="1444589"/>
            <a:ext cx="1782792" cy="3744777"/>
            <a:chOff x="5880014" y="497020"/>
            <a:chExt cx="1783437" cy="3746132"/>
          </a:xfrm>
        </p:grpSpPr>
        <p:sp>
          <p:nvSpPr>
            <p:cNvPr id="4" name="Freeform: Shape 3"/>
            <p:cNvSpPr/>
            <p:nvPr/>
          </p:nvSpPr>
          <p:spPr>
            <a:xfrm flipH="1">
              <a:off x="5880014" y="497020"/>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adFill flip="none" rotWithShape="1">
              <a:gsLst>
                <a:gs pos="0">
                  <a:srgbClr val="BC45AC"/>
                </a:gs>
                <a:gs pos="100000">
                  <a:schemeClr val="accent1"/>
                </a:gs>
              </a:gsLst>
              <a:lin ang="16200000" scaled="1"/>
              <a:tileRect/>
            </a:gradFill>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615">
                <a:lnSpc>
                  <a:spcPct val="90000"/>
                </a:lnSpc>
                <a:spcBef>
                  <a:spcPct val="0"/>
                </a:spcBef>
                <a:spcAft>
                  <a:spcPct val="35000"/>
                </a:spcAft>
              </a:pPr>
              <a:r>
                <a:rPr lang="en-US" sz="6500">
                  <a:cs typeface="+mn-ea"/>
                  <a:sym typeface="+mn-lt"/>
                </a:rPr>
                <a:t> </a:t>
              </a:r>
              <a:endParaRPr lang="en-US" sz="6500">
                <a:cs typeface="+mn-ea"/>
                <a:sym typeface="+mn-lt"/>
              </a:endParaRPr>
            </a:p>
          </p:txBody>
        </p:sp>
        <p:sp>
          <p:nvSpPr>
            <p:cNvPr id="18" name="Freeform 30"/>
            <p:cNvSpPr>
              <a:spLocks noEditPoints="1"/>
            </p:cNvSpPr>
            <p:nvPr/>
          </p:nvSpPr>
          <p:spPr bwMode="auto">
            <a:xfrm>
              <a:off x="6551301" y="1706630"/>
              <a:ext cx="440860" cy="331463"/>
            </a:xfrm>
            <a:custGeom>
              <a:avLst/>
              <a:gdLst>
                <a:gd name="T0" fmla="*/ 212 w 228"/>
                <a:gd name="T1" fmla="*/ 19 h 172"/>
                <a:gd name="T2" fmla="*/ 19 w 228"/>
                <a:gd name="T3" fmla="*/ 0 h 172"/>
                <a:gd name="T4" fmla="*/ 0 w 228"/>
                <a:gd name="T5" fmla="*/ 121 h 172"/>
                <a:gd name="T6" fmla="*/ 86 w 228"/>
                <a:gd name="T7" fmla="*/ 140 h 172"/>
                <a:gd name="T8" fmla="*/ 72 w 228"/>
                <a:gd name="T9" fmla="*/ 164 h 172"/>
                <a:gd name="T10" fmla="*/ 72 w 228"/>
                <a:gd name="T11" fmla="*/ 172 h 172"/>
                <a:gd name="T12" fmla="*/ 144 w 228"/>
                <a:gd name="T13" fmla="*/ 168 h 172"/>
                <a:gd name="T14" fmla="*/ 128 w 228"/>
                <a:gd name="T15" fmla="*/ 164 h 172"/>
                <a:gd name="T16" fmla="*/ 156 w 228"/>
                <a:gd name="T17" fmla="*/ 140 h 172"/>
                <a:gd name="T18" fmla="*/ 175 w 228"/>
                <a:gd name="T19" fmla="*/ 172 h 172"/>
                <a:gd name="T20" fmla="*/ 228 w 228"/>
                <a:gd name="T21" fmla="*/ 153 h 172"/>
                <a:gd name="T22" fmla="*/ 212 w 228"/>
                <a:gd name="T23" fmla="*/ 40 h 172"/>
                <a:gd name="T24" fmla="*/ 94 w 228"/>
                <a:gd name="T25" fmla="*/ 140 h 172"/>
                <a:gd name="T26" fmla="*/ 120 w 228"/>
                <a:gd name="T27" fmla="*/ 164 h 172"/>
                <a:gd name="T28" fmla="*/ 156 w 228"/>
                <a:gd name="T29" fmla="*/ 132 h 172"/>
                <a:gd name="T30" fmla="*/ 8 w 228"/>
                <a:gd name="T31" fmla="*/ 121 h 172"/>
                <a:gd name="T32" fmla="*/ 156 w 228"/>
                <a:gd name="T33" fmla="*/ 120 h 172"/>
                <a:gd name="T34" fmla="*/ 156 w 228"/>
                <a:gd name="T35" fmla="*/ 59 h 172"/>
                <a:gd name="T36" fmla="*/ 8 w 228"/>
                <a:gd name="T37" fmla="*/ 112 h 172"/>
                <a:gd name="T38" fmla="*/ 19 w 228"/>
                <a:gd name="T39" fmla="*/ 8 h 172"/>
                <a:gd name="T40" fmla="*/ 204 w 228"/>
                <a:gd name="T41" fmla="*/ 19 h 172"/>
                <a:gd name="T42" fmla="*/ 175 w 228"/>
                <a:gd name="T43" fmla="*/ 40 h 172"/>
                <a:gd name="T44" fmla="*/ 220 w 228"/>
                <a:gd name="T45" fmla="*/ 153 h 172"/>
                <a:gd name="T46" fmla="*/ 175 w 228"/>
                <a:gd name="T47" fmla="*/ 164 h 172"/>
                <a:gd name="T48" fmla="*/ 164 w 228"/>
                <a:gd name="T49" fmla="*/ 59 h 172"/>
                <a:gd name="T50" fmla="*/ 209 w 228"/>
                <a:gd name="T51" fmla="*/ 48 h 172"/>
                <a:gd name="T52" fmla="*/ 220 w 228"/>
                <a:gd name="T53" fmla="*/ 153 h 172"/>
                <a:gd name="T54" fmla="*/ 188 w 228"/>
                <a:gd name="T55" fmla="*/ 56 h 172"/>
                <a:gd name="T56" fmla="*/ 188 w 228"/>
                <a:gd name="T57" fmla="*/ 64 h 172"/>
                <a:gd name="T58" fmla="*/ 200 w 228"/>
                <a:gd name="T59" fmla="*/ 60 h 172"/>
                <a:gd name="T60" fmla="*/ 193 w 228"/>
                <a:gd name="T61" fmla="*/ 140 h 172"/>
                <a:gd name="T62" fmla="*/ 184 w 228"/>
                <a:gd name="T63" fmla="*/ 148 h 172"/>
                <a:gd name="T64" fmla="*/ 192 w 228"/>
                <a:gd name="T65" fmla="*/ 156 h 172"/>
                <a:gd name="T66" fmla="*/ 200 w 228"/>
                <a:gd name="T67" fmla="*/ 149 h 172"/>
                <a:gd name="T68" fmla="*/ 193 w 228"/>
                <a:gd name="T69" fmla="*/ 1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172">
                  <a:moveTo>
                    <a:pt x="212" y="40"/>
                  </a:moveTo>
                  <a:cubicBezTo>
                    <a:pt x="212" y="19"/>
                    <a:pt x="212" y="19"/>
                    <a:pt x="212" y="19"/>
                  </a:cubicBezTo>
                  <a:cubicBezTo>
                    <a:pt x="212" y="9"/>
                    <a:pt x="203" y="0"/>
                    <a:pt x="193" y="0"/>
                  </a:cubicBezTo>
                  <a:cubicBezTo>
                    <a:pt x="19" y="0"/>
                    <a:pt x="19" y="0"/>
                    <a:pt x="19" y="0"/>
                  </a:cubicBezTo>
                  <a:cubicBezTo>
                    <a:pt x="9" y="0"/>
                    <a:pt x="0" y="9"/>
                    <a:pt x="0" y="19"/>
                  </a:cubicBezTo>
                  <a:cubicBezTo>
                    <a:pt x="0" y="121"/>
                    <a:pt x="0" y="121"/>
                    <a:pt x="0" y="121"/>
                  </a:cubicBezTo>
                  <a:cubicBezTo>
                    <a:pt x="0" y="131"/>
                    <a:pt x="9" y="140"/>
                    <a:pt x="19" y="140"/>
                  </a:cubicBezTo>
                  <a:cubicBezTo>
                    <a:pt x="86" y="140"/>
                    <a:pt x="86" y="140"/>
                    <a:pt x="86" y="140"/>
                  </a:cubicBezTo>
                  <a:cubicBezTo>
                    <a:pt x="84" y="164"/>
                    <a:pt x="84" y="164"/>
                    <a:pt x="84" y="164"/>
                  </a:cubicBezTo>
                  <a:cubicBezTo>
                    <a:pt x="72" y="164"/>
                    <a:pt x="72" y="164"/>
                    <a:pt x="72" y="164"/>
                  </a:cubicBezTo>
                  <a:cubicBezTo>
                    <a:pt x="70" y="164"/>
                    <a:pt x="68" y="166"/>
                    <a:pt x="68" y="168"/>
                  </a:cubicBezTo>
                  <a:cubicBezTo>
                    <a:pt x="68" y="170"/>
                    <a:pt x="70" y="172"/>
                    <a:pt x="72" y="172"/>
                  </a:cubicBezTo>
                  <a:cubicBezTo>
                    <a:pt x="140" y="172"/>
                    <a:pt x="140" y="172"/>
                    <a:pt x="140" y="172"/>
                  </a:cubicBezTo>
                  <a:cubicBezTo>
                    <a:pt x="142" y="172"/>
                    <a:pt x="144" y="170"/>
                    <a:pt x="144" y="168"/>
                  </a:cubicBezTo>
                  <a:cubicBezTo>
                    <a:pt x="144" y="166"/>
                    <a:pt x="142" y="164"/>
                    <a:pt x="140" y="164"/>
                  </a:cubicBezTo>
                  <a:cubicBezTo>
                    <a:pt x="128" y="164"/>
                    <a:pt x="128" y="164"/>
                    <a:pt x="128" y="164"/>
                  </a:cubicBezTo>
                  <a:cubicBezTo>
                    <a:pt x="126" y="140"/>
                    <a:pt x="126" y="140"/>
                    <a:pt x="126" y="140"/>
                  </a:cubicBezTo>
                  <a:cubicBezTo>
                    <a:pt x="156" y="140"/>
                    <a:pt x="156" y="140"/>
                    <a:pt x="156" y="140"/>
                  </a:cubicBezTo>
                  <a:cubicBezTo>
                    <a:pt x="156" y="153"/>
                    <a:pt x="156" y="153"/>
                    <a:pt x="156" y="153"/>
                  </a:cubicBezTo>
                  <a:cubicBezTo>
                    <a:pt x="156" y="163"/>
                    <a:pt x="165" y="172"/>
                    <a:pt x="175" y="172"/>
                  </a:cubicBezTo>
                  <a:cubicBezTo>
                    <a:pt x="209" y="172"/>
                    <a:pt x="209" y="172"/>
                    <a:pt x="209" y="172"/>
                  </a:cubicBezTo>
                  <a:cubicBezTo>
                    <a:pt x="219" y="172"/>
                    <a:pt x="228" y="163"/>
                    <a:pt x="228" y="153"/>
                  </a:cubicBezTo>
                  <a:cubicBezTo>
                    <a:pt x="228" y="59"/>
                    <a:pt x="228" y="59"/>
                    <a:pt x="228" y="59"/>
                  </a:cubicBezTo>
                  <a:cubicBezTo>
                    <a:pt x="228" y="50"/>
                    <a:pt x="221" y="42"/>
                    <a:pt x="212" y="40"/>
                  </a:cubicBezTo>
                  <a:close/>
                  <a:moveTo>
                    <a:pt x="92" y="164"/>
                  </a:moveTo>
                  <a:cubicBezTo>
                    <a:pt x="94" y="140"/>
                    <a:pt x="94" y="140"/>
                    <a:pt x="94" y="140"/>
                  </a:cubicBezTo>
                  <a:cubicBezTo>
                    <a:pt x="118" y="140"/>
                    <a:pt x="118" y="140"/>
                    <a:pt x="118" y="140"/>
                  </a:cubicBezTo>
                  <a:cubicBezTo>
                    <a:pt x="120" y="164"/>
                    <a:pt x="120" y="164"/>
                    <a:pt x="120" y="164"/>
                  </a:cubicBezTo>
                  <a:lnTo>
                    <a:pt x="92" y="164"/>
                  </a:lnTo>
                  <a:close/>
                  <a:moveTo>
                    <a:pt x="156" y="132"/>
                  </a:moveTo>
                  <a:cubicBezTo>
                    <a:pt x="19" y="132"/>
                    <a:pt x="19" y="132"/>
                    <a:pt x="19" y="132"/>
                  </a:cubicBezTo>
                  <a:cubicBezTo>
                    <a:pt x="13" y="132"/>
                    <a:pt x="8" y="127"/>
                    <a:pt x="8" y="121"/>
                  </a:cubicBezTo>
                  <a:cubicBezTo>
                    <a:pt x="8" y="120"/>
                    <a:pt x="8" y="120"/>
                    <a:pt x="8" y="120"/>
                  </a:cubicBezTo>
                  <a:cubicBezTo>
                    <a:pt x="156" y="120"/>
                    <a:pt x="156" y="120"/>
                    <a:pt x="156" y="120"/>
                  </a:cubicBezTo>
                  <a:lnTo>
                    <a:pt x="156" y="132"/>
                  </a:lnTo>
                  <a:close/>
                  <a:moveTo>
                    <a:pt x="156" y="59"/>
                  </a:moveTo>
                  <a:cubicBezTo>
                    <a:pt x="156" y="112"/>
                    <a:pt x="156" y="112"/>
                    <a:pt x="156" y="112"/>
                  </a:cubicBezTo>
                  <a:cubicBezTo>
                    <a:pt x="8" y="112"/>
                    <a:pt x="8" y="112"/>
                    <a:pt x="8" y="112"/>
                  </a:cubicBezTo>
                  <a:cubicBezTo>
                    <a:pt x="8" y="19"/>
                    <a:pt x="8" y="19"/>
                    <a:pt x="8" y="19"/>
                  </a:cubicBezTo>
                  <a:cubicBezTo>
                    <a:pt x="8" y="13"/>
                    <a:pt x="13" y="8"/>
                    <a:pt x="19" y="8"/>
                  </a:cubicBezTo>
                  <a:cubicBezTo>
                    <a:pt x="193" y="8"/>
                    <a:pt x="193" y="8"/>
                    <a:pt x="193" y="8"/>
                  </a:cubicBezTo>
                  <a:cubicBezTo>
                    <a:pt x="199" y="8"/>
                    <a:pt x="204" y="13"/>
                    <a:pt x="204" y="19"/>
                  </a:cubicBezTo>
                  <a:cubicBezTo>
                    <a:pt x="204" y="40"/>
                    <a:pt x="204" y="40"/>
                    <a:pt x="204" y="40"/>
                  </a:cubicBezTo>
                  <a:cubicBezTo>
                    <a:pt x="175" y="40"/>
                    <a:pt x="175" y="40"/>
                    <a:pt x="175" y="40"/>
                  </a:cubicBezTo>
                  <a:cubicBezTo>
                    <a:pt x="165" y="40"/>
                    <a:pt x="156" y="49"/>
                    <a:pt x="156" y="59"/>
                  </a:cubicBezTo>
                  <a:close/>
                  <a:moveTo>
                    <a:pt x="220" y="153"/>
                  </a:moveTo>
                  <a:cubicBezTo>
                    <a:pt x="220" y="159"/>
                    <a:pt x="215" y="164"/>
                    <a:pt x="209" y="164"/>
                  </a:cubicBezTo>
                  <a:cubicBezTo>
                    <a:pt x="175" y="164"/>
                    <a:pt x="175" y="164"/>
                    <a:pt x="175" y="164"/>
                  </a:cubicBezTo>
                  <a:cubicBezTo>
                    <a:pt x="169" y="164"/>
                    <a:pt x="164" y="159"/>
                    <a:pt x="164" y="153"/>
                  </a:cubicBezTo>
                  <a:cubicBezTo>
                    <a:pt x="164" y="59"/>
                    <a:pt x="164" y="59"/>
                    <a:pt x="164" y="59"/>
                  </a:cubicBezTo>
                  <a:cubicBezTo>
                    <a:pt x="164" y="53"/>
                    <a:pt x="169" y="48"/>
                    <a:pt x="175" y="48"/>
                  </a:cubicBezTo>
                  <a:cubicBezTo>
                    <a:pt x="209" y="48"/>
                    <a:pt x="209" y="48"/>
                    <a:pt x="209" y="48"/>
                  </a:cubicBezTo>
                  <a:cubicBezTo>
                    <a:pt x="215" y="48"/>
                    <a:pt x="220" y="53"/>
                    <a:pt x="220" y="59"/>
                  </a:cubicBezTo>
                  <a:lnTo>
                    <a:pt x="220" y="153"/>
                  </a:lnTo>
                  <a:close/>
                  <a:moveTo>
                    <a:pt x="196" y="56"/>
                  </a:moveTo>
                  <a:cubicBezTo>
                    <a:pt x="188" y="56"/>
                    <a:pt x="188" y="56"/>
                    <a:pt x="188" y="56"/>
                  </a:cubicBezTo>
                  <a:cubicBezTo>
                    <a:pt x="186" y="56"/>
                    <a:pt x="184" y="58"/>
                    <a:pt x="184" y="60"/>
                  </a:cubicBezTo>
                  <a:cubicBezTo>
                    <a:pt x="184" y="62"/>
                    <a:pt x="186" y="64"/>
                    <a:pt x="188" y="64"/>
                  </a:cubicBezTo>
                  <a:cubicBezTo>
                    <a:pt x="196" y="64"/>
                    <a:pt x="196" y="64"/>
                    <a:pt x="196" y="64"/>
                  </a:cubicBezTo>
                  <a:cubicBezTo>
                    <a:pt x="198" y="64"/>
                    <a:pt x="200" y="62"/>
                    <a:pt x="200" y="60"/>
                  </a:cubicBezTo>
                  <a:cubicBezTo>
                    <a:pt x="200" y="58"/>
                    <a:pt x="198" y="56"/>
                    <a:pt x="196" y="56"/>
                  </a:cubicBezTo>
                  <a:close/>
                  <a:moveTo>
                    <a:pt x="193" y="140"/>
                  </a:moveTo>
                  <a:cubicBezTo>
                    <a:pt x="192" y="140"/>
                    <a:pt x="192" y="140"/>
                    <a:pt x="192" y="140"/>
                  </a:cubicBezTo>
                  <a:cubicBezTo>
                    <a:pt x="187" y="140"/>
                    <a:pt x="184" y="143"/>
                    <a:pt x="184" y="148"/>
                  </a:cubicBezTo>
                  <a:cubicBezTo>
                    <a:pt x="184" y="149"/>
                    <a:pt x="184" y="149"/>
                    <a:pt x="184" y="149"/>
                  </a:cubicBezTo>
                  <a:cubicBezTo>
                    <a:pt x="184" y="153"/>
                    <a:pt x="187" y="156"/>
                    <a:pt x="192" y="156"/>
                  </a:cubicBezTo>
                  <a:cubicBezTo>
                    <a:pt x="193" y="156"/>
                    <a:pt x="193" y="156"/>
                    <a:pt x="193" y="156"/>
                  </a:cubicBezTo>
                  <a:cubicBezTo>
                    <a:pt x="197" y="156"/>
                    <a:pt x="200" y="153"/>
                    <a:pt x="200" y="149"/>
                  </a:cubicBezTo>
                  <a:cubicBezTo>
                    <a:pt x="200" y="148"/>
                    <a:pt x="200" y="148"/>
                    <a:pt x="200" y="148"/>
                  </a:cubicBezTo>
                  <a:cubicBezTo>
                    <a:pt x="200" y="143"/>
                    <a:pt x="197" y="140"/>
                    <a:pt x="193" y="140"/>
                  </a:cubicBezTo>
                  <a:close/>
                </a:path>
              </a:pathLst>
            </a:custGeom>
            <a:solidFill>
              <a:schemeClr val="bg1"/>
            </a:solidFill>
            <a:ln>
              <a:noFill/>
            </a:ln>
          </p:spPr>
          <p:txBody>
            <a:bodyPr vert="horz" wrap="square" lIns="91407" tIns="45703" rIns="91407" bIns="45703" numCol="1" anchor="t" anchorCtr="0" compatLnSpc="1"/>
            <a:lstStyle/>
            <a:p>
              <a:endParaRPr lang="en-US" sz="2000">
                <a:cs typeface="+mn-ea"/>
                <a:sym typeface="+mn-lt"/>
              </a:endParaRPr>
            </a:p>
          </p:txBody>
        </p:sp>
        <p:sp>
          <p:nvSpPr>
            <p:cNvPr id="19" name="TextBox 18"/>
            <p:cNvSpPr txBox="1"/>
            <p:nvPr/>
          </p:nvSpPr>
          <p:spPr>
            <a:xfrm>
              <a:off x="5970935" y="2189128"/>
              <a:ext cx="1601594" cy="338586"/>
            </a:xfrm>
            <a:prstGeom prst="rect">
              <a:avLst/>
            </a:prstGeom>
            <a:noFill/>
          </p:spPr>
          <p:txBody>
            <a:bodyPr wrap="square" lIns="91407" tIns="45703" rIns="91407" bIns="45703" rtlCol="0">
              <a:spAutoFit/>
            </a:bodyPr>
            <a:lstStyle/>
            <a:p>
              <a:pPr algn="ctr"/>
              <a:r>
                <a:rPr lang="zh-CN" altLang="en-US" sz="1600" b="1" dirty="0">
                  <a:solidFill>
                    <a:schemeClr val="bg1"/>
                  </a:solidFill>
                  <a:cs typeface="+mn-ea"/>
                  <a:sym typeface="+mn-lt"/>
                </a:rPr>
                <a:t>营 销</a:t>
              </a:r>
              <a:r>
                <a:rPr lang="id-ID" altLang="zh-CN" sz="1600" b="1" dirty="0">
                  <a:solidFill>
                    <a:schemeClr val="bg1"/>
                  </a:solidFill>
                  <a:cs typeface="+mn-ea"/>
                  <a:sym typeface="+mn-lt"/>
                </a:rPr>
                <a:t> </a:t>
              </a:r>
              <a:r>
                <a:rPr lang="zh-CN" altLang="en-US" sz="1600" b="1" dirty="0">
                  <a:solidFill>
                    <a:schemeClr val="bg1"/>
                  </a:solidFill>
                  <a:cs typeface="+mn-ea"/>
                  <a:sym typeface="+mn-lt"/>
                </a:rPr>
                <a:t>策 略</a:t>
              </a:r>
              <a:endParaRPr lang="id-ID" altLang="zh-CN" sz="1600" b="1" dirty="0">
                <a:solidFill>
                  <a:schemeClr val="bg1"/>
                </a:solidFill>
                <a:cs typeface="+mn-ea"/>
                <a:sym typeface="+mn-lt"/>
              </a:endParaRPr>
            </a:p>
          </p:txBody>
        </p:sp>
        <p:sp>
          <p:nvSpPr>
            <p:cNvPr id="20" name="Rectangle 19"/>
            <p:cNvSpPr/>
            <p:nvPr/>
          </p:nvSpPr>
          <p:spPr>
            <a:xfrm>
              <a:off x="5970936" y="2491197"/>
              <a:ext cx="1601592" cy="737072"/>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grpSp>
      <p:grpSp>
        <p:nvGrpSpPr>
          <p:cNvPr id="3" name="Group 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386382" y="1505850"/>
            <a:ext cx="1782792" cy="3744777"/>
            <a:chOff x="7887114" y="1345176"/>
            <a:chExt cx="1783437" cy="3746132"/>
          </a:xfrm>
        </p:grpSpPr>
        <p:sp>
          <p:nvSpPr>
            <p:cNvPr id="6" name="Freeform: Shape 5"/>
            <p:cNvSpPr/>
            <p:nvPr/>
          </p:nvSpPr>
          <p:spPr>
            <a:xfrm flipH="1">
              <a:off x="7887114" y="1345176"/>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adFill flip="none" rotWithShape="1">
              <a:gsLst>
                <a:gs pos="0">
                  <a:srgbClr val="BC45AC"/>
                </a:gs>
                <a:gs pos="100000">
                  <a:schemeClr val="accent1"/>
                </a:gs>
              </a:gsLst>
              <a:lin ang="16200000" scaled="1"/>
              <a:tileRect/>
            </a:gradFill>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615">
                <a:lnSpc>
                  <a:spcPct val="90000"/>
                </a:lnSpc>
                <a:spcBef>
                  <a:spcPct val="0"/>
                </a:spcBef>
                <a:spcAft>
                  <a:spcPct val="35000"/>
                </a:spcAft>
              </a:pPr>
              <a:r>
                <a:rPr lang="en-US" sz="6500">
                  <a:cs typeface="+mn-ea"/>
                  <a:sym typeface="+mn-lt"/>
                </a:rPr>
                <a:t> </a:t>
              </a:r>
              <a:endParaRPr lang="en-US" sz="6500">
                <a:cs typeface="+mn-ea"/>
                <a:sym typeface="+mn-lt"/>
              </a:endParaRPr>
            </a:p>
          </p:txBody>
        </p:sp>
        <p:sp>
          <p:nvSpPr>
            <p:cNvPr id="10" name="Rectangle 9"/>
            <p:cNvSpPr/>
            <p:nvPr/>
          </p:nvSpPr>
          <p:spPr>
            <a:xfrm>
              <a:off x="7978036" y="3352672"/>
              <a:ext cx="1601592" cy="737072"/>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sp>
          <p:nvSpPr>
            <p:cNvPr id="33" name="TextBox 32"/>
            <p:cNvSpPr txBox="1"/>
            <p:nvPr/>
          </p:nvSpPr>
          <p:spPr>
            <a:xfrm>
              <a:off x="7990058" y="3050603"/>
              <a:ext cx="1614072" cy="338554"/>
            </a:xfrm>
            <a:prstGeom prst="rect">
              <a:avLst/>
            </a:prstGeom>
            <a:noFill/>
          </p:spPr>
          <p:txBody>
            <a:bodyPr wrap="square" lIns="91407" tIns="45703" rIns="91407" bIns="45703" rtlCol="0">
              <a:spAutoFit/>
            </a:bodyPr>
            <a:lstStyle/>
            <a:p>
              <a:pPr algn="ctr"/>
              <a:r>
                <a:rPr lang="zh-CN" altLang="en-US" sz="1600" b="1" dirty="0">
                  <a:solidFill>
                    <a:schemeClr val="bg1"/>
                  </a:solidFill>
                  <a:cs typeface="+mn-ea"/>
                  <a:sym typeface="+mn-lt"/>
                </a:rPr>
                <a:t>营 销</a:t>
              </a:r>
              <a:r>
                <a:rPr lang="id-ID" altLang="zh-CN" sz="1600" b="1" dirty="0">
                  <a:solidFill>
                    <a:schemeClr val="bg1"/>
                  </a:solidFill>
                  <a:cs typeface="+mn-ea"/>
                  <a:sym typeface="+mn-lt"/>
                </a:rPr>
                <a:t> </a:t>
              </a:r>
              <a:r>
                <a:rPr lang="zh-CN" altLang="en-US" sz="1600" b="1" dirty="0">
                  <a:solidFill>
                    <a:schemeClr val="bg1"/>
                  </a:solidFill>
                  <a:cs typeface="+mn-ea"/>
                  <a:sym typeface="+mn-lt"/>
                </a:rPr>
                <a:t>策 略</a:t>
              </a:r>
              <a:endParaRPr lang="id-ID" altLang="zh-CN" sz="1600" b="1" dirty="0">
                <a:solidFill>
                  <a:schemeClr val="bg1"/>
                </a:solidFill>
                <a:cs typeface="+mn-ea"/>
                <a:sym typeface="+mn-lt"/>
              </a:endParaRPr>
            </a:p>
          </p:txBody>
        </p:sp>
        <p:sp>
          <p:nvSpPr>
            <p:cNvPr id="35" name="Freeform 18"/>
            <p:cNvSpPr>
              <a:spLocks noEditPoints="1"/>
            </p:cNvSpPr>
            <p:nvPr/>
          </p:nvSpPr>
          <p:spPr bwMode="auto">
            <a:xfrm>
              <a:off x="8545796" y="2538200"/>
              <a:ext cx="466070" cy="350500"/>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bg1"/>
            </a:solidFill>
            <a:ln>
              <a:noFill/>
            </a:ln>
          </p:spPr>
          <p:txBody>
            <a:bodyPr vert="horz" wrap="square" lIns="91407" tIns="45703" rIns="91407" bIns="45703" numCol="1" anchor="t" anchorCtr="0" compatLnSpc="1"/>
            <a:lstStyle/>
            <a:p>
              <a:endParaRPr lang="en-US">
                <a:cs typeface="+mn-ea"/>
                <a:sym typeface="+mn-lt"/>
              </a:endParaRPr>
            </a:p>
          </p:txBody>
        </p:sp>
      </p:grpSp>
      <p:grpSp>
        <p:nvGrpSpPr>
          <p:cNvPr id="7" name="Group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8431962" y="1444589"/>
            <a:ext cx="1782792" cy="3744777"/>
            <a:chOff x="9894213" y="2190278"/>
            <a:chExt cx="1783437" cy="3746132"/>
          </a:xfrm>
        </p:grpSpPr>
        <p:sp>
          <p:nvSpPr>
            <p:cNvPr id="5" name="Freeform: Shape 4"/>
            <p:cNvSpPr/>
            <p:nvPr/>
          </p:nvSpPr>
          <p:spPr>
            <a:xfrm flipH="1">
              <a:off x="9894213" y="2190278"/>
              <a:ext cx="1783437" cy="374613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adFill flip="none" rotWithShape="1">
              <a:gsLst>
                <a:gs pos="0">
                  <a:srgbClr val="BC45AC"/>
                </a:gs>
                <a:gs pos="100000">
                  <a:schemeClr val="accent1"/>
                </a:gs>
              </a:gsLst>
              <a:lin ang="16200000" scaled="1"/>
              <a:tileRect/>
            </a:gradFill>
            <a:effectLst>
              <a:outerShdw blurRad="76200" dir="13500000" sy="23000" kx="1200000" algn="br" rotWithShape="0">
                <a:prstClr val="black">
                  <a:alpha val="20000"/>
                </a:prstClr>
              </a:outerShdw>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12600" tIns="793488" rIns="412601" bIns="793487" numCol="1" spcCol="1270" anchor="ctr" anchorCtr="0">
              <a:noAutofit/>
            </a:bodyPr>
            <a:lstStyle/>
            <a:p>
              <a:pPr algn="ctr" defTabSz="2888615">
                <a:lnSpc>
                  <a:spcPct val="90000"/>
                </a:lnSpc>
                <a:spcBef>
                  <a:spcPct val="0"/>
                </a:spcBef>
                <a:spcAft>
                  <a:spcPct val="35000"/>
                </a:spcAft>
              </a:pPr>
              <a:r>
                <a:rPr lang="en-US" sz="6500">
                  <a:cs typeface="+mn-ea"/>
                  <a:sym typeface="+mn-lt"/>
                </a:rPr>
                <a:t> </a:t>
              </a:r>
              <a:endParaRPr lang="en-US" sz="6500">
                <a:cs typeface="+mn-ea"/>
                <a:sym typeface="+mn-lt"/>
              </a:endParaRPr>
            </a:p>
          </p:txBody>
        </p:sp>
        <p:sp>
          <p:nvSpPr>
            <p:cNvPr id="15" name="Rectangle 14"/>
            <p:cNvSpPr/>
            <p:nvPr/>
          </p:nvSpPr>
          <p:spPr>
            <a:xfrm>
              <a:off x="9985135" y="4124628"/>
              <a:ext cx="1601592" cy="737072"/>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sp>
          <p:nvSpPr>
            <p:cNvPr id="34" name="TextBox 33"/>
            <p:cNvSpPr txBox="1"/>
            <p:nvPr/>
          </p:nvSpPr>
          <p:spPr>
            <a:xfrm>
              <a:off x="9955189" y="3822559"/>
              <a:ext cx="1661481" cy="338554"/>
            </a:xfrm>
            <a:prstGeom prst="rect">
              <a:avLst/>
            </a:prstGeom>
            <a:noFill/>
          </p:spPr>
          <p:txBody>
            <a:bodyPr wrap="square" lIns="91407" tIns="45703" rIns="91407" bIns="45703" rtlCol="0">
              <a:spAutoFit/>
            </a:bodyPr>
            <a:lstStyle/>
            <a:p>
              <a:pPr algn="ctr"/>
              <a:r>
                <a:rPr lang="zh-CN" altLang="en-US" sz="1600" b="1" dirty="0">
                  <a:solidFill>
                    <a:schemeClr val="bg1"/>
                  </a:solidFill>
                  <a:cs typeface="+mn-ea"/>
                  <a:sym typeface="+mn-lt"/>
                </a:rPr>
                <a:t>营 销</a:t>
              </a:r>
              <a:r>
                <a:rPr lang="id-ID" altLang="zh-CN" sz="1600" b="1" dirty="0">
                  <a:solidFill>
                    <a:schemeClr val="bg1"/>
                  </a:solidFill>
                  <a:cs typeface="+mn-ea"/>
                  <a:sym typeface="+mn-lt"/>
                </a:rPr>
                <a:t> </a:t>
              </a:r>
              <a:r>
                <a:rPr lang="zh-CN" altLang="en-US" sz="1600" b="1" dirty="0">
                  <a:solidFill>
                    <a:schemeClr val="bg1"/>
                  </a:solidFill>
                  <a:cs typeface="+mn-ea"/>
                  <a:sym typeface="+mn-lt"/>
                </a:rPr>
                <a:t>策 略</a:t>
              </a:r>
              <a:endParaRPr lang="id-ID" altLang="zh-CN" sz="1600" b="1" dirty="0">
                <a:solidFill>
                  <a:schemeClr val="bg1"/>
                </a:solidFill>
                <a:cs typeface="+mn-ea"/>
                <a:sym typeface="+mn-lt"/>
              </a:endParaRPr>
            </a:p>
          </p:txBody>
        </p:sp>
        <p:sp>
          <p:nvSpPr>
            <p:cNvPr id="36" name="Freeform 54"/>
            <p:cNvSpPr>
              <a:spLocks noEditPoints="1"/>
            </p:cNvSpPr>
            <p:nvPr/>
          </p:nvSpPr>
          <p:spPr bwMode="auto">
            <a:xfrm>
              <a:off x="10602326" y="3318835"/>
              <a:ext cx="367206" cy="367204"/>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7 w 200"/>
                <a:gd name="T35" fmla="*/ 146 h 200"/>
                <a:gd name="T36" fmla="*/ 8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1 w 200"/>
                <a:gd name="T59" fmla="*/ 158 h 200"/>
                <a:gd name="T60" fmla="*/ 148 w 200"/>
                <a:gd name="T61" fmla="*/ 104 h 200"/>
                <a:gd name="T62" fmla="*/ 143 w 200"/>
                <a:gd name="T63" fmla="*/ 53 h 200"/>
                <a:gd name="T64" fmla="*/ 192 w 200"/>
                <a:gd name="T65" fmla="*/ 96 h 200"/>
                <a:gd name="T66" fmla="*/ 166 w 200"/>
                <a:gd name="T67" fmla="*/ 35 h 200"/>
                <a:gd name="T68" fmla="*/ 121 w 200"/>
                <a:gd name="T69" fmla="*/ 10 h 200"/>
                <a:gd name="T70" fmla="*/ 78 w 200"/>
                <a:gd name="T71" fmla="*/ 10 h 200"/>
                <a:gd name="T72" fmla="*/ 34 w 200"/>
                <a:gd name="T73" fmla="*/ 35 h 200"/>
                <a:gd name="T74" fmla="*/ 34 w 200"/>
                <a:gd name="T75" fmla="*/ 164 h 200"/>
                <a:gd name="T76" fmla="*/ 78 w 200"/>
                <a:gd name="T77" fmla="*/ 189 h 200"/>
                <a:gd name="T78" fmla="*/ 121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5" y="200"/>
                    <a:pt x="200" y="155"/>
                    <a:pt x="200" y="100"/>
                  </a:cubicBezTo>
                  <a:cubicBezTo>
                    <a:pt x="200" y="44"/>
                    <a:pt x="155"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3" y="50"/>
                    <a:pt x="114" y="51"/>
                    <a:pt x="104" y="51"/>
                  </a:cubicBezTo>
                  <a:close/>
                  <a:moveTo>
                    <a:pt x="96" y="8"/>
                  </a:moveTo>
                  <a:cubicBezTo>
                    <a:pt x="96" y="51"/>
                    <a:pt x="96" y="51"/>
                    <a:pt x="96" y="51"/>
                  </a:cubicBezTo>
                  <a:cubicBezTo>
                    <a:pt x="86" y="51"/>
                    <a:pt x="76" y="50"/>
                    <a:pt x="67" y="48"/>
                  </a:cubicBezTo>
                  <a:cubicBezTo>
                    <a:pt x="74" y="25"/>
                    <a:pt x="85" y="11"/>
                    <a:pt x="96" y="8"/>
                  </a:cubicBezTo>
                  <a:close/>
                  <a:moveTo>
                    <a:pt x="96" y="59"/>
                  </a:moveTo>
                  <a:cubicBezTo>
                    <a:pt x="96" y="96"/>
                    <a:pt x="96" y="96"/>
                    <a:pt x="96" y="96"/>
                  </a:cubicBezTo>
                  <a:cubicBezTo>
                    <a:pt x="60" y="96"/>
                    <a:pt x="60" y="96"/>
                    <a:pt x="60" y="96"/>
                  </a:cubicBezTo>
                  <a:cubicBezTo>
                    <a:pt x="60" y="81"/>
                    <a:pt x="62" y="67"/>
                    <a:pt x="65" y="55"/>
                  </a:cubicBezTo>
                  <a:cubicBezTo>
                    <a:pt x="75" y="58"/>
                    <a:pt x="85" y="59"/>
                    <a:pt x="96" y="59"/>
                  </a:cubicBezTo>
                  <a:close/>
                  <a:moveTo>
                    <a:pt x="52" y="96"/>
                  </a:moveTo>
                  <a:cubicBezTo>
                    <a:pt x="8" y="96"/>
                    <a:pt x="8" y="96"/>
                    <a:pt x="8" y="96"/>
                  </a:cubicBezTo>
                  <a:cubicBezTo>
                    <a:pt x="9" y="75"/>
                    <a:pt x="17" y="56"/>
                    <a:pt x="29" y="41"/>
                  </a:cubicBezTo>
                  <a:cubicBezTo>
                    <a:pt x="38" y="46"/>
                    <a:pt x="47" y="50"/>
                    <a:pt x="57" y="53"/>
                  </a:cubicBezTo>
                  <a:cubicBezTo>
                    <a:pt x="54" y="66"/>
                    <a:pt x="52" y="80"/>
                    <a:pt x="52" y="96"/>
                  </a:cubicBezTo>
                  <a:close/>
                  <a:moveTo>
                    <a:pt x="52" y="104"/>
                  </a:moveTo>
                  <a:cubicBezTo>
                    <a:pt x="52" y="119"/>
                    <a:pt x="54" y="133"/>
                    <a:pt x="57" y="146"/>
                  </a:cubicBezTo>
                  <a:cubicBezTo>
                    <a:pt x="47" y="149"/>
                    <a:pt x="38" y="153"/>
                    <a:pt x="29" y="158"/>
                  </a:cubicBezTo>
                  <a:cubicBezTo>
                    <a:pt x="17" y="143"/>
                    <a:pt x="9" y="124"/>
                    <a:pt x="8" y="104"/>
                  </a:cubicBezTo>
                  <a:lnTo>
                    <a:pt x="52" y="104"/>
                  </a:lnTo>
                  <a:close/>
                  <a:moveTo>
                    <a:pt x="60" y="104"/>
                  </a:moveTo>
                  <a:cubicBezTo>
                    <a:pt x="96" y="104"/>
                    <a:pt x="96" y="104"/>
                    <a:pt x="96" y="104"/>
                  </a:cubicBezTo>
                  <a:cubicBezTo>
                    <a:pt x="96" y="140"/>
                    <a:pt x="96" y="140"/>
                    <a:pt x="96" y="140"/>
                  </a:cubicBezTo>
                  <a:cubicBezTo>
                    <a:pt x="85" y="140"/>
                    <a:pt x="75" y="141"/>
                    <a:pt x="65" y="144"/>
                  </a:cubicBezTo>
                  <a:cubicBezTo>
                    <a:pt x="62" y="132"/>
                    <a:pt x="60" y="118"/>
                    <a:pt x="60" y="104"/>
                  </a:cubicBezTo>
                  <a:close/>
                  <a:moveTo>
                    <a:pt x="96" y="148"/>
                  </a:moveTo>
                  <a:cubicBezTo>
                    <a:pt x="96" y="191"/>
                    <a:pt x="96" y="191"/>
                    <a:pt x="96" y="191"/>
                  </a:cubicBezTo>
                  <a:cubicBezTo>
                    <a:pt x="85" y="188"/>
                    <a:pt x="74" y="174"/>
                    <a:pt x="67" y="152"/>
                  </a:cubicBezTo>
                  <a:cubicBezTo>
                    <a:pt x="76" y="149"/>
                    <a:pt x="86" y="148"/>
                    <a:pt x="96" y="148"/>
                  </a:cubicBezTo>
                  <a:close/>
                  <a:moveTo>
                    <a:pt x="104" y="191"/>
                  </a:moveTo>
                  <a:cubicBezTo>
                    <a:pt x="104" y="148"/>
                    <a:pt x="104" y="148"/>
                    <a:pt x="104" y="148"/>
                  </a:cubicBezTo>
                  <a:cubicBezTo>
                    <a:pt x="114" y="148"/>
                    <a:pt x="123"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3" y="143"/>
                    <a:pt x="171" y="158"/>
                  </a:cubicBezTo>
                  <a:cubicBezTo>
                    <a:pt x="162" y="153"/>
                    <a:pt x="153" y="149"/>
                    <a:pt x="143" y="146"/>
                  </a:cubicBezTo>
                  <a:cubicBezTo>
                    <a:pt x="146" y="133"/>
                    <a:pt x="148" y="119"/>
                    <a:pt x="148" y="104"/>
                  </a:cubicBezTo>
                  <a:close/>
                  <a:moveTo>
                    <a:pt x="148" y="96"/>
                  </a:moveTo>
                  <a:cubicBezTo>
                    <a:pt x="148" y="80"/>
                    <a:pt x="146" y="66"/>
                    <a:pt x="143" y="53"/>
                  </a:cubicBezTo>
                  <a:cubicBezTo>
                    <a:pt x="153" y="50"/>
                    <a:pt x="162" y="46"/>
                    <a:pt x="171" y="41"/>
                  </a:cubicBezTo>
                  <a:cubicBezTo>
                    <a:pt x="183" y="56"/>
                    <a:pt x="191" y="75"/>
                    <a:pt x="192" y="96"/>
                  </a:cubicBezTo>
                  <a:lnTo>
                    <a:pt x="148" y="96"/>
                  </a:lnTo>
                  <a:close/>
                  <a:moveTo>
                    <a:pt x="166" y="35"/>
                  </a:moveTo>
                  <a:cubicBezTo>
                    <a:pt x="158" y="39"/>
                    <a:pt x="149" y="43"/>
                    <a:pt x="140" y="46"/>
                  </a:cubicBezTo>
                  <a:cubicBezTo>
                    <a:pt x="136" y="30"/>
                    <a:pt x="129" y="18"/>
                    <a:pt x="121" y="10"/>
                  </a:cubicBezTo>
                  <a:cubicBezTo>
                    <a:pt x="138" y="14"/>
                    <a:pt x="154" y="23"/>
                    <a:pt x="166" y="35"/>
                  </a:cubicBezTo>
                  <a:close/>
                  <a:moveTo>
                    <a:pt x="78" y="10"/>
                  </a:moveTo>
                  <a:cubicBezTo>
                    <a:pt x="71" y="18"/>
                    <a:pt x="64" y="30"/>
                    <a:pt x="59" y="45"/>
                  </a:cubicBezTo>
                  <a:cubicBezTo>
                    <a:pt x="51" y="43"/>
                    <a:pt x="42" y="39"/>
                    <a:pt x="34" y="35"/>
                  </a:cubicBezTo>
                  <a:cubicBezTo>
                    <a:pt x="46" y="23"/>
                    <a:pt x="61" y="14"/>
                    <a:pt x="78" y="10"/>
                  </a:cubicBezTo>
                  <a:close/>
                  <a:moveTo>
                    <a:pt x="34" y="164"/>
                  </a:moveTo>
                  <a:cubicBezTo>
                    <a:pt x="42" y="160"/>
                    <a:pt x="51" y="156"/>
                    <a:pt x="59" y="154"/>
                  </a:cubicBezTo>
                  <a:cubicBezTo>
                    <a:pt x="64" y="169"/>
                    <a:pt x="71" y="181"/>
                    <a:pt x="78" y="189"/>
                  </a:cubicBezTo>
                  <a:cubicBezTo>
                    <a:pt x="61" y="185"/>
                    <a:pt x="46" y="176"/>
                    <a:pt x="34" y="164"/>
                  </a:cubicBezTo>
                  <a:close/>
                  <a:moveTo>
                    <a:pt x="121" y="189"/>
                  </a:moveTo>
                  <a:cubicBezTo>
                    <a:pt x="129" y="181"/>
                    <a:pt x="136" y="169"/>
                    <a:pt x="140" y="154"/>
                  </a:cubicBezTo>
                  <a:cubicBezTo>
                    <a:pt x="149" y="156"/>
                    <a:pt x="158" y="160"/>
                    <a:pt x="166" y="164"/>
                  </a:cubicBezTo>
                  <a:cubicBezTo>
                    <a:pt x="154" y="176"/>
                    <a:pt x="138" y="185"/>
                    <a:pt x="121" y="189"/>
                  </a:cubicBezTo>
                  <a:close/>
                </a:path>
              </a:pathLst>
            </a:custGeom>
            <a:solidFill>
              <a:schemeClr val="bg1"/>
            </a:solidFill>
            <a:ln>
              <a:noFill/>
            </a:ln>
          </p:spPr>
          <p:txBody>
            <a:bodyPr vert="horz" wrap="square" lIns="91407" tIns="45703" rIns="91407" bIns="45703" numCol="1" anchor="t" anchorCtr="0" compatLnSpc="1"/>
            <a:lstStyle/>
            <a:p>
              <a:endParaRPr lang="en-US">
                <a:cs typeface="+mn-ea"/>
                <a:sym typeface="+mn-lt"/>
              </a:endParaRPr>
            </a:p>
          </p:txBody>
        </p:sp>
      </p:grpSp>
      <p:sp>
        <p:nvSpPr>
          <p:cNvPr id="8"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Click="0" advTm="0">
    <p:push di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1+#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14:presetBounceEnd="80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80000">
                                          <p:cBhvr additive="base">
                                            <p:cTn id="23" dur="1000" fill="hold"/>
                                            <p:tgtEl>
                                              <p:spTgt spid="37"/>
                                            </p:tgtEl>
                                            <p:attrNameLst>
                                              <p:attrName>ppt_x</p:attrName>
                                            </p:attrNameLst>
                                          </p:cBhvr>
                                          <p:tavLst>
                                            <p:tav tm="0">
                                              <p:val>
                                                <p:strVal val="0-#ppt_w/2"/>
                                              </p:val>
                                            </p:tav>
                                            <p:tav tm="100000">
                                              <p:val>
                                                <p:strVal val="#ppt_x"/>
                                              </p:val>
                                            </p:tav>
                                          </p:tavLst>
                                        </p:anim>
                                        <p:anim calcmode="lin" valueType="num" p14:bounceEnd="80000">
                                          <p:cBhvr additive="base">
                                            <p:cTn id="24"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decel="10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1+#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0-#ppt_w/2"/>
                                              </p:val>
                                            </p:tav>
                                            <p:tav tm="100000">
                                              <p:val>
                                                <p:strVal val="#ppt_x"/>
                                              </p:val>
                                            </p:tav>
                                          </p:tavLst>
                                        </p:anim>
                                        <p:anim calcmode="lin" valueType="num">
                                          <p:cBhvr additive="base">
                                            <p:cTn id="24"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A_图片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1"/>
            </p:custDataLst>
          </p:nvPr>
        </p:nvPicPr>
        <p:blipFill>
          <a:blip r:embed="rId2" cstate="screen"/>
          <a:stretch>
            <a:fillRect/>
          </a:stretch>
        </p:blipFill>
        <p:spPr>
          <a:xfrm rot="16200000">
            <a:off x="7557870" y="1331934"/>
            <a:ext cx="6101314" cy="6642224"/>
          </a:xfrm>
          <a:prstGeom prst="rect">
            <a:avLst/>
          </a:prstGeom>
        </p:spPr>
      </p:pic>
      <p:sp>
        <p:nvSpPr>
          <p:cNvPr id="4" name="PA_矩形 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custDataLst>
              <p:tags r:id="rId3"/>
            </p:custDataLst>
          </p:nvPr>
        </p:nvSpPr>
        <p:spPr>
          <a:xfrm>
            <a:off x="3067665" y="947803"/>
            <a:ext cx="6164826" cy="5920206"/>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lumMod val="75000"/>
                </a:schemeClr>
              </a:solidFill>
              <a:cs typeface="+mn-ea"/>
              <a:sym typeface="+mn-lt"/>
            </a:endParaRPr>
          </a:p>
        </p:txBody>
      </p:sp>
      <p:pic>
        <p:nvPicPr>
          <p:cNvPr id="6" name="PA_图片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4"/>
            </p:custDataLst>
          </p:nvPr>
        </p:nvPicPr>
        <p:blipFill>
          <a:blip r:embed="rId5" cstate="screen"/>
          <a:stretch>
            <a:fillRect/>
          </a:stretch>
        </p:blipFill>
        <p:spPr>
          <a:xfrm rot="16200000">
            <a:off x="226532" y="-226533"/>
            <a:ext cx="5110421" cy="5563483"/>
          </a:xfrm>
          <a:prstGeom prst="rect">
            <a:avLst/>
          </a:prstGeom>
        </p:spPr>
      </p:pic>
      <p:grpSp>
        <p:nvGrpSpPr>
          <p:cNvPr id="10" name="PA_组合 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custDataLst>
              <p:tags r:id="rId6"/>
            </p:custDataLst>
          </p:nvPr>
        </p:nvGrpSpPr>
        <p:grpSpPr>
          <a:xfrm>
            <a:off x="1453884" y="2524634"/>
            <a:ext cx="9284231" cy="2930449"/>
            <a:chOff x="1316076" y="2229664"/>
            <a:chExt cx="5276003" cy="2930449"/>
          </a:xfrm>
          <a:effectLst>
            <a:outerShdw blurRad="368300" dist="215900" dir="5400000" algn="ctr" rotWithShape="0">
              <a:srgbClr val="000000">
                <a:alpha val="43137"/>
              </a:srgbClr>
            </a:outerShdw>
          </a:effectLst>
        </p:grpSpPr>
        <p:pic>
          <p:nvPicPr>
            <p:cNvPr id="5" name="图片 4"/>
            <p:cNvPicPr>
              <a:picLocks noChangeAspect="1"/>
            </p:cNvPicPr>
            <p:nvPr/>
          </p:nvPicPr>
          <p:blipFill>
            <a:blip r:embed="rId7" cstate="screen"/>
            <a:stretch>
              <a:fillRect/>
            </a:stretch>
          </p:blipFill>
          <p:spPr>
            <a:xfrm>
              <a:off x="1496429" y="2229664"/>
              <a:ext cx="4998261" cy="2930449"/>
            </a:xfrm>
            <a:prstGeom prst="rect">
              <a:avLst/>
            </a:prstGeom>
          </p:spPr>
        </p:pic>
        <p:sp>
          <p:nvSpPr>
            <p:cNvPr id="2" name="文本框 1"/>
            <p:cNvSpPr txBox="1"/>
            <p:nvPr/>
          </p:nvSpPr>
          <p:spPr>
            <a:xfrm>
              <a:off x="1316076" y="2697604"/>
              <a:ext cx="5276003" cy="1862048"/>
            </a:xfrm>
            <a:prstGeom prst="rect">
              <a:avLst/>
            </a:prstGeom>
            <a:noFill/>
          </p:spPr>
          <p:txBody>
            <a:bodyPr wrap="square" rtlCol="0">
              <a:spAutoFit/>
            </a:bodyPr>
            <a:lstStyle/>
            <a:p>
              <a:pPr algn="ctr"/>
              <a:r>
                <a:rPr lang="en-US" altLang="zh-CN" sz="11500" dirty="0">
                  <a:solidFill>
                    <a:schemeClr val="bg1"/>
                  </a:solidFill>
                  <a:cs typeface="+mn-ea"/>
                  <a:sym typeface="+mn-lt"/>
                </a:rPr>
                <a:t>THANKS</a:t>
              </a:r>
              <a:endParaRPr lang="zh-CN" altLang="en-US" sz="11500" dirty="0">
                <a:solidFill>
                  <a:schemeClr val="bg1"/>
                </a:solidFill>
                <a:cs typeface="+mn-ea"/>
                <a:sym typeface="+mn-lt"/>
              </a:endParaRPr>
            </a:p>
          </p:txBody>
        </p:sp>
      </p:grpSp>
      <p:pic>
        <p:nvPicPr>
          <p:cNvPr id="15" name="PA_图片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custDataLst>
              <p:tags r:id="rId8"/>
            </p:custDataLst>
          </p:nvPr>
        </p:nvPicPr>
        <p:blipFill>
          <a:blip r:embed="rId9" cstate="screen"/>
          <a:srcRect/>
          <a:stretch>
            <a:fillRect/>
          </a:stretch>
        </p:blipFill>
        <p:spPr>
          <a:xfrm rot="4344095">
            <a:off x="8617698" y="2184685"/>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pic>
        <p:nvPicPr>
          <p:cNvPr id="12" name="图片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9" cstate="screen"/>
          <a:srcRect/>
          <a:stretch>
            <a:fillRect/>
          </a:stretch>
        </p:blipFill>
        <p:spPr>
          <a:xfrm rot="4344095">
            <a:off x="7001868" y="648857"/>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ustDataLst>
      <p:tags r:id="rId10"/>
    </p:custDataLst>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83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83000">
                                          <p:cBhvr additive="base">
                                            <p:cTn id="12" dur="1250" fill="hold"/>
                                            <p:tgtEl>
                                              <p:spTgt spid="10"/>
                                            </p:tgtEl>
                                            <p:attrNameLst>
                                              <p:attrName>ppt_x</p:attrName>
                                            </p:attrNameLst>
                                          </p:cBhvr>
                                          <p:tavLst>
                                            <p:tav tm="0">
                                              <p:val>
                                                <p:strVal val="#ppt_x"/>
                                              </p:val>
                                            </p:tav>
                                            <p:tav tm="100000">
                                              <p:val>
                                                <p:strVal val="#ppt_x"/>
                                              </p:val>
                                            </p:tav>
                                          </p:tavLst>
                                        </p:anim>
                                        <p:anim calcmode="lin" valueType="num" p14:bounceEnd="83000">
                                          <p:cBhvr additive="base">
                                            <p:cTn id="13"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250" fill="hold"/>
                                            <p:tgtEl>
                                              <p:spTgt spid="10"/>
                                            </p:tgtEl>
                                            <p:attrNameLst>
                                              <p:attrName>ppt_x</p:attrName>
                                            </p:attrNameLst>
                                          </p:cBhvr>
                                          <p:tavLst>
                                            <p:tav tm="0">
                                              <p:val>
                                                <p:strVal val="#ppt_x"/>
                                              </p:val>
                                            </p:tav>
                                            <p:tav tm="100000">
                                              <p:val>
                                                <p:strVal val="#ppt_x"/>
                                              </p:val>
                                            </p:tav>
                                          </p:tavLst>
                                        </p:anim>
                                        <p:anim calcmode="lin" valueType="num">
                                          <p:cBhvr additive="base">
                                            <p:cTn id="13"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tretch>
            <a:fillRect/>
          </a:stretch>
        </p:blipFill>
        <p:spPr>
          <a:xfrm rot="16200000">
            <a:off x="226532" y="-226533"/>
            <a:ext cx="5110421" cy="5563483"/>
          </a:xfrm>
          <a:prstGeom prst="rect">
            <a:avLst/>
          </a:prstGeom>
        </p:spPr>
      </p:pic>
      <p:pic>
        <p:nvPicPr>
          <p:cNvPr id="15" name="图片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rcRect/>
          <a:stretch>
            <a:fillRect/>
          </a:stretch>
        </p:blipFill>
        <p:spPr>
          <a:xfrm rot="4344095">
            <a:off x="8617698" y="2184685"/>
            <a:ext cx="1356101" cy="1898541"/>
          </a:xfrm>
          <a:custGeom>
            <a:avLst/>
            <a:gdLst>
              <a:gd name="connsiteX0" fmla="*/ 1474839 w 1474839"/>
              <a:gd name="connsiteY0" fmla="*/ 1415845 h 2064774"/>
              <a:gd name="connsiteX1" fmla="*/ 1179871 w 1474839"/>
              <a:gd name="connsiteY1" fmla="*/ 2064774 h 2064774"/>
              <a:gd name="connsiteX2" fmla="*/ 0 w 1474839"/>
              <a:gd name="connsiteY2" fmla="*/ 1651820 h 2064774"/>
              <a:gd name="connsiteX3" fmla="*/ 973394 w 1474839"/>
              <a:gd name="connsiteY3" fmla="*/ 0 h 2064774"/>
              <a:gd name="connsiteX4" fmla="*/ 973394 w 1474839"/>
              <a:gd name="connsiteY4" fmla="*/ 206478 h 2064774"/>
              <a:gd name="connsiteX5" fmla="*/ 1415846 w 1474839"/>
              <a:gd name="connsiteY5" fmla="*/ 294968 h 2064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839" h="2064774">
                <a:moveTo>
                  <a:pt x="1474839" y="1415845"/>
                </a:moveTo>
                <a:lnTo>
                  <a:pt x="1179871" y="2064774"/>
                </a:lnTo>
                <a:lnTo>
                  <a:pt x="0" y="1651820"/>
                </a:lnTo>
                <a:lnTo>
                  <a:pt x="973394" y="0"/>
                </a:lnTo>
                <a:lnTo>
                  <a:pt x="973394" y="206478"/>
                </a:lnTo>
                <a:lnTo>
                  <a:pt x="1415846" y="294968"/>
                </a:lnTo>
                <a:close/>
              </a:path>
            </a:pathLst>
          </a:custGeom>
        </p:spPr>
      </p:pic>
      <p:grpSp>
        <p:nvGrpSpPr>
          <p:cNvPr id="7" name="组合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247146" y="1145493"/>
            <a:ext cx="9413006" cy="5200916"/>
            <a:chOff x="-135009" y="533401"/>
            <a:chExt cx="11831712" cy="6537308"/>
          </a:xfrm>
          <a:effectLst>
            <a:outerShdw blurRad="368300" dist="241300" dir="5400000" algn="tl" rotWithShape="0">
              <a:prstClr val="black">
                <a:alpha val="40000"/>
              </a:prstClr>
            </a:outerShdw>
          </a:effectLst>
        </p:grpSpPr>
        <p:pic>
          <p:nvPicPr>
            <p:cNvPr id="16" name="图片占位符 7"/>
            <p:cNvPicPr>
              <a:picLocks noChangeAspect="1"/>
            </p:cNvPicPr>
            <p:nvPr/>
          </p:nvPicPr>
          <p:blipFill>
            <a:blip r:embed="rId3" cstate="screen"/>
            <a:srcRect/>
            <a:stretch>
              <a:fillRect/>
            </a:stretch>
          </p:blipFill>
          <p:spPr>
            <a:xfrm>
              <a:off x="495300" y="533401"/>
              <a:ext cx="11201403" cy="5753098"/>
            </a:xfrm>
            <a:prstGeom prst="rect">
              <a:avLst/>
            </a:prstGeom>
          </p:spPr>
        </p:pic>
        <p:sp>
          <p:nvSpPr>
            <p:cNvPr id="17" name="矩形 16"/>
            <p:cNvSpPr/>
            <p:nvPr/>
          </p:nvSpPr>
          <p:spPr>
            <a:xfrm>
              <a:off x="495300" y="533401"/>
              <a:ext cx="11201403" cy="5753098"/>
            </a:xfrm>
            <a:prstGeom prst="rect">
              <a:avLst/>
            </a:prstGeom>
            <a:gradFill flip="none" rotWithShape="1">
              <a:gsLst>
                <a:gs pos="0">
                  <a:srgbClr val="BD1DA6">
                    <a:alpha val="74902"/>
                  </a:srgbClr>
                </a:gs>
                <a:gs pos="98230">
                  <a:srgbClr val="252AFF">
                    <a:alpha val="6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对话气泡: 矩形 10"/>
            <p:cNvSpPr/>
            <p:nvPr/>
          </p:nvSpPr>
          <p:spPr>
            <a:xfrm>
              <a:off x="854095" y="1084738"/>
              <a:ext cx="10483813" cy="4650421"/>
            </a:xfrm>
            <a:prstGeom prst="wedgeRectCallout">
              <a:avLst>
                <a:gd name="adj1" fmla="val 14466"/>
                <a:gd name="adj2" fmla="val -47426"/>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1649682" y="2871431"/>
              <a:ext cx="8300922" cy="1276641"/>
            </a:xfrm>
            <a:prstGeom prst="rect">
              <a:avLst/>
            </a:prstGeom>
            <a:noFill/>
          </p:spPr>
          <p:txBody>
            <a:bodyPr wrap="square" rtlCol="0">
              <a:spAutoFit/>
            </a:bodyPr>
            <a:lstStyle/>
            <a:p>
              <a:pPr algn="ctr"/>
              <a:r>
                <a:rPr lang="zh-CN" altLang="en-US" sz="6000" spc="300" dirty="0">
                  <a:solidFill>
                    <a:schemeClr val="bg1"/>
                  </a:solidFill>
                  <a:cs typeface="+mn-ea"/>
                  <a:sym typeface="+mn-lt"/>
                </a:rPr>
                <a:t>科技创作美好未来</a:t>
              </a:r>
              <a:endParaRPr lang="zh-CN" altLang="en-US" sz="6000" spc="300" dirty="0">
                <a:solidFill>
                  <a:schemeClr val="bg1"/>
                </a:solidFill>
                <a:cs typeface="+mn-ea"/>
                <a:sym typeface="+mn-lt"/>
              </a:endParaRPr>
            </a:p>
          </p:txBody>
        </p:sp>
        <p:sp>
          <p:nvSpPr>
            <p:cNvPr id="20" name="文本框 19"/>
            <p:cNvSpPr txBox="1"/>
            <p:nvPr/>
          </p:nvSpPr>
          <p:spPr>
            <a:xfrm>
              <a:off x="-135009" y="1709365"/>
              <a:ext cx="2572501" cy="3327002"/>
            </a:xfrm>
            <a:prstGeom prst="rect">
              <a:avLst/>
            </a:prstGeom>
            <a:noFill/>
          </p:spPr>
          <p:txBody>
            <a:bodyPr wrap="square" rtlCol="0">
              <a:spAutoFit/>
            </a:bodyPr>
            <a:lstStyle/>
            <a:p>
              <a:r>
                <a:rPr lang="en-US" altLang="zh-CN" sz="16600" b="1" dirty="0">
                  <a:solidFill>
                    <a:schemeClr val="bg1"/>
                  </a:solidFill>
                  <a:cs typeface="+mn-ea"/>
                  <a:sym typeface="+mn-lt"/>
                </a:rPr>
                <a:t>“</a:t>
              </a:r>
              <a:endParaRPr lang="zh-CN" altLang="en-US" sz="16600" b="1" dirty="0">
                <a:solidFill>
                  <a:schemeClr val="bg1"/>
                </a:solidFill>
                <a:cs typeface="+mn-ea"/>
                <a:sym typeface="+mn-lt"/>
              </a:endParaRPr>
            </a:p>
          </p:txBody>
        </p:sp>
        <p:sp>
          <p:nvSpPr>
            <p:cNvPr id="21" name="文本框 20"/>
            <p:cNvSpPr txBox="1"/>
            <p:nvPr/>
          </p:nvSpPr>
          <p:spPr>
            <a:xfrm>
              <a:off x="9276409" y="3743707"/>
              <a:ext cx="1413164" cy="3327002"/>
            </a:xfrm>
            <a:prstGeom prst="rect">
              <a:avLst/>
            </a:prstGeom>
            <a:noFill/>
          </p:spPr>
          <p:txBody>
            <a:bodyPr wrap="square" rtlCol="0">
              <a:spAutoFit/>
            </a:bodyPr>
            <a:lstStyle/>
            <a:p>
              <a:r>
                <a:rPr lang="en-US" altLang="zh-CN" sz="16600" b="1" dirty="0">
                  <a:solidFill>
                    <a:schemeClr val="bg1"/>
                  </a:solidFill>
                  <a:cs typeface="+mn-ea"/>
                  <a:sym typeface="+mn-lt"/>
                </a:rPr>
                <a:t>”</a:t>
              </a:r>
              <a:endParaRPr lang="zh-CN" altLang="en-US" sz="16600" b="1" dirty="0">
                <a:solidFill>
                  <a:schemeClr val="bg1"/>
                </a:solidFill>
                <a:cs typeface="+mn-ea"/>
                <a:sym typeface="+mn-lt"/>
              </a:endParaRPr>
            </a:p>
          </p:txBody>
        </p:sp>
      </p:gr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fill="hold" nodeType="withEffect" p14:presetBounceEnd="83000">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14:bounceEnd="83000">
                                          <p:cBhvr additive="base">
                                            <p:cTn id="10" dur="1250" fill="hold"/>
                                            <p:tgtEl>
                                              <p:spTgt spid="7"/>
                                            </p:tgtEl>
                                            <p:attrNameLst>
                                              <p:attrName>ppt_x</p:attrName>
                                            </p:attrNameLst>
                                          </p:cBhvr>
                                          <p:tavLst>
                                            <p:tav tm="0">
                                              <p:val>
                                                <p:strVal val="#ppt_x"/>
                                              </p:val>
                                            </p:tav>
                                            <p:tav tm="100000">
                                              <p:val>
                                                <p:strVal val="#ppt_x"/>
                                              </p:val>
                                            </p:tav>
                                          </p:tavLst>
                                        </p:anim>
                                        <p:anim calcmode="lin" valueType="num" p14:bounceEnd="83000">
                                          <p:cBhvr additive="base">
                                            <p:cTn id="11"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250" fill="hold"/>
                                            <p:tgtEl>
                                              <p:spTgt spid="7"/>
                                            </p:tgtEl>
                                            <p:attrNameLst>
                                              <p:attrName>ppt_x</p:attrName>
                                            </p:attrNameLst>
                                          </p:cBhvr>
                                          <p:tavLst>
                                            <p:tav tm="0">
                                              <p:val>
                                                <p:strVal val="#ppt_x"/>
                                              </p:val>
                                            </p:tav>
                                            <p:tav tm="100000">
                                              <p:val>
                                                <p:strVal val="#ppt_x"/>
                                              </p:val>
                                            </p:tav>
                                          </p:tavLst>
                                        </p:anim>
                                        <p:anim calcmode="lin" valueType="num">
                                          <p:cBhvr additive="base">
                                            <p:cTn id="11" dur="1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7979479" y="498205"/>
            <a:ext cx="2581872" cy="2215991"/>
          </a:xfrm>
          <a:prstGeom prst="rect">
            <a:avLst/>
          </a:prstGeom>
          <a:noFill/>
        </p:spPr>
        <p:txBody>
          <a:bodyPr vert="horz" wrap="square" rtlCol="0">
            <a:spAutoFit/>
          </a:bodyPr>
          <a:lstStyle/>
          <a:p>
            <a:r>
              <a:rPr lang="en-US" altLang="zh-CN" sz="13800" spc="600" dirty="0">
                <a:gradFill>
                  <a:gsLst>
                    <a:gs pos="0">
                      <a:srgbClr val="BD1DA6">
                        <a:alpha val="74902"/>
                      </a:srgbClr>
                    </a:gs>
                    <a:gs pos="98230">
                      <a:srgbClr val="252AFF">
                        <a:alpha val="69804"/>
                      </a:srgbClr>
                    </a:gs>
                  </a:gsLst>
                  <a:lin ang="0" scaled="1"/>
                </a:gradFill>
                <a:cs typeface="+mn-ea"/>
                <a:sym typeface="+mn-lt"/>
              </a:rPr>
              <a:t>01</a:t>
            </a:r>
            <a:endParaRPr lang="zh-CN" altLang="en-US" sz="13800" spc="600" dirty="0">
              <a:gradFill>
                <a:gsLst>
                  <a:gs pos="0">
                    <a:srgbClr val="BD1DA6">
                      <a:alpha val="74902"/>
                    </a:srgbClr>
                  </a:gs>
                  <a:gs pos="98230">
                    <a:srgbClr val="252AFF">
                      <a:alpha val="69804"/>
                    </a:srgbClr>
                  </a:gs>
                </a:gsLst>
                <a:lin ang="0" scaled="1"/>
              </a:gradFill>
              <a:cs typeface="+mn-ea"/>
              <a:sym typeface="+mn-lt"/>
            </a:endParaRPr>
          </a:p>
        </p:txBody>
      </p:sp>
      <p:sp>
        <p:nvSpPr>
          <p:cNvPr id="6" name="矩形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300786" y="2714196"/>
            <a:ext cx="6646614" cy="2820100"/>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918857" y="2714196"/>
            <a:ext cx="381929" cy="2820100"/>
          </a:xfrm>
          <a:prstGeom prst="rect">
            <a:avLst/>
          </a:prstGeom>
          <a:gradFill>
            <a:gsLst>
              <a:gs pos="0">
                <a:srgbClr val="BD1DA6">
                  <a:alpha val="74902"/>
                </a:srgbClr>
              </a:gs>
              <a:gs pos="98230">
                <a:srgbClr val="252AFF">
                  <a:alpha val="69804"/>
                </a:srgbClr>
              </a:gs>
            </a:gsLst>
            <a:lin ang="3600000" scaled="0"/>
          </a:gra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BD1DA6">
                      <a:alpha val="74902"/>
                    </a:srgbClr>
                  </a:gs>
                  <a:gs pos="98230">
                    <a:srgbClr val="252AFF">
                      <a:alpha val="69804"/>
                    </a:srgbClr>
                  </a:gs>
                </a:gsLst>
                <a:lin ang="0" scaled="1"/>
              </a:gradFill>
              <a:cs typeface="+mn-ea"/>
              <a:sym typeface="+mn-lt"/>
            </a:endParaRPr>
          </a:p>
        </p:txBody>
      </p:sp>
      <p:sp>
        <p:nvSpPr>
          <p:cNvPr id="9" name="TextBox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90210" y="3062417"/>
            <a:ext cx="2431525" cy="2123658"/>
          </a:xfrm>
          <a:prstGeom prst="rect">
            <a:avLst/>
          </a:prstGeom>
          <a:noFill/>
        </p:spPr>
        <p:txBody>
          <a:bodyPr vert="horz" wrap="square" rtlCol="0">
            <a:spAutoFit/>
          </a:bodyPr>
          <a:lstStyle>
            <a:defPPr>
              <a:defRPr lang="zh-CN"/>
            </a:defPPr>
            <a:lvl1pPr>
              <a:defRPr sz="13800" spc="600">
                <a:gradFill>
                  <a:gsLst>
                    <a:gs pos="0">
                      <a:srgbClr val="BD1DA6">
                        <a:alpha val="74902"/>
                      </a:srgbClr>
                    </a:gs>
                    <a:gs pos="98230">
                      <a:srgbClr val="252AFF">
                        <a:alpha val="69804"/>
                      </a:srgbClr>
                    </a:gs>
                  </a:gsLst>
                  <a:lin ang="0" scaled="1"/>
                </a:gradFill>
                <a:latin typeface="造字工房朗宋（非商用）常规体" pitchFamily="2" charset="-122"/>
                <a:ea typeface="造字工房朗宋（非商用）常规体" pitchFamily="2" charset="-122"/>
              </a:defRPr>
            </a:lvl1pPr>
          </a:lstStyle>
          <a:p>
            <a:r>
              <a:rPr lang="zh-CN" altLang="en-US" sz="6600" dirty="0">
                <a:latin typeface="+mn-lt"/>
                <a:ea typeface="+mn-ea"/>
                <a:cs typeface="+mn-ea"/>
                <a:sym typeface="+mn-lt"/>
              </a:rPr>
              <a:t>市 场</a:t>
            </a:r>
            <a:r>
              <a:rPr lang="id-ID" sz="6600" dirty="0">
                <a:latin typeface="+mn-lt"/>
                <a:ea typeface="+mn-ea"/>
                <a:cs typeface="+mn-ea"/>
                <a:sym typeface="+mn-lt"/>
              </a:rPr>
              <a:t> </a:t>
            </a:r>
            <a:endParaRPr lang="en-US" sz="6600" dirty="0">
              <a:latin typeface="+mn-lt"/>
              <a:ea typeface="+mn-ea"/>
              <a:cs typeface="+mn-ea"/>
              <a:sym typeface="+mn-lt"/>
            </a:endParaRPr>
          </a:p>
          <a:p>
            <a:r>
              <a:rPr lang="zh-CN" altLang="en-US" sz="6600" dirty="0">
                <a:latin typeface="+mn-lt"/>
                <a:ea typeface="+mn-ea"/>
                <a:cs typeface="+mn-ea"/>
                <a:sym typeface="+mn-lt"/>
              </a:rPr>
              <a:t>分 析</a:t>
            </a:r>
            <a:endParaRPr lang="id-ID" sz="6600" dirty="0">
              <a:latin typeface="+mn-lt"/>
              <a:ea typeface="+mn-ea"/>
              <a:cs typeface="+mn-ea"/>
              <a:sym typeface="+mn-lt"/>
            </a:endParaRPr>
          </a:p>
        </p:txBody>
      </p:sp>
      <p:sp>
        <p:nvSpPr>
          <p:cNvPr id="10"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25495" y="4403889"/>
            <a:ext cx="4049892" cy="526298"/>
          </a:xfrm>
          <a:prstGeom prst="rect">
            <a:avLst/>
          </a:prstGeom>
        </p:spPr>
        <p:txBody>
          <a:bodyPr wrap="square">
            <a:spAutoFit/>
          </a:bodyPr>
          <a:lstStyle/>
          <a:p>
            <a:pPr>
              <a:lnSpc>
                <a:spcPct val="120000"/>
              </a:lnSpc>
            </a:pPr>
            <a:r>
              <a:rPr lang="zh-CN" altLang="en-US" sz="1200" dirty="0">
                <a:cs typeface="+mn-ea"/>
                <a:sym typeface="+mn-lt"/>
              </a:rPr>
              <a:t>主要包括宏观经济形势、宏观经济政策、金融货币政策、资本市场走势、资金市场情况等等。</a:t>
            </a:r>
            <a:endParaRPr lang="zh-CN" altLang="en-US" sz="1200" dirty="0">
              <a:cs typeface="+mn-ea"/>
              <a:sym typeface="+mn-lt"/>
            </a:endParaRPr>
          </a:p>
        </p:txBody>
      </p:sp>
      <p:sp>
        <p:nvSpPr>
          <p:cNvPr id="12" name="Freeform 9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6694779" y="3886243"/>
            <a:ext cx="364503" cy="33693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8000">
                                          <p:cBhvr additive="base">
                                            <p:cTn id="7" dur="1200" fill="hold"/>
                                            <p:tgtEl>
                                              <p:spTgt spid="5"/>
                                            </p:tgtEl>
                                            <p:attrNameLst>
                                              <p:attrName>ppt_x</p:attrName>
                                            </p:attrNameLst>
                                          </p:cBhvr>
                                          <p:tavLst>
                                            <p:tav tm="0">
                                              <p:val>
                                                <p:strVal val="0-#ppt_w/2"/>
                                              </p:val>
                                            </p:tav>
                                            <p:tav tm="100000">
                                              <p:val>
                                                <p:strVal val="#ppt_x"/>
                                              </p:val>
                                            </p:tav>
                                          </p:tavLst>
                                        </p:anim>
                                        <p:anim calcmode="lin" valueType="num" p14:bounceEnd="88000">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8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80000">
                                          <p:cBhvr additive="base">
                                            <p:cTn id="13" dur="1000" fill="hold"/>
                                            <p:tgtEl>
                                              <p:spTgt spid="6"/>
                                            </p:tgtEl>
                                            <p:attrNameLst>
                                              <p:attrName>ppt_x</p:attrName>
                                            </p:attrNameLst>
                                          </p:cBhvr>
                                          <p:tavLst>
                                            <p:tav tm="0">
                                              <p:val>
                                                <p:strVal val="0-#ppt_w/2"/>
                                              </p:val>
                                            </p:tav>
                                            <p:tav tm="100000">
                                              <p:val>
                                                <p:strVal val="#ppt_x"/>
                                              </p:val>
                                            </p:tav>
                                          </p:tavLst>
                                        </p:anim>
                                        <p:anim calcmode="lin" valueType="num" p14:bounceEnd="80000">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8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0000">
                                          <p:cBhvr additive="base">
                                            <p:cTn id="17" dur="10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750" fill="hold"/>
                                            <p:tgtEl>
                                              <p:spTgt spid="12"/>
                                            </p:tgtEl>
                                            <p:attrNameLst>
                                              <p:attrName>ppt_x</p:attrName>
                                            </p:attrNameLst>
                                          </p:cBhvr>
                                          <p:tavLst>
                                            <p:tav tm="0">
                                              <p:val>
                                                <p:strVal val="#ppt_x"/>
                                              </p:val>
                                            </p:tav>
                                            <p:tav tm="100000">
                                              <p:val>
                                                <p:strVal val="#ppt_x"/>
                                              </p:val>
                                            </p:tav>
                                          </p:tavLst>
                                        </p:anim>
                                        <p:anim calcmode="lin" valueType="num">
                                          <p:cBhvr additive="base">
                                            <p:cTn id="31"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00" fill="hold"/>
                                            <p:tgtEl>
                                              <p:spTgt spid="5"/>
                                            </p:tgtEl>
                                            <p:attrNameLst>
                                              <p:attrName>ppt_x</p:attrName>
                                            </p:attrNameLst>
                                          </p:cBhvr>
                                          <p:tavLst>
                                            <p:tav tm="0">
                                              <p:val>
                                                <p:strVal val="0-#ppt_w/2"/>
                                              </p:val>
                                            </p:tav>
                                            <p:tav tm="100000">
                                              <p:val>
                                                <p:strVal val="#ppt_x"/>
                                              </p:val>
                                            </p:tav>
                                          </p:tavLst>
                                        </p:anim>
                                        <p:anim calcmode="lin" valueType="num">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750" fill="hold"/>
                                            <p:tgtEl>
                                              <p:spTgt spid="12"/>
                                            </p:tgtEl>
                                            <p:attrNameLst>
                                              <p:attrName>ppt_x</p:attrName>
                                            </p:attrNameLst>
                                          </p:cBhvr>
                                          <p:tavLst>
                                            <p:tav tm="0">
                                              <p:val>
                                                <p:strVal val="#ppt_x"/>
                                              </p:val>
                                            </p:tav>
                                            <p:tav tm="100000">
                                              <p:val>
                                                <p:strVal val="#ppt_x"/>
                                              </p:val>
                                            </p:tav>
                                          </p:tavLst>
                                        </p:anim>
                                        <p:anim calcmode="lin" valueType="num">
                                          <p:cBhvr additive="base">
                                            <p:cTn id="31"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2"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462178" y="306868"/>
            <a:ext cx="3853022" cy="1231106"/>
          </a:xfrm>
          <a:prstGeom prst="rect">
            <a:avLst/>
          </a:prstGeom>
          <a:noFill/>
        </p:spPr>
        <p:txBody>
          <a:bodyPr wrap="square" lIns="0" tIns="0" rIns="0" bIns="0" rtlCol="0">
            <a:spAutoFit/>
          </a:bodyPr>
          <a:lstStyle/>
          <a:p>
            <a:pPr algn="just"/>
            <a:r>
              <a:rPr lang="en-US" altLang="zh-CN" sz="4800" dirty="0">
                <a:solidFill>
                  <a:schemeClr val="tx1">
                    <a:lumMod val="95000"/>
                    <a:lumOff val="5000"/>
                  </a:schemeClr>
                </a:solidFill>
                <a:cs typeface="+mn-ea"/>
                <a:sym typeface="+mn-lt"/>
              </a:rPr>
              <a:t>COMPANY</a:t>
            </a:r>
            <a:endParaRPr lang="en-US" altLang="zh-CN" sz="4800" dirty="0">
              <a:solidFill>
                <a:schemeClr val="tx1">
                  <a:lumMod val="95000"/>
                  <a:lumOff val="5000"/>
                </a:schemeClr>
              </a:solidFill>
              <a:cs typeface="+mn-ea"/>
              <a:sym typeface="+mn-lt"/>
            </a:endParaRPr>
          </a:p>
          <a:p>
            <a:pPr algn="just"/>
            <a:r>
              <a:rPr lang="en-US" altLang="zh-CN" sz="3200" dirty="0">
                <a:solidFill>
                  <a:schemeClr val="tx1">
                    <a:lumMod val="95000"/>
                    <a:lumOff val="5000"/>
                  </a:schemeClr>
                </a:solidFill>
                <a:cs typeface="+mn-ea"/>
                <a:sym typeface="+mn-lt"/>
              </a:rPr>
              <a:t>INTRODUCTION </a:t>
            </a:r>
            <a:endParaRPr lang="zh-CN" altLang="en-US" sz="3200" dirty="0">
              <a:solidFill>
                <a:schemeClr val="tx1">
                  <a:lumMod val="95000"/>
                  <a:lumOff val="5000"/>
                </a:schemeClr>
              </a:solidFill>
              <a:cs typeface="+mn-ea"/>
              <a:sym typeface="+mn-lt"/>
            </a:endParaRPr>
          </a:p>
        </p:txBody>
      </p:sp>
      <p:pic>
        <p:nvPicPr>
          <p:cNvPr id="17" name="图片占位符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a:off x="6215553" y="3153604"/>
            <a:ext cx="2478762" cy="2507520"/>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p:spPr>
      </p:pic>
      <p:sp>
        <p:nvSpPr>
          <p:cNvPr id="18" name="Rectangle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327249" y="3257470"/>
            <a:ext cx="2264845" cy="2299083"/>
          </a:xfrm>
          <a:prstGeom prst="rect">
            <a:avLst/>
          </a:prstGeom>
          <a:gradFill flip="none" rotWithShape="1">
            <a:gsLst>
              <a:gs pos="1000">
                <a:srgbClr val="BC45AC"/>
              </a:gs>
              <a:gs pos="100000">
                <a:schemeClr val="accent1">
                  <a:alpha val="92000"/>
                </a:schemeClr>
              </a:gs>
            </a:gsLst>
            <a:lin ang="13500000" scaled="1"/>
            <a:tileRect/>
          </a:gradFill>
          <a:ln>
            <a:noFill/>
          </a:ln>
          <a:effectLst>
            <a:outerShdw blurRad="1270000" dist="635000" dir="8100000" sx="90000" sy="9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TextBox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752362" y="417143"/>
            <a:ext cx="4685690" cy="707886"/>
          </a:xfrm>
          <a:prstGeom prst="rect">
            <a:avLst/>
          </a:prstGeom>
          <a:noFill/>
        </p:spPr>
        <p:txBody>
          <a:bodyPr wrap="square" rtlCol="0">
            <a:spAutoFit/>
          </a:bodyPr>
          <a:lstStyle/>
          <a:p>
            <a:pPr algn="ctr"/>
            <a:r>
              <a:rPr lang="zh-CN" altLang="en-US" sz="4000" b="1" dirty="0">
                <a:gradFill>
                  <a:gsLst>
                    <a:gs pos="1000">
                      <a:srgbClr val="BC45AC"/>
                    </a:gs>
                    <a:gs pos="100000">
                      <a:schemeClr val="accent1">
                        <a:alpha val="92000"/>
                      </a:schemeClr>
                    </a:gs>
                  </a:gsLst>
                  <a:lin ang="13500000" scaled="1"/>
                </a:gradFill>
                <a:cs typeface="+mn-ea"/>
                <a:sym typeface="+mn-lt"/>
              </a:rPr>
              <a:t>市场分析</a:t>
            </a:r>
            <a:endParaRPr lang="id-ID" sz="4000" b="1" dirty="0">
              <a:gradFill>
                <a:gsLst>
                  <a:gs pos="1000">
                    <a:srgbClr val="BC45AC"/>
                  </a:gs>
                  <a:gs pos="100000">
                    <a:schemeClr val="accent1">
                      <a:alpha val="92000"/>
                    </a:schemeClr>
                  </a:gs>
                </a:gsLst>
                <a:lin ang="13500000" scaled="1"/>
              </a:gradFill>
              <a:cs typeface="+mn-ea"/>
              <a:sym typeface="+mn-lt"/>
            </a:endParaRPr>
          </a:p>
        </p:txBody>
      </p:sp>
      <p:sp>
        <p:nvSpPr>
          <p:cNvPr id="20" name="TextBox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976797"/>
            <a:ext cx="2621857" cy="276963"/>
          </a:xfrm>
          <a:prstGeom prst="rect">
            <a:avLst/>
          </a:prstGeom>
          <a:noFill/>
        </p:spPr>
        <p:txBody>
          <a:bodyPr wrap="square" rtlCol="0">
            <a:spAutoFit/>
          </a:bodyPr>
          <a:lstStyle/>
          <a:p>
            <a:pPr algn="ctr"/>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sp>
        <p:nvSpPr>
          <p:cNvPr id="22" name="Rectangle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496102" y="1794204"/>
            <a:ext cx="5198213" cy="959943"/>
          </a:xfrm>
          <a:prstGeom prst="rect">
            <a:avLst/>
          </a:prstGeom>
        </p:spPr>
        <p:txBody>
          <a:bodyPr wrap="square">
            <a:spAutoFit/>
          </a:bodyPr>
          <a:lstStyle/>
          <a:p>
            <a:pPr algn="ctr">
              <a:lnSpc>
                <a:spcPct val="120000"/>
              </a:lnSpc>
            </a:pPr>
            <a:r>
              <a:rPr lang="id-ID" sz="1200" dirty="0">
                <a:solidFill>
                  <a:schemeClr val="bg1"/>
                </a:solidFill>
                <a:cs typeface="+mn-ea"/>
                <a:sym typeface="+mn-lt"/>
              </a:rPr>
              <a:t>Ut wisi enim ad minim veniam, quis nostrud exerci tation ullamcorper suscipit lobortis nisl ut aliquip ex ea commodo consequat. Lorem ipsum dolor sit amet, consectetuer adipiscing elit, sed diam nonummy nibh euismod.</a:t>
            </a:r>
            <a:endParaRPr lang="en-US" sz="1200" dirty="0">
              <a:solidFill>
                <a:schemeClr val="bg1"/>
              </a:solidFill>
              <a:cs typeface="+mn-ea"/>
              <a:sym typeface="+mn-lt"/>
            </a:endParaRPr>
          </a:p>
        </p:txBody>
      </p:sp>
      <p:sp>
        <p:nvSpPr>
          <p:cNvPr id="23" name="TextBox 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6542020" y="4207062"/>
            <a:ext cx="1835304" cy="338510"/>
          </a:xfrm>
          <a:prstGeom prst="rect">
            <a:avLst/>
          </a:prstGeom>
          <a:noFill/>
        </p:spPr>
        <p:txBody>
          <a:bodyPr wrap="square" lIns="91428" tIns="45714" rIns="91428" bIns="45714" rtlCol="0">
            <a:spAutoFit/>
          </a:bodyPr>
          <a:lstStyle/>
          <a:p>
            <a:pPr algn="ctr"/>
            <a:r>
              <a:rPr lang="en-US" sz="1600" b="1" dirty="0">
                <a:solidFill>
                  <a:schemeClr val="bg1"/>
                </a:solidFill>
                <a:cs typeface="+mn-ea"/>
                <a:sym typeface="+mn-lt"/>
              </a:rPr>
              <a:t>Desktop</a:t>
            </a:r>
            <a:endParaRPr lang="en-US" sz="1600" b="1" dirty="0">
              <a:solidFill>
                <a:schemeClr val="bg1"/>
              </a:solidFill>
              <a:cs typeface="+mn-ea"/>
              <a:sym typeface="+mn-lt"/>
            </a:endParaRPr>
          </a:p>
        </p:txBody>
      </p:sp>
      <p:sp>
        <p:nvSpPr>
          <p:cNvPr id="24" name="Rectangle 2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427753" y="4509092"/>
            <a:ext cx="2063837" cy="738344"/>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grpSp>
        <p:nvGrpSpPr>
          <p:cNvPr id="25" name="Gruppieren 7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7198062" y="3541086"/>
            <a:ext cx="523218" cy="521162"/>
            <a:chOff x="9585325" y="4237037"/>
            <a:chExt cx="404813" cy="403225"/>
          </a:xfrm>
          <a:solidFill>
            <a:srgbClr val="F8F8F8"/>
          </a:solidFill>
        </p:grpSpPr>
        <p:sp>
          <p:nvSpPr>
            <p:cNvPr id="26" name="Freeform 534"/>
            <p:cNvSpPr>
              <a:spLocks noEditPoints="1"/>
            </p:cNvSpPr>
            <p:nvPr/>
          </p:nvSpPr>
          <p:spPr bwMode="auto">
            <a:xfrm>
              <a:off x="9585325" y="4237037"/>
              <a:ext cx="404813" cy="403225"/>
            </a:xfrm>
            <a:custGeom>
              <a:avLst/>
              <a:gdLst>
                <a:gd name="T0" fmla="*/ 108 w 216"/>
                <a:gd name="T1" fmla="*/ 216 h 216"/>
                <a:gd name="T2" fmla="*/ 0 w 216"/>
                <a:gd name="T3" fmla="*/ 108 h 216"/>
                <a:gd name="T4" fmla="*/ 108 w 216"/>
                <a:gd name="T5" fmla="*/ 0 h 216"/>
                <a:gd name="T6" fmla="*/ 216 w 216"/>
                <a:gd name="T7" fmla="*/ 108 h 216"/>
                <a:gd name="T8" fmla="*/ 108 w 216"/>
                <a:gd name="T9" fmla="*/ 216 h 216"/>
                <a:gd name="T10" fmla="*/ 108 w 216"/>
                <a:gd name="T11" fmla="*/ 8 h 216"/>
                <a:gd name="T12" fmla="*/ 8 w 216"/>
                <a:gd name="T13" fmla="*/ 108 h 216"/>
                <a:gd name="T14" fmla="*/ 108 w 216"/>
                <a:gd name="T15" fmla="*/ 208 h 216"/>
                <a:gd name="T16" fmla="*/ 208 w 216"/>
                <a:gd name="T17" fmla="*/ 108 h 216"/>
                <a:gd name="T18" fmla="*/ 108 w 216"/>
                <a:gd name="T19" fmla="*/ 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216">
                  <a:moveTo>
                    <a:pt x="108" y="216"/>
                  </a:moveTo>
                  <a:cubicBezTo>
                    <a:pt x="48" y="216"/>
                    <a:pt x="0" y="168"/>
                    <a:pt x="0" y="108"/>
                  </a:cubicBezTo>
                  <a:cubicBezTo>
                    <a:pt x="0" y="48"/>
                    <a:pt x="48" y="0"/>
                    <a:pt x="108" y="0"/>
                  </a:cubicBezTo>
                  <a:cubicBezTo>
                    <a:pt x="168" y="0"/>
                    <a:pt x="216" y="48"/>
                    <a:pt x="216" y="108"/>
                  </a:cubicBezTo>
                  <a:cubicBezTo>
                    <a:pt x="216" y="168"/>
                    <a:pt x="168" y="216"/>
                    <a:pt x="108" y="216"/>
                  </a:cubicBezTo>
                  <a:close/>
                  <a:moveTo>
                    <a:pt x="108" y="8"/>
                  </a:moveTo>
                  <a:cubicBezTo>
                    <a:pt x="53" y="8"/>
                    <a:pt x="8" y="53"/>
                    <a:pt x="8" y="108"/>
                  </a:cubicBezTo>
                  <a:cubicBezTo>
                    <a:pt x="8" y="163"/>
                    <a:pt x="53" y="208"/>
                    <a:pt x="108" y="208"/>
                  </a:cubicBezTo>
                  <a:cubicBezTo>
                    <a:pt x="163" y="208"/>
                    <a:pt x="208" y="163"/>
                    <a:pt x="208" y="108"/>
                  </a:cubicBezTo>
                  <a:cubicBezTo>
                    <a:pt x="208" y="53"/>
                    <a:pt x="163" y="8"/>
                    <a:pt x="10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27" name="Freeform 535"/>
            <p:cNvSpPr>
              <a:spLocks noEditPoints="1"/>
            </p:cNvSpPr>
            <p:nvPr/>
          </p:nvSpPr>
          <p:spPr bwMode="auto">
            <a:xfrm>
              <a:off x="9644063" y="4294187"/>
              <a:ext cx="287338" cy="276225"/>
            </a:xfrm>
            <a:custGeom>
              <a:avLst/>
              <a:gdLst>
                <a:gd name="T0" fmla="*/ 122 w 154"/>
                <a:gd name="T1" fmla="*/ 147 h 147"/>
                <a:gd name="T2" fmla="*/ 120 w 154"/>
                <a:gd name="T3" fmla="*/ 146 h 147"/>
                <a:gd name="T4" fmla="*/ 77 w 154"/>
                <a:gd name="T5" fmla="*/ 124 h 147"/>
                <a:gd name="T6" fmla="*/ 34 w 154"/>
                <a:gd name="T7" fmla="*/ 146 h 147"/>
                <a:gd name="T8" fmla="*/ 30 w 154"/>
                <a:gd name="T9" fmla="*/ 146 h 147"/>
                <a:gd name="T10" fmla="*/ 28 w 154"/>
                <a:gd name="T11" fmla="*/ 142 h 147"/>
                <a:gd name="T12" fmla="*/ 36 w 154"/>
                <a:gd name="T13" fmla="*/ 94 h 147"/>
                <a:gd name="T14" fmla="*/ 2 w 154"/>
                <a:gd name="T15" fmla="*/ 60 h 147"/>
                <a:gd name="T16" fmla="*/ 1 w 154"/>
                <a:gd name="T17" fmla="*/ 56 h 147"/>
                <a:gd name="T18" fmla="*/ 4 w 154"/>
                <a:gd name="T19" fmla="*/ 53 h 147"/>
                <a:gd name="T20" fmla="*/ 52 w 154"/>
                <a:gd name="T21" fmla="*/ 46 h 147"/>
                <a:gd name="T22" fmla="*/ 73 w 154"/>
                <a:gd name="T23" fmla="*/ 3 h 147"/>
                <a:gd name="T24" fmla="*/ 81 w 154"/>
                <a:gd name="T25" fmla="*/ 3 h 147"/>
                <a:gd name="T26" fmla="*/ 102 w 154"/>
                <a:gd name="T27" fmla="*/ 46 h 147"/>
                <a:gd name="T28" fmla="*/ 150 w 154"/>
                <a:gd name="T29" fmla="*/ 53 h 147"/>
                <a:gd name="T30" fmla="*/ 153 w 154"/>
                <a:gd name="T31" fmla="*/ 56 h 147"/>
                <a:gd name="T32" fmla="*/ 152 w 154"/>
                <a:gd name="T33" fmla="*/ 60 h 147"/>
                <a:gd name="T34" fmla="*/ 118 w 154"/>
                <a:gd name="T35" fmla="*/ 94 h 147"/>
                <a:gd name="T36" fmla="*/ 126 w 154"/>
                <a:gd name="T37" fmla="*/ 142 h 147"/>
                <a:gd name="T38" fmla="*/ 124 w 154"/>
                <a:gd name="T39" fmla="*/ 146 h 147"/>
                <a:gd name="T40" fmla="*/ 122 w 154"/>
                <a:gd name="T41" fmla="*/ 147 h 147"/>
                <a:gd name="T42" fmla="*/ 77 w 154"/>
                <a:gd name="T43" fmla="*/ 115 h 147"/>
                <a:gd name="T44" fmla="*/ 79 w 154"/>
                <a:gd name="T45" fmla="*/ 116 h 147"/>
                <a:gd name="T46" fmla="*/ 117 w 154"/>
                <a:gd name="T47" fmla="*/ 136 h 147"/>
                <a:gd name="T48" fmla="*/ 109 w 154"/>
                <a:gd name="T49" fmla="*/ 93 h 147"/>
                <a:gd name="T50" fmla="*/ 111 w 154"/>
                <a:gd name="T51" fmla="*/ 90 h 147"/>
                <a:gd name="T52" fmla="*/ 141 w 154"/>
                <a:gd name="T53" fmla="*/ 60 h 147"/>
                <a:gd name="T54" fmla="*/ 99 w 154"/>
                <a:gd name="T55" fmla="*/ 54 h 147"/>
                <a:gd name="T56" fmla="*/ 96 w 154"/>
                <a:gd name="T57" fmla="*/ 52 h 147"/>
                <a:gd name="T58" fmla="*/ 77 w 154"/>
                <a:gd name="T59" fmla="*/ 14 h 147"/>
                <a:gd name="T60" fmla="*/ 58 w 154"/>
                <a:gd name="T61" fmla="*/ 52 h 147"/>
                <a:gd name="T62" fmla="*/ 55 w 154"/>
                <a:gd name="T63" fmla="*/ 54 h 147"/>
                <a:gd name="T64" fmla="*/ 13 w 154"/>
                <a:gd name="T65" fmla="*/ 60 h 147"/>
                <a:gd name="T66" fmla="*/ 43 w 154"/>
                <a:gd name="T67" fmla="*/ 90 h 147"/>
                <a:gd name="T68" fmla="*/ 45 w 154"/>
                <a:gd name="T69" fmla="*/ 93 h 147"/>
                <a:gd name="T70" fmla="*/ 37 w 154"/>
                <a:gd name="T71" fmla="*/ 136 h 147"/>
                <a:gd name="T72" fmla="*/ 75 w 154"/>
                <a:gd name="T73" fmla="*/ 116 h 147"/>
                <a:gd name="T74" fmla="*/ 77 w 154"/>
                <a:gd name="T75" fmla="*/ 11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47">
                  <a:moveTo>
                    <a:pt x="122" y="147"/>
                  </a:moveTo>
                  <a:cubicBezTo>
                    <a:pt x="121" y="147"/>
                    <a:pt x="121" y="147"/>
                    <a:pt x="120" y="146"/>
                  </a:cubicBezTo>
                  <a:cubicBezTo>
                    <a:pt x="77" y="124"/>
                    <a:pt x="77" y="124"/>
                    <a:pt x="77" y="124"/>
                  </a:cubicBezTo>
                  <a:cubicBezTo>
                    <a:pt x="34" y="146"/>
                    <a:pt x="34" y="146"/>
                    <a:pt x="34" y="146"/>
                  </a:cubicBezTo>
                  <a:cubicBezTo>
                    <a:pt x="33" y="147"/>
                    <a:pt x="31" y="147"/>
                    <a:pt x="30" y="146"/>
                  </a:cubicBezTo>
                  <a:cubicBezTo>
                    <a:pt x="29" y="145"/>
                    <a:pt x="28" y="144"/>
                    <a:pt x="28" y="142"/>
                  </a:cubicBezTo>
                  <a:cubicBezTo>
                    <a:pt x="36" y="94"/>
                    <a:pt x="36" y="94"/>
                    <a:pt x="36" y="94"/>
                  </a:cubicBezTo>
                  <a:cubicBezTo>
                    <a:pt x="2" y="60"/>
                    <a:pt x="2" y="60"/>
                    <a:pt x="2" y="60"/>
                  </a:cubicBezTo>
                  <a:cubicBezTo>
                    <a:pt x="0" y="59"/>
                    <a:pt x="0" y="58"/>
                    <a:pt x="1" y="56"/>
                  </a:cubicBezTo>
                  <a:cubicBezTo>
                    <a:pt x="1" y="55"/>
                    <a:pt x="2" y="54"/>
                    <a:pt x="4" y="53"/>
                  </a:cubicBezTo>
                  <a:cubicBezTo>
                    <a:pt x="52" y="46"/>
                    <a:pt x="52" y="46"/>
                    <a:pt x="52" y="46"/>
                  </a:cubicBezTo>
                  <a:cubicBezTo>
                    <a:pt x="73" y="3"/>
                    <a:pt x="73" y="3"/>
                    <a:pt x="73" y="3"/>
                  </a:cubicBezTo>
                  <a:cubicBezTo>
                    <a:pt x="75" y="0"/>
                    <a:pt x="79" y="0"/>
                    <a:pt x="81" y="3"/>
                  </a:cubicBezTo>
                  <a:cubicBezTo>
                    <a:pt x="102" y="46"/>
                    <a:pt x="102" y="46"/>
                    <a:pt x="102" y="46"/>
                  </a:cubicBezTo>
                  <a:cubicBezTo>
                    <a:pt x="150" y="53"/>
                    <a:pt x="150" y="53"/>
                    <a:pt x="150" y="53"/>
                  </a:cubicBezTo>
                  <a:cubicBezTo>
                    <a:pt x="152" y="54"/>
                    <a:pt x="153" y="55"/>
                    <a:pt x="153" y="56"/>
                  </a:cubicBezTo>
                  <a:cubicBezTo>
                    <a:pt x="154" y="58"/>
                    <a:pt x="154" y="59"/>
                    <a:pt x="152" y="60"/>
                  </a:cubicBezTo>
                  <a:cubicBezTo>
                    <a:pt x="118" y="94"/>
                    <a:pt x="118" y="94"/>
                    <a:pt x="118" y="94"/>
                  </a:cubicBezTo>
                  <a:cubicBezTo>
                    <a:pt x="126" y="142"/>
                    <a:pt x="126" y="142"/>
                    <a:pt x="126" y="142"/>
                  </a:cubicBezTo>
                  <a:cubicBezTo>
                    <a:pt x="126" y="144"/>
                    <a:pt x="126" y="145"/>
                    <a:pt x="124" y="146"/>
                  </a:cubicBezTo>
                  <a:cubicBezTo>
                    <a:pt x="124" y="147"/>
                    <a:pt x="123" y="147"/>
                    <a:pt x="122" y="147"/>
                  </a:cubicBezTo>
                  <a:close/>
                  <a:moveTo>
                    <a:pt x="77" y="115"/>
                  </a:moveTo>
                  <a:cubicBezTo>
                    <a:pt x="78" y="115"/>
                    <a:pt x="78" y="115"/>
                    <a:pt x="79" y="116"/>
                  </a:cubicBezTo>
                  <a:cubicBezTo>
                    <a:pt x="117" y="136"/>
                    <a:pt x="117" y="136"/>
                    <a:pt x="117" y="136"/>
                  </a:cubicBezTo>
                  <a:cubicBezTo>
                    <a:pt x="109" y="93"/>
                    <a:pt x="109" y="93"/>
                    <a:pt x="109" y="93"/>
                  </a:cubicBezTo>
                  <a:cubicBezTo>
                    <a:pt x="109" y="92"/>
                    <a:pt x="110" y="91"/>
                    <a:pt x="111" y="90"/>
                  </a:cubicBezTo>
                  <a:cubicBezTo>
                    <a:pt x="141" y="60"/>
                    <a:pt x="141" y="60"/>
                    <a:pt x="141" y="60"/>
                  </a:cubicBezTo>
                  <a:cubicBezTo>
                    <a:pt x="99" y="54"/>
                    <a:pt x="99" y="54"/>
                    <a:pt x="99" y="54"/>
                  </a:cubicBezTo>
                  <a:cubicBezTo>
                    <a:pt x="98" y="54"/>
                    <a:pt x="96" y="53"/>
                    <a:pt x="96" y="52"/>
                  </a:cubicBezTo>
                  <a:cubicBezTo>
                    <a:pt x="77" y="14"/>
                    <a:pt x="77" y="14"/>
                    <a:pt x="77" y="14"/>
                  </a:cubicBezTo>
                  <a:cubicBezTo>
                    <a:pt x="58" y="52"/>
                    <a:pt x="58" y="52"/>
                    <a:pt x="58" y="52"/>
                  </a:cubicBezTo>
                  <a:cubicBezTo>
                    <a:pt x="58" y="53"/>
                    <a:pt x="56" y="54"/>
                    <a:pt x="55" y="54"/>
                  </a:cubicBezTo>
                  <a:cubicBezTo>
                    <a:pt x="13" y="60"/>
                    <a:pt x="13" y="60"/>
                    <a:pt x="13" y="60"/>
                  </a:cubicBezTo>
                  <a:cubicBezTo>
                    <a:pt x="43" y="90"/>
                    <a:pt x="43" y="90"/>
                    <a:pt x="43" y="90"/>
                  </a:cubicBezTo>
                  <a:cubicBezTo>
                    <a:pt x="44" y="91"/>
                    <a:pt x="45" y="92"/>
                    <a:pt x="45" y="93"/>
                  </a:cubicBezTo>
                  <a:cubicBezTo>
                    <a:pt x="37" y="136"/>
                    <a:pt x="37" y="136"/>
                    <a:pt x="37" y="136"/>
                  </a:cubicBezTo>
                  <a:cubicBezTo>
                    <a:pt x="75" y="116"/>
                    <a:pt x="75" y="116"/>
                    <a:pt x="75" y="116"/>
                  </a:cubicBezTo>
                  <a:cubicBezTo>
                    <a:pt x="76" y="115"/>
                    <a:pt x="76" y="115"/>
                    <a:pt x="77"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grpSp>
      <p:pic>
        <p:nvPicPr>
          <p:cNvPr id="28" name="图片占位符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2" cstate="screen"/>
          <a:stretch>
            <a:fillRect/>
          </a:stretch>
        </p:blipFill>
        <p:spPr>
          <a:xfrm>
            <a:off x="8935006" y="3616197"/>
            <a:ext cx="2478762" cy="1582333"/>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p:spPr>
      </p:pic>
      <p:pic>
        <p:nvPicPr>
          <p:cNvPr id="29" name="图片占位符 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3" cstate="screen"/>
          <a:stretch>
            <a:fillRect/>
          </a:stretch>
        </p:blipFill>
        <p:spPr>
          <a:xfrm>
            <a:off x="3496102" y="3581110"/>
            <a:ext cx="2478762" cy="1652508"/>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p:spPr>
      </p:pic>
      <p:pic>
        <p:nvPicPr>
          <p:cNvPr id="30" name="图片占位符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4" cstate="screen"/>
          <a:stretch>
            <a:fillRect/>
          </a:stretch>
        </p:blipFill>
        <p:spPr>
          <a:xfrm>
            <a:off x="776650" y="3581110"/>
            <a:ext cx="2478762" cy="1652508"/>
          </a:xfrm>
          <a:custGeom>
            <a:avLst/>
            <a:gdLst>
              <a:gd name="connsiteX0" fmla="*/ 0 w 2479085"/>
              <a:gd name="connsiteY0" fmla="*/ 0 h 2506940"/>
              <a:gd name="connsiteX1" fmla="*/ 2479085 w 2479085"/>
              <a:gd name="connsiteY1" fmla="*/ 0 h 2506940"/>
              <a:gd name="connsiteX2" fmla="*/ 2479085 w 2479085"/>
              <a:gd name="connsiteY2" fmla="*/ 2506940 h 2506940"/>
              <a:gd name="connsiteX3" fmla="*/ 0 w 2479085"/>
              <a:gd name="connsiteY3" fmla="*/ 2506940 h 2506940"/>
            </a:gdLst>
            <a:ahLst/>
            <a:cxnLst>
              <a:cxn ang="0">
                <a:pos x="connsiteX0" y="connsiteY0"/>
              </a:cxn>
              <a:cxn ang="0">
                <a:pos x="connsiteX1" y="connsiteY1"/>
              </a:cxn>
              <a:cxn ang="0">
                <a:pos x="connsiteX2" y="connsiteY2"/>
              </a:cxn>
              <a:cxn ang="0">
                <a:pos x="connsiteX3" y="connsiteY3"/>
              </a:cxn>
            </a:cxnLst>
            <a:rect l="l" t="t" r="r" b="b"/>
            <a:pathLst>
              <a:path w="2479085" h="2506940">
                <a:moveTo>
                  <a:pt x="0" y="0"/>
                </a:moveTo>
                <a:lnTo>
                  <a:pt x="2479085" y="0"/>
                </a:lnTo>
                <a:lnTo>
                  <a:pt x="2479085" y="2506940"/>
                </a:lnTo>
                <a:lnTo>
                  <a:pt x="0" y="2506940"/>
                </a:lnTo>
                <a:close/>
              </a:path>
            </a:pathLst>
          </a:custGeom>
        </p:spPr>
      </p:pic>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6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ppt_x"/>
                                              </p:val>
                                            </p:tav>
                                            <p:tav tm="100000">
                                              <p:val>
                                                <p:strVal val="#ppt_x"/>
                                              </p:val>
                                            </p:tav>
                                          </p:tavLst>
                                        </p:anim>
                                        <p:anim calcmode="lin" valueType="num">
                                          <p:cBhvr additive="base">
                                            <p:cTn id="13" dur="75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750" fill="hold"/>
                                            <p:tgtEl>
                                              <p:spTgt spid="20"/>
                                            </p:tgtEl>
                                            <p:attrNameLst>
                                              <p:attrName>ppt_x</p:attrName>
                                            </p:attrNameLst>
                                          </p:cBhvr>
                                          <p:tavLst>
                                            <p:tav tm="0">
                                              <p:val>
                                                <p:strVal val="#ppt_x"/>
                                              </p:val>
                                            </p:tav>
                                            <p:tav tm="100000">
                                              <p:val>
                                                <p:strVal val="#ppt_x"/>
                                              </p:val>
                                            </p:tav>
                                          </p:tavLst>
                                        </p:anim>
                                        <p:anim calcmode="lin" valueType="num">
                                          <p:cBhvr additive="base">
                                            <p:cTn id="17" dur="750" fill="hold"/>
                                            <p:tgtEl>
                                              <p:spTgt spid="2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ppt_x"/>
                                              </p:val>
                                            </p:tav>
                                            <p:tav tm="100000">
                                              <p:val>
                                                <p:strVal val="#ppt_x"/>
                                              </p:val>
                                            </p:tav>
                                          </p:tavLst>
                                        </p:anim>
                                        <p:anim calcmode="lin" valueType="num">
                                          <p:cBhvr additive="base">
                                            <p:cTn id="22" dur="750" fill="hold"/>
                                            <p:tgtEl>
                                              <p:spTgt spid="2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ppt_x"/>
                                              </p:val>
                                            </p:tav>
                                            <p:tav tm="100000">
                                              <p:val>
                                                <p:strVal val="#ppt_x"/>
                                              </p:val>
                                            </p:tav>
                                          </p:tavLst>
                                        </p:anim>
                                        <p:anim calcmode="lin" valueType="num">
                                          <p:cBhvr additive="base">
                                            <p:cTn id="31" dur="750" fill="hold"/>
                                            <p:tgtEl>
                                              <p:spTgt spid="2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750" fill="hold"/>
                                            <p:tgtEl>
                                              <p:spTgt spid="24"/>
                                            </p:tgtEl>
                                            <p:attrNameLst>
                                              <p:attrName>ppt_x</p:attrName>
                                            </p:attrNameLst>
                                          </p:cBhvr>
                                          <p:tavLst>
                                            <p:tav tm="0">
                                              <p:val>
                                                <p:strVal val="#ppt_x"/>
                                              </p:val>
                                            </p:tav>
                                            <p:tav tm="100000">
                                              <p:val>
                                                <p:strVal val="#ppt_x"/>
                                              </p:val>
                                            </p:tav>
                                          </p:tavLst>
                                        </p:anim>
                                        <p:anim calcmode="lin" valueType="num">
                                          <p:cBhvr additive="base">
                                            <p:cTn id="35" dur="750" fill="hold"/>
                                            <p:tgtEl>
                                              <p:spTgt spid="24"/>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750" fill="hold"/>
                                            <p:tgtEl>
                                              <p:spTgt spid="25"/>
                                            </p:tgtEl>
                                            <p:attrNameLst>
                                              <p:attrName>ppt_x</p:attrName>
                                            </p:attrNameLst>
                                          </p:cBhvr>
                                          <p:tavLst>
                                            <p:tav tm="0">
                                              <p:val>
                                                <p:strVal val="#ppt_x"/>
                                              </p:val>
                                            </p:tav>
                                            <p:tav tm="100000">
                                              <p:val>
                                                <p:strVal val="#ppt_x"/>
                                              </p:val>
                                            </p:tav>
                                          </p:tavLst>
                                        </p:anim>
                                        <p:anim calcmode="lin" valueType="num">
                                          <p:cBhvr additive="base">
                                            <p:cTn id="39"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p:bldP spid="20" grpId="0"/>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ppt_x"/>
                                              </p:val>
                                            </p:tav>
                                            <p:tav tm="100000">
                                              <p:val>
                                                <p:strVal val="#ppt_x"/>
                                              </p:val>
                                            </p:tav>
                                          </p:tavLst>
                                        </p:anim>
                                        <p:anim calcmode="lin" valueType="num">
                                          <p:cBhvr additive="base">
                                            <p:cTn id="13" dur="75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750" fill="hold"/>
                                            <p:tgtEl>
                                              <p:spTgt spid="20"/>
                                            </p:tgtEl>
                                            <p:attrNameLst>
                                              <p:attrName>ppt_x</p:attrName>
                                            </p:attrNameLst>
                                          </p:cBhvr>
                                          <p:tavLst>
                                            <p:tav tm="0">
                                              <p:val>
                                                <p:strVal val="#ppt_x"/>
                                              </p:val>
                                            </p:tav>
                                            <p:tav tm="100000">
                                              <p:val>
                                                <p:strVal val="#ppt_x"/>
                                              </p:val>
                                            </p:tav>
                                          </p:tavLst>
                                        </p:anim>
                                        <p:anim calcmode="lin" valueType="num">
                                          <p:cBhvr additive="base">
                                            <p:cTn id="17" dur="750" fill="hold"/>
                                            <p:tgtEl>
                                              <p:spTgt spid="2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ppt_x"/>
                                              </p:val>
                                            </p:tav>
                                            <p:tav tm="100000">
                                              <p:val>
                                                <p:strVal val="#ppt_x"/>
                                              </p:val>
                                            </p:tav>
                                          </p:tavLst>
                                        </p:anim>
                                        <p:anim calcmode="lin" valueType="num">
                                          <p:cBhvr additive="base">
                                            <p:cTn id="22" dur="750" fill="hold"/>
                                            <p:tgtEl>
                                              <p:spTgt spid="2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ppt_x"/>
                                              </p:val>
                                            </p:tav>
                                            <p:tav tm="100000">
                                              <p:val>
                                                <p:strVal val="#ppt_x"/>
                                              </p:val>
                                            </p:tav>
                                          </p:tavLst>
                                        </p:anim>
                                        <p:anim calcmode="lin" valueType="num">
                                          <p:cBhvr additive="base">
                                            <p:cTn id="31" dur="750" fill="hold"/>
                                            <p:tgtEl>
                                              <p:spTgt spid="2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750" fill="hold"/>
                                            <p:tgtEl>
                                              <p:spTgt spid="24"/>
                                            </p:tgtEl>
                                            <p:attrNameLst>
                                              <p:attrName>ppt_x</p:attrName>
                                            </p:attrNameLst>
                                          </p:cBhvr>
                                          <p:tavLst>
                                            <p:tav tm="0">
                                              <p:val>
                                                <p:strVal val="#ppt_x"/>
                                              </p:val>
                                            </p:tav>
                                            <p:tav tm="100000">
                                              <p:val>
                                                <p:strVal val="#ppt_x"/>
                                              </p:val>
                                            </p:tav>
                                          </p:tavLst>
                                        </p:anim>
                                        <p:anim calcmode="lin" valueType="num">
                                          <p:cBhvr additive="base">
                                            <p:cTn id="35" dur="750" fill="hold"/>
                                            <p:tgtEl>
                                              <p:spTgt spid="24"/>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750" fill="hold"/>
                                            <p:tgtEl>
                                              <p:spTgt spid="25"/>
                                            </p:tgtEl>
                                            <p:attrNameLst>
                                              <p:attrName>ppt_x</p:attrName>
                                            </p:attrNameLst>
                                          </p:cBhvr>
                                          <p:tavLst>
                                            <p:tav tm="0">
                                              <p:val>
                                                <p:strVal val="#ppt_x"/>
                                              </p:val>
                                            </p:tav>
                                            <p:tav tm="100000">
                                              <p:val>
                                                <p:strVal val="#ppt_x"/>
                                              </p:val>
                                            </p:tav>
                                          </p:tavLst>
                                        </p:anim>
                                        <p:anim calcmode="lin" valueType="num">
                                          <p:cBhvr additive="base">
                                            <p:cTn id="39"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p:bldP spid="20" grpId="0"/>
          <p:bldP spid="22" grpId="0"/>
          <p:bldP spid="23" grpId="0"/>
          <p:bldP spid="2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PicPr>
            <a:picLocks noChangeAspect="1"/>
          </p:cNvPicPr>
          <p:nvPr/>
        </p:nvPicPr>
        <p:blipFill>
          <a:blip r:embed="rId1" cstate="screen"/>
          <a:srcRect/>
          <a:stretch>
            <a:fillRect/>
          </a:stretch>
        </p:blipFill>
        <p:spPr>
          <a:xfrm>
            <a:off x="1504950" y="1925051"/>
            <a:ext cx="9124950" cy="3559092"/>
          </a:xfrm>
          <a:custGeom>
            <a:avLst/>
            <a:gdLst>
              <a:gd name="connsiteX0" fmla="*/ 0 w 10293350"/>
              <a:gd name="connsiteY0" fmla="*/ 0 h 3773371"/>
              <a:gd name="connsiteX1" fmla="*/ 10293350 w 10293350"/>
              <a:gd name="connsiteY1" fmla="*/ 0 h 3773371"/>
              <a:gd name="connsiteX2" fmla="*/ 10293350 w 10293350"/>
              <a:gd name="connsiteY2" fmla="*/ 3773371 h 3773371"/>
              <a:gd name="connsiteX3" fmla="*/ 0 w 10293350"/>
              <a:gd name="connsiteY3" fmla="*/ 3773371 h 3773371"/>
            </a:gdLst>
            <a:ahLst/>
            <a:cxnLst>
              <a:cxn ang="0">
                <a:pos x="connsiteX0" y="connsiteY0"/>
              </a:cxn>
              <a:cxn ang="0">
                <a:pos x="connsiteX1" y="connsiteY1"/>
              </a:cxn>
              <a:cxn ang="0">
                <a:pos x="connsiteX2" y="connsiteY2"/>
              </a:cxn>
              <a:cxn ang="0">
                <a:pos x="connsiteX3" y="connsiteY3"/>
              </a:cxn>
            </a:cxnLst>
            <a:rect l="l" t="t" r="r" b="b"/>
            <a:pathLst>
              <a:path w="10293350" h="3773371">
                <a:moveTo>
                  <a:pt x="0" y="0"/>
                </a:moveTo>
                <a:lnTo>
                  <a:pt x="10293350" y="0"/>
                </a:lnTo>
                <a:lnTo>
                  <a:pt x="10293350" y="3773371"/>
                </a:lnTo>
                <a:lnTo>
                  <a:pt x="0" y="3773371"/>
                </a:lnTo>
                <a:close/>
              </a:path>
            </a:pathLst>
          </a:custGeom>
        </p:spPr>
      </p:pic>
      <p:sp>
        <p:nvSpPr>
          <p:cNvPr id="16" name="矩形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485900" y="1925051"/>
            <a:ext cx="9144000" cy="3559091"/>
          </a:xfrm>
          <a:prstGeom prst="rect">
            <a:avLst/>
          </a:prstGeom>
          <a:gradFill>
            <a:gsLst>
              <a:gs pos="0">
                <a:srgbClr val="BC45AC">
                  <a:alpha val="68000"/>
                </a:srgbClr>
              </a:gs>
              <a:gs pos="100000">
                <a:srgbClr val="6568FD">
                  <a:alpha val="70000"/>
                </a:srgbClr>
              </a:gs>
            </a:gsLst>
            <a:lin ang="5400000" scaled="1"/>
          </a:gradFill>
          <a:ln>
            <a:noFill/>
          </a:ln>
          <a:effectLst>
            <a:outerShdw blurRad="368300" dist="241300" dir="5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TextBox 12"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462178" y="306868"/>
            <a:ext cx="3853022" cy="1231106"/>
          </a:xfrm>
          <a:prstGeom prst="rect">
            <a:avLst/>
          </a:prstGeom>
          <a:noFill/>
        </p:spPr>
        <p:txBody>
          <a:bodyPr wrap="square" lIns="0" tIns="0" rIns="0" bIns="0" rtlCol="0">
            <a:spAutoFit/>
          </a:bodyPr>
          <a:lstStyle/>
          <a:p>
            <a:pPr algn="just"/>
            <a:r>
              <a:rPr lang="en-US" altLang="zh-CN" sz="4800" dirty="0">
                <a:solidFill>
                  <a:schemeClr val="tx1">
                    <a:lumMod val="95000"/>
                    <a:lumOff val="5000"/>
                  </a:schemeClr>
                </a:solidFill>
                <a:cs typeface="+mn-ea"/>
                <a:sym typeface="+mn-lt"/>
              </a:rPr>
              <a:t>COMPANY</a:t>
            </a:r>
            <a:endParaRPr lang="en-US" altLang="zh-CN" sz="4800" dirty="0">
              <a:solidFill>
                <a:schemeClr val="tx1">
                  <a:lumMod val="95000"/>
                  <a:lumOff val="5000"/>
                </a:schemeClr>
              </a:solidFill>
              <a:cs typeface="+mn-ea"/>
              <a:sym typeface="+mn-lt"/>
            </a:endParaRPr>
          </a:p>
          <a:p>
            <a:pPr algn="just"/>
            <a:r>
              <a:rPr lang="en-US" altLang="zh-CN" sz="3200" dirty="0">
                <a:solidFill>
                  <a:schemeClr val="tx1">
                    <a:lumMod val="95000"/>
                    <a:lumOff val="5000"/>
                  </a:schemeClr>
                </a:solidFill>
                <a:cs typeface="+mn-ea"/>
                <a:sym typeface="+mn-lt"/>
              </a:rPr>
              <a:t>INTRODUCTION </a:t>
            </a:r>
            <a:endParaRPr lang="zh-CN" altLang="en-US" sz="3200" dirty="0">
              <a:solidFill>
                <a:schemeClr val="tx1">
                  <a:lumMod val="95000"/>
                  <a:lumOff val="5000"/>
                </a:schemeClr>
              </a:solidFill>
              <a:cs typeface="+mn-ea"/>
              <a:sym typeface="+mn-lt"/>
            </a:endParaRPr>
          </a:p>
        </p:txBody>
      </p:sp>
      <p:sp>
        <p:nvSpPr>
          <p:cNvPr id="19" name="TextBox 1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752362" y="417143"/>
            <a:ext cx="4685690" cy="707886"/>
          </a:xfrm>
          <a:prstGeom prst="rect">
            <a:avLst/>
          </a:prstGeom>
          <a:noFill/>
        </p:spPr>
        <p:txBody>
          <a:bodyPr wrap="square" rtlCol="0">
            <a:spAutoFit/>
          </a:bodyPr>
          <a:lstStyle/>
          <a:p>
            <a:pPr algn="ctr"/>
            <a:r>
              <a:rPr lang="zh-CN" altLang="en-US" sz="4000" b="1" dirty="0">
                <a:gradFill>
                  <a:gsLst>
                    <a:gs pos="1000">
                      <a:srgbClr val="BC45AC"/>
                    </a:gs>
                    <a:gs pos="100000">
                      <a:schemeClr val="accent1">
                        <a:alpha val="92000"/>
                      </a:schemeClr>
                    </a:gs>
                  </a:gsLst>
                  <a:lin ang="13500000" scaled="1"/>
                </a:gradFill>
                <a:cs typeface="+mn-ea"/>
                <a:sym typeface="+mn-lt"/>
              </a:rPr>
              <a:t>市场分析</a:t>
            </a:r>
            <a:endParaRPr lang="id-ID" sz="4000" b="1" dirty="0">
              <a:gradFill>
                <a:gsLst>
                  <a:gs pos="1000">
                    <a:srgbClr val="BC45AC"/>
                  </a:gs>
                  <a:gs pos="100000">
                    <a:schemeClr val="accent1">
                      <a:alpha val="92000"/>
                    </a:schemeClr>
                  </a:gs>
                </a:gsLst>
                <a:lin ang="13500000" scaled="1"/>
              </a:gradFill>
              <a:cs typeface="+mn-ea"/>
              <a:sym typeface="+mn-lt"/>
            </a:endParaRPr>
          </a:p>
        </p:txBody>
      </p:sp>
      <p:sp>
        <p:nvSpPr>
          <p:cNvPr id="20" name="TextBox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976797"/>
            <a:ext cx="2621857" cy="276963"/>
          </a:xfrm>
          <a:prstGeom prst="rect">
            <a:avLst/>
          </a:prstGeom>
          <a:noFill/>
        </p:spPr>
        <p:txBody>
          <a:bodyPr wrap="square" rtlCol="0">
            <a:spAutoFit/>
          </a:bodyPr>
          <a:lstStyle/>
          <a:p>
            <a:pPr algn="ctr"/>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sp>
        <p:nvSpPr>
          <p:cNvPr id="22" name="Rectangle 1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2102390" y="4477166"/>
            <a:ext cx="8130219" cy="515206"/>
          </a:xfrm>
          <a:prstGeom prst="rect">
            <a:avLst/>
          </a:prstGeom>
        </p:spPr>
        <p:txBody>
          <a:bodyPr wrap="square">
            <a:spAutoFit/>
          </a:bodyPr>
          <a:lstStyle/>
          <a:p>
            <a:pPr algn="ctr">
              <a:lnSpc>
                <a:spcPct val="120000"/>
              </a:lnSpc>
            </a:pPr>
            <a:r>
              <a:rPr lang="id-ID" sz="1200" dirty="0">
                <a:solidFill>
                  <a:schemeClr val="bg1"/>
                </a:solidFill>
                <a:cs typeface="+mn-ea"/>
                <a:sym typeface="+mn-lt"/>
              </a:rPr>
              <a:t>Ut wisi enim ad minim veniam, quis nostrud exerci tation ullamcorper suscipit lobortis nisl ut aliquip ex ea commodo consequat. Lorem ipsum dolor sit amet, consectetuer adipiscing elit, sed diam nonummy nibh euismod.</a:t>
            </a:r>
            <a:endParaRPr lang="en-US" sz="1200" dirty="0">
              <a:solidFill>
                <a:schemeClr val="bg1"/>
              </a:solidFill>
              <a:cs typeface="+mn-ea"/>
              <a:sym typeface="+mn-lt"/>
            </a:endParaRPr>
          </a:p>
        </p:txBody>
      </p:sp>
      <p:sp>
        <p:nvSpPr>
          <p:cNvPr id="21" name="TextBox 8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3044945" y="2510139"/>
            <a:ext cx="1996985" cy="400110"/>
          </a:xfrm>
          <a:prstGeom prst="rect">
            <a:avLst/>
          </a:prstGeom>
          <a:noFill/>
        </p:spPr>
        <p:txBody>
          <a:bodyPr wrap="square" rtlCol="0">
            <a:spAutoFit/>
          </a:bodyPr>
          <a:lstStyle/>
          <a:p>
            <a:r>
              <a:rPr lang="zh-CN" altLang="en-US" sz="2000" b="1" dirty="0">
                <a:solidFill>
                  <a:schemeClr val="bg1"/>
                </a:solidFill>
                <a:effectLst>
                  <a:outerShdw blurRad="38100" dist="38100" dir="2700000" algn="tl">
                    <a:srgbClr val="000000">
                      <a:alpha val="43137"/>
                    </a:srgbClr>
                  </a:outerShdw>
                </a:effectLst>
                <a:cs typeface="+mn-ea"/>
                <a:sym typeface="+mn-lt"/>
              </a:rPr>
              <a:t>宏观经济形势</a:t>
            </a:r>
            <a:endParaRPr lang="id-ID" sz="2000" b="1" dirty="0">
              <a:solidFill>
                <a:schemeClr val="bg1"/>
              </a:solidFill>
              <a:effectLst>
                <a:outerShdw blurRad="38100" dist="38100" dir="2700000" algn="tl">
                  <a:srgbClr val="000000">
                    <a:alpha val="43137"/>
                  </a:srgbClr>
                </a:outerShdw>
              </a:effectLst>
              <a:cs typeface="+mn-ea"/>
              <a:sym typeface="+mn-lt"/>
            </a:endParaRPr>
          </a:p>
        </p:txBody>
      </p:sp>
      <p:grpSp>
        <p:nvGrpSpPr>
          <p:cNvPr id="31" name="Group 9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2246769" y="2561214"/>
            <a:ext cx="596354" cy="596353"/>
            <a:chOff x="1265681" y="2366367"/>
            <a:chExt cx="935166" cy="935164"/>
          </a:xfrm>
        </p:grpSpPr>
        <p:sp>
          <p:nvSpPr>
            <p:cNvPr id="32" name="Oval 87"/>
            <p:cNvSpPr/>
            <p:nvPr/>
          </p:nvSpPr>
          <p:spPr>
            <a:xfrm>
              <a:off x="1265681" y="2366367"/>
              <a:ext cx="935166" cy="935164"/>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Freeform 31"/>
            <p:cNvSpPr>
              <a:spLocks noEditPoints="1"/>
            </p:cNvSpPr>
            <p:nvPr/>
          </p:nvSpPr>
          <p:spPr bwMode="auto">
            <a:xfrm flipH="1">
              <a:off x="1531031" y="2643207"/>
              <a:ext cx="379110" cy="381482"/>
            </a:xfrm>
            <a:custGeom>
              <a:avLst/>
              <a:gdLst>
                <a:gd name="T0" fmla="*/ 160 w 160"/>
                <a:gd name="T1" fmla="*/ 155 h 161"/>
                <a:gd name="T2" fmla="*/ 114 w 160"/>
                <a:gd name="T3" fmla="*/ 109 h 161"/>
                <a:gd name="T4" fmla="*/ 153 w 160"/>
                <a:gd name="T5" fmla="*/ 70 h 161"/>
                <a:gd name="T6" fmla="*/ 126 w 160"/>
                <a:gd name="T7" fmla="*/ 44 h 161"/>
                <a:gd name="T8" fmla="*/ 101 w 160"/>
                <a:gd name="T9" fmla="*/ 70 h 161"/>
                <a:gd name="T10" fmla="*/ 59 w 160"/>
                <a:gd name="T11" fmla="*/ 28 h 161"/>
                <a:gd name="T12" fmla="*/ 70 w 160"/>
                <a:gd name="T13" fmla="*/ 18 h 161"/>
                <a:gd name="T14" fmla="*/ 52 w 160"/>
                <a:gd name="T15" fmla="*/ 0 h 161"/>
                <a:gd name="T16" fmla="*/ 0 w 160"/>
                <a:gd name="T17" fmla="*/ 52 h 161"/>
                <a:gd name="T18" fmla="*/ 18 w 160"/>
                <a:gd name="T19" fmla="*/ 70 h 161"/>
                <a:gd name="T20" fmla="*/ 28 w 160"/>
                <a:gd name="T21" fmla="*/ 59 h 161"/>
                <a:gd name="T22" fmla="*/ 70 w 160"/>
                <a:gd name="T23" fmla="*/ 101 h 161"/>
                <a:gd name="T24" fmla="*/ 43 w 160"/>
                <a:gd name="T25" fmla="*/ 127 h 161"/>
                <a:gd name="T26" fmla="*/ 70 w 160"/>
                <a:gd name="T27" fmla="*/ 153 h 161"/>
                <a:gd name="T28" fmla="*/ 108 w 160"/>
                <a:gd name="T29" fmla="*/ 114 h 161"/>
                <a:gd name="T30" fmla="*/ 155 w 160"/>
                <a:gd name="T31" fmla="*/ 161 h 161"/>
                <a:gd name="T32" fmla="*/ 160 w 160"/>
                <a:gd name="T33" fmla="*/ 155 h 161"/>
                <a:gd name="T34" fmla="*/ 18 w 160"/>
                <a:gd name="T35" fmla="*/ 59 h 161"/>
                <a:gd name="T36" fmla="*/ 10 w 160"/>
                <a:gd name="T37" fmla="*/ 52 h 161"/>
                <a:gd name="T38" fmla="*/ 52 w 160"/>
                <a:gd name="T39" fmla="*/ 10 h 161"/>
                <a:gd name="T40" fmla="*/ 59 w 160"/>
                <a:gd name="T41" fmla="*/ 18 h 161"/>
                <a:gd name="T42" fmla="*/ 38 w 160"/>
                <a:gd name="T43" fmla="*/ 39 h 161"/>
                <a:gd name="T44" fmla="*/ 23 w 160"/>
                <a:gd name="T45" fmla="*/ 55 h 161"/>
                <a:gd name="T46" fmla="*/ 23 w 160"/>
                <a:gd name="T47" fmla="*/ 55 h 161"/>
                <a:gd name="T48" fmla="*/ 18 w 160"/>
                <a:gd name="T49" fmla="*/ 59 h 161"/>
                <a:gd name="T50" fmla="*/ 33 w 160"/>
                <a:gd name="T51" fmla="*/ 55 h 161"/>
                <a:gd name="T52" fmla="*/ 54 w 160"/>
                <a:gd name="T53" fmla="*/ 34 h 161"/>
                <a:gd name="T54" fmla="*/ 95 w 160"/>
                <a:gd name="T55" fmla="*/ 75 h 161"/>
                <a:gd name="T56" fmla="*/ 79 w 160"/>
                <a:gd name="T57" fmla="*/ 91 h 161"/>
                <a:gd name="T58" fmla="*/ 74 w 160"/>
                <a:gd name="T59" fmla="*/ 96 h 161"/>
                <a:gd name="T60" fmla="*/ 33 w 160"/>
                <a:gd name="T61" fmla="*/ 55 h 161"/>
                <a:gd name="T62" fmla="*/ 54 w 160"/>
                <a:gd name="T63" fmla="*/ 127 h 161"/>
                <a:gd name="T64" fmla="*/ 74 w 160"/>
                <a:gd name="T65" fmla="*/ 106 h 161"/>
                <a:gd name="T66" fmla="*/ 74 w 160"/>
                <a:gd name="T67" fmla="*/ 106 h 161"/>
                <a:gd name="T68" fmla="*/ 92 w 160"/>
                <a:gd name="T69" fmla="*/ 89 h 161"/>
                <a:gd name="T70" fmla="*/ 126 w 160"/>
                <a:gd name="T71" fmla="*/ 55 h 161"/>
                <a:gd name="T72" fmla="*/ 142 w 160"/>
                <a:gd name="T73" fmla="*/ 70 h 161"/>
                <a:gd name="T74" fmla="*/ 70 w 160"/>
                <a:gd name="T75" fmla="*/ 142 h 161"/>
                <a:gd name="T76" fmla="*/ 54 w 160"/>
                <a:gd name="T77" fmla="*/ 12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61">
                  <a:moveTo>
                    <a:pt x="160" y="155"/>
                  </a:moveTo>
                  <a:lnTo>
                    <a:pt x="114" y="109"/>
                  </a:lnTo>
                  <a:lnTo>
                    <a:pt x="153" y="70"/>
                  </a:lnTo>
                  <a:lnTo>
                    <a:pt x="126" y="44"/>
                  </a:lnTo>
                  <a:lnTo>
                    <a:pt x="101" y="70"/>
                  </a:lnTo>
                  <a:lnTo>
                    <a:pt x="59" y="28"/>
                  </a:lnTo>
                  <a:lnTo>
                    <a:pt x="70" y="18"/>
                  </a:lnTo>
                  <a:lnTo>
                    <a:pt x="52" y="0"/>
                  </a:lnTo>
                  <a:lnTo>
                    <a:pt x="0" y="52"/>
                  </a:lnTo>
                  <a:lnTo>
                    <a:pt x="18" y="70"/>
                  </a:lnTo>
                  <a:lnTo>
                    <a:pt x="28" y="59"/>
                  </a:lnTo>
                  <a:lnTo>
                    <a:pt x="70" y="101"/>
                  </a:lnTo>
                  <a:lnTo>
                    <a:pt x="43" y="127"/>
                  </a:lnTo>
                  <a:lnTo>
                    <a:pt x="70" y="153"/>
                  </a:lnTo>
                  <a:lnTo>
                    <a:pt x="108" y="114"/>
                  </a:lnTo>
                  <a:lnTo>
                    <a:pt x="155" y="161"/>
                  </a:lnTo>
                  <a:lnTo>
                    <a:pt x="160" y="155"/>
                  </a:lnTo>
                  <a:close/>
                  <a:moveTo>
                    <a:pt x="18" y="59"/>
                  </a:moveTo>
                  <a:lnTo>
                    <a:pt x="10" y="52"/>
                  </a:lnTo>
                  <a:lnTo>
                    <a:pt x="52" y="10"/>
                  </a:lnTo>
                  <a:lnTo>
                    <a:pt x="59" y="18"/>
                  </a:lnTo>
                  <a:lnTo>
                    <a:pt x="38" y="39"/>
                  </a:lnTo>
                  <a:lnTo>
                    <a:pt x="23" y="55"/>
                  </a:lnTo>
                  <a:lnTo>
                    <a:pt x="23" y="55"/>
                  </a:lnTo>
                  <a:lnTo>
                    <a:pt x="18" y="59"/>
                  </a:lnTo>
                  <a:close/>
                  <a:moveTo>
                    <a:pt x="33" y="55"/>
                  </a:moveTo>
                  <a:lnTo>
                    <a:pt x="54" y="34"/>
                  </a:lnTo>
                  <a:lnTo>
                    <a:pt x="95" y="75"/>
                  </a:lnTo>
                  <a:lnTo>
                    <a:pt x="79" y="91"/>
                  </a:lnTo>
                  <a:lnTo>
                    <a:pt x="74" y="96"/>
                  </a:lnTo>
                  <a:lnTo>
                    <a:pt x="33" y="55"/>
                  </a:lnTo>
                  <a:close/>
                  <a:moveTo>
                    <a:pt x="54" y="127"/>
                  </a:moveTo>
                  <a:lnTo>
                    <a:pt x="74" y="106"/>
                  </a:lnTo>
                  <a:lnTo>
                    <a:pt x="74" y="106"/>
                  </a:lnTo>
                  <a:lnTo>
                    <a:pt x="92" y="89"/>
                  </a:lnTo>
                  <a:lnTo>
                    <a:pt x="126" y="55"/>
                  </a:lnTo>
                  <a:lnTo>
                    <a:pt x="142" y="70"/>
                  </a:lnTo>
                  <a:lnTo>
                    <a:pt x="70" y="142"/>
                  </a:lnTo>
                  <a:lnTo>
                    <a:pt x="54" y="127"/>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grpSp>
      <p:sp>
        <p:nvSpPr>
          <p:cNvPr id="34" name="Rectangle 8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044944" y="2817876"/>
            <a:ext cx="2256854" cy="757031"/>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a:t>
            </a:r>
            <a:endParaRPr lang="en-US" sz="1200" dirty="0">
              <a:solidFill>
                <a:schemeClr val="bg1"/>
              </a:solidFill>
              <a:cs typeface="+mn-ea"/>
              <a:sym typeface="+mn-lt"/>
            </a:endParaRPr>
          </a:p>
        </p:txBody>
      </p:sp>
      <p:sp>
        <p:nvSpPr>
          <p:cNvPr id="35" name="TextBox 9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7583938" y="2430379"/>
            <a:ext cx="1996985" cy="400110"/>
          </a:xfrm>
          <a:prstGeom prst="rect">
            <a:avLst/>
          </a:prstGeom>
          <a:noFill/>
        </p:spPr>
        <p:txBody>
          <a:bodyPr wrap="square" rtlCol="0">
            <a:spAutoFit/>
          </a:bodyPr>
          <a:lstStyle/>
          <a:p>
            <a:r>
              <a:rPr lang="zh-CN" altLang="en-US" sz="2000" b="1" dirty="0">
                <a:solidFill>
                  <a:schemeClr val="bg1"/>
                </a:solidFill>
                <a:effectLst>
                  <a:outerShdw blurRad="38100" dist="38100" dir="2700000" algn="tl">
                    <a:srgbClr val="000000">
                      <a:alpha val="43137"/>
                    </a:srgbClr>
                  </a:outerShdw>
                </a:effectLst>
                <a:cs typeface="+mn-ea"/>
                <a:sym typeface="+mn-lt"/>
              </a:rPr>
              <a:t>微观经济政策</a:t>
            </a:r>
            <a:endParaRPr lang="id-ID" sz="2000" b="1" dirty="0">
              <a:solidFill>
                <a:schemeClr val="bg1"/>
              </a:solidFill>
              <a:effectLst>
                <a:outerShdw blurRad="38100" dist="38100" dir="2700000" algn="tl">
                  <a:srgbClr val="000000">
                    <a:alpha val="43137"/>
                  </a:srgbClr>
                </a:outerShdw>
              </a:effectLst>
              <a:cs typeface="+mn-ea"/>
              <a:sym typeface="+mn-lt"/>
            </a:endParaRPr>
          </a:p>
        </p:txBody>
      </p:sp>
      <p:sp>
        <p:nvSpPr>
          <p:cNvPr id="36" name="Rectangle 9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583937" y="2738115"/>
            <a:ext cx="2256854" cy="757031"/>
          </a:xfrm>
          <a:prstGeom prst="rect">
            <a:avLst/>
          </a:prstGeom>
        </p:spPr>
        <p:txBody>
          <a:bodyPr wrap="square">
            <a:spAutoFit/>
          </a:bodyPr>
          <a:lstStyle/>
          <a:p>
            <a:pPr>
              <a:lnSpc>
                <a:spcPct val="120000"/>
              </a:lnSpc>
            </a:pPr>
            <a:r>
              <a:rPr lang="id-ID" sz="1200" dirty="0">
                <a:solidFill>
                  <a:schemeClr val="bg1"/>
                </a:solidFill>
                <a:cs typeface="+mn-ea"/>
                <a:sym typeface="+mn-lt"/>
              </a:rPr>
              <a:t>Ut wisi enim ad minim veniam, quis nostrud exerci tation ullamcorper</a:t>
            </a:r>
            <a:endParaRPr lang="en-US" sz="1200" dirty="0">
              <a:solidFill>
                <a:schemeClr val="bg1"/>
              </a:solidFill>
              <a:cs typeface="+mn-ea"/>
              <a:sym typeface="+mn-lt"/>
            </a:endParaRPr>
          </a:p>
        </p:txBody>
      </p:sp>
      <p:grpSp>
        <p:nvGrpSpPr>
          <p:cNvPr id="37" name="Group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6785762" y="2481453"/>
            <a:ext cx="596354" cy="596353"/>
            <a:chOff x="971549" y="3840461"/>
            <a:chExt cx="596432" cy="596431"/>
          </a:xfrm>
        </p:grpSpPr>
        <p:sp>
          <p:nvSpPr>
            <p:cNvPr id="38" name="Oval 93"/>
            <p:cNvSpPr/>
            <p:nvPr/>
          </p:nvSpPr>
          <p:spPr>
            <a:xfrm>
              <a:off x="971549" y="3840461"/>
              <a:ext cx="596432" cy="596431"/>
            </a:xfrm>
            <a:prstGeom prst="ellipse">
              <a:avLst/>
            </a:prstGeom>
            <a:solidFill>
              <a:schemeClr val="bg1"/>
            </a:solidFill>
            <a:ln>
              <a:noFill/>
            </a:ln>
            <a:effectLst>
              <a:outerShdw blurRad="444500" dist="127000" dir="8100000" sx="95000" sy="9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Freeform 18"/>
            <p:cNvSpPr>
              <a:spLocks noEditPoints="1"/>
            </p:cNvSpPr>
            <p:nvPr/>
          </p:nvSpPr>
          <p:spPr bwMode="auto">
            <a:xfrm>
              <a:off x="1114431" y="4021860"/>
              <a:ext cx="310669" cy="233633"/>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grpSp>
      <p:sp>
        <p:nvSpPr>
          <p:cNvPr id="4"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6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56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ppt_x"/>
                                              </p:val>
                                            </p:tav>
                                            <p:tav tm="100000">
                                              <p:val>
                                                <p:strVal val="#ppt_x"/>
                                              </p:val>
                                            </p:tav>
                                          </p:tavLst>
                                        </p:anim>
                                        <p:anim calcmode="lin" valueType="num">
                                          <p:cBhvr additive="base">
                                            <p:cTn id="13" dur="75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750" fill="hold"/>
                                            <p:tgtEl>
                                              <p:spTgt spid="20"/>
                                            </p:tgtEl>
                                            <p:attrNameLst>
                                              <p:attrName>ppt_x</p:attrName>
                                            </p:attrNameLst>
                                          </p:cBhvr>
                                          <p:tavLst>
                                            <p:tav tm="0">
                                              <p:val>
                                                <p:strVal val="#ppt_x"/>
                                              </p:val>
                                            </p:tav>
                                            <p:tav tm="100000">
                                              <p:val>
                                                <p:strVal val="#ppt_x"/>
                                              </p:val>
                                            </p:tav>
                                          </p:tavLst>
                                        </p:anim>
                                        <p:anim calcmode="lin" valueType="num">
                                          <p:cBhvr additive="base">
                                            <p:cTn id="17" dur="750" fill="hold"/>
                                            <p:tgtEl>
                                              <p:spTgt spid="2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ppt_x"/>
                                              </p:val>
                                            </p:tav>
                                            <p:tav tm="100000">
                                              <p:val>
                                                <p:strVal val="#ppt_x"/>
                                              </p:val>
                                            </p:tav>
                                          </p:tavLst>
                                        </p:anim>
                                        <p:anim calcmode="lin" valueType="num">
                                          <p:cBhvr additive="base">
                                            <p:cTn id="22" dur="750" fill="hold"/>
                                            <p:tgtEl>
                                              <p:spTgt spid="2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ppt_x"/>
                                              </p:val>
                                            </p:tav>
                                            <p:tav tm="100000">
                                              <p:val>
                                                <p:strVal val="#ppt_x"/>
                                              </p:val>
                                            </p:tav>
                                          </p:tavLst>
                                        </p:anim>
                                        <p:anim calcmode="lin" valueType="num">
                                          <p:cBhvr additive="base">
                                            <p:cTn id="31" dur="75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750" fill="hold"/>
                                            <p:tgtEl>
                                              <p:spTgt spid="34"/>
                                            </p:tgtEl>
                                            <p:attrNameLst>
                                              <p:attrName>ppt_x</p:attrName>
                                            </p:attrNameLst>
                                          </p:cBhvr>
                                          <p:tavLst>
                                            <p:tav tm="0">
                                              <p:val>
                                                <p:strVal val="#ppt_x"/>
                                              </p:val>
                                            </p:tav>
                                            <p:tav tm="100000">
                                              <p:val>
                                                <p:strVal val="#ppt_x"/>
                                              </p:val>
                                            </p:tav>
                                          </p:tavLst>
                                        </p:anim>
                                        <p:anim calcmode="lin" valueType="num">
                                          <p:cBhvr additive="base">
                                            <p:cTn id="35" dur="750" fill="hold"/>
                                            <p:tgtEl>
                                              <p:spTgt spid="34"/>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decel="10000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fill="hold"/>
                                            <p:tgtEl>
                                              <p:spTgt spid="35"/>
                                            </p:tgtEl>
                                            <p:attrNameLst>
                                              <p:attrName>ppt_x</p:attrName>
                                            </p:attrNameLst>
                                          </p:cBhvr>
                                          <p:tavLst>
                                            <p:tav tm="0">
                                              <p:val>
                                                <p:strVal val="#ppt_x"/>
                                              </p:val>
                                            </p:tav>
                                            <p:tav tm="100000">
                                              <p:val>
                                                <p:strVal val="#ppt_x"/>
                                              </p:val>
                                            </p:tav>
                                          </p:tavLst>
                                        </p:anim>
                                        <p:anim calcmode="lin" valueType="num">
                                          <p:cBhvr additive="base">
                                            <p:cTn id="40" dur="75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750" fill="hold"/>
                                            <p:tgtEl>
                                              <p:spTgt spid="36"/>
                                            </p:tgtEl>
                                            <p:attrNameLst>
                                              <p:attrName>ppt_x</p:attrName>
                                            </p:attrNameLst>
                                          </p:cBhvr>
                                          <p:tavLst>
                                            <p:tav tm="0">
                                              <p:val>
                                                <p:strVal val="#ppt_x"/>
                                              </p:val>
                                            </p:tav>
                                            <p:tav tm="100000">
                                              <p:val>
                                                <p:strVal val="#ppt_x"/>
                                              </p:val>
                                            </p:tav>
                                          </p:tavLst>
                                        </p:anim>
                                        <p:anim calcmode="lin" valueType="num">
                                          <p:cBhvr additive="base">
                                            <p:cTn id="44" dur="75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750" fill="hold"/>
                                            <p:tgtEl>
                                              <p:spTgt spid="37"/>
                                            </p:tgtEl>
                                            <p:attrNameLst>
                                              <p:attrName>ppt_x</p:attrName>
                                            </p:attrNameLst>
                                          </p:cBhvr>
                                          <p:tavLst>
                                            <p:tav tm="0">
                                              <p:val>
                                                <p:strVal val="#ppt_x"/>
                                              </p:val>
                                            </p:tav>
                                            <p:tav tm="100000">
                                              <p:val>
                                                <p:strVal val="#ppt_x"/>
                                              </p:val>
                                            </p:tav>
                                          </p:tavLst>
                                        </p:anim>
                                        <p:anim calcmode="lin" valueType="num">
                                          <p:cBhvr additive="base">
                                            <p:cTn id="48" dur="75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2" grpId="0"/>
          <p:bldP spid="21"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ppt_x"/>
                                              </p:val>
                                            </p:tav>
                                            <p:tav tm="100000">
                                              <p:val>
                                                <p:strVal val="#ppt_x"/>
                                              </p:val>
                                            </p:tav>
                                          </p:tavLst>
                                        </p:anim>
                                        <p:anim calcmode="lin" valueType="num">
                                          <p:cBhvr additive="base">
                                            <p:cTn id="13" dur="75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750" fill="hold"/>
                                            <p:tgtEl>
                                              <p:spTgt spid="20"/>
                                            </p:tgtEl>
                                            <p:attrNameLst>
                                              <p:attrName>ppt_x</p:attrName>
                                            </p:attrNameLst>
                                          </p:cBhvr>
                                          <p:tavLst>
                                            <p:tav tm="0">
                                              <p:val>
                                                <p:strVal val="#ppt_x"/>
                                              </p:val>
                                            </p:tav>
                                            <p:tav tm="100000">
                                              <p:val>
                                                <p:strVal val="#ppt_x"/>
                                              </p:val>
                                            </p:tav>
                                          </p:tavLst>
                                        </p:anim>
                                        <p:anim calcmode="lin" valueType="num">
                                          <p:cBhvr additive="base">
                                            <p:cTn id="17" dur="750" fill="hold"/>
                                            <p:tgtEl>
                                              <p:spTgt spid="2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ppt_x"/>
                                              </p:val>
                                            </p:tav>
                                            <p:tav tm="100000">
                                              <p:val>
                                                <p:strVal val="#ppt_x"/>
                                              </p:val>
                                            </p:tav>
                                          </p:tavLst>
                                        </p:anim>
                                        <p:anim calcmode="lin" valueType="num">
                                          <p:cBhvr additive="base">
                                            <p:cTn id="22" dur="750" fill="hold"/>
                                            <p:tgtEl>
                                              <p:spTgt spid="2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4"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750" fill="hold"/>
                                            <p:tgtEl>
                                              <p:spTgt spid="21"/>
                                            </p:tgtEl>
                                            <p:attrNameLst>
                                              <p:attrName>ppt_x</p:attrName>
                                            </p:attrNameLst>
                                          </p:cBhvr>
                                          <p:tavLst>
                                            <p:tav tm="0">
                                              <p:val>
                                                <p:strVal val="#ppt_x"/>
                                              </p:val>
                                            </p:tav>
                                            <p:tav tm="100000">
                                              <p:val>
                                                <p:strVal val="#ppt_x"/>
                                              </p:val>
                                            </p:tav>
                                          </p:tavLst>
                                        </p:anim>
                                        <p:anim calcmode="lin" valueType="num">
                                          <p:cBhvr additive="base">
                                            <p:cTn id="27" dur="750" fill="hold"/>
                                            <p:tgtEl>
                                              <p:spTgt spid="21"/>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ppt_x"/>
                                              </p:val>
                                            </p:tav>
                                            <p:tav tm="100000">
                                              <p:val>
                                                <p:strVal val="#ppt_x"/>
                                              </p:val>
                                            </p:tav>
                                          </p:tavLst>
                                        </p:anim>
                                        <p:anim calcmode="lin" valueType="num">
                                          <p:cBhvr additive="base">
                                            <p:cTn id="31" dur="75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750" fill="hold"/>
                                            <p:tgtEl>
                                              <p:spTgt spid="34"/>
                                            </p:tgtEl>
                                            <p:attrNameLst>
                                              <p:attrName>ppt_x</p:attrName>
                                            </p:attrNameLst>
                                          </p:cBhvr>
                                          <p:tavLst>
                                            <p:tav tm="0">
                                              <p:val>
                                                <p:strVal val="#ppt_x"/>
                                              </p:val>
                                            </p:tav>
                                            <p:tav tm="100000">
                                              <p:val>
                                                <p:strVal val="#ppt_x"/>
                                              </p:val>
                                            </p:tav>
                                          </p:tavLst>
                                        </p:anim>
                                        <p:anim calcmode="lin" valueType="num">
                                          <p:cBhvr additive="base">
                                            <p:cTn id="35" dur="750" fill="hold"/>
                                            <p:tgtEl>
                                              <p:spTgt spid="34"/>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decel="10000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fill="hold"/>
                                            <p:tgtEl>
                                              <p:spTgt spid="35"/>
                                            </p:tgtEl>
                                            <p:attrNameLst>
                                              <p:attrName>ppt_x</p:attrName>
                                            </p:attrNameLst>
                                          </p:cBhvr>
                                          <p:tavLst>
                                            <p:tav tm="0">
                                              <p:val>
                                                <p:strVal val="#ppt_x"/>
                                              </p:val>
                                            </p:tav>
                                            <p:tav tm="100000">
                                              <p:val>
                                                <p:strVal val="#ppt_x"/>
                                              </p:val>
                                            </p:tav>
                                          </p:tavLst>
                                        </p:anim>
                                        <p:anim calcmode="lin" valueType="num">
                                          <p:cBhvr additive="base">
                                            <p:cTn id="40" dur="75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750" fill="hold"/>
                                            <p:tgtEl>
                                              <p:spTgt spid="36"/>
                                            </p:tgtEl>
                                            <p:attrNameLst>
                                              <p:attrName>ppt_x</p:attrName>
                                            </p:attrNameLst>
                                          </p:cBhvr>
                                          <p:tavLst>
                                            <p:tav tm="0">
                                              <p:val>
                                                <p:strVal val="#ppt_x"/>
                                              </p:val>
                                            </p:tav>
                                            <p:tav tm="100000">
                                              <p:val>
                                                <p:strVal val="#ppt_x"/>
                                              </p:val>
                                            </p:tav>
                                          </p:tavLst>
                                        </p:anim>
                                        <p:anim calcmode="lin" valueType="num">
                                          <p:cBhvr additive="base">
                                            <p:cTn id="44" dur="75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750" fill="hold"/>
                                            <p:tgtEl>
                                              <p:spTgt spid="37"/>
                                            </p:tgtEl>
                                            <p:attrNameLst>
                                              <p:attrName>ppt_x</p:attrName>
                                            </p:attrNameLst>
                                          </p:cBhvr>
                                          <p:tavLst>
                                            <p:tav tm="0">
                                              <p:val>
                                                <p:strVal val="#ppt_x"/>
                                              </p:val>
                                            </p:tav>
                                            <p:tav tm="100000">
                                              <p:val>
                                                <p:strVal val="#ppt_x"/>
                                              </p:val>
                                            </p:tav>
                                          </p:tavLst>
                                        </p:anim>
                                        <p:anim calcmode="lin" valueType="num">
                                          <p:cBhvr additive="base">
                                            <p:cTn id="48" dur="75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22" grpId="0"/>
          <p:bldP spid="21" grpId="0"/>
          <p:bldP spid="34" grpId="0"/>
          <p:bldP spid="35" grpId="0"/>
          <p:bldP spid="3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640226" y="1196975"/>
            <a:ext cx="8911548" cy="4577019"/>
            <a:chOff x="495300" y="533401"/>
            <a:chExt cx="11201403" cy="5753098"/>
          </a:xfrm>
          <a:effectLst>
            <a:outerShdw blurRad="368300" dist="241300" dir="5400000" algn="tl" rotWithShape="0">
              <a:prstClr val="black">
                <a:alpha val="40000"/>
              </a:prstClr>
            </a:outerShdw>
          </a:effectLst>
        </p:grpSpPr>
        <p:pic>
          <p:nvPicPr>
            <p:cNvPr id="6" name="图片占位符 7"/>
            <p:cNvPicPr>
              <a:picLocks noChangeAspect="1"/>
            </p:cNvPicPr>
            <p:nvPr/>
          </p:nvPicPr>
          <p:blipFill>
            <a:blip r:embed="rId1" cstate="screen"/>
            <a:srcRect/>
            <a:stretch>
              <a:fillRect/>
            </a:stretch>
          </p:blipFill>
          <p:spPr>
            <a:xfrm>
              <a:off x="495300" y="533401"/>
              <a:ext cx="11201403" cy="5753098"/>
            </a:xfrm>
            <a:prstGeom prst="rect">
              <a:avLst/>
            </a:prstGeom>
          </p:spPr>
        </p:pic>
        <p:sp>
          <p:nvSpPr>
            <p:cNvPr id="7" name="矩形 6"/>
            <p:cNvSpPr/>
            <p:nvPr/>
          </p:nvSpPr>
          <p:spPr>
            <a:xfrm>
              <a:off x="495300" y="533401"/>
              <a:ext cx="11201403" cy="5753098"/>
            </a:xfrm>
            <a:prstGeom prst="rect">
              <a:avLst/>
            </a:prstGeom>
            <a:gradFill flip="none" rotWithShape="1">
              <a:gsLst>
                <a:gs pos="0">
                  <a:srgbClr val="BD1DA6">
                    <a:alpha val="74902"/>
                  </a:srgbClr>
                </a:gs>
                <a:gs pos="98230">
                  <a:srgbClr val="252AFF">
                    <a:alpha val="69804"/>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Freeform 7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2920830" y="3593310"/>
            <a:ext cx="465451" cy="315236"/>
          </a:xfrm>
          <a:custGeom>
            <a:avLst/>
            <a:gdLst>
              <a:gd name="T0" fmla="*/ 221 w 223"/>
              <a:gd name="T1" fmla="*/ 88 h 152"/>
              <a:gd name="T2" fmla="*/ 139 w 223"/>
              <a:gd name="T3" fmla="*/ 1 h 152"/>
              <a:gd name="T4" fmla="*/ 25 w 223"/>
              <a:gd name="T5" fmla="*/ 0 h 152"/>
              <a:gd name="T6" fmla="*/ 0 w 223"/>
              <a:gd name="T7" fmla="*/ 73 h 152"/>
              <a:gd name="T8" fmla="*/ 8 w 223"/>
              <a:gd name="T9" fmla="*/ 117 h 152"/>
              <a:gd name="T10" fmla="*/ 34 w 223"/>
              <a:gd name="T11" fmla="*/ 104 h 152"/>
              <a:gd name="T12" fmla="*/ 59 w 223"/>
              <a:gd name="T13" fmla="*/ 139 h 152"/>
              <a:gd name="T14" fmla="*/ 150 w 223"/>
              <a:gd name="T15" fmla="*/ 144 h 152"/>
              <a:gd name="T16" fmla="*/ 148 w 223"/>
              <a:gd name="T17" fmla="*/ 130 h 152"/>
              <a:gd name="T18" fmla="*/ 206 w 223"/>
              <a:gd name="T19" fmla="*/ 130 h 152"/>
              <a:gd name="T20" fmla="*/ 204 w 223"/>
              <a:gd name="T21" fmla="*/ 140 h 152"/>
              <a:gd name="T22" fmla="*/ 217 w 223"/>
              <a:gd name="T23" fmla="*/ 135 h 152"/>
              <a:gd name="T24" fmla="*/ 212 w 223"/>
              <a:gd name="T25" fmla="*/ 118 h 152"/>
              <a:gd name="T26" fmla="*/ 139 w 223"/>
              <a:gd name="T27" fmla="*/ 130 h 152"/>
              <a:gd name="T28" fmla="*/ 68 w 223"/>
              <a:gd name="T29" fmla="*/ 136 h 152"/>
              <a:gd name="T30" fmla="*/ 34 w 223"/>
              <a:gd name="T31" fmla="*/ 96 h 152"/>
              <a:gd name="T32" fmla="*/ 8 w 223"/>
              <a:gd name="T33" fmla="*/ 75 h 152"/>
              <a:gd name="T34" fmla="*/ 36 w 223"/>
              <a:gd name="T35" fmla="*/ 8 h 152"/>
              <a:gd name="T36" fmla="*/ 186 w 223"/>
              <a:gd name="T37" fmla="*/ 65 h 152"/>
              <a:gd name="T38" fmla="*/ 212 w 223"/>
              <a:gd name="T39" fmla="*/ 118 h 152"/>
              <a:gd name="T40" fmla="*/ 32 w 223"/>
              <a:gd name="T41" fmla="*/ 60 h 152"/>
              <a:gd name="T42" fmla="*/ 60 w 223"/>
              <a:gd name="T43" fmla="*/ 20 h 152"/>
              <a:gd name="T44" fmla="*/ 72 w 223"/>
              <a:gd name="T45" fmla="*/ 20 h 152"/>
              <a:gd name="T46" fmla="*/ 176 w 223"/>
              <a:gd name="T47" fmla="*/ 68 h 152"/>
              <a:gd name="T48" fmla="*/ 72 w 223"/>
              <a:gd name="T49" fmla="*/ 20 h 152"/>
              <a:gd name="T50" fmla="*/ 76 w 223"/>
              <a:gd name="T51" fmla="*/ 28 h 152"/>
              <a:gd name="T52" fmla="*/ 158 w 223"/>
              <a:gd name="T53" fmla="*/ 60 h 152"/>
              <a:gd name="T54" fmla="*/ 176 w 223"/>
              <a:gd name="T55" fmla="*/ 112 h 152"/>
              <a:gd name="T56" fmla="*/ 176 w 223"/>
              <a:gd name="T57" fmla="*/ 152 h 152"/>
              <a:gd name="T58" fmla="*/ 176 w 223"/>
              <a:gd name="T59" fmla="*/ 112 h 152"/>
              <a:gd name="T60" fmla="*/ 163 w 223"/>
              <a:gd name="T61" fmla="*/ 132 h 152"/>
              <a:gd name="T62" fmla="*/ 189 w 223"/>
              <a:gd name="T63" fmla="*/ 132 h 152"/>
              <a:gd name="T64" fmla="*/ 32 w 223"/>
              <a:gd name="T65" fmla="*/ 112 h 152"/>
              <a:gd name="T66" fmla="*/ 32 w 223"/>
              <a:gd name="T67" fmla="*/ 152 h 152"/>
              <a:gd name="T68" fmla="*/ 32 w 223"/>
              <a:gd name="T69" fmla="*/ 112 h 152"/>
              <a:gd name="T70" fmla="*/ 19 w 223"/>
              <a:gd name="T71" fmla="*/ 132 h 152"/>
              <a:gd name="T72" fmla="*/ 45 w 223"/>
              <a:gd name="T73" fmla="*/ 1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3" h="152">
                <a:moveTo>
                  <a:pt x="221" y="89"/>
                </a:moveTo>
                <a:cubicBezTo>
                  <a:pt x="221" y="88"/>
                  <a:pt x="221" y="88"/>
                  <a:pt x="221" y="88"/>
                </a:cubicBezTo>
                <a:cubicBezTo>
                  <a:pt x="193" y="62"/>
                  <a:pt x="193" y="62"/>
                  <a:pt x="193" y="62"/>
                </a:cubicBezTo>
                <a:cubicBezTo>
                  <a:pt x="180" y="31"/>
                  <a:pt x="141" y="2"/>
                  <a:pt x="139" y="1"/>
                </a:cubicBezTo>
                <a:cubicBezTo>
                  <a:pt x="138" y="0"/>
                  <a:pt x="138" y="0"/>
                  <a:pt x="138" y="0"/>
                </a:cubicBezTo>
                <a:cubicBezTo>
                  <a:pt x="25" y="0"/>
                  <a:pt x="25" y="0"/>
                  <a:pt x="25" y="0"/>
                </a:cubicBezTo>
                <a:cubicBezTo>
                  <a:pt x="30" y="14"/>
                  <a:pt x="30" y="14"/>
                  <a:pt x="30" y="14"/>
                </a:cubicBezTo>
                <a:cubicBezTo>
                  <a:pt x="0" y="73"/>
                  <a:pt x="0" y="73"/>
                  <a:pt x="0" y="73"/>
                </a:cubicBezTo>
                <a:cubicBezTo>
                  <a:pt x="0" y="113"/>
                  <a:pt x="0" y="113"/>
                  <a:pt x="0" y="113"/>
                </a:cubicBezTo>
                <a:cubicBezTo>
                  <a:pt x="8" y="117"/>
                  <a:pt x="8" y="117"/>
                  <a:pt x="8" y="117"/>
                </a:cubicBezTo>
                <a:cubicBezTo>
                  <a:pt x="10" y="114"/>
                  <a:pt x="10" y="114"/>
                  <a:pt x="10" y="114"/>
                </a:cubicBezTo>
                <a:cubicBezTo>
                  <a:pt x="15" y="106"/>
                  <a:pt x="24" y="104"/>
                  <a:pt x="34" y="104"/>
                </a:cubicBezTo>
                <a:cubicBezTo>
                  <a:pt x="51" y="104"/>
                  <a:pt x="61" y="114"/>
                  <a:pt x="61" y="130"/>
                </a:cubicBezTo>
                <a:cubicBezTo>
                  <a:pt x="61" y="133"/>
                  <a:pt x="60" y="136"/>
                  <a:pt x="59" y="139"/>
                </a:cubicBezTo>
                <a:cubicBezTo>
                  <a:pt x="58" y="144"/>
                  <a:pt x="58" y="144"/>
                  <a:pt x="58" y="144"/>
                </a:cubicBezTo>
                <a:cubicBezTo>
                  <a:pt x="150" y="144"/>
                  <a:pt x="150" y="144"/>
                  <a:pt x="150" y="144"/>
                </a:cubicBezTo>
                <a:cubicBezTo>
                  <a:pt x="149" y="139"/>
                  <a:pt x="149" y="139"/>
                  <a:pt x="149" y="139"/>
                </a:cubicBezTo>
                <a:cubicBezTo>
                  <a:pt x="148" y="136"/>
                  <a:pt x="148" y="133"/>
                  <a:pt x="148" y="130"/>
                </a:cubicBezTo>
                <a:cubicBezTo>
                  <a:pt x="148" y="114"/>
                  <a:pt x="161" y="104"/>
                  <a:pt x="177" y="104"/>
                </a:cubicBezTo>
                <a:cubicBezTo>
                  <a:pt x="193" y="104"/>
                  <a:pt x="206" y="114"/>
                  <a:pt x="206" y="130"/>
                </a:cubicBezTo>
                <a:cubicBezTo>
                  <a:pt x="206" y="131"/>
                  <a:pt x="206" y="132"/>
                  <a:pt x="206" y="133"/>
                </a:cubicBezTo>
                <a:cubicBezTo>
                  <a:pt x="204" y="140"/>
                  <a:pt x="204" y="140"/>
                  <a:pt x="204" y="140"/>
                </a:cubicBezTo>
                <a:cubicBezTo>
                  <a:pt x="216" y="140"/>
                  <a:pt x="216" y="140"/>
                  <a:pt x="216" y="140"/>
                </a:cubicBezTo>
                <a:cubicBezTo>
                  <a:pt x="217" y="135"/>
                  <a:pt x="217" y="135"/>
                  <a:pt x="217" y="135"/>
                </a:cubicBezTo>
                <a:cubicBezTo>
                  <a:pt x="223" y="111"/>
                  <a:pt x="219" y="90"/>
                  <a:pt x="221" y="89"/>
                </a:cubicBezTo>
                <a:close/>
                <a:moveTo>
                  <a:pt x="212" y="118"/>
                </a:moveTo>
                <a:cubicBezTo>
                  <a:pt x="207" y="104"/>
                  <a:pt x="193" y="96"/>
                  <a:pt x="177" y="96"/>
                </a:cubicBezTo>
                <a:cubicBezTo>
                  <a:pt x="157" y="96"/>
                  <a:pt x="139" y="110"/>
                  <a:pt x="139" y="130"/>
                </a:cubicBezTo>
                <a:cubicBezTo>
                  <a:pt x="139" y="132"/>
                  <a:pt x="140" y="134"/>
                  <a:pt x="140" y="136"/>
                </a:cubicBezTo>
                <a:cubicBezTo>
                  <a:pt x="68" y="136"/>
                  <a:pt x="68" y="136"/>
                  <a:pt x="68" y="136"/>
                </a:cubicBezTo>
                <a:cubicBezTo>
                  <a:pt x="69" y="134"/>
                  <a:pt x="69" y="132"/>
                  <a:pt x="69" y="130"/>
                </a:cubicBezTo>
                <a:cubicBezTo>
                  <a:pt x="69" y="110"/>
                  <a:pt x="55" y="96"/>
                  <a:pt x="34" y="96"/>
                </a:cubicBezTo>
                <a:cubicBezTo>
                  <a:pt x="24" y="96"/>
                  <a:pt x="15" y="97"/>
                  <a:pt x="8" y="103"/>
                </a:cubicBezTo>
                <a:cubicBezTo>
                  <a:pt x="8" y="75"/>
                  <a:pt x="8" y="75"/>
                  <a:pt x="8" y="75"/>
                </a:cubicBezTo>
                <a:cubicBezTo>
                  <a:pt x="38" y="14"/>
                  <a:pt x="38" y="14"/>
                  <a:pt x="38" y="14"/>
                </a:cubicBezTo>
                <a:cubicBezTo>
                  <a:pt x="36" y="8"/>
                  <a:pt x="36" y="8"/>
                  <a:pt x="36" y="8"/>
                </a:cubicBezTo>
                <a:cubicBezTo>
                  <a:pt x="135" y="8"/>
                  <a:pt x="135" y="8"/>
                  <a:pt x="135" y="8"/>
                </a:cubicBezTo>
                <a:cubicBezTo>
                  <a:pt x="142" y="13"/>
                  <a:pt x="175" y="39"/>
                  <a:pt x="186" y="65"/>
                </a:cubicBezTo>
                <a:cubicBezTo>
                  <a:pt x="212" y="92"/>
                  <a:pt x="212" y="92"/>
                  <a:pt x="212" y="92"/>
                </a:cubicBezTo>
                <a:cubicBezTo>
                  <a:pt x="213" y="95"/>
                  <a:pt x="213" y="106"/>
                  <a:pt x="212" y="118"/>
                </a:cubicBezTo>
                <a:close/>
                <a:moveTo>
                  <a:pt x="52" y="20"/>
                </a:moveTo>
                <a:cubicBezTo>
                  <a:pt x="32" y="60"/>
                  <a:pt x="32" y="60"/>
                  <a:pt x="32" y="60"/>
                </a:cubicBezTo>
                <a:cubicBezTo>
                  <a:pt x="40" y="60"/>
                  <a:pt x="40" y="60"/>
                  <a:pt x="40" y="60"/>
                </a:cubicBezTo>
                <a:cubicBezTo>
                  <a:pt x="60" y="20"/>
                  <a:pt x="60" y="20"/>
                  <a:pt x="60" y="20"/>
                </a:cubicBezTo>
                <a:lnTo>
                  <a:pt x="52" y="20"/>
                </a:lnTo>
                <a:close/>
                <a:moveTo>
                  <a:pt x="72" y="20"/>
                </a:moveTo>
                <a:cubicBezTo>
                  <a:pt x="55" y="58"/>
                  <a:pt x="55" y="58"/>
                  <a:pt x="55" y="58"/>
                </a:cubicBezTo>
                <a:cubicBezTo>
                  <a:pt x="176" y="68"/>
                  <a:pt x="176" y="68"/>
                  <a:pt x="176" y="68"/>
                </a:cubicBezTo>
                <a:cubicBezTo>
                  <a:pt x="136" y="20"/>
                  <a:pt x="136" y="20"/>
                  <a:pt x="136" y="20"/>
                </a:cubicBezTo>
                <a:lnTo>
                  <a:pt x="72" y="20"/>
                </a:lnTo>
                <a:close/>
                <a:moveTo>
                  <a:pt x="66" y="51"/>
                </a:moveTo>
                <a:cubicBezTo>
                  <a:pt x="76" y="28"/>
                  <a:pt x="76" y="28"/>
                  <a:pt x="76" y="28"/>
                </a:cubicBezTo>
                <a:cubicBezTo>
                  <a:pt x="132" y="28"/>
                  <a:pt x="132" y="28"/>
                  <a:pt x="132" y="28"/>
                </a:cubicBezTo>
                <a:cubicBezTo>
                  <a:pt x="158" y="60"/>
                  <a:pt x="158" y="60"/>
                  <a:pt x="158" y="60"/>
                </a:cubicBezTo>
                <a:lnTo>
                  <a:pt x="66" y="51"/>
                </a:lnTo>
                <a:close/>
                <a:moveTo>
                  <a:pt x="176" y="112"/>
                </a:moveTo>
                <a:cubicBezTo>
                  <a:pt x="165" y="112"/>
                  <a:pt x="156" y="121"/>
                  <a:pt x="156" y="132"/>
                </a:cubicBezTo>
                <a:cubicBezTo>
                  <a:pt x="156" y="143"/>
                  <a:pt x="165" y="152"/>
                  <a:pt x="176" y="152"/>
                </a:cubicBezTo>
                <a:cubicBezTo>
                  <a:pt x="187" y="152"/>
                  <a:pt x="196" y="143"/>
                  <a:pt x="196" y="132"/>
                </a:cubicBezTo>
                <a:cubicBezTo>
                  <a:pt x="196" y="121"/>
                  <a:pt x="187" y="112"/>
                  <a:pt x="176" y="112"/>
                </a:cubicBezTo>
                <a:close/>
                <a:moveTo>
                  <a:pt x="176" y="145"/>
                </a:moveTo>
                <a:cubicBezTo>
                  <a:pt x="169" y="145"/>
                  <a:pt x="163" y="139"/>
                  <a:pt x="163" y="132"/>
                </a:cubicBezTo>
                <a:cubicBezTo>
                  <a:pt x="163" y="125"/>
                  <a:pt x="169" y="119"/>
                  <a:pt x="176" y="119"/>
                </a:cubicBezTo>
                <a:cubicBezTo>
                  <a:pt x="183" y="119"/>
                  <a:pt x="189" y="125"/>
                  <a:pt x="189" y="132"/>
                </a:cubicBezTo>
                <a:cubicBezTo>
                  <a:pt x="189" y="139"/>
                  <a:pt x="183" y="145"/>
                  <a:pt x="176" y="145"/>
                </a:cubicBezTo>
                <a:close/>
                <a:moveTo>
                  <a:pt x="32" y="112"/>
                </a:moveTo>
                <a:cubicBezTo>
                  <a:pt x="21" y="112"/>
                  <a:pt x="12" y="121"/>
                  <a:pt x="12" y="132"/>
                </a:cubicBezTo>
                <a:cubicBezTo>
                  <a:pt x="12" y="143"/>
                  <a:pt x="21" y="152"/>
                  <a:pt x="32" y="152"/>
                </a:cubicBezTo>
                <a:cubicBezTo>
                  <a:pt x="43" y="152"/>
                  <a:pt x="52" y="143"/>
                  <a:pt x="52" y="132"/>
                </a:cubicBezTo>
                <a:cubicBezTo>
                  <a:pt x="52" y="121"/>
                  <a:pt x="43" y="112"/>
                  <a:pt x="32" y="112"/>
                </a:cubicBezTo>
                <a:close/>
                <a:moveTo>
                  <a:pt x="32" y="145"/>
                </a:moveTo>
                <a:cubicBezTo>
                  <a:pt x="25" y="145"/>
                  <a:pt x="19" y="139"/>
                  <a:pt x="19" y="132"/>
                </a:cubicBezTo>
                <a:cubicBezTo>
                  <a:pt x="19" y="125"/>
                  <a:pt x="25" y="119"/>
                  <a:pt x="32" y="119"/>
                </a:cubicBezTo>
                <a:cubicBezTo>
                  <a:pt x="39" y="119"/>
                  <a:pt x="45" y="125"/>
                  <a:pt x="45" y="132"/>
                </a:cubicBezTo>
                <a:cubicBezTo>
                  <a:pt x="45" y="139"/>
                  <a:pt x="39" y="145"/>
                  <a:pt x="32" y="145"/>
                </a:cubicBezTo>
                <a:close/>
              </a:path>
            </a:pathLst>
          </a:custGeom>
          <a:solidFill>
            <a:schemeClr val="bg1"/>
          </a:solidFill>
          <a:ln>
            <a:noFill/>
          </a:ln>
        </p:spPr>
        <p:txBody>
          <a:bodyPr vert="horz" wrap="square" lIns="91428" tIns="45714" rIns="91428" bIns="45714" numCol="1" anchor="t" anchorCtr="0" compatLnSpc="1"/>
          <a:lstStyle/>
          <a:p>
            <a:endParaRPr lang="en-US" sz="2000">
              <a:cs typeface="+mn-ea"/>
              <a:sym typeface="+mn-lt"/>
            </a:endParaRPr>
          </a:p>
        </p:txBody>
      </p:sp>
      <p:sp>
        <p:nvSpPr>
          <p:cNvPr id="13" name="TextBox 2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2235903" y="4164370"/>
            <a:ext cx="1835304" cy="338510"/>
          </a:xfrm>
          <a:prstGeom prst="rect">
            <a:avLst/>
          </a:prstGeom>
          <a:noFill/>
        </p:spPr>
        <p:txBody>
          <a:bodyPr wrap="square" lIns="91428" tIns="45714" rIns="91428" bIns="45714" rtlCol="0">
            <a:spAutoFit/>
          </a:bodyPr>
          <a:lstStyle/>
          <a:p>
            <a:pPr algn="ctr"/>
            <a:r>
              <a:rPr lang="zh-CN" altLang="en-US" sz="1600" b="1" dirty="0">
                <a:solidFill>
                  <a:schemeClr val="bg1"/>
                </a:solidFill>
                <a:cs typeface="+mn-ea"/>
                <a:sym typeface="+mn-lt"/>
              </a:rPr>
              <a:t>宏观经济政策</a:t>
            </a:r>
            <a:endParaRPr lang="en-US" sz="1600" b="1" dirty="0">
              <a:solidFill>
                <a:schemeClr val="bg1"/>
              </a:solidFill>
              <a:cs typeface="+mn-ea"/>
              <a:sym typeface="+mn-lt"/>
            </a:endParaRPr>
          </a:p>
        </p:txBody>
      </p:sp>
      <p:sp>
        <p:nvSpPr>
          <p:cNvPr id="14" name="Rectangle 2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832792" y="4466400"/>
            <a:ext cx="2641527" cy="535461"/>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sp>
        <p:nvSpPr>
          <p:cNvPr id="15" name="Freeform 4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5871876" y="3568442"/>
            <a:ext cx="437727" cy="364975"/>
          </a:xfrm>
          <a:custGeom>
            <a:avLst/>
            <a:gdLst>
              <a:gd name="T0" fmla="*/ 64 w 216"/>
              <a:gd name="T1" fmla="*/ 144 h 180"/>
              <a:gd name="T2" fmla="*/ 104 w 216"/>
              <a:gd name="T3" fmla="*/ 151 h 180"/>
              <a:gd name="T4" fmla="*/ 104 w 216"/>
              <a:gd name="T5" fmla="*/ 153 h 180"/>
              <a:gd name="T6" fmla="*/ 108 w 216"/>
              <a:gd name="T7" fmla="*/ 152 h 180"/>
              <a:gd name="T8" fmla="*/ 112 w 216"/>
              <a:gd name="T9" fmla="*/ 153 h 180"/>
              <a:gd name="T10" fmla="*/ 112 w 216"/>
              <a:gd name="T11" fmla="*/ 151 h 180"/>
              <a:gd name="T12" fmla="*/ 152 w 216"/>
              <a:gd name="T13" fmla="*/ 144 h 180"/>
              <a:gd name="T14" fmla="*/ 195 w 216"/>
              <a:gd name="T15" fmla="*/ 152 h 180"/>
              <a:gd name="T16" fmla="*/ 200 w 216"/>
              <a:gd name="T17" fmla="*/ 153 h 180"/>
              <a:gd name="T18" fmla="*/ 200 w 216"/>
              <a:gd name="T19" fmla="*/ 9 h 180"/>
              <a:gd name="T20" fmla="*/ 197 w 216"/>
              <a:gd name="T21" fmla="*/ 8 h 180"/>
              <a:gd name="T22" fmla="*/ 152 w 216"/>
              <a:gd name="T23" fmla="*/ 0 h 180"/>
              <a:gd name="T24" fmla="*/ 108 w 216"/>
              <a:gd name="T25" fmla="*/ 8 h 180"/>
              <a:gd name="T26" fmla="*/ 64 w 216"/>
              <a:gd name="T27" fmla="*/ 0 h 180"/>
              <a:gd name="T28" fmla="*/ 19 w 216"/>
              <a:gd name="T29" fmla="*/ 8 h 180"/>
              <a:gd name="T30" fmla="*/ 16 w 216"/>
              <a:gd name="T31" fmla="*/ 9 h 180"/>
              <a:gd name="T32" fmla="*/ 16 w 216"/>
              <a:gd name="T33" fmla="*/ 153 h 180"/>
              <a:gd name="T34" fmla="*/ 21 w 216"/>
              <a:gd name="T35" fmla="*/ 152 h 180"/>
              <a:gd name="T36" fmla="*/ 64 w 216"/>
              <a:gd name="T37" fmla="*/ 144 h 180"/>
              <a:gd name="T38" fmla="*/ 112 w 216"/>
              <a:gd name="T39" fmla="*/ 15 h 180"/>
              <a:gd name="T40" fmla="*/ 152 w 216"/>
              <a:gd name="T41" fmla="*/ 8 h 180"/>
              <a:gd name="T42" fmla="*/ 192 w 216"/>
              <a:gd name="T43" fmla="*/ 15 h 180"/>
              <a:gd name="T44" fmla="*/ 192 w 216"/>
              <a:gd name="T45" fmla="*/ 143 h 180"/>
              <a:gd name="T46" fmla="*/ 152 w 216"/>
              <a:gd name="T47" fmla="*/ 136 h 180"/>
              <a:gd name="T48" fmla="*/ 112 w 216"/>
              <a:gd name="T49" fmla="*/ 143 h 180"/>
              <a:gd name="T50" fmla="*/ 112 w 216"/>
              <a:gd name="T51" fmla="*/ 15 h 180"/>
              <a:gd name="T52" fmla="*/ 24 w 216"/>
              <a:gd name="T53" fmla="*/ 15 h 180"/>
              <a:gd name="T54" fmla="*/ 64 w 216"/>
              <a:gd name="T55" fmla="*/ 8 h 180"/>
              <a:gd name="T56" fmla="*/ 104 w 216"/>
              <a:gd name="T57" fmla="*/ 15 h 180"/>
              <a:gd name="T58" fmla="*/ 104 w 216"/>
              <a:gd name="T59" fmla="*/ 143 h 180"/>
              <a:gd name="T60" fmla="*/ 64 w 216"/>
              <a:gd name="T61" fmla="*/ 136 h 180"/>
              <a:gd name="T62" fmla="*/ 24 w 216"/>
              <a:gd name="T63" fmla="*/ 143 h 180"/>
              <a:gd name="T64" fmla="*/ 24 w 216"/>
              <a:gd name="T65" fmla="*/ 15 h 180"/>
              <a:gd name="T66" fmla="*/ 208 w 216"/>
              <a:gd name="T67" fmla="*/ 20 h 180"/>
              <a:gd name="T68" fmla="*/ 208 w 216"/>
              <a:gd name="T69" fmla="*/ 164 h 180"/>
              <a:gd name="T70" fmla="*/ 120 w 216"/>
              <a:gd name="T71" fmla="*/ 164 h 180"/>
              <a:gd name="T72" fmla="*/ 120 w 216"/>
              <a:gd name="T73" fmla="*/ 172 h 180"/>
              <a:gd name="T74" fmla="*/ 96 w 216"/>
              <a:gd name="T75" fmla="*/ 172 h 180"/>
              <a:gd name="T76" fmla="*/ 96 w 216"/>
              <a:gd name="T77" fmla="*/ 164 h 180"/>
              <a:gd name="T78" fmla="*/ 8 w 216"/>
              <a:gd name="T79" fmla="*/ 164 h 180"/>
              <a:gd name="T80" fmla="*/ 8 w 216"/>
              <a:gd name="T81" fmla="*/ 20 h 180"/>
              <a:gd name="T82" fmla="*/ 0 w 216"/>
              <a:gd name="T83" fmla="*/ 20 h 180"/>
              <a:gd name="T84" fmla="*/ 0 w 216"/>
              <a:gd name="T85" fmla="*/ 172 h 180"/>
              <a:gd name="T86" fmla="*/ 88 w 216"/>
              <a:gd name="T87" fmla="*/ 172 h 180"/>
              <a:gd name="T88" fmla="*/ 88 w 216"/>
              <a:gd name="T89" fmla="*/ 180 h 180"/>
              <a:gd name="T90" fmla="*/ 128 w 216"/>
              <a:gd name="T91" fmla="*/ 180 h 180"/>
              <a:gd name="T92" fmla="*/ 128 w 216"/>
              <a:gd name="T93" fmla="*/ 172 h 180"/>
              <a:gd name="T94" fmla="*/ 216 w 216"/>
              <a:gd name="T95" fmla="*/ 172 h 180"/>
              <a:gd name="T96" fmla="*/ 216 w 216"/>
              <a:gd name="T97" fmla="*/ 20 h 180"/>
              <a:gd name="T98" fmla="*/ 208 w 216"/>
              <a:gd name="T99" fmla="*/ 2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6" h="180">
                <a:moveTo>
                  <a:pt x="64" y="144"/>
                </a:moveTo>
                <a:cubicBezTo>
                  <a:pt x="73" y="144"/>
                  <a:pt x="96" y="149"/>
                  <a:pt x="104" y="151"/>
                </a:cubicBezTo>
                <a:cubicBezTo>
                  <a:pt x="104" y="153"/>
                  <a:pt x="104" y="153"/>
                  <a:pt x="104" y="153"/>
                </a:cubicBezTo>
                <a:cubicBezTo>
                  <a:pt x="108" y="152"/>
                  <a:pt x="108" y="152"/>
                  <a:pt x="108" y="152"/>
                </a:cubicBezTo>
                <a:cubicBezTo>
                  <a:pt x="112" y="153"/>
                  <a:pt x="112" y="153"/>
                  <a:pt x="112" y="153"/>
                </a:cubicBezTo>
                <a:cubicBezTo>
                  <a:pt x="112" y="151"/>
                  <a:pt x="112" y="151"/>
                  <a:pt x="112" y="151"/>
                </a:cubicBezTo>
                <a:cubicBezTo>
                  <a:pt x="120" y="149"/>
                  <a:pt x="144" y="144"/>
                  <a:pt x="152" y="144"/>
                </a:cubicBezTo>
                <a:cubicBezTo>
                  <a:pt x="163" y="144"/>
                  <a:pt x="195" y="152"/>
                  <a:pt x="195" y="152"/>
                </a:cubicBezTo>
                <a:cubicBezTo>
                  <a:pt x="200" y="153"/>
                  <a:pt x="200" y="153"/>
                  <a:pt x="200" y="153"/>
                </a:cubicBezTo>
                <a:cubicBezTo>
                  <a:pt x="200" y="9"/>
                  <a:pt x="200" y="9"/>
                  <a:pt x="200" y="9"/>
                </a:cubicBezTo>
                <a:cubicBezTo>
                  <a:pt x="197" y="8"/>
                  <a:pt x="197" y="8"/>
                  <a:pt x="197" y="8"/>
                </a:cubicBezTo>
                <a:cubicBezTo>
                  <a:pt x="196" y="8"/>
                  <a:pt x="164" y="0"/>
                  <a:pt x="152" y="0"/>
                </a:cubicBezTo>
                <a:cubicBezTo>
                  <a:pt x="142" y="0"/>
                  <a:pt x="114" y="7"/>
                  <a:pt x="108" y="8"/>
                </a:cubicBezTo>
                <a:cubicBezTo>
                  <a:pt x="103" y="7"/>
                  <a:pt x="75" y="0"/>
                  <a:pt x="64" y="0"/>
                </a:cubicBezTo>
                <a:cubicBezTo>
                  <a:pt x="53" y="0"/>
                  <a:pt x="21" y="8"/>
                  <a:pt x="19" y="8"/>
                </a:cubicBezTo>
                <a:cubicBezTo>
                  <a:pt x="16" y="9"/>
                  <a:pt x="16" y="9"/>
                  <a:pt x="16" y="9"/>
                </a:cubicBezTo>
                <a:cubicBezTo>
                  <a:pt x="16" y="153"/>
                  <a:pt x="16" y="153"/>
                  <a:pt x="16" y="153"/>
                </a:cubicBezTo>
                <a:cubicBezTo>
                  <a:pt x="21" y="152"/>
                  <a:pt x="21" y="152"/>
                  <a:pt x="21" y="152"/>
                </a:cubicBezTo>
                <a:cubicBezTo>
                  <a:pt x="21" y="152"/>
                  <a:pt x="54" y="144"/>
                  <a:pt x="64" y="144"/>
                </a:cubicBezTo>
                <a:close/>
                <a:moveTo>
                  <a:pt x="112" y="15"/>
                </a:moveTo>
                <a:cubicBezTo>
                  <a:pt x="121" y="13"/>
                  <a:pt x="144" y="8"/>
                  <a:pt x="152" y="8"/>
                </a:cubicBezTo>
                <a:cubicBezTo>
                  <a:pt x="161" y="8"/>
                  <a:pt x="184" y="13"/>
                  <a:pt x="192" y="15"/>
                </a:cubicBezTo>
                <a:cubicBezTo>
                  <a:pt x="192" y="143"/>
                  <a:pt x="192" y="143"/>
                  <a:pt x="192" y="143"/>
                </a:cubicBezTo>
                <a:cubicBezTo>
                  <a:pt x="182" y="141"/>
                  <a:pt x="161" y="136"/>
                  <a:pt x="152" y="136"/>
                </a:cubicBezTo>
                <a:cubicBezTo>
                  <a:pt x="143" y="136"/>
                  <a:pt x="122" y="141"/>
                  <a:pt x="112" y="143"/>
                </a:cubicBezTo>
                <a:lnTo>
                  <a:pt x="112" y="15"/>
                </a:lnTo>
                <a:close/>
                <a:moveTo>
                  <a:pt x="24" y="15"/>
                </a:moveTo>
                <a:cubicBezTo>
                  <a:pt x="33" y="13"/>
                  <a:pt x="56" y="8"/>
                  <a:pt x="64" y="8"/>
                </a:cubicBezTo>
                <a:cubicBezTo>
                  <a:pt x="73" y="8"/>
                  <a:pt x="96" y="13"/>
                  <a:pt x="104" y="15"/>
                </a:cubicBezTo>
                <a:cubicBezTo>
                  <a:pt x="104" y="143"/>
                  <a:pt x="104" y="143"/>
                  <a:pt x="104" y="143"/>
                </a:cubicBezTo>
                <a:cubicBezTo>
                  <a:pt x="94" y="141"/>
                  <a:pt x="73" y="136"/>
                  <a:pt x="64" y="136"/>
                </a:cubicBezTo>
                <a:cubicBezTo>
                  <a:pt x="55" y="136"/>
                  <a:pt x="34" y="141"/>
                  <a:pt x="24" y="143"/>
                </a:cubicBezTo>
                <a:lnTo>
                  <a:pt x="24" y="15"/>
                </a:lnTo>
                <a:close/>
                <a:moveTo>
                  <a:pt x="208" y="20"/>
                </a:moveTo>
                <a:cubicBezTo>
                  <a:pt x="208" y="164"/>
                  <a:pt x="208" y="164"/>
                  <a:pt x="208" y="164"/>
                </a:cubicBezTo>
                <a:cubicBezTo>
                  <a:pt x="120" y="164"/>
                  <a:pt x="120" y="164"/>
                  <a:pt x="120" y="164"/>
                </a:cubicBezTo>
                <a:cubicBezTo>
                  <a:pt x="120" y="172"/>
                  <a:pt x="120" y="172"/>
                  <a:pt x="120" y="172"/>
                </a:cubicBezTo>
                <a:cubicBezTo>
                  <a:pt x="96" y="172"/>
                  <a:pt x="96" y="172"/>
                  <a:pt x="96" y="172"/>
                </a:cubicBezTo>
                <a:cubicBezTo>
                  <a:pt x="96" y="164"/>
                  <a:pt x="96" y="164"/>
                  <a:pt x="96" y="164"/>
                </a:cubicBezTo>
                <a:cubicBezTo>
                  <a:pt x="8" y="164"/>
                  <a:pt x="8" y="164"/>
                  <a:pt x="8" y="164"/>
                </a:cubicBezTo>
                <a:cubicBezTo>
                  <a:pt x="8" y="20"/>
                  <a:pt x="8" y="20"/>
                  <a:pt x="8" y="20"/>
                </a:cubicBezTo>
                <a:cubicBezTo>
                  <a:pt x="0" y="20"/>
                  <a:pt x="0" y="20"/>
                  <a:pt x="0" y="20"/>
                </a:cubicBezTo>
                <a:cubicBezTo>
                  <a:pt x="0" y="172"/>
                  <a:pt x="0" y="172"/>
                  <a:pt x="0" y="172"/>
                </a:cubicBezTo>
                <a:cubicBezTo>
                  <a:pt x="88" y="172"/>
                  <a:pt x="88" y="172"/>
                  <a:pt x="88" y="172"/>
                </a:cubicBezTo>
                <a:cubicBezTo>
                  <a:pt x="88" y="180"/>
                  <a:pt x="88" y="180"/>
                  <a:pt x="88" y="180"/>
                </a:cubicBezTo>
                <a:cubicBezTo>
                  <a:pt x="128" y="180"/>
                  <a:pt x="128" y="180"/>
                  <a:pt x="128" y="180"/>
                </a:cubicBezTo>
                <a:cubicBezTo>
                  <a:pt x="128" y="172"/>
                  <a:pt x="128" y="172"/>
                  <a:pt x="128" y="172"/>
                </a:cubicBezTo>
                <a:cubicBezTo>
                  <a:pt x="216" y="172"/>
                  <a:pt x="216" y="172"/>
                  <a:pt x="216" y="172"/>
                </a:cubicBezTo>
                <a:cubicBezTo>
                  <a:pt x="216" y="20"/>
                  <a:pt x="216" y="20"/>
                  <a:pt x="216" y="20"/>
                </a:cubicBezTo>
                <a:lnTo>
                  <a:pt x="208" y="20"/>
                </a:lnTo>
                <a:close/>
              </a:path>
            </a:pathLst>
          </a:custGeom>
          <a:solidFill>
            <a:schemeClr val="bg1"/>
          </a:solidFill>
          <a:ln>
            <a:noFill/>
          </a:ln>
        </p:spPr>
        <p:txBody>
          <a:bodyPr vert="horz" wrap="square" lIns="91428" tIns="45714" rIns="91428" bIns="45714" numCol="1" anchor="t" anchorCtr="0" compatLnSpc="1"/>
          <a:lstStyle/>
          <a:p>
            <a:endParaRPr lang="en-US" sz="2000">
              <a:cs typeface="+mn-ea"/>
              <a:sym typeface="+mn-lt"/>
            </a:endParaRPr>
          </a:p>
        </p:txBody>
      </p:sp>
      <p:sp>
        <p:nvSpPr>
          <p:cNvPr id="16" name="TextBox 2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5173091" y="4164370"/>
            <a:ext cx="1835304" cy="338510"/>
          </a:xfrm>
          <a:prstGeom prst="rect">
            <a:avLst/>
          </a:prstGeom>
          <a:noFill/>
        </p:spPr>
        <p:txBody>
          <a:bodyPr wrap="square" lIns="91428" tIns="45714" rIns="91428" bIns="45714" rtlCol="0">
            <a:spAutoFit/>
          </a:bodyPr>
          <a:lstStyle/>
          <a:p>
            <a:pPr algn="ctr"/>
            <a:r>
              <a:rPr lang="zh-CN" altLang="en-US" sz="1600" b="1" dirty="0">
                <a:solidFill>
                  <a:schemeClr val="bg1"/>
                </a:solidFill>
                <a:cs typeface="+mn-ea"/>
                <a:sym typeface="+mn-lt"/>
              </a:rPr>
              <a:t>宏观经济形势</a:t>
            </a:r>
            <a:endParaRPr lang="en-US" sz="1600" b="1" dirty="0">
              <a:solidFill>
                <a:schemeClr val="bg1"/>
              </a:solidFill>
              <a:cs typeface="+mn-ea"/>
              <a:sym typeface="+mn-lt"/>
            </a:endParaRPr>
          </a:p>
        </p:txBody>
      </p:sp>
      <p:sp>
        <p:nvSpPr>
          <p:cNvPr id="17" name="Rectangle 2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769211" y="4466400"/>
            <a:ext cx="2641527" cy="535461"/>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sp>
        <p:nvSpPr>
          <p:cNvPr id="18" name="Freeform 3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8932066" y="3585218"/>
            <a:ext cx="440803" cy="331420"/>
          </a:xfrm>
          <a:custGeom>
            <a:avLst/>
            <a:gdLst>
              <a:gd name="T0" fmla="*/ 212 w 228"/>
              <a:gd name="T1" fmla="*/ 19 h 172"/>
              <a:gd name="T2" fmla="*/ 19 w 228"/>
              <a:gd name="T3" fmla="*/ 0 h 172"/>
              <a:gd name="T4" fmla="*/ 0 w 228"/>
              <a:gd name="T5" fmla="*/ 121 h 172"/>
              <a:gd name="T6" fmla="*/ 86 w 228"/>
              <a:gd name="T7" fmla="*/ 140 h 172"/>
              <a:gd name="T8" fmla="*/ 72 w 228"/>
              <a:gd name="T9" fmla="*/ 164 h 172"/>
              <a:gd name="T10" fmla="*/ 72 w 228"/>
              <a:gd name="T11" fmla="*/ 172 h 172"/>
              <a:gd name="T12" fmla="*/ 144 w 228"/>
              <a:gd name="T13" fmla="*/ 168 h 172"/>
              <a:gd name="T14" fmla="*/ 128 w 228"/>
              <a:gd name="T15" fmla="*/ 164 h 172"/>
              <a:gd name="T16" fmla="*/ 156 w 228"/>
              <a:gd name="T17" fmla="*/ 140 h 172"/>
              <a:gd name="T18" fmla="*/ 175 w 228"/>
              <a:gd name="T19" fmla="*/ 172 h 172"/>
              <a:gd name="T20" fmla="*/ 228 w 228"/>
              <a:gd name="T21" fmla="*/ 153 h 172"/>
              <a:gd name="T22" fmla="*/ 212 w 228"/>
              <a:gd name="T23" fmla="*/ 40 h 172"/>
              <a:gd name="T24" fmla="*/ 94 w 228"/>
              <a:gd name="T25" fmla="*/ 140 h 172"/>
              <a:gd name="T26" fmla="*/ 120 w 228"/>
              <a:gd name="T27" fmla="*/ 164 h 172"/>
              <a:gd name="T28" fmla="*/ 156 w 228"/>
              <a:gd name="T29" fmla="*/ 132 h 172"/>
              <a:gd name="T30" fmla="*/ 8 w 228"/>
              <a:gd name="T31" fmla="*/ 121 h 172"/>
              <a:gd name="T32" fmla="*/ 156 w 228"/>
              <a:gd name="T33" fmla="*/ 120 h 172"/>
              <a:gd name="T34" fmla="*/ 156 w 228"/>
              <a:gd name="T35" fmla="*/ 59 h 172"/>
              <a:gd name="T36" fmla="*/ 8 w 228"/>
              <a:gd name="T37" fmla="*/ 112 h 172"/>
              <a:gd name="T38" fmla="*/ 19 w 228"/>
              <a:gd name="T39" fmla="*/ 8 h 172"/>
              <a:gd name="T40" fmla="*/ 204 w 228"/>
              <a:gd name="T41" fmla="*/ 19 h 172"/>
              <a:gd name="T42" fmla="*/ 175 w 228"/>
              <a:gd name="T43" fmla="*/ 40 h 172"/>
              <a:gd name="T44" fmla="*/ 220 w 228"/>
              <a:gd name="T45" fmla="*/ 153 h 172"/>
              <a:gd name="T46" fmla="*/ 175 w 228"/>
              <a:gd name="T47" fmla="*/ 164 h 172"/>
              <a:gd name="T48" fmla="*/ 164 w 228"/>
              <a:gd name="T49" fmla="*/ 59 h 172"/>
              <a:gd name="T50" fmla="*/ 209 w 228"/>
              <a:gd name="T51" fmla="*/ 48 h 172"/>
              <a:gd name="T52" fmla="*/ 220 w 228"/>
              <a:gd name="T53" fmla="*/ 153 h 172"/>
              <a:gd name="T54" fmla="*/ 188 w 228"/>
              <a:gd name="T55" fmla="*/ 56 h 172"/>
              <a:gd name="T56" fmla="*/ 188 w 228"/>
              <a:gd name="T57" fmla="*/ 64 h 172"/>
              <a:gd name="T58" fmla="*/ 200 w 228"/>
              <a:gd name="T59" fmla="*/ 60 h 172"/>
              <a:gd name="T60" fmla="*/ 193 w 228"/>
              <a:gd name="T61" fmla="*/ 140 h 172"/>
              <a:gd name="T62" fmla="*/ 184 w 228"/>
              <a:gd name="T63" fmla="*/ 148 h 172"/>
              <a:gd name="T64" fmla="*/ 192 w 228"/>
              <a:gd name="T65" fmla="*/ 156 h 172"/>
              <a:gd name="T66" fmla="*/ 200 w 228"/>
              <a:gd name="T67" fmla="*/ 149 h 172"/>
              <a:gd name="T68" fmla="*/ 193 w 228"/>
              <a:gd name="T69" fmla="*/ 1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172">
                <a:moveTo>
                  <a:pt x="212" y="40"/>
                </a:moveTo>
                <a:cubicBezTo>
                  <a:pt x="212" y="19"/>
                  <a:pt x="212" y="19"/>
                  <a:pt x="212" y="19"/>
                </a:cubicBezTo>
                <a:cubicBezTo>
                  <a:pt x="212" y="9"/>
                  <a:pt x="203" y="0"/>
                  <a:pt x="193" y="0"/>
                </a:cubicBezTo>
                <a:cubicBezTo>
                  <a:pt x="19" y="0"/>
                  <a:pt x="19" y="0"/>
                  <a:pt x="19" y="0"/>
                </a:cubicBezTo>
                <a:cubicBezTo>
                  <a:pt x="9" y="0"/>
                  <a:pt x="0" y="9"/>
                  <a:pt x="0" y="19"/>
                </a:cubicBezTo>
                <a:cubicBezTo>
                  <a:pt x="0" y="121"/>
                  <a:pt x="0" y="121"/>
                  <a:pt x="0" y="121"/>
                </a:cubicBezTo>
                <a:cubicBezTo>
                  <a:pt x="0" y="131"/>
                  <a:pt x="9" y="140"/>
                  <a:pt x="19" y="140"/>
                </a:cubicBezTo>
                <a:cubicBezTo>
                  <a:pt x="86" y="140"/>
                  <a:pt x="86" y="140"/>
                  <a:pt x="86" y="140"/>
                </a:cubicBezTo>
                <a:cubicBezTo>
                  <a:pt x="84" y="164"/>
                  <a:pt x="84" y="164"/>
                  <a:pt x="84" y="164"/>
                </a:cubicBezTo>
                <a:cubicBezTo>
                  <a:pt x="72" y="164"/>
                  <a:pt x="72" y="164"/>
                  <a:pt x="72" y="164"/>
                </a:cubicBezTo>
                <a:cubicBezTo>
                  <a:pt x="70" y="164"/>
                  <a:pt x="68" y="166"/>
                  <a:pt x="68" y="168"/>
                </a:cubicBezTo>
                <a:cubicBezTo>
                  <a:pt x="68" y="170"/>
                  <a:pt x="70" y="172"/>
                  <a:pt x="72" y="172"/>
                </a:cubicBezTo>
                <a:cubicBezTo>
                  <a:pt x="140" y="172"/>
                  <a:pt x="140" y="172"/>
                  <a:pt x="140" y="172"/>
                </a:cubicBezTo>
                <a:cubicBezTo>
                  <a:pt x="142" y="172"/>
                  <a:pt x="144" y="170"/>
                  <a:pt x="144" y="168"/>
                </a:cubicBezTo>
                <a:cubicBezTo>
                  <a:pt x="144" y="166"/>
                  <a:pt x="142" y="164"/>
                  <a:pt x="140" y="164"/>
                </a:cubicBezTo>
                <a:cubicBezTo>
                  <a:pt x="128" y="164"/>
                  <a:pt x="128" y="164"/>
                  <a:pt x="128" y="164"/>
                </a:cubicBezTo>
                <a:cubicBezTo>
                  <a:pt x="126" y="140"/>
                  <a:pt x="126" y="140"/>
                  <a:pt x="126" y="140"/>
                </a:cubicBezTo>
                <a:cubicBezTo>
                  <a:pt x="156" y="140"/>
                  <a:pt x="156" y="140"/>
                  <a:pt x="156" y="140"/>
                </a:cubicBezTo>
                <a:cubicBezTo>
                  <a:pt x="156" y="153"/>
                  <a:pt x="156" y="153"/>
                  <a:pt x="156" y="153"/>
                </a:cubicBezTo>
                <a:cubicBezTo>
                  <a:pt x="156" y="163"/>
                  <a:pt x="165" y="172"/>
                  <a:pt x="175" y="172"/>
                </a:cubicBezTo>
                <a:cubicBezTo>
                  <a:pt x="209" y="172"/>
                  <a:pt x="209" y="172"/>
                  <a:pt x="209" y="172"/>
                </a:cubicBezTo>
                <a:cubicBezTo>
                  <a:pt x="219" y="172"/>
                  <a:pt x="228" y="163"/>
                  <a:pt x="228" y="153"/>
                </a:cubicBezTo>
                <a:cubicBezTo>
                  <a:pt x="228" y="59"/>
                  <a:pt x="228" y="59"/>
                  <a:pt x="228" y="59"/>
                </a:cubicBezTo>
                <a:cubicBezTo>
                  <a:pt x="228" y="50"/>
                  <a:pt x="221" y="42"/>
                  <a:pt x="212" y="40"/>
                </a:cubicBezTo>
                <a:close/>
                <a:moveTo>
                  <a:pt x="92" y="164"/>
                </a:moveTo>
                <a:cubicBezTo>
                  <a:pt x="94" y="140"/>
                  <a:pt x="94" y="140"/>
                  <a:pt x="94" y="140"/>
                </a:cubicBezTo>
                <a:cubicBezTo>
                  <a:pt x="118" y="140"/>
                  <a:pt x="118" y="140"/>
                  <a:pt x="118" y="140"/>
                </a:cubicBezTo>
                <a:cubicBezTo>
                  <a:pt x="120" y="164"/>
                  <a:pt x="120" y="164"/>
                  <a:pt x="120" y="164"/>
                </a:cubicBezTo>
                <a:lnTo>
                  <a:pt x="92" y="164"/>
                </a:lnTo>
                <a:close/>
                <a:moveTo>
                  <a:pt x="156" y="132"/>
                </a:moveTo>
                <a:cubicBezTo>
                  <a:pt x="19" y="132"/>
                  <a:pt x="19" y="132"/>
                  <a:pt x="19" y="132"/>
                </a:cubicBezTo>
                <a:cubicBezTo>
                  <a:pt x="13" y="132"/>
                  <a:pt x="8" y="127"/>
                  <a:pt x="8" y="121"/>
                </a:cubicBezTo>
                <a:cubicBezTo>
                  <a:pt x="8" y="120"/>
                  <a:pt x="8" y="120"/>
                  <a:pt x="8" y="120"/>
                </a:cubicBezTo>
                <a:cubicBezTo>
                  <a:pt x="156" y="120"/>
                  <a:pt x="156" y="120"/>
                  <a:pt x="156" y="120"/>
                </a:cubicBezTo>
                <a:lnTo>
                  <a:pt x="156" y="132"/>
                </a:lnTo>
                <a:close/>
                <a:moveTo>
                  <a:pt x="156" y="59"/>
                </a:moveTo>
                <a:cubicBezTo>
                  <a:pt x="156" y="112"/>
                  <a:pt x="156" y="112"/>
                  <a:pt x="156" y="112"/>
                </a:cubicBezTo>
                <a:cubicBezTo>
                  <a:pt x="8" y="112"/>
                  <a:pt x="8" y="112"/>
                  <a:pt x="8" y="112"/>
                </a:cubicBezTo>
                <a:cubicBezTo>
                  <a:pt x="8" y="19"/>
                  <a:pt x="8" y="19"/>
                  <a:pt x="8" y="19"/>
                </a:cubicBezTo>
                <a:cubicBezTo>
                  <a:pt x="8" y="13"/>
                  <a:pt x="13" y="8"/>
                  <a:pt x="19" y="8"/>
                </a:cubicBezTo>
                <a:cubicBezTo>
                  <a:pt x="193" y="8"/>
                  <a:pt x="193" y="8"/>
                  <a:pt x="193" y="8"/>
                </a:cubicBezTo>
                <a:cubicBezTo>
                  <a:pt x="199" y="8"/>
                  <a:pt x="204" y="13"/>
                  <a:pt x="204" y="19"/>
                </a:cubicBezTo>
                <a:cubicBezTo>
                  <a:pt x="204" y="40"/>
                  <a:pt x="204" y="40"/>
                  <a:pt x="204" y="40"/>
                </a:cubicBezTo>
                <a:cubicBezTo>
                  <a:pt x="175" y="40"/>
                  <a:pt x="175" y="40"/>
                  <a:pt x="175" y="40"/>
                </a:cubicBezTo>
                <a:cubicBezTo>
                  <a:pt x="165" y="40"/>
                  <a:pt x="156" y="49"/>
                  <a:pt x="156" y="59"/>
                </a:cubicBezTo>
                <a:close/>
                <a:moveTo>
                  <a:pt x="220" y="153"/>
                </a:moveTo>
                <a:cubicBezTo>
                  <a:pt x="220" y="159"/>
                  <a:pt x="215" y="164"/>
                  <a:pt x="209" y="164"/>
                </a:cubicBezTo>
                <a:cubicBezTo>
                  <a:pt x="175" y="164"/>
                  <a:pt x="175" y="164"/>
                  <a:pt x="175" y="164"/>
                </a:cubicBezTo>
                <a:cubicBezTo>
                  <a:pt x="169" y="164"/>
                  <a:pt x="164" y="159"/>
                  <a:pt x="164" y="153"/>
                </a:cubicBezTo>
                <a:cubicBezTo>
                  <a:pt x="164" y="59"/>
                  <a:pt x="164" y="59"/>
                  <a:pt x="164" y="59"/>
                </a:cubicBezTo>
                <a:cubicBezTo>
                  <a:pt x="164" y="53"/>
                  <a:pt x="169" y="48"/>
                  <a:pt x="175" y="48"/>
                </a:cubicBezTo>
                <a:cubicBezTo>
                  <a:pt x="209" y="48"/>
                  <a:pt x="209" y="48"/>
                  <a:pt x="209" y="48"/>
                </a:cubicBezTo>
                <a:cubicBezTo>
                  <a:pt x="215" y="48"/>
                  <a:pt x="220" y="53"/>
                  <a:pt x="220" y="59"/>
                </a:cubicBezTo>
                <a:lnTo>
                  <a:pt x="220" y="153"/>
                </a:lnTo>
                <a:close/>
                <a:moveTo>
                  <a:pt x="196" y="56"/>
                </a:moveTo>
                <a:cubicBezTo>
                  <a:pt x="188" y="56"/>
                  <a:pt x="188" y="56"/>
                  <a:pt x="188" y="56"/>
                </a:cubicBezTo>
                <a:cubicBezTo>
                  <a:pt x="186" y="56"/>
                  <a:pt x="184" y="58"/>
                  <a:pt x="184" y="60"/>
                </a:cubicBezTo>
                <a:cubicBezTo>
                  <a:pt x="184" y="62"/>
                  <a:pt x="186" y="64"/>
                  <a:pt x="188" y="64"/>
                </a:cubicBezTo>
                <a:cubicBezTo>
                  <a:pt x="196" y="64"/>
                  <a:pt x="196" y="64"/>
                  <a:pt x="196" y="64"/>
                </a:cubicBezTo>
                <a:cubicBezTo>
                  <a:pt x="198" y="64"/>
                  <a:pt x="200" y="62"/>
                  <a:pt x="200" y="60"/>
                </a:cubicBezTo>
                <a:cubicBezTo>
                  <a:pt x="200" y="58"/>
                  <a:pt x="198" y="56"/>
                  <a:pt x="196" y="56"/>
                </a:cubicBezTo>
                <a:close/>
                <a:moveTo>
                  <a:pt x="193" y="140"/>
                </a:moveTo>
                <a:cubicBezTo>
                  <a:pt x="192" y="140"/>
                  <a:pt x="192" y="140"/>
                  <a:pt x="192" y="140"/>
                </a:cubicBezTo>
                <a:cubicBezTo>
                  <a:pt x="187" y="140"/>
                  <a:pt x="184" y="143"/>
                  <a:pt x="184" y="148"/>
                </a:cubicBezTo>
                <a:cubicBezTo>
                  <a:pt x="184" y="149"/>
                  <a:pt x="184" y="149"/>
                  <a:pt x="184" y="149"/>
                </a:cubicBezTo>
                <a:cubicBezTo>
                  <a:pt x="184" y="153"/>
                  <a:pt x="187" y="156"/>
                  <a:pt x="192" y="156"/>
                </a:cubicBezTo>
                <a:cubicBezTo>
                  <a:pt x="193" y="156"/>
                  <a:pt x="193" y="156"/>
                  <a:pt x="193" y="156"/>
                </a:cubicBezTo>
                <a:cubicBezTo>
                  <a:pt x="197" y="156"/>
                  <a:pt x="200" y="153"/>
                  <a:pt x="200" y="149"/>
                </a:cubicBezTo>
                <a:cubicBezTo>
                  <a:pt x="200" y="148"/>
                  <a:pt x="200" y="148"/>
                  <a:pt x="200" y="148"/>
                </a:cubicBezTo>
                <a:cubicBezTo>
                  <a:pt x="200" y="143"/>
                  <a:pt x="197" y="140"/>
                  <a:pt x="193" y="140"/>
                </a:cubicBezTo>
                <a:close/>
              </a:path>
            </a:pathLst>
          </a:custGeom>
          <a:solidFill>
            <a:schemeClr val="bg1"/>
          </a:solidFill>
          <a:ln>
            <a:noFill/>
          </a:ln>
        </p:spPr>
        <p:txBody>
          <a:bodyPr vert="horz" wrap="square" lIns="91428" tIns="45714" rIns="91428" bIns="45714" numCol="1" anchor="t" anchorCtr="0" compatLnSpc="1"/>
          <a:lstStyle/>
          <a:p>
            <a:endParaRPr lang="en-US" sz="2000">
              <a:cs typeface="+mn-ea"/>
              <a:sym typeface="+mn-lt"/>
            </a:endParaRPr>
          </a:p>
        </p:txBody>
      </p:sp>
      <p:sp>
        <p:nvSpPr>
          <p:cNvPr id="19" name="TextBox 3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234817" y="4164369"/>
            <a:ext cx="1835304" cy="338510"/>
          </a:xfrm>
          <a:prstGeom prst="rect">
            <a:avLst/>
          </a:prstGeom>
          <a:noFill/>
        </p:spPr>
        <p:txBody>
          <a:bodyPr wrap="square" lIns="91428" tIns="45714" rIns="91428" bIns="45714" rtlCol="0">
            <a:spAutoFit/>
          </a:bodyPr>
          <a:lstStyle/>
          <a:p>
            <a:pPr algn="ctr"/>
            <a:r>
              <a:rPr lang="zh-CN" altLang="en-US" sz="1600" b="1" dirty="0">
                <a:solidFill>
                  <a:schemeClr val="bg1"/>
                </a:solidFill>
                <a:cs typeface="+mn-ea"/>
                <a:sym typeface="+mn-lt"/>
              </a:rPr>
              <a:t>资金市场情况</a:t>
            </a:r>
            <a:endParaRPr lang="zh-CN" altLang="en-US" sz="1600" b="1" dirty="0">
              <a:solidFill>
                <a:schemeClr val="bg1"/>
              </a:solidFill>
              <a:cs typeface="+mn-ea"/>
              <a:sym typeface="+mn-lt"/>
            </a:endParaRPr>
          </a:p>
        </p:txBody>
      </p:sp>
      <p:sp>
        <p:nvSpPr>
          <p:cNvPr id="20" name="Rectangle 3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7831705" y="4466399"/>
            <a:ext cx="2641527" cy="535461"/>
          </a:xfrm>
          <a:prstGeom prst="rect">
            <a:avLst/>
          </a:prstGeom>
        </p:spPr>
        <p:txBody>
          <a:bodyPr wrap="square">
            <a:spAutoFit/>
          </a:bodyPr>
          <a:lstStyle/>
          <a:p>
            <a:pPr algn="ctr">
              <a:lnSpc>
                <a:spcPct val="120000"/>
              </a:lnSpc>
            </a:pPr>
            <a:r>
              <a:rPr lang="en-US" sz="1200" dirty="0" err="1">
                <a:solidFill>
                  <a:schemeClr val="bg1"/>
                </a:solidFill>
                <a:cs typeface="+mn-ea"/>
                <a:sym typeface="+mn-lt"/>
              </a:rPr>
              <a:t>Ut</a:t>
            </a:r>
            <a:r>
              <a:rPr lang="en-US" sz="1200" dirty="0">
                <a:solidFill>
                  <a:schemeClr val="bg1"/>
                </a:solidFill>
                <a:cs typeface="+mn-ea"/>
                <a:sym typeface="+mn-lt"/>
              </a:rPr>
              <a:t> </a:t>
            </a:r>
            <a:r>
              <a:rPr lang="en-US" sz="1200" dirty="0" err="1">
                <a:solidFill>
                  <a:schemeClr val="bg1"/>
                </a:solidFill>
                <a:cs typeface="+mn-ea"/>
                <a:sym typeface="+mn-lt"/>
              </a:rPr>
              <a:t>wisi</a:t>
            </a:r>
            <a:r>
              <a:rPr lang="en-US" sz="1200" dirty="0">
                <a:solidFill>
                  <a:schemeClr val="bg1"/>
                </a:solidFill>
                <a:cs typeface="+mn-ea"/>
                <a:sym typeface="+mn-lt"/>
              </a:rPr>
              <a:t> </a:t>
            </a:r>
            <a:r>
              <a:rPr lang="en-US" sz="1200" dirty="0" err="1">
                <a:solidFill>
                  <a:schemeClr val="bg1"/>
                </a:solidFill>
                <a:cs typeface="+mn-ea"/>
                <a:sym typeface="+mn-lt"/>
              </a:rPr>
              <a:t>enim</a:t>
            </a:r>
            <a:r>
              <a:rPr lang="en-US" sz="1200" dirty="0">
                <a:solidFill>
                  <a:schemeClr val="bg1"/>
                </a:solidFill>
                <a:cs typeface="+mn-ea"/>
                <a:sym typeface="+mn-lt"/>
              </a:rPr>
              <a:t> ad minim </a:t>
            </a:r>
            <a:r>
              <a:rPr lang="en-US" sz="1200" dirty="0" err="1">
                <a:solidFill>
                  <a:schemeClr val="bg1"/>
                </a:solidFill>
                <a:cs typeface="+mn-ea"/>
                <a:sym typeface="+mn-lt"/>
              </a:rPr>
              <a:t>veniam</a:t>
            </a:r>
            <a:r>
              <a:rPr lang="en-US" sz="1200" dirty="0">
                <a:solidFill>
                  <a:schemeClr val="bg1"/>
                </a:solidFill>
                <a:cs typeface="+mn-ea"/>
                <a:sym typeface="+mn-lt"/>
              </a:rPr>
              <a:t>, </a:t>
            </a:r>
            <a:r>
              <a:rPr lang="en-US" sz="1200" dirty="0" err="1">
                <a:solidFill>
                  <a:schemeClr val="bg1"/>
                </a:solidFill>
                <a:cs typeface="+mn-ea"/>
                <a:sym typeface="+mn-lt"/>
              </a:rPr>
              <a:t>quis</a:t>
            </a:r>
            <a:r>
              <a:rPr lang="en-US" sz="1200" dirty="0">
                <a:solidFill>
                  <a:schemeClr val="bg1"/>
                </a:solidFill>
                <a:cs typeface="+mn-ea"/>
                <a:sym typeface="+mn-lt"/>
              </a:rPr>
              <a:t> </a:t>
            </a:r>
            <a:r>
              <a:rPr lang="en-US" sz="1200" dirty="0" err="1">
                <a:solidFill>
                  <a:schemeClr val="bg1"/>
                </a:solidFill>
                <a:cs typeface="+mn-ea"/>
                <a:sym typeface="+mn-lt"/>
              </a:rPr>
              <a:t>nostrud</a:t>
            </a:r>
            <a:r>
              <a:rPr lang="en-US" sz="1200" dirty="0">
                <a:solidFill>
                  <a:schemeClr val="bg1"/>
                </a:solidFill>
                <a:cs typeface="+mn-ea"/>
                <a:sym typeface="+mn-lt"/>
              </a:rPr>
              <a:t> </a:t>
            </a:r>
            <a:r>
              <a:rPr lang="en-US" sz="1200" dirty="0" err="1">
                <a:solidFill>
                  <a:schemeClr val="bg1"/>
                </a:solidFill>
                <a:cs typeface="+mn-ea"/>
                <a:sym typeface="+mn-lt"/>
              </a:rPr>
              <a:t>exerci</a:t>
            </a:r>
            <a:r>
              <a:rPr lang="en-US" sz="1200" dirty="0">
                <a:solidFill>
                  <a:schemeClr val="bg1"/>
                </a:solidFill>
                <a:cs typeface="+mn-ea"/>
                <a:sym typeface="+mn-lt"/>
              </a:rPr>
              <a:t> </a:t>
            </a:r>
            <a:r>
              <a:rPr lang="en-US" sz="1200" dirty="0" err="1">
                <a:solidFill>
                  <a:schemeClr val="bg1"/>
                </a:solidFill>
                <a:cs typeface="+mn-ea"/>
                <a:sym typeface="+mn-lt"/>
              </a:rPr>
              <a:t>tation</a:t>
            </a:r>
            <a:endParaRPr lang="en-US" sz="1200" dirty="0">
              <a:solidFill>
                <a:schemeClr val="bg1"/>
              </a:solidFill>
              <a:cs typeface="+mn-ea"/>
              <a:sym typeface="+mn-lt"/>
            </a:endParaRPr>
          </a:p>
        </p:txBody>
      </p:sp>
      <p:sp>
        <p:nvSpPr>
          <p:cNvPr id="21" name="TextBox 5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170407" y="1908421"/>
            <a:ext cx="3849599" cy="707886"/>
          </a:xfrm>
          <a:prstGeom prst="rect">
            <a:avLst/>
          </a:prstGeom>
          <a:noFill/>
        </p:spPr>
        <p:txBody>
          <a:bodyPr wrap="square" rtlCol="0">
            <a:spAutoFit/>
          </a:bodyPr>
          <a:lstStyle/>
          <a:p>
            <a:pPr algn="ctr"/>
            <a:r>
              <a:rPr lang="zh-CN" altLang="en-US" sz="4000" b="1" dirty="0">
                <a:solidFill>
                  <a:schemeClr val="bg1"/>
                </a:solidFill>
                <a:cs typeface="+mn-ea"/>
                <a:sym typeface="+mn-lt"/>
              </a:rPr>
              <a:t>市场</a:t>
            </a:r>
            <a:r>
              <a:rPr lang="id-ID" sz="4000" b="1" dirty="0">
                <a:solidFill>
                  <a:schemeClr val="bg1"/>
                </a:solidFill>
                <a:cs typeface="+mn-ea"/>
                <a:sym typeface="+mn-lt"/>
              </a:rPr>
              <a:t> </a:t>
            </a:r>
            <a:r>
              <a:rPr lang="zh-CN" altLang="en-US" sz="4000" b="1" dirty="0">
                <a:solidFill>
                  <a:schemeClr val="bg1">
                    <a:alpha val="40000"/>
                  </a:schemeClr>
                </a:solidFill>
                <a:cs typeface="+mn-ea"/>
                <a:sym typeface="+mn-lt"/>
              </a:rPr>
              <a:t>分析</a:t>
            </a:r>
            <a:endParaRPr lang="id-ID" sz="4000" b="1" dirty="0">
              <a:solidFill>
                <a:schemeClr val="bg1">
                  <a:alpha val="40000"/>
                </a:schemeClr>
              </a:solidFill>
              <a:cs typeface="+mn-ea"/>
              <a:sym typeface="+mn-lt"/>
            </a:endParaRPr>
          </a:p>
        </p:txBody>
      </p:sp>
      <p:sp>
        <p:nvSpPr>
          <p:cNvPr id="22" name="TextBox 5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784278" y="2468075"/>
            <a:ext cx="2621857" cy="276963"/>
          </a:xfrm>
          <a:prstGeom prst="rect">
            <a:avLst/>
          </a:prstGeom>
          <a:noFill/>
        </p:spPr>
        <p:txBody>
          <a:bodyPr wrap="square" rtlCol="0">
            <a:spAutoFit/>
          </a:bodyPr>
          <a:lstStyle/>
          <a:p>
            <a:pPr algn="ctr"/>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23" name="Straight Connector 5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5790446" y="1858455"/>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3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3000">
                                          <p:cBhvr additive="base">
                                            <p:cTn id="7" dur="1250" fill="hold"/>
                                            <p:tgtEl>
                                              <p:spTgt spid="5"/>
                                            </p:tgtEl>
                                            <p:attrNameLst>
                                              <p:attrName>ppt_x</p:attrName>
                                            </p:attrNameLst>
                                          </p:cBhvr>
                                          <p:tavLst>
                                            <p:tav tm="0">
                                              <p:val>
                                                <p:strVal val="#ppt_x"/>
                                              </p:val>
                                            </p:tav>
                                            <p:tav tm="100000">
                                              <p:val>
                                                <p:strVal val="#ppt_x"/>
                                              </p:val>
                                            </p:tav>
                                          </p:tavLst>
                                        </p:anim>
                                        <p:anim calcmode="lin" valueType="num" p14:bounceEnd="83000">
                                          <p:cBhvr additive="base">
                                            <p:cTn id="8" dur="12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0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ppt_x"/>
                                              </p:val>
                                            </p:tav>
                                            <p:tav tm="100000">
                                              <p:val>
                                                <p:strVal val="#ppt_x"/>
                                              </p:val>
                                            </p:tav>
                                          </p:tavLst>
                                        </p:anim>
                                        <p:anim calcmode="lin" valueType="num">
                                          <p:cBhvr additive="base">
                                            <p:cTn id="20" dur="7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ppt_x"/>
                                              </p:val>
                                            </p:tav>
                                            <p:tav tm="100000">
                                              <p:val>
                                                <p:strVal val="#ppt_x"/>
                                              </p:val>
                                            </p:tav>
                                          </p:tavLst>
                                        </p:anim>
                                        <p:anim calcmode="lin" valueType="num">
                                          <p:cBhvr additive="base">
                                            <p:cTn id="28" dur="7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ppt_x"/>
                                              </p:val>
                                            </p:tav>
                                            <p:tav tm="100000">
                                              <p:val>
                                                <p:strVal val="#ppt_x"/>
                                              </p:val>
                                            </p:tav>
                                          </p:tavLst>
                                        </p:anim>
                                        <p:anim calcmode="lin" valueType="num">
                                          <p:cBhvr additive="base">
                                            <p:cTn id="32" dur="75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30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ppt_x"/>
                                              </p:val>
                                            </p:tav>
                                            <p:tav tm="100000">
                                              <p:val>
                                                <p:strVal val="#ppt_x"/>
                                              </p:val>
                                            </p:tav>
                                          </p:tavLst>
                                        </p:anim>
                                        <p:anim calcmode="lin" valueType="num">
                                          <p:cBhvr additive="base">
                                            <p:cTn id="36" dur="75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30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fill="hold"/>
                                            <p:tgtEl>
                                              <p:spTgt spid="13"/>
                                            </p:tgtEl>
                                            <p:attrNameLst>
                                              <p:attrName>ppt_x</p:attrName>
                                            </p:attrNameLst>
                                          </p:cBhvr>
                                          <p:tavLst>
                                            <p:tav tm="0">
                                              <p:val>
                                                <p:strVal val="#ppt_x"/>
                                              </p:val>
                                            </p:tav>
                                            <p:tav tm="100000">
                                              <p:val>
                                                <p:strVal val="#ppt_x"/>
                                              </p:val>
                                            </p:tav>
                                          </p:tavLst>
                                        </p:anim>
                                        <p:anim calcmode="lin" valueType="num">
                                          <p:cBhvr additive="base">
                                            <p:cTn id="40" dur="75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0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750" fill="hold"/>
                                            <p:tgtEl>
                                              <p:spTgt spid="14"/>
                                            </p:tgtEl>
                                            <p:attrNameLst>
                                              <p:attrName>ppt_x</p:attrName>
                                            </p:attrNameLst>
                                          </p:cBhvr>
                                          <p:tavLst>
                                            <p:tav tm="0">
                                              <p:val>
                                                <p:strVal val="#ppt_x"/>
                                              </p:val>
                                            </p:tav>
                                            <p:tav tm="100000">
                                              <p:val>
                                                <p:strVal val="#ppt_x"/>
                                              </p:val>
                                            </p:tav>
                                          </p:tavLst>
                                        </p:anim>
                                        <p:anim calcmode="lin" valueType="num">
                                          <p:cBhvr additive="base">
                                            <p:cTn id="44" dur="75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1" decel="100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750" fill="hold"/>
                                            <p:tgtEl>
                                              <p:spTgt spid="21"/>
                                            </p:tgtEl>
                                            <p:attrNameLst>
                                              <p:attrName>ppt_x</p:attrName>
                                            </p:attrNameLst>
                                          </p:cBhvr>
                                          <p:tavLst>
                                            <p:tav tm="0">
                                              <p:val>
                                                <p:strVal val="#ppt_x"/>
                                              </p:val>
                                            </p:tav>
                                            <p:tav tm="100000">
                                              <p:val>
                                                <p:strVal val="#ppt_x"/>
                                              </p:val>
                                            </p:tav>
                                          </p:tavLst>
                                        </p:anim>
                                        <p:anim calcmode="lin" valueType="num">
                                          <p:cBhvr additive="base">
                                            <p:cTn id="48" dur="75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750" fill="hold"/>
                                            <p:tgtEl>
                                              <p:spTgt spid="22"/>
                                            </p:tgtEl>
                                            <p:attrNameLst>
                                              <p:attrName>ppt_x</p:attrName>
                                            </p:attrNameLst>
                                          </p:cBhvr>
                                          <p:tavLst>
                                            <p:tav tm="0">
                                              <p:val>
                                                <p:strVal val="#ppt_x"/>
                                              </p:val>
                                            </p:tav>
                                            <p:tav tm="100000">
                                              <p:val>
                                                <p:strVal val="#ppt_x"/>
                                              </p:val>
                                            </p:tav>
                                          </p:tavLst>
                                        </p:anim>
                                        <p:anim calcmode="lin" valueType="num">
                                          <p:cBhvr additive="base">
                                            <p:cTn id="52" dur="750" fill="hold"/>
                                            <p:tgtEl>
                                              <p:spTgt spid="22"/>
                                            </p:tgtEl>
                                            <p:attrNameLst>
                                              <p:attrName>ppt_y</p:attrName>
                                            </p:attrNameLst>
                                          </p:cBhvr>
                                          <p:tavLst>
                                            <p:tav tm="0">
                                              <p:val>
                                                <p:strVal val="0-#ppt_h/2"/>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750" fill="hold"/>
                                            <p:tgtEl>
                                              <p:spTgt spid="23"/>
                                            </p:tgtEl>
                                            <p:attrNameLst>
                                              <p:attrName>ppt_x</p:attrName>
                                            </p:attrNameLst>
                                          </p:cBhvr>
                                          <p:tavLst>
                                            <p:tav tm="0">
                                              <p:val>
                                                <p:strVal val="#ppt_x"/>
                                              </p:val>
                                            </p:tav>
                                            <p:tav tm="100000">
                                              <p:val>
                                                <p:strVal val="#ppt_x"/>
                                              </p:val>
                                            </p:tav>
                                          </p:tavLst>
                                        </p:anim>
                                        <p:anim calcmode="lin" valueType="num">
                                          <p:cBhvr additive="base">
                                            <p:cTn id="56" dur="75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16" grpId="0"/>
          <p:bldP spid="17" grpId="0"/>
          <p:bldP spid="18" grpId="0" animBg="1"/>
          <p:bldP spid="19" grpId="0"/>
          <p:bldP spid="20" grpId="0"/>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50" fill="hold"/>
                                            <p:tgtEl>
                                              <p:spTgt spid="5"/>
                                            </p:tgtEl>
                                            <p:attrNameLst>
                                              <p:attrName>ppt_x</p:attrName>
                                            </p:attrNameLst>
                                          </p:cBhvr>
                                          <p:tavLst>
                                            <p:tav tm="0">
                                              <p:val>
                                                <p:strVal val="#ppt_x"/>
                                              </p:val>
                                            </p:tav>
                                            <p:tav tm="100000">
                                              <p:val>
                                                <p:strVal val="#ppt_x"/>
                                              </p:val>
                                            </p:tav>
                                          </p:tavLst>
                                        </p:anim>
                                        <p:anim calcmode="lin" valueType="num">
                                          <p:cBhvr additive="base">
                                            <p:cTn id="8" dur="12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0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fill="hold"/>
                                            <p:tgtEl>
                                              <p:spTgt spid="20"/>
                                            </p:tgtEl>
                                            <p:attrNameLst>
                                              <p:attrName>ppt_x</p:attrName>
                                            </p:attrNameLst>
                                          </p:cBhvr>
                                          <p:tavLst>
                                            <p:tav tm="0">
                                              <p:val>
                                                <p:strVal val="#ppt_x"/>
                                              </p:val>
                                            </p:tav>
                                            <p:tav tm="100000">
                                              <p:val>
                                                <p:strVal val="#ppt_x"/>
                                              </p:val>
                                            </p:tav>
                                          </p:tavLst>
                                        </p:anim>
                                        <p:anim calcmode="lin" valueType="num">
                                          <p:cBhvr additive="base">
                                            <p:cTn id="20" dur="75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ppt_x"/>
                                              </p:val>
                                            </p:tav>
                                            <p:tav tm="100000">
                                              <p:val>
                                                <p:strVal val="#ppt_x"/>
                                              </p:val>
                                            </p:tav>
                                          </p:tavLst>
                                        </p:anim>
                                        <p:anim calcmode="lin" valueType="num">
                                          <p:cBhvr additive="base">
                                            <p:cTn id="28" dur="75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ppt_x"/>
                                              </p:val>
                                            </p:tav>
                                            <p:tav tm="100000">
                                              <p:val>
                                                <p:strVal val="#ppt_x"/>
                                              </p:val>
                                            </p:tav>
                                          </p:tavLst>
                                        </p:anim>
                                        <p:anim calcmode="lin" valueType="num">
                                          <p:cBhvr additive="base">
                                            <p:cTn id="32" dur="75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30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750" fill="hold"/>
                                            <p:tgtEl>
                                              <p:spTgt spid="12"/>
                                            </p:tgtEl>
                                            <p:attrNameLst>
                                              <p:attrName>ppt_x</p:attrName>
                                            </p:attrNameLst>
                                          </p:cBhvr>
                                          <p:tavLst>
                                            <p:tav tm="0">
                                              <p:val>
                                                <p:strVal val="#ppt_x"/>
                                              </p:val>
                                            </p:tav>
                                            <p:tav tm="100000">
                                              <p:val>
                                                <p:strVal val="#ppt_x"/>
                                              </p:val>
                                            </p:tav>
                                          </p:tavLst>
                                        </p:anim>
                                        <p:anim calcmode="lin" valueType="num">
                                          <p:cBhvr additive="base">
                                            <p:cTn id="36" dur="75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30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fill="hold"/>
                                            <p:tgtEl>
                                              <p:spTgt spid="13"/>
                                            </p:tgtEl>
                                            <p:attrNameLst>
                                              <p:attrName>ppt_x</p:attrName>
                                            </p:attrNameLst>
                                          </p:cBhvr>
                                          <p:tavLst>
                                            <p:tav tm="0">
                                              <p:val>
                                                <p:strVal val="#ppt_x"/>
                                              </p:val>
                                            </p:tav>
                                            <p:tav tm="100000">
                                              <p:val>
                                                <p:strVal val="#ppt_x"/>
                                              </p:val>
                                            </p:tav>
                                          </p:tavLst>
                                        </p:anim>
                                        <p:anim calcmode="lin" valueType="num">
                                          <p:cBhvr additive="base">
                                            <p:cTn id="40" dur="75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30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750" fill="hold"/>
                                            <p:tgtEl>
                                              <p:spTgt spid="14"/>
                                            </p:tgtEl>
                                            <p:attrNameLst>
                                              <p:attrName>ppt_x</p:attrName>
                                            </p:attrNameLst>
                                          </p:cBhvr>
                                          <p:tavLst>
                                            <p:tav tm="0">
                                              <p:val>
                                                <p:strVal val="#ppt_x"/>
                                              </p:val>
                                            </p:tav>
                                            <p:tav tm="100000">
                                              <p:val>
                                                <p:strVal val="#ppt_x"/>
                                              </p:val>
                                            </p:tav>
                                          </p:tavLst>
                                        </p:anim>
                                        <p:anim calcmode="lin" valueType="num">
                                          <p:cBhvr additive="base">
                                            <p:cTn id="44" dur="75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1" decel="100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750" fill="hold"/>
                                            <p:tgtEl>
                                              <p:spTgt spid="21"/>
                                            </p:tgtEl>
                                            <p:attrNameLst>
                                              <p:attrName>ppt_x</p:attrName>
                                            </p:attrNameLst>
                                          </p:cBhvr>
                                          <p:tavLst>
                                            <p:tav tm="0">
                                              <p:val>
                                                <p:strVal val="#ppt_x"/>
                                              </p:val>
                                            </p:tav>
                                            <p:tav tm="100000">
                                              <p:val>
                                                <p:strVal val="#ppt_x"/>
                                              </p:val>
                                            </p:tav>
                                          </p:tavLst>
                                        </p:anim>
                                        <p:anim calcmode="lin" valueType="num">
                                          <p:cBhvr additive="base">
                                            <p:cTn id="48" dur="750" fill="hold"/>
                                            <p:tgtEl>
                                              <p:spTgt spid="21"/>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750" fill="hold"/>
                                            <p:tgtEl>
                                              <p:spTgt spid="22"/>
                                            </p:tgtEl>
                                            <p:attrNameLst>
                                              <p:attrName>ppt_x</p:attrName>
                                            </p:attrNameLst>
                                          </p:cBhvr>
                                          <p:tavLst>
                                            <p:tav tm="0">
                                              <p:val>
                                                <p:strVal val="#ppt_x"/>
                                              </p:val>
                                            </p:tav>
                                            <p:tav tm="100000">
                                              <p:val>
                                                <p:strVal val="#ppt_x"/>
                                              </p:val>
                                            </p:tav>
                                          </p:tavLst>
                                        </p:anim>
                                        <p:anim calcmode="lin" valueType="num">
                                          <p:cBhvr additive="base">
                                            <p:cTn id="52" dur="750" fill="hold"/>
                                            <p:tgtEl>
                                              <p:spTgt spid="22"/>
                                            </p:tgtEl>
                                            <p:attrNameLst>
                                              <p:attrName>ppt_y</p:attrName>
                                            </p:attrNameLst>
                                          </p:cBhvr>
                                          <p:tavLst>
                                            <p:tav tm="0">
                                              <p:val>
                                                <p:strVal val="0-#ppt_h/2"/>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750" fill="hold"/>
                                            <p:tgtEl>
                                              <p:spTgt spid="23"/>
                                            </p:tgtEl>
                                            <p:attrNameLst>
                                              <p:attrName>ppt_x</p:attrName>
                                            </p:attrNameLst>
                                          </p:cBhvr>
                                          <p:tavLst>
                                            <p:tav tm="0">
                                              <p:val>
                                                <p:strVal val="#ppt_x"/>
                                              </p:val>
                                            </p:tav>
                                            <p:tav tm="100000">
                                              <p:val>
                                                <p:strVal val="#ppt_x"/>
                                              </p:val>
                                            </p:tav>
                                          </p:tavLst>
                                        </p:anim>
                                        <p:anim calcmode="lin" valueType="num">
                                          <p:cBhvr additive="base">
                                            <p:cTn id="56" dur="75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16" grpId="0"/>
          <p:bldP spid="17" grpId="0"/>
          <p:bldP spid="18" grpId="0" animBg="1"/>
          <p:bldP spid="19" grpId="0"/>
          <p:bldP spid="20" grpId="0"/>
          <p:bldP spid="21" grpId="0"/>
          <p:bldP spid="2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610100" y="829595"/>
            <a:ext cx="3181350" cy="5380695"/>
          </a:xfrm>
          <a:prstGeom prst="rect">
            <a:avLst/>
          </a:prstGeom>
          <a:gradFill>
            <a:gsLst>
              <a:gs pos="0">
                <a:srgbClr val="BD1DA6">
                  <a:alpha val="74902"/>
                </a:srgbClr>
              </a:gs>
              <a:gs pos="98230">
                <a:srgbClr val="252AFF">
                  <a:alpha val="69804"/>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009650" y="810545"/>
            <a:ext cx="3181350" cy="5380695"/>
            <a:chOff x="4267200" y="276223"/>
            <a:chExt cx="3733800" cy="6315067"/>
          </a:xfrm>
          <a:effectLst>
            <a:outerShdw blurRad="368300" dist="215900" dir="5400000" algn="ctr" rotWithShape="0">
              <a:srgbClr val="000000">
                <a:alpha val="43137"/>
              </a:srgbClr>
            </a:outerShdw>
          </a:effectLst>
        </p:grpSpPr>
        <p:sp>
          <p:nvSpPr>
            <p:cNvPr id="13" name="矩形 12"/>
            <p:cNvSpPr/>
            <p:nvPr/>
          </p:nvSpPr>
          <p:spPr>
            <a:xfrm>
              <a:off x="4267200" y="276223"/>
              <a:ext cx="3733800" cy="6315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14" name="直接连接符 13"/>
            <p:cNvCxnSpPr/>
            <p:nvPr/>
          </p:nvCxnSpPr>
          <p:spPr>
            <a:xfrm>
              <a:off x="5000625" y="2627662"/>
              <a:ext cx="219075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8352983" y="829595"/>
            <a:ext cx="3181350" cy="5380695"/>
            <a:chOff x="4267200" y="276223"/>
            <a:chExt cx="3733800" cy="6315067"/>
          </a:xfrm>
          <a:effectLst>
            <a:outerShdw blurRad="368300" dist="215900" dir="5400000" algn="ctr" rotWithShape="0">
              <a:srgbClr val="000000">
                <a:alpha val="43137"/>
              </a:srgbClr>
            </a:outerShdw>
          </a:effectLst>
        </p:grpSpPr>
        <p:sp>
          <p:nvSpPr>
            <p:cNvPr id="23" name="矩形 22"/>
            <p:cNvSpPr/>
            <p:nvPr/>
          </p:nvSpPr>
          <p:spPr>
            <a:xfrm>
              <a:off x="4267200" y="276223"/>
              <a:ext cx="3733800" cy="6315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cs typeface="+mn-ea"/>
                <a:sym typeface="+mn-lt"/>
              </a:endParaRPr>
            </a:p>
          </p:txBody>
        </p:sp>
        <p:cxnSp>
          <p:nvCxnSpPr>
            <p:cNvPr id="24" name="直接连接符 23"/>
            <p:cNvCxnSpPr/>
            <p:nvPr/>
          </p:nvCxnSpPr>
          <p:spPr>
            <a:xfrm>
              <a:off x="5000625" y="2627662"/>
              <a:ext cx="2190750"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TextBox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370293" y="2297023"/>
            <a:ext cx="2986480" cy="661720"/>
          </a:xfrm>
          <a:prstGeom prst="rect">
            <a:avLst/>
          </a:prstGeom>
          <a:noFill/>
        </p:spPr>
        <p:txBody>
          <a:bodyPr wrap="square" rtlCol="0">
            <a:spAutoFit/>
          </a:bodyPr>
          <a:lstStyle/>
          <a:p>
            <a:pPr>
              <a:lnSpc>
                <a:spcPct val="90000"/>
              </a:lnSpc>
            </a:pPr>
            <a:r>
              <a:rPr lang="zh-CN" altLang="en-US" sz="4000" b="1" dirty="0">
                <a:cs typeface="+mn-ea"/>
                <a:sym typeface="+mn-lt"/>
              </a:rPr>
              <a:t>市场分析</a:t>
            </a:r>
            <a:endParaRPr lang="zh-CN" altLang="en-US" sz="4000" b="1" dirty="0">
              <a:cs typeface="+mn-ea"/>
              <a:sym typeface="+mn-lt"/>
            </a:endParaRPr>
          </a:p>
        </p:txBody>
      </p:sp>
      <p:sp>
        <p:nvSpPr>
          <p:cNvPr id="21" name="TextBox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1370293" y="3135936"/>
            <a:ext cx="2621857" cy="276963"/>
          </a:xfrm>
          <a:prstGeom prst="rect">
            <a:avLst/>
          </a:prstGeom>
          <a:noFill/>
        </p:spPr>
        <p:txBody>
          <a:bodyPr wrap="square" rtlCol="0">
            <a:spAutoFit/>
          </a:bodyPr>
          <a:lstStyle/>
          <a:p>
            <a:r>
              <a:rPr lang="id-ID" sz="1200" dirty="0">
                <a:cs typeface="+mn-ea"/>
                <a:sym typeface="+mn-lt"/>
              </a:rPr>
              <a:t>Subtitle Text Goes Here</a:t>
            </a:r>
            <a:endParaRPr lang="id-ID" sz="1200" dirty="0">
              <a:cs typeface="+mn-ea"/>
              <a:sym typeface="+mn-lt"/>
            </a:endParaRPr>
          </a:p>
        </p:txBody>
      </p:sp>
      <p:cxnSp>
        <p:nvCxnSpPr>
          <p:cNvPr id="27" name="Straight Connector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1535019" y="2017578"/>
            <a:ext cx="609521"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ectangle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1370293" y="4305003"/>
            <a:ext cx="2854057" cy="978602"/>
          </a:xfrm>
          <a:prstGeom prst="rect">
            <a:avLst/>
          </a:prstGeom>
        </p:spPr>
        <p:txBody>
          <a:bodyPr wrap="square">
            <a:spAutoFit/>
          </a:bodyPr>
          <a:lstStyle/>
          <a:p>
            <a:pPr>
              <a:lnSpc>
                <a:spcPct val="120000"/>
              </a:lnSpc>
            </a:pPr>
            <a:r>
              <a:rPr lang="id-ID" sz="1200" dirty="0">
                <a:cs typeface="+mn-ea"/>
                <a:sym typeface="+mn-lt"/>
              </a:rPr>
              <a:t>Ut wisi enim ad minim veniam, quis nostrud exerci tation ullamcorper suscipit lobortis nisl ut aliquip ex ea commodo consequat. Lorem</a:t>
            </a:r>
            <a:endParaRPr lang="en-US" sz="1200" dirty="0">
              <a:cs typeface="+mn-ea"/>
              <a:sym typeface="+mn-lt"/>
            </a:endParaRPr>
          </a:p>
        </p:txBody>
      </p:sp>
      <p:sp>
        <p:nvSpPr>
          <p:cNvPr id="29" name="Isosceles Triangle 1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19800000">
            <a:off x="3635137" y="948197"/>
            <a:ext cx="648053" cy="648051"/>
          </a:xfrm>
          <a:prstGeom prst="triangle">
            <a:avLst>
              <a:gd name="adj" fmla="val 0"/>
            </a:avLst>
          </a:prstGeom>
          <a:noFill/>
          <a:ln w="1270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sp>
        <p:nvSpPr>
          <p:cNvPr id="30" name="Isosceles Tri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rot="900000">
            <a:off x="3114958" y="1475243"/>
            <a:ext cx="244875" cy="244874"/>
          </a:xfrm>
          <a:prstGeom prst="triangle">
            <a:avLst>
              <a:gd name="adj" fmla="val 100000"/>
            </a:avLst>
          </a:prstGeom>
          <a:noFill/>
          <a:ln w="63500" cap="rnd">
            <a:solidFill>
              <a:schemeClr val="bg1"/>
            </a:solidFill>
            <a:prstDash val="solid"/>
          </a:ln>
          <a:effectLst>
            <a:outerShdw blurRad="317500" dist="152400" dir="8100000" sx="95000" sy="9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cs typeface="+mn-ea"/>
              <a:sym typeface="+mn-lt"/>
            </a:endParaRPr>
          </a:p>
        </p:txBody>
      </p:sp>
      <p:grpSp>
        <p:nvGrpSpPr>
          <p:cNvPr id="31" name="Gruppieren 112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1475448" y="3767285"/>
            <a:ext cx="419027" cy="419027"/>
            <a:chOff x="5474494" y="1684338"/>
            <a:chExt cx="496888" cy="496888"/>
          </a:xfrm>
          <a:solidFill>
            <a:schemeClr val="tx1"/>
          </a:solidFill>
        </p:grpSpPr>
        <p:sp>
          <p:nvSpPr>
            <p:cNvPr id="32" name="Freeform 260"/>
            <p:cNvSpPr>
              <a:spLocks noEditPoints="1"/>
            </p:cNvSpPr>
            <p:nvPr/>
          </p:nvSpPr>
          <p:spPr bwMode="auto">
            <a:xfrm>
              <a:off x="5831681" y="1882775"/>
              <a:ext cx="123825" cy="298450"/>
            </a:xfrm>
            <a:custGeom>
              <a:avLst/>
              <a:gdLst>
                <a:gd name="T0" fmla="*/ 78 w 78"/>
                <a:gd name="T1" fmla="*/ 188 h 188"/>
                <a:gd name="T2" fmla="*/ 0 w 78"/>
                <a:gd name="T3" fmla="*/ 188 h 188"/>
                <a:gd name="T4" fmla="*/ 0 w 78"/>
                <a:gd name="T5" fmla="*/ 0 h 188"/>
                <a:gd name="T6" fmla="*/ 78 w 78"/>
                <a:gd name="T7" fmla="*/ 0 h 188"/>
                <a:gd name="T8" fmla="*/ 78 w 78"/>
                <a:gd name="T9" fmla="*/ 188 h 188"/>
                <a:gd name="T10" fmla="*/ 10 w 78"/>
                <a:gd name="T11" fmla="*/ 178 h 188"/>
                <a:gd name="T12" fmla="*/ 67 w 78"/>
                <a:gd name="T13" fmla="*/ 178 h 188"/>
                <a:gd name="T14" fmla="*/ 67 w 78"/>
                <a:gd name="T15" fmla="*/ 11 h 188"/>
                <a:gd name="T16" fmla="*/ 10 w 78"/>
                <a:gd name="T17" fmla="*/ 11 h 188"/>
                <a:gd name="T18" fmla="*/ 10 w 78"/>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88">
                  <a:moveTo>
                    <a:pt x="78" y="188"/>
                  </a:moveTo>
                  <a:lnTo>
                    <a:pt x="0" y="188"/>
                  </a:lnTo>
                  <a:lnTo>
                    <a:pt x="0" y="0"/>
                  </a:lnTo>
                  <a:lnTo>
                    <a:pt x="78" y="0"/>
                  </a:lnTo>
                  <a:lnTo>
                    <a:pt x="78" y="188"/>
                  </a:lnTo>
                  <a:close/>
                  <a:moveTo>
                    <a:pt x="10" y="178"/>
                  </a:moveTo>
                  <a:lnTo>
                    <a:pt x="67" y="178"/>
                  </a:lnTo>
                  <a:lnTo>
                    <a:pt x="67" y="11"/>
                  </a:lnTo>
                  <a:lnTo>
                    <a:pt x="10" y="11"/>
                  </a:lnTo>
                  <a:lnTo>
                    <a:pt x="1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3" name="Freeform 261"/>
            <p:cNvSpPr>
              <a:spLocks noEditPoints="1"/>
            </p:cNvSpPr>
            <p:nvPr/>
          </p:nvSpPr>
          <p:spPr bwMode="auto">
            <a:xfrm>
              <a:off x="5490369" y="1882775"/>
              <a:ext cx="125413" cy="298450"/>
            </a:xfrm>
            <a:custGeom>
              <a:avLst/>
              <a:gdLst>
                <a:gd name="T0" fmla="*/ 79 w 79"/>
                <a:gd name="T1" fmla="*/ 188 h 188"/>
                <a:gd name="T2" fmla="*/ 0 w 79"/>
                <a:gd name="T3" fmla="*/ 188 h 188"/>
                <a:gd name="T4" fmla="*/ 0 w 79"/>
                <a:gd name="T5" fmla="*/ 0 h 188"/>
                <a:gd name="T6" fmla="*/ 79 w 79"/>
                <a:gd name="T7" fmla="*/ 0 h 188"/>
                <a:gd name="T8" fmla="*/ 79 w 79"/>
                <a:gd name="T9" fmla="*/ 188 h 188"/>
                <a:gd name="T10" fmla="*/ 11 w 79"/>
                <a:gd name="T11" fmla="*/ 178 h 188"/>
                <a:gd name="T12" fmla="*/ 68 w 79"/>
                <a:gd name="T13" fmla="*/ 178 h 188"/>
                <a:gd name="T14" fmla="*/ 68 w 79"/>
                <a:gd name="T15" fmla="*/ 11 h 188"/>
                <a:gd name="T16" fmla="*/ 11 w 79"/>
                <a:gd name="T17" fmla="*/ 11 h 188"/>
                <a:gd name="T18" fmla="*/ 11 w 79"/>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88">
                  <a:moveTo>
                    <a:pt x="79" y="188"/>
                  </a:moveTo>
                  <a:lnTo>
                    <a:pt x="0" y="188"/>
                  </a:lnTo>
                  <a:lnTo>
                    <a:pt x="0" y="0"/>
                  </a:lnTo>
                  <a:lnTo>
                    <a:pt x="79" y="0"/>
                  </a:lnTo>
                  <a:lnTo>
                    <a:pt x="79" y="188"/>
                  </a:lnTo>
                  <a:close/>
                  <a:moveTo>
                    <a:pt x="11" y="178"/>
                  </a:moveTo>
                  <a:lnTo>
                    <a:pt x="68" y="178"/>
                  </a:lnTo>
                  <a:lnTo>
                    <a:pt x="68" y="11"/>
                  </a:lnTo>
                  <a:lnTo>
                    <a:pt x="11" y="11"/>
                  </a:lnTo>
                  <a:lnTo>
                    <a:pt x="11"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4" name="Freeform 262"/>
            <p:cNvSpPr>
              <a:spLocks noEditPoints="1"/>
            </p:cNvSpPr>
            <p:nvPr/>
          </p:nvSpPr>
          <p:spPr bwMode="auto">
            <a:xfrm>
              <a:off x="5598319" y="1766888"/>
              <a:ext cx="249238" cy="414338"/>
            </a:xfrm>
            <a:custGeom>
              <a:avLst/>
              <a:gdLst>
                <a:gd name="T0" fmla="*/ 157 w 157"/>
                <a:gd name="T1" fmla="*/ 261 h 261"/>
                <a:gd name="T2" fmla="*/ 0 w 157"/>
                <a:gd name="T3" fmla="*/ 261 h 261"/>
                <a:gd name="T4" fmla="*/ 0 w 157"/>
                <a:gd name="T5" fmla="*/ 0 h 261"/>
                <a:gd name="T6" fmla="*/ 157 w 157"/>
                <a:gd name="T7" fmla="*/ 0 h 261"/>
                <a:gd name="T8" fmla="*/ 157 w 157"/>
                <a:gd name="T9" fmla="*/ 261 h 261"/>
                <a:gd name="T10" fmla="*/ 11 w 157"/>
                <a:gd name="T11" fmla="*/ 251 h 261"/>
                <a:gd name="T12" fmla="*/ 147 w 157"/>
                <a:gd name="T13" fmla="*/ 251 h 261"/>
                <a:gd name="T14" fmla="*/ 147 w 157"/>
                <a:gd name="T15" fmla="*/ 10 h 261"/>
                <a:gd name="T16" fmla="*/ 11 w 157"/>
                <a:gd name="T17" fmla="*/ 10 h 261"/>
                <a:gd name="T18" fmla="*/ 11 w 157"/>
                <a:gd name="T19"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61">
                  <a:moveTo>
                    <a:pt x="157" y="261"/>
                  </a:moveTo>
                  <a:lnTo>
                    <a:pt x="0" y="261"/>
                  </a:lnTo>
                  <a:lnTo>
                    <a:pt x="0" y="0"/>
                  </a:lnTo>
                  <a:lnTo>
                    <a:pt x="157" y="0"/>
                  </a:lnTo>
                  <a:lnTo>
                    <a:pt x="157" y="261"/>
                  </a:lnTo>
                  <a:close/>
                  <a:moveTo>
                    <a:pt x="11" y="251"/>
                  </a:moveTo>
                  <a:lnTo>
                    <a:pt x="147" y="251"/>
                  </a:lnTo>
                  <a:lnTo>
                    <a:pt x="147" y="10"/>
                  </a:lnTo>
                  <a:lnTo>
                    <a:pt x="11" y="10"/>
                  </a:lnTo>
                  <a:lnTo>
                    <a:pt x="11"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5" name="Freeform 263"/>
            <p:cNvSpPr/>
            <p:nvPr/>
          </p:nvSpPr>
          <p:spPr bwMode="auto">
            <a:xfrm>
              <a:off x="5474494" y="2165350"/>
              <a:ext cx="496888" cy="15875"/>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6" name="Freeform 264"/>
            <p:cNvSpPr>
              <a:spLocks noEditPoints="1"/>
            </p:cNvSpPr>
            <p:nvPr/>
          </p:nvSpPr>
          <p:spPr bwMode="auto">
            <a:xfrm>
              <a:off x="5649119" y="1725613"/>
              <a:ext cx="149225" cy="57150"/>
            </a:xfrm>
            <a:custGeom>
              <a:avLst/>
              <a:gdLst>
                <a:gd name="T0" fmla="*/ 94 w 94"/>
                <a:gd name="T1" fmla="*/ 36 h 36"/>
                <a:gd name="T2" fmla="*/ 0 w 94"/>
                <a:gd name="T3" fmla="*/ 36 h 36"/>
                <a:gd name="T4" fmla="*/ 0 w 94"/>
                <a:gd name="T5" fmla="*/ 0 h 36"/>
                <a:gd name="T6" fmla="*/ 94 w 94"/>
                <a:gd name="T7" fmla="*/ 0 h 36"/>
                <a:gd name="T8" fmla="*/ 94 w 94"/>
                <a:gd name="T9" fmla="*/ 36 h 36"/>
                <a:gd name="T10" fmla="*/ 10 w 94"/>
                <a:gd name="T11" fmla="*/ 26 h 36"/>
                <a:gd name="T12" fmla="*/ 83 w 94"/>
                <a:gd name="T13" fmla="*/ 26 h 36"/>
                <a:gd name="T14" fmla="*/ 83 w 94"/>
                <a:gd name="T15" fmla="*/ 10 h 36"/>
                <a:gd name="T16" fmla="*/ 10 w 94"/>
                <a:gd name="T17" fmla="*/ 10 h 36"/>
                <a:gd name="T18" fmla="*/ 10 w 94"/>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6">
                  <a:moveTo>
                    <a:pt x="94" y="36"/>
                  </a:moveTo>
                  <a:lnTo>
                    <a:pt x="0" y="36"/>
                  </a:lnTo>
                  <a:lnTo>
                    <a:pt x="0" y="0"/>
                  </a:lnTo>
                  <a:lnTo>
                    <a:pt x="94" y="0"/>
                  </a:lnTo>
                  <a:lnTo>
                    <a:pt x="94" y="36"/>
                  </a:lnTo>
                  <a:close/>
                  <a:moveTo>
                    <a:pt x="10" y="26"/>
                  </a:moveTo>
                  <a:lnTo>
                    <a:pt x="83" y="26"/>
                  </a:lnTo>
                  <a:lnTo>
                    <a:pt x="83" y="10"/>
                  </a:lnTo>
                  <a:lnTo>
                    <a:pt x="10" y="10"/>
                  </a:lnTo>
                  <a:lnTo>
                    <a:pt x="1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7" name="Freeform 265"/>
            <p:cNvSpPr/>
            <p:nvPr/>
          </p:nvSpPr>
          <p:spPr bwMode="auto">
            <a:xfrm>
              <a:off x="5714206" y="1684338"/>
              <a:ext cx="17463" cy="57150"/>
            </a:xfrm>
            <a:custGeom>
              <a:avLst/>
              <a:gdLst>
                <a:gd name="T0" fmla="*/ 4 w 8"/>
                <a:gd name="T1" fmla="*/ 28 h 28"/>
                <a:gd name="T2" fmla="*/ 0 w 8"/>
                <a:gd name="T3" fmla="*/ 24 h 28"/>
                <a:gd name="T4" fmla="*/ 0 w 8"/>
                <a:gd name="T5" fmla="*/ 4 h 28"/>
                <a:gd name="T6" fmla="*/ 4 w 8"/>
                <a:gd name="T7" fmla="*/ 0 h 28"/>
                <a:gd name="T8" fmla="*/ 8 w 8"/>
                <a:gd name="T9" fmla="*/ 4 h 28"/>
                <a:gd name="T10" fmla="*/ 8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8" name="Freeform 266"/>
            <p:cNvSpPr/>
            <p:nvPr/>
          </p:nvSpPr>
          <p:spPr bwMode="auto">
            <a:xfrm>
              <a:off x="5523706" y="1908175"/>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39" name="Freeform 267"/>
            <p:cNvSpPr/>
            <p:nvPr/>
          </p:nvSpPr>
          <p:spPr bwMode="auto">
            <a:xfrm>
              <a:off x="5523706" y="1941513"/>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0" name="Freeform 268"/>
            <p:cNvSpPr/>
            <p:nvPr/>
          </p:nvSpPr>
          <p:spPr bwMode="auto">
            <a:xfrm>
              <a:off x="5523706" y="19748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1" name="Freeform 269"/>
            <p:cNvSpPr/>
            <p:nvPr/>
          </p:nvSpPr>
          <p:spPr bwMode="auto">
            <a:xfrm>
              <a:off x="5523706" y="2006600"/>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2" name="Freeform 270"/>
            <p:cNvSpPr/>
            <p:nvPr/>
          </p:nvSpPr>
          <p:spPr bwMode="auto">
            <a:xfrm>
              <a:off x="5523706" y="2039938"/>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3" name="Freeform 271"/>
            <p:cNvSpPr/>
            <p:nvPr/>
          </p:nvSpPr>
          <p:spPr bwMode="auto">
            <a:xfrm>
              <a:off x="5523706" y="2073275"/>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4" name="Freeform 272"/>
            <p:cNvSpPr/>
            <p:nvPr/>
          </p:nvSpPr>
          <p:spPr bwMode="auto">
            <a:xfrm>
              <a:off x="5523706" y="2106613"/>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5" name="Freeform 273"/>
            <p:cNvSpPr/>
            <p:nvPr/>
          </p:nvSpPr>
          <p:spPr bwMode="auto">
            <a:xfrm>
              <a:off x="5523706" y="21399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6" name="Freeform 274"/>
            <p:cNvSpPr/>
            <p:nvPr/>
          </p:nvSpPr>
          <p:spPr bwMode="auto">
            <a:xfrm>
              <a:off x="5863431" y="1916113"/>
              <a:ext cx="17463"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7" name="Freeform 275"/>
            <p:cNvSpPr/>
            <p:nvPr/>
          </p:nvSpPr>
          <p:spPr bwMode="auto">
            <a:xfrm>
              <a:off x="5906294" y="1916113"/>
              <a:ext cx="15875"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8" name="Freeform 276"/>
            <p:cNvSpPr>
              <a:spLocks noEditPoints="1"/>
            </p:cNvSpPr>
            <p:nvPr/>
          </p:nvSpPr>
          <p:spPr bwMode="auto">
            <a:xfrm>
              <a:off x="563165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49" name="Freeform 277"/>
            <p:cNvSpPr>
              <a:spLocks noEditPoints="1"/>
            </p:cNvSpPr>
            <p:nvPr/>
          </p:nvSpPr>
          <p:spPr bwMode="auto">
            <a:xfrm>
              <a:off x="573960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0" name="Freeform 278"/>
            <p:cNvSpPr>
              <a:spLocks noEditPoints="1"/>
            </p:cNvSpPr>
            <p:nvPr/>
          </p:nvSpPr>
          <p:spPr bwMode="auto">
            <a:xfrm>
              <a:off x="563165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1" name="Freeform 279"/>
            <p:cNvSpPr>
              <a:spLocks noEditPoints="1"/>
            </p:cNvSpPr>
            <p:nvPr/>
          </p:nvSpPr>
          <p:spPr bwMode="auto">
            <a:xfrm>
              <a:off x="573960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2" name="Freeform 280"/>
            <p:cNvSpPr>
              <a:spLocks noEditPoints="1"/>
            </p:cNvSpPr>
            <p:nvPr/>
          </p:nvSpPr>
          <p:spPr bwMode="auto">
            <a:xfrm>
              <a:off x="563165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3" name="Freeform 281"/>
            <p:cNvSpPr>
              <a:spLocks noEditPoints="1"/>
            </p:cNvSpPr>
            <p:nvPr/>
          </p:nvSpPr>
          <p:spPr bwMode="auto">
            <a:xfrm>
              <a:off x="573960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4" name="Freeform 282"/>
            <p:cNvSpPr>
              <a:spLocks noEditPoints="1"/>
            </p:cNvSpPr>
            <p:nvPr/>
          </p:nvSpPr>
          <p:spPr bwMode="auto">
            <a:xfrm>
              <a:off x="563165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55" name="Freeform 283"/>
            <p:cNvSpPr>
              <a:spLocks noEditPoints="1"/>
            </p:cNvSpPr>
            <p:nvPr/>
          </p:nvSpPr>
          <p:spPr bwMode="auto">
            <a:xfrm>
              <a:off x="573960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grpSp>
      <p:sp>
        <p:nvSpPr>
          <p:cNvPr id="85" name="TextBox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681482" y="2297023"/>
            <a:ext cx="2986480" cy="661720"/>
          </a:xfrm>
          <a:prstGeom prst="rect">
            <a:avLst/>
          </a:prstGeom>
          <a:noFill/>
        </p:spPr>
        <p:txBody>
          <a:bodyPr wrap="square" rtlCol="0">
            <a:spAutoFit/>
          </a:bodyPr>
          <a:lstStyle/>
          <a:p>
            <a:pPr>
              <a:lnSpc>
                <a:spcPct val="90000"/>
              </a:lnSpc>
            </a:pPr>
            <a:r>
              <a:rPr lang="zh-CN" altLang="en-US" sz="4000" b="1" dirty="0">
                <a:cs typeface="+mn-ea"/>
                <a:sym typeface="+mn-lt"/>
              </a:rPr>
              <a:t>市场分析</a:t>
            </a:r>
            <a:endParaRPr lang="zh-CN" altLang="en-US" sz="4000" b="1" dirty="0">
              <a:cs typeface="+mn-ea"/>
              <a:sym typeface="+mn-lt"/>
            </a:endParaRPr>
          </a:p>
        </p:txBody>
      </p:sp>
      <p:sp>
        <p:nvSpPr>
          <p:cNvPr id="86" name="TextBox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681482" y="3135936"/>
            <a:ext cx="2621857" cy="276963"/>
          </a:xfrm>
          <a:prstGeom prst="rect">
            <a:avLst/>
          </a:prstGeom>
          <a:noFill/>
        </p:spPr>
        <p:txBody>
          <a:bodyPr wrap="square" rtlCol="0">
            <a:spAutoFit/>
          </a:bodyPr>
          <a:lstStyle/>
          <a:p>
            <a:r>
              <a:rPr lang="id-ID" sz="1200" dirty="0">
                <a:cs typeface="+mn-ea"/>
                <a:sym typeface="+mn-lt"/>
              </a:rPr>
              <a:t>Subtitle Text Goes Here</a:t>
            </a:r>
            <a:endParaRPr lang="id-ID" sz="1200" dirty="0">
              <a:cs typeface="+mn-ea"/>
              <a:sym typeface="+mn-lt"/>
            </a:endParaRPr>
          </a:p>
        </p:txBody>
      </p:sp>
      <p:cxnSp>
        <p:nvCxnSpPr>
          <p:cNvPr id="87" name="Straight Connector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8846208" y="2017578"/>
            <a:ext cx="609521"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Rectangle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8681482" y="4305003"/>
            <a:ext cx="2854057" cy="978602"/>
          </a:xfrm>
          <a:prstGeom prst="rect">
            <a:avLst/>
          </a:prstGeom>
        </p:spPr>
        <p:txBody>
          <a:bodyPr wrap="square">
            <a:spAutoFit/>
          </a:bodyPr>
          <a:lstStyle/>
          <a:p>
            <a:pPr>
              <a:lnSpc>
                <a:spcPct val="120000"/>
              </a:lnSpc>
            </a:pPr>
            <a:r>
              <a:rPr lang="id-ID" sz="1200" dirty="0">
                <a:cs typeface="+mn-ea"/>
                <a:sym typeface="+mn-lt"/>
              </a:rPr>
              <a:t>Ut wisi enim ad minim veniam, quis nostrud exerci tation ullamcorper suscipit lobortis nisl ut aliquip ex ea commodo consequat. Lorem</a:t>
            </a:r>
            <a:endParaRPr lang="en-US" sz="1200" dirty="0">
              <a:cs typeface="+mn-ea"/>
              <a:sym typeface="+mn-lt"/>
            </a:endParaRPr>
          </a:p>
        </p:txBody>
      </p:sp>
      <p:grpSp>
        <p:nvGrpSpPr>
          <p:cNvPr id="89" name="Gruppieren 112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8786637" y="3767285"/>
            <a:ext cx="419027" cy="419027"/>
            <a:chOff x="5474494" y="1684338"/>
            <a:chExt cx="496888" cy="496888"/>
          </a:xfrm>
          <a:solidFill>
            <a:schemeClr val="tx1"/>
          </a:solidFill>
        </p:grpSpPr>
        <p:sp>
          <p:nvSpPr>
            <p:cNvPr id="90" name="Freeform 260"/>
            <p:cNvSpPr>
              <a:spLocks noEditPoints="1"/>
            </p:cNvSpPr>
            <p:nvPr/>
          </p:nvSpPr>
          <p:spPr bwMode="auto">
            <a:xfrm>
              <a:off x="5831681" y="1882775"/>
              <a:ext cx="123825" cy="298450"/>
            </a:xfrm>
            <a:custGeom>
              <a:avLst/>
              <a:gdLst>
                <a:gd name="T0" fmla="*/ 78 w 78"/>
                <a:gd name="T1" fmla="*/ 188 h 188"/>
                <a:gd name="T2" fmla="*/ 0 w 78"/>
                <a:gd name="T3" fmla="*/ 188 h 188"/>
                <a:gd name="T4" fmla="*/ 0 w 78"/>
                <a:gd name="T5" fmla="*/ 0 h 188"/>
                <a:gd name="T6" fmla="*/ 78 w 78"/>
                <a:gd name="T7" fmla="*/ 0 h 188"/>
                <a:gd name="T8" fmla="*/ 78 w 78"/>
                <a:gd name="T9" fmla="*/ 188 h 188"/>
                <a:gd name="T10" fmla="*/ 10 w 78"/>
                <a:gd name="T11" fmla="*/ 178 h 188"/>
                <a:gd name="T12" fmla="*/ 67 w 78"/>
                <a:gd name="T13" fmla="*/ 178 h 188"/>
                <a:gd name="T14" fmla="*/ 67 w 78"/>
                <a:gd name="T15" fmla="*/ 11 h 188"/>
                <a:gd name="T16" fmla="*/ 10 w 78"/>
                <a:gd name="T17" fmla="*/ 11 h 188"/>
                <a:gd name="T18" fmla="*/ 10 w 78"/>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88">
                  <a:moveTo>
                    <a:pt x="78" y="188"/>
                  </a:moveTo>
                  <a:lnTo>
                    <a:pt x="0" y="188"/>
                  </a:lnTo>
                  <a:lnTo>
                    <a:pt x="0" y="0"/>
                  </a:lnTo>
                  <a:lnTo>
                    <a:pt x="78" y="0"/>
                  </a:lnTo>
                  <a:lnTo>
                    <a:pt x="78" y="188"/>
                  </a:lnTo>
                  <a:close/>
                  <a:moveTo>
                    <a:pt x="10" y="178"/>
                  </a:moveTo>
                  <a:lnTo>
                    <a:pt x="67" y="178"/>
                  </a:lnTo>
                  <a:lnTo>
                    <a:pt x="67" y="11"/>
                  </a:lnTo>
                  <a:lnTo>
                    <a:pt x="10" y="11"/>
                  </a:lnTo>
                  <a:lnTo>
                    <a:pt x="10"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1" name="Freeform 261"/>
            <p:cNvSpPr>
              <a:spLocks noEditPoints="1"/>
            </p:cNvSpPr>
            <p:nvPr/>
          </p:nvSpPr>
          <p:spPr bwMode="auto">
            <a:xfrm>
              <a:off x="5490369" y="1882775"/>
              <a:ext cx="125413" cy="298450"/>
            </a:xfrm>
            <a:custGeom>
              <a:avLst/>
              <a:gdLst>
                <a:gd name="T0" fmla="*/ 79 w 79"/>
                <a:gd name="T1" fmla="*/ 188 h 188"/>
                <a:gd name="T2" fmla="*/ 0 w 79"/>
                <a:gd name="T3" fmla="*/ 188 h 188"/>
                <a:gd name="T4" fmla="*/ 0 w 79"/>
                <a:gd name="T5" fmla="*/ 0 h 188"/>
                <a:gd name="T6" fmla="*/ 79 w 79"/>
                <a:gd name="T7" fmla="*/ 0 h 188"/>
                <a:gd name="T8" fmla="*/ 79 w 79"/>
                <a:gd name="T9" fmla="*/ 188 h 188"/>
                <a:gd name="T10" fmla="*/ 11 w 79"/>
                <a:gd name="T11" fmla="*/ 178 h 188"/>
                <a:gd name="T12" fmla="*/ 68 w 79"/>
                <a:gd name="T13" fmla="*/ 178 h 188"/>
                <a:gd name="T14" fmla="*/ 68 w 79"/>
                <a:gd name="T15" fmla="*/ 11 h 188"/>
                <a:gd name="T16" fmla="*/ 11 w 79"/>
                <a:gd name="T17" fmla="*/ 11 h 188"/>
                <a:gd name="T18" fmla="*/ 11 w 79"/>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88">
                  <a:moveTo>
                    <a:pt x="79" y="188"/>
                  </a:moveTo>
                  <a:lnTo>
                    <a:pt x="0" y="188"/>
                  </a:lnTo>
                  <a:lnTo>
                    <a:pt x="0" y="0"/>
                  </a:lnTo>
                  <a:lnTo>
                    <a:pt x="79" y="0"/>
                  </a:lnTo>
                  <a:lnTo>
                    <a:pt x="79" y="188"/>
                  </a:lnTo>
                  <a:close/>
                  <a:moveTo>
                    <a:pt x="11" y="178"/>
                  </a:moveTo>
                  <a:lnTo>
                    <a:pt x="68" y="178"/>
                  </a:lnTo>
                  <a:lnTo>
                    <a:pt x="68" y="11"/>
                  </a:lnTo>
                  <a:lnTo>
                    <a:pt x="11" y="11"/>
                  </a:lnTo>
                  <a:lnTo>
                    <a:pt x="11" y="1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2" name="Freeform 262"/>
            <p:cNvSpPr>
              <a:spLocks noEditPoints="1"/>
            </p:cNvSpPr>
            <p:nvPr/>
          </p:nvSpPr>
          <p:spPr bwMode="auto">
            <a:xfrm>
              <a:off x="5598319" y="1766888"/>
              <a:ext cx="249238" cy="414338"/>
            </a:xfrm>
            <a:custGeom>
              <a:avLst/>
              <a:gdLst>
                <a:gd name="T0" fmla="*/ 157 w 157"/>
                <a:gd name="T1" fmla="*/ 261 h 261"/>
                <a:gd name="T2" fmla="*/ 0 w 157"/>
                <a:gd name="T3" fmla="*/ 261 h 261"/>
                <a:gd name="T4" fmla="*/ 0 w 157"/>
                <a:gd name="T5" fmla="*/ 0 h 261"/>
                <a:gd name="T6" fmla="*/ 157 w 157"/>
                <a:gd name="T7" fmla="*/ 0 h 261"/>
                <a:gd name="T8" fmla="*/ 157 w 157"/>
                <a:gd name="T9" fmla="*/ 261 h 261"/>
                <a:gd name="T10" fmla="*/ 11 w 157"/>
                <a:gd name="T11" fmla="*/ 251 h 261"/>
                <a:gd name="T12" fmla="*/ 147 w 157"/>
                <a:gd name="T13" fmla="*/ 251 h 261"/>
                <a:gd name="T14" fmla="*/ 147 w 157"/>
                <a:gd name="T15" fmla="*/ 10 h 261"/>
                <a:gd name="T16" fmla="*/ 11 w 157"/>
                <a:gd name="T17" fmla="*/ 10 h 261"/>
                <a:gd name="T18" fmla="*/ 11 w 157"/>
                <a:gd name="T19"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61">
                  <a:moveTo>
                    <a:pt x="157" y="261"/>
                  </a:moveTo>
                  <a:lnTo>
                    <a:pt x="0" y="261"/>
                  </a:lnTo>
                  <a:lnTo>
                    <a:pt x="0" y="0"/>
                  </a:lnTo>
                  <a:lnTo>
                    <a:pt x="157" y="0"/>
                  </a:lnTo>
                  <a:lnTo>
                    <a:pt x="157" y="261"/>
                  </a:lnTo>
                  <a:close/>
                  <a:moveTo>
                    <a:pt x="11" y="251"/>
                  </a:moveTo>
                  <a:lnTo>
                    <a:pt x="147" y="251"/>
                  </a:lnTo>
                  <a:lnTo>
                    <a:pt x="147" y="10"/>
                  </a:lnTo>
                  <a:lnTo>
                    <a:pt x="11" y="10"/>
                  </a:lnTo>
                  <a:lnTo>
                    <a:pt x="11"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3" name="Freeform 263"/>
            <p:cNvSpPr/>
            <p:nvPr/>
          </p:nvSpPr>
          <p:spPr bwMode="auto">
            <a:xfrm>
              <a:off x="5474494" y="2165350"/>
              <a:ext cx="496888" cy="15875"/>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4" name="Freeform 264"/>
            <p:cNvSpPr>
              <a:spLocks noEditPoints="1"/>
            </p:cNvSpPr>
            <p:nvPr/>
          </p:nvSpPr>
          <p:spPr bwMode="auto">
            <a:xfrm>
              <a:off x="5649119" y="1725613"/>
              <a:ext cx="149225" cy="57150"/>
            </a:xfrm>
            <a:custGeom>
              <a:avLst/>
              <a:gdLst>
                <a:gd name="T0" fmla="*/ 94 w 94"/>
                <a:gd name="T1" fmla="*/ 36 h 36"/>
                <a:gd name="T2" fmla="*/ 0 w 94"/>
                <a:gd name="T3" fmla="*/ 36 h 36"/>
                <a:gd name="T4" fmla="*/ 0 w 94"/>
                <a:gd name="T5" fmla="*/ 0 h 36"/>
                <a:gd name="T6" fmla="*/ 94 w 94"/>
                <a:gd name="T7" fmla="*/ 0 h 36"/>
                <a:gd name="T8" fmla="*/ 94 w 94"/>
                <a:gd name="T9" fmla="*/ 36 h 36"/>
                <a:gd name="T10" fmla="*/ 10 w 94"/>
                <a:gd name="T11" fmla="*/ 26 h 36"/>
                <a:gd name="T12" fmla="*/ 83 w 94"/>
                <a:gd name="T13" fmla="*/ 26 h 36"/>
                <a:gd name="T14" fmla="*/ 83 w 94"/>
                <a:gd name="T15" fmla="*/ 10 h 36"/>
                <a:gd name="T16" fmla="*/ 10 w 94"/>
                <a:gd name="T17" fmla="*/ 10 h 36"/>
                <a:gd name="T18" fmla="*/ 10 w 94"/>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6">
                  <a:moveTo>
                    <a:pt x="94" y="36"/>
                  </a:moveTo>
                  <a:lnTo>
                    <a:pt x="0" y="36"/>
                  </a:lnTo>
                  <a:lnTo>
                    <a:pt x="0" y="0"/>
                  </a:lnTo>
                  <a:lnTo>
                    <a:pt x="94" y="0"/>
                  </a:lnTo>
                  <a:lnTo>
                    <a:pt x="94" y="36"/>
                  </a:lnTo>
                  <a:close/>
                  <a:moveTo>
                    <a:pt x="10" y="26"/>
                  </a:moveTo>
                  <a:lnTo>
                    <a:pt x="83" y="26"/>
                  </a:lnTo>
                  <a:lnTo>
                    <a:pt x="83" y="10"/>
                  </a:lnTo>
                  <a:lnTo>
                    <a:pt x="10" y="10"/>
                  </a:lnTo>
                  <a:lnTo>
                    <a:pt x="1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5" name="Freeform 265"/>
            <p:cNvSpPr/>
            <p:nvPr/>
          </p:nvSpPr>
          <p:spPr bwMode="auto">
            <a:xfrm>
              <a:off x="5714206" y="1684338"/>
              <a:ext cx="17463" cy="57150"/>
            </a:xfrm>
            <a:custGeom>
              <a:avLst/>
              <a:gdLst>
                <a:gd name="T0" fmla="*/ 4 w 8"/>
                <a:gd name="T1" fmla="*/ 28 h 28"/>
                <a:gd name="T2" fmla="*/ 0 w 8"/>
                <a:gd name="T3" fmla="*/ 24 h 28"/>
                <a:gd name="T4" fmla="*/ 0 w 8"/>
                <a:gd name="T5" fmla="*/ 4 h 28"/>
                <a:gd name="T6" fmla="*/ 4 w 8"/>
                <a:gd name="T7" fmla="*/ 0 h 28"/>
                <a:gd name="T8" fmla="*/ 8 w 8"/>
                <a:gd name="T9" fmla="*/ 4 h 28"/>
                <a:gd name="T10" fmla="*/ 8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6" name="Freeform 266"/>
            <p:cNvSpPr/>
            <p:nvPr/>
          </p:nvSpPr>
          <p:spPr bwMode="auto">
            <a:xfrm>
              <a:off x="5523706" y="1908175"/>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7" name="Freeform 267"/>
            <p:cNvSpPr/>
            <p:nvPr/>
          </p:nvSpPr>
          <p:spPr bwMode="auto">
            <a:xfrm>
              <a:off x="5523706" y="1941513"/>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8" name="Freeform 268"/>
            <p:cNvSpPr/>
            <p:nvPr/>
          </p:nvSpPr>
          <p:spPr bwMode="auto">
            <a:xfrm>
              <a:off x="5523706" y="19748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99" name="Freeform 269"/>
            <p:cNvSpPr/>
            <p:nvPr/>
          </p:nvSpPr>
          <p:spPr bwMode="auto">
            <a:xfrm>
              <a:off x="5523706" y="2006600"/>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0" name="Freeform 270"/>
            <p:cNvSpPr/>
            <p:nvPr/>
          </p:nvSpPr>
          <p:spPr bwMode="auto">
            <a:xfrm>
              <a:off x="5523706" y="2039938"/>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1" name="Freeform 271"/>
            <p:cNvSpPr/>
            <p:nvPr/>
          </p:nvSpPr>
          <p:spPr bwMode="auto">
            <a:xfrm>
              <a:off x="5523706" y="2073275"/>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2" name="Freeform 272"/>
            <p:cNvSpPr/>
            <p:nvPr/>
          </p:nvSpPr>
          <p:spPr bwMode="auto">
            <a:xfrm>
              <a:off x="5523706" y="2106613"/>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3" name="Freeform 273"/>
            <p:cNvSpPr/>
            <p:nvPr/>
          </p:nvSpPr>
          <p:spPr bwMode="auto">
            <a:xfrm>
              <a:off x="5523706" y="21399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4" name="Freeform 274"/>
            <p:cNvSpPr/>
            <p:nvPr/>
          </p:nvSpPr>
          <p:spPr bwMode="auto">
            <a:xfrm>
              <a:off x="5863431" y="1916113"/>
              <a:ext cx="17463"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5" name="Freeform 275"/>
            <p:cNvSpPr/>
            <p:nvPr/>
          </p:nvSpPr>
          <p:spPr bwMode="auto">
            <a:xfrm>
              <a:off x="5906294" y="1916113"/>
              <a:ext cx="15875"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6" name="Freeform 276"/>
            <p:cNvSpPr>
              <a:spLocks noEditPoints="1"/>
            </p:cNvSpPr>
            <p:nvPr/>
          </p:nvSpPr>
          <p:spPr bwMode="auto">
            <a:xfrm>
              <a:off x="563165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7" name="Freeform 277"/>
            <p:cNvSpPr>
              <a:spLocks noEditPoints="1"/>
            </p:cNvSpPr>
            <p:nvPr/>
          </p:nvSpPr>
          <p:spPr bwMode="auto">
            <a:xfrm>
              <a:off x="573960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8" name="Freeform 278"/>
            <p:cNvSpPr>
              <a:spLocks noEditPoints="1"/>
            </p:cNvSpPr>
            <p:nvPr/>
          </p:nvSpPr>
          <p:spPr bwMode="auto">
            <a:xfrm>
              <a:off x="563165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09" name="Freeform 279"/>
            <p:cNvSpPr>
              <a:spLocks noEditPoints="1"/>
            </p:cNvSpPr>
            <p:nvPr/>
          </p:nvSpPr>
          <p:spPr bwMode="auto">
            <a:xfrm>
              <a:off x="573960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10" name="Freeform 280"/>
            <p:cNvSpPr>
              <a:spLocks noEditPoints="1"/>
            </p:cNvSpPr>
            <p:nvPr/>
          </p:nvSpPr>
          <p:spPr bwMode="auto">
            <a:xfrm>
              <a:off x="563165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11" name="Freeform 281"/>
            <p:cNvSpPr>
              <a:spLocks noEditPoints="1"/>
            </p:cNvSpPr>
            <p:nvPr/>
          </p:nvSpPr>
          <p:spPr bwMode="auto">
            <a:xfrm>
              <a:off x="573960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12" name="Freeform 282"/>
            <p:cNvSpPr>
              <a:spLocks noEditPoints="1"/>
            </p:cNvSpPr>
            <p:nvPr/>
          </p:nvSpPr>
          <p:spPr bwMode="auto">
            <a:xfrm>
              <a:off x="563165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13" name="Freeform 283"/>
            <p:cNvSpPr>
              <a:spLocks noEditPoints="1"/>
            </p:cNvSpPr>
            <p:nvPr/>
          </p:nvSpPr>
          <p:spPr bwMode="auto">
            <a:xfrm>
              <a:off x="573960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grpSp>
      <p:sp>
        <p:nvSpPr>
          <p:cNvPr id="114" name="TextBox 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901807" y="2267609"/>
            <a:ext cx="2986480" cy="661720"/>
          </a:xfrm>
          <a:prstGeom prst="rect">
            <a:avLst/>
          </a:prstGeom>
          <a:noFill/>
        </p:spPr>
        <p:txBody>
          <a:bodyPr wrap="square" rtlCol="0">
            <a:spAutoFit/>
          </a:bodyPr>
          <a:lstStyle/>
          <a:p>
            <a:pPr>
              <a:lnSpc>
                <a:spcPct val="90000"/>
              </a:lnSpc>
            </a:pPr>
            <a:r>
              <a:rPr lang="zh-CN" altLang="en-US" sz="4000" b="1" dirty="0">
                <a:solidFill>
                  <a:schemeClr val="bg1"/>
                </a:solidFill>
                <a:cs typeface="+mn-ea"/>
                <a:sym typeface="+mn-lt"/>
              </a:rPr>
              <a:t>市场分析</a:t>
            </a:r>
            <a:endParaRPr lang="zh-CN" altLang="en-US" sz="4000" b="1" dirty="0">
              <a:solidFill>
                <a:schemeClr val="bg1"/>
              </a:solidFill>
              <a:cs typeface="+mn-ea"/>
              <a:sym typeface="+mn-lt"/>
            </a:endParaRPr>
          </a:p>
        </p:txBody>
      </p:sp>
      <p:sp>
        <p:nvSpPr>
          <p:cNvPr id="115" name="TextBox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901807" y="3106522"/>
            <a:ext cx="2621857" cy="276963"/>
          </a:xfrm>
          <a:prstGeom prst="rect">
            <a:avLst/>
          </a:prstGeom>
          <a:noFill/>
        </p:spPr>
        <p:txBody>
          <a:bodyPr wrap="square" rtlCol="0">
            <a:spAutoFit/>
          </a:bodyPr>
          <a:lstStyle/>
          <a:p>
            <a:r>
              <a:rPr lang="id-ID" sz="1200" dirty="0">
                <a:solidFill>
                  <a:schemeClr val="bg1"/>
                </a:solidFill>
                <a:cs typeface="+mn-ea"/>
                <a:sym typeface="+mn-lt"/>
              </a:rPr>
              <a:t>Subtitle Text Goes Here</a:t>
            </a:r>
            <a:endParaRPr lang="id-ID" sz="1200" dirty="0">
              <a:solidFill>
                <a:schemeClr val="bg1"/>
              </a:solidFill>
              <a:cs typeface="+mn-ea"/>
              <a:sym typeface="+mn-lt"/>
            </a:endParaRPr>
          </a:p>
        </p:txBody>
      </p:sp>
      <p:cxnSp>
        <p:nvCxnSpPr>
          <p:cNvPr id="116" name="Straight Connector 1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CxnSpPr/>
          <p:nvPr/>
        </p:nvCxnSpPr>
        <p:spPr>
          <a:xfrm>
            <a:off x="5066533" y="1988164"/>
            <a:ext cx="609521"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17" name="Rectangle 11"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901807" y="4275589"/>
            <a:ext cx="2854057" cy="978602"/>
          </a:xfrm>
          <a:prstGeom prst="rect">
            <a:avLst/>
          </a:prstGeom>
        </p:spPr>
        <p:txBody>
          <a:bodyPr wrap="square">
            <a:spAutoFit/>
          </a:bodyPr>
          <a:lstStyle/>
          <a:p>
            <a:pPr>
              <a:lnSpc>
                <a:spcPct val="120000"/>
              </a:lnSpc>
            </a:pPr>
            <a:r>
              <a:rPr lang="id-ID" sz="1200" dirty="0">
                <a:solidFill>
                  <a:schemeClr val="bg1">
                    <a:lumMod val="95000"/>
                  </a:schemeClr>
                </a:solidFill>
                <a:cs typeface="+mn-ea"/>
                <a:sym typeface="+mn-lt"/>
              </a:rPr>
              <a:t>Ut wisi enim ad minim veniam, quis nostrud exerci tation ullamcorper suscipit lobortis nisl ut aliquip ex ea commodo consequat. Lorem</a:t>
            </a:r>
            <a:endParaRPr lang="en-US" sz="1200" dirty="0">
              <a:solidFill>
                <a:schemeClr val="bg1">
                  <a:lumMod val="95000"/>
                </a:schemeClr>
              </a:solidFill>
              <a:cs typeface="+mn-ea"/>
              <a:sym typeface="+mn-lt"/>
            </a:endParaRPr>
          </a:p>
        </p:txBody>
      </p:sp>
      <p:grpSp>
        <p:nvGrpSpPr>
          <p:cNvPr id="118" name="Gruppieren 1128"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GrpSpPr/>
          <p:nvPr/>
        </p:nvGrpSpPr>
        <p:grpSpPr>
          <a:xfrm>
            <a:off x="5006962" y="3737871"/>
            <a:ext cx="419027" cy="419027"/>
            <a:chOff x="5474494" y="1684338"/>
            <a:chExt cx="496888" cy="496888"/>
          </a:xfrm>
        </p:grpSpPr>
        <p:sp>
          <p:nvSpPr>
            <p:cNvPr id="119" name="Freeform 260"/>
            <p:cNvSpPr>
              <a:spLocks noEditPoints="1"/>
            </p:cNvSpPr>
            <p:nvPr/>
          </p:nvSpPr>
          <p:spPr bwMode="auto">
            <a:xfrm>
              <a:off x="5831681" y="1882775"/>
              <a:ext cx="123825" cy="298450"/>
            </a:xfrm>
            <a:custGeom>
              <a:avLst/>
              <a:gdLst>
                <a:gd name="T0" fmla="*/ 78 w 78"/>
                <a:gd name="T1" fmla="*/ 188 h 188"/>
                <a:gd name="T2" fmla="*/ 0 w 78"/>
                <a:gd name="T3" fmla="*/ 188 h 188"/>
                <a:gd name="T4" fmla="*/ 0 w 78"/>
                <a:gd name="T5" fmla="*/ 0 h 188"/>
                <a:gd name="T6" fmla="*/ 78 w 78"/>
                <a:gd name="T7" fmla="*/ 0 h 188"/>
                <a:gd name="T8" fmla="*/ 78 w 78"/>
                <a:gd name="T9" fmla="*/ 188 h 188"/>
                <a:gd name="T10" fmla="*/ 10 w 78"/>
                <a:gd name="T11" fmla="*/ 178 h 188"/>
                <a:gd name="T12" fmla="*/ 67 w 78"/>
                <a:gd name="T13" fmla="*/ 178 h 188"/>
                <a:gd name="T14" fmla="*/ 67 w 78"/>
                <a:gd name="T15" fmla="*/ 11 h 188"/>
                <a:gd name="T16" fmla="*/ 10 w 78"/>
                <a:gd name="T17" fmla="*/ 11 h 188"/>
                <a:gd name="T18" fmla="*/ 10 w 78"/>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88">
                  <a:moveTo>
                    <a:pt x="78" y="188"/>
                  </a:moveTo>
                  <a:lnTo>
                    <a:pt x="0" y="188"/>
                  </a:lnTo>
                  <a:lnTo>
                    <a:pt x="0" y="0"/>
                  </a:lnTo>
                  <a:lnTo>
                    <a:pt x="78" y="0"/>
                  </a:lnTo>
                  <a:lnTo>
                    <a:pt x="78" y="188"/>
                  </a:lnTo>
                  <a:close/>
                  <a:moveTo>
                    <a:pt x="10" y="178"/>
                  </a:moveTo>
                  <a:lnTo>
                    <a:pt x="67" y="178"/>
                  </a:lnTo>
                  <a:lnTo>
                    <a:pt x="67" y="11"/>
                  </a:lnTo>
                  <a:lnTo>
                    <a:pt x="10" y="11"/>
                  </a:lnTo>
                  <a:lnTo>
                    <a:pt x="10" y="17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0" name="Freeform 261"/>
            <p:cNvSpPr>
              <a:spLocks noEditPoints="1"/>
            </p:cNvSpPr>
            <p:nvPr/>
          </p:nvSpPr>
          <p:spPr bwMode="auto">
            <a:xfrm>
              <a:off x="5490369" y="1882775"/>
              <a:ext cx="125413" cy="298450"/>
            </a:xfrm>
            <a:custGeom>
              <a:avLst/>
              <a:gdLst>
                <a:gd name="T0" fmla="*/ 79 w 79"/>
                <a:gd name="T1" fmla="*/ 188 h 188"/>
                <a:gd name="T2" fmla="*/ 0 w 79"/>
                <a:gd name="T3" fmla="*/ 188 h 188"/>
                <a:gd name="T4" fmla="*/ 0 w 79"/>
                <a:gd name="T5" fmla="*/ 0 h 188"/>
                <a:gd name="T6" fmla="*/ 79 w 79"/>
                <a:gd name="T7" fmla="*/ 0 h 188"/>
                <a:gd name="T8" fmla="*/ 79 w 79"/>
                <a:gd name="T9" fmla="*/ 188 h 188"/>
                <a:gd name="T10" fmla="*/ 11 w 79"/>
                <a:gd name="T11" fmla="*/ 178 h 188"/>
                <a:gd name="T12" fmla="*/ 68 w 79"/>
                <a:gd name="T13" fmla="*/ 178 h 188"/>
                <a:gd name="T14" fmla="*/ 68 w 79"/>
                <a:gd name="T15" fmla="*/ 11 h 188"/>
                <a:gd name="T16" fmla="*/ 11 w 79"/>
                <a:gd name="T17" fmla="*/ 11 h 188"/>
                <a:gd name="T18" fmla="*/ 11 w 79"/>
                <a:gd name="T19" fmla="*/ 17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188">
                  <a:moveTo>
                    <a:pt x="79" y="188"/>
                  </a:moveTo>
                  <a:lnTo>
                    <a:pt x="0" y="188"/>
                  </a:lnTo>
                  <a:lnTo>
                    <a:pt x="0" y="0"/>
                  </a:lnTo>
                  <a:lnTo>
                    <a:pt x="79" y="0"/>
                  </a:lnTo>
                  <a:lnTo>
                    <a:pt x="79" y="188"/>
                  </a:lnTo>
                  <a:close/>
                  <a:moveTo>
                    <a:pt x="11" y="178"/>
                  </a:moveTo>
                  <a:lnTo>
                    <a:pt x="68" y="178"/>
                  </a:lnTo>
                  <a:lnTo>
                    <a:pt x="68" y="11"/>
                  </a:lnTo>
                  <a:lnTo>
                    <a:pt x="11" y="11"/>
                  </a:lnTo>
                  <a:lnTo>
                    <a:pt x="11" y="17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1" name="Freeform 262"/>
            <p:cNvSpPr>
              <a:spLocks noEditPoints="1"/>
            </p:cNvSpPr>
            <p:nvPr/>
          </p:nvSpPr>
          <p:spPr bwMode="auto">
            <a:xfrm>
              <a:off x="5598319" y="1766888"/>
              <a:ext cx="249238" cy="414338"/>
            </a:xfrm>
            <a:custGeom>
              <a:avLst/>
              <a:gdLst>
                <a:gd name="T0" fmla="*/ 157 w 157"/>
                <a:gd name="T1" fmla="*/ 261 h 261"/>
                <a:gd name="T2" fmla="*/ 0 w 157"/>
                <a:gd name="T3" fmla="*/ 261 h 261"/>
                <a:gd name="T4" fmla="*/ 0 w 157"/>
                <a:gd name="T5" fmla="*/ 0 h 261"/>
                <a:gd name="T6" fmla="*/ 157 w 157"/>
                <a:gd name="T7" fmla="*/ 0 h 261"/>
                <a:gd name="T8" fmla="*/ 157 w 157"/>
                <a:gd name="T9" fmla="*/ 261 h 261"/>
                <a:gd name="T10" fmla="*/ 11 w 157"/>
                <a:gd name="T11" fmla="*/ 251 h 261"/>
                <a:gd name="T12" fmla="*/ 147 w 157"/>
                <a:gd name="T13" fmla="*/ 251 h 261"/>
                <a:gd name="T14" fmla="*/ 147 w 157"/>
                <a:gd name="T15" fmla="*/ 10 h 261"/>
                <a:gd name="T16" fmla="*/ 11 w 157"/>
                <a:gd name="T17" fmla="*/ 10 h 261"/>
                <a:gd name="T18" fmla="*/ 11 w 157"/>
                <a:gd name="T19" fmla="*/ 2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261">
                  <a:moveTo>
                    <a:pt x="157" y="261"/>
                  </a:moveTo>
                  <a:lnTo>
                    <a:pt x="0" y="261"/>
                  </a:lnTo>
                  <a:lnTo>
                    <a:pt x="0" y="0"/>
                  </a:lnTo>
                  <a:lnTo>
                    <a:pt x="157" y="0"/>
                  </a:lnTo>
                  <a:lnTo>
                    <a:pt x="157" y="261"/>
                  </a:lnTo>
                  <a:close/>
                  <a:moveTo>
                    <a:pt x="11" y="251"/>
                  </a:moveTo>
                  <a:lnTo>
                    <a:pt x="147" y="251"/>
                  </a:lnTo>
                  <a:lnTo>
                    <a:pt x="147" y="10"/>
                  </a:lnTo>
                  <a:lnTo>
                    <a:pt x="11" y="10"/>
                  </a:lnTo>
                  <a:lnTo>
                    <a:pt x="11" y="25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2" name="Freeform 263"/>
            <p:cNvSpPr/>
            <p:nvPr/>
          </p:nvSpPr>
          <p:spPr bwMode="auto">
            <a:xfrm>
              <a:off x="5474494" y="2165350"/>
              <a:ext cx="496888" cy="15875"/>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3" name="Freeform 264"/>
            <p:cNvSpPr>
              <a:spLocks noEditPoints="1"/>
            </p:cNvSpPr>
            <p:nvPr/>
          </p:nvSpPr>
          <p:spPr bwMode="auto">
            <a:xfrm>
              <a:off x="5649119" y="1725613"/>
              <a:ext cx="149225" cy="57150"/>
            </a:xfrm>
            <a:custGeom>
              <a:avLst/>
              <a:gdLst>
                <a:gd name="T0" fmla="*/ 94 w 94"/>
                <a:gd name="T1" fmla="*/ 36 h 36"/>
                <a:gd name="T2" fmla="*/ 0 w 94"/>
                <a:gd name="T3" fmla="*/ 36 h 36"/>
                <a:gd name="T4" fmla="*/ 0 w 94"/>
                <a:gd name="T5" fmla="*/ 0 h 36"/>
                <a:gd name="T6" fmla="*/ 94 w 94"/>
                <a:gd name="T7" fmla="*/ 0 h 36"/>
                <a:gd name="T8" fmla="*/ 94 w 94"/>
                <a:gd name="T9" fmla="*/ 36 h 36"/>
                <a:gd name="T10" fmla="*/ 10 w 94"/>
                <a:gd name="T11" fmla="*/ 26 h 36"/>
                <a:gd name="T12" fmla="*/ 83 w 94"/>
                <a:gd name="T13" fmla="*/ 26 h 36"/>
                <a:gd name="T14" fmla="*/ 83 w 94"/>
                <a:gd name="T15" fmla="*/ 10 h 36"/>
                <a:gd name="T16" fmla="*/ 10 w 94"/>
                <a:gd name="T17" fmla="*/ 10 h 36"/>
                <a:gd name="T18" fmla="*/ 10 w 94"/>
                <a:gd name="T1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36">
                  <a:moveTo>
                    <a:pt x="94" y="36"/>
                  </a:moveTo>
                  <a:lnTo>
                    <a:pt x="0" y="36"/>
                  </a:lnTo>
                  <a:lnTo>
                    <a:pt x="0" y="0"/>
                  </a:lnTo>
                  <a:lnTo>
                    <a:pt x="94" y="0"/>
                  </a:lnTo>
                  <a:lnTo>
                    <a:pt x="94" y="36"/>
                  </a:lnTo>
                  <a:close/>
                  <a:moveTo>
                    <a:pt x="10" y="26"/>
                  </a:moveTo>
                  <a:lnTo>
                    <a:pt x="83" y="26"/>
                  </a:lnTo>
                  <a:lnTo>
                    <a:pt x="83" y="10"/>
                  </a:lnTo>
                  <a:lnTo>
                    <a:pt x="10" y="10"/>
                  </a:lnTo>
                  <a:lnTo>
                    <a:pt x="10" y="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4" name="Freeform 265"/>
            <p:cNvSpPr/>
            <p:nvPr/>
          </p:nvSpPr>
          <p:spPr bwMode="auto">
            <a:xfrm>
              <a:off x="5714206" y="1684338"/>
              <a:ext cx="17463" cy="57150"/>
            </a:xfrm>
            <a:custGeom>
              <a:avLst/>
              <a:gdLst>
                <a:gd name="T0" fmla="*/ 4 w 8"/>
                <a:gd name="T1" fmla="*/ 28 h 28"/>
                <a:gd name="T2" fmla="*/ 0 w 8"/>
                <a:gd name="T3" fmla="*/ 24 h 28"/>
                <a:gd name="T4" fmla="*/ 0 w 8"/>
                <a:gd name="T5" fmla="*/ 4 h 28"/>
                <a:gd name="T6" fmla="*/ 4 w 8"/>
                <a:gd name="T7" fmla="*/ 0 h 28"/>
                <a:gd name="T8" fmla="*/ 8 w 8"/>
                <a:gd name="T9" fmla="*/ 4 h 28"/>
                <a:gd name="T10" fmla="*/ 8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5" name="Freeform 266"/>
            <p:cNvSpPr/>
            <p:nvPr/>
          </p:nvSpPr>
          <p:spPr bwMode="auto">
            <a:xfrm>
              <a:off x="5523706" y="1908175"/>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6" name="Freeform 267"/>
            <p:cNvSpPr/>
            <p:nvPr/>
          </p:nvSpPr>
          <p:spPr bwMode="auto">
            <a:xfrm>
              <a:off x="5523706" y="1941513"/>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7" name="Freeform 268"/>
            <p:cNvSpPr/>
            <p:nvPr/>
          </p:nvSpPr>
          <p:spPr bwMode="auto">
            <a:xfrm>
              <a:off x="5523706" y="19748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8" name="Freeform 269"/>
            <p:cNvSpPr/>
            <p:nvPr/>
          </p:nvSpPr>
          <p:spPr bwMode="auto">
            <a:xfrm>
              <a:off x="5523706" y="2006600"/>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29" name="Freeform 270"/>
            <p:cNvSpPr/>
            <p:nvPr/>
          </p:nvSpPr>
          <p:spPr bwMode="auto">
            <a:xfrm>
              <a:off x="5523706" y="2039938"/>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0" name="Freeform 271"/>
            <p:cNvSpPr/>
            <p:nvPr/>
          </p:nvSpPr>
          <p:spPr bwMode="auto">
            <a:xfrm>
              <a:off x="5523706" y="2073275"/>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1" name="Freeform 272"/>
            <p:cNvSpPr/>
            <p:nvPr/>
          </p:nvSpPr>
          <p:spPr bwMode="auto">
            <a:xfrm>
              <a:off x="5523706" y="2106613"/>
              <a:ext cx="58738" cy="17463"/>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2" name="Freeform 273"/>
            <p:cNvSpPr/>
            <p:nvPr/>
          </p:nvSpPr>
          <p:spPr bwMode="auto">
            <a:xfrm>
              <a:off x="5523706" y="2139950"/>
              <a:ext cx="58738" cy="15875"/>
            </a:xfrm>
            <a:custGeom>
              <a:avLst/>
              <a:gdLst>
                <a:gd name="T0" fmla="*/ 24 w 28"/>
                <a:gd name="T1" fmla="*/ 8 h 8"/>
                <a:gd name="T2" fmla="*/ 4 w 28"/>
                <a:gd name="T3" fmla="*/ 8 h 8"/>
                <a:gd name="T4" fmla="*/ 0 w 28"/>
                <a:gd name="T5" fmla="*/ 4 h 8"/>
                <a:gd name="T6" fmla="*/ 4 w 28"/>
                <a:gd name="T7" fmla="*/ 0 h 8"/>
                <a:gd name="T8" fmla="*/ 24 w 28"/>
                <a:gd name="T9" fmla="*/ 0 h 8"/>
                <a:gd name="T10" fmla="*/ 28 w 28"/>
                <a:gd name="T11" fmla="*/ 4 h 8"/>
                <a:gd name="T12" fmla="*/ 24 w 28"/>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4" y="8"/>
                  </a:moveTo>
                  <a:cubicBezTo>
                    <a:pt x="4" y="8"/>
                    <a:pt x="4" y="8"/>
                    <a:pt x="4" y="8"/>
                  </a:cubicBezTo>
                  <a:cubicBezTo>
                    <a:pt x="2" y="8"/>
                    <a:pt x="0" y="6"/>
                    <a:pt x="0" y="4"/>
                  </a:cubicBezTo>
                  <a:cubicBezTo>
                    <a:pt x="0" y="2"/>
                    <a:pt x="2" y="0"/>
                    <a:pt x="4" y="0"/>
                  </a:cubicBezTo>
                  <a:cubicBezTo>
                    <a:pt x="24" y="0"/>
                    <a:pt x="24" y="0"/>
                    <a:pt x="24" y="0"/>
                  </a:cubicBezTo>
                  <a:cubicBezTo>
                    <a:pt x="26" y="0"/>
                    <a:pt x="28" y="2"/>
                    <a:pt x="28" y="4"/>
                  </a:cubicBezTo>
                  <a:cubicBezTo>
                    <a:pt x="28" y="6"/>
                    <a:pt x="26" y="8"/>
                    <a:pt x="24"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3" name="Freeform 274"/>
            <p:cNvSpPr/>
            <p:nvPr/>
          </p:nvSpPr>
          <p:spPr bwMode="auto">
            <a:xfrm>
              <a:off x="5863431" y="1916113"/>
              <a:ext cx="17463"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4" name="Freeform 275"/>
            <p:cNvSpPr/>
            <p:nvPr/>
          </p:nvSpPr>
          <p:spPr bwMode="auto">
            <a:xfrm>
              <a:off x="5906294" y="1916113"/>
              <a:ext cx="15875" cy="231775"/>
            </a:xfrm>
            <a:custGeom>
              <a:avLst/>
              <a:gdLst>
                <a:gd name="T0" fmla="*/ 4 w 8"/>
                <a:gd name="T1" fmla="*/ 112 h 112"/>
                <a:gd name="T2" fmla="*/ 0 w 8"/>
                <a:gd name="T3" fmla="*/ 108 h 112"/>
                <a:gd name="T4" fmla="*/ 0 w 8"/>
                <a:gd name="T5" fmla="*/ 4 h 112"/>
                <a:gd name="T6" fmla="*/ 4 w 8"/>
                <a:gd name="T7" fmla="*/ 0 h 112"/>
                <a:gd name="T8" fmla="*/ 8 w 8"/>
                <a:gd name="T9" fmla="*/ 4 h 112"/>
                <a:gd name="T10" fmla="*/ 8 w 8"/>
                <a:gd name="T11" fmla="*/ 108 h 112"/>
                <a:gd name="T12" fmla="*/ 4 w 8"/>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 h="112">
                  <a:moveTo>
                    <a:pt x="4" y="112"/>
                  </a:moveTo>
                  <a:cubicBezTo>
                    <a:pt x="2" y="112"/>
                    <a:pt x="0" y="110"/>
                    <a:pt x="0" y="108"/>
                  </a:cubicBezTo>
                  <a:cubicBezTo>
                    <a:pt x="0" y="4"/>
                    <a:pt x="0" y="4"/>
                    <a:pt x="0" y="4"/>
                  </a:cubicBezTo>
                  <a:cubicBezTo>
                    <a:pt x="0" y="2"/>
                    <a:pt x="2" y="0"/>
                    <a:pt x="4" y="0"/>
                  </a:cubicBezTo>
                  <a:cubicBezTo>
                    <a:pt x="6" y="0"/>
                    <a:pt x="8" y="2"/>
                    <a:pt x="8" y="4"/>
                  </a:cubicBezTo>
                  <a:cubicBezTo>
                    <a:pt x="8" y="108"/>
                    <a:pt x="8" y="108"/>
                    <a:pt x="8" y="108"/>
                  </a:cubicBezTo>
                  <a:cubicBezTo>
                    <a:pt x="8" y="110"/>
                    <a:pt x="6" y="112"/>
                    <a:pt x="4" y="11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5" name="Freeform 276"/>
            <p:cNvSpPr>
              <a:spLocks noEditPoints="1"/>
            </p:cNvSpPr>
            <p:nvPr/>
          </p:nvSpPr>
          <p:spPr bwMode="auto">
            <a:xfrm>
              <a:off x="563165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6" name="Freeform 277"/>
            <p:cNvSpPr>
              <a:spLocks noEditPoints="1"/>
            </p:cNvSpPr>
            <p:nvPr/>
          </p:nvSpPr>
          <p:spPr bwMode="auto">
            <a:xfrm>
              <a:off x="5739606" y="180022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7" name="Freeform 278"/>
            <p:cNvSpPr>
              <a:spLocks noEditPoints="1"/>
            </p:cNvSpPr>
            <p:nvPr/>
          </p:nvSpPr>
          <p:spPr bwMode="auto">
            <a:xfrm>
              <a:off x="563165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8" name="Freeform 279"/>
            <p:cNvSpPr>
              <a:spLocks noEditPoints="1"/>
            </p:cNvSpPr>
            <p:nvPr/>
          </p:nvSpPr>
          <p:spPr bwMode="auto">
            <a:xfrm>
              <a:off x="5739606" y="1890713"/>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39" name="Freeform 280"/>
            <p:cNvSpPr>
              <a:spLocks noEditPoints="1"/>
            </p:cNvSpPr>
            <p:nvPr/>
          </p:nvSpPr>
          <p:spPr bwMode="auto">
            <a:xfrm>
              <a:off x="563165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40" name="Freeform 281"/>
            <p:cNvSpPr>
              <a:spLocks noEditPoints="1"/>
            </p:cNvSpPr>
            <p:nvPr/>
          </p:nvSpPr>
          <p:spPr bwMode="auto">
            <a:xfrm>
              <a:off x="5739606" y="1982788"/>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6 h 47"/>
                <a:gd name="T12" fmla="*/ 37 w 47"/>
                <a:gd name="T13" fmla="*/ 36 h 47"/>
                <a:gd name="T14" fmla="*/ 37 w 47"/>
                <a:gd name="T15" fmla="*/ 10 h 47"/>
                <a:gd name="T16" fmla="*/ 11 w 47"/>
                <a:gd name="T17" fmla="*/ 10 h 47"/>
                <a:gd name="T18" fmla="*/ 11 w 47"/>
                <a:gd name="T1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6"/>
                  </a:moveTo>
                  <a:lnTo>
                    <a:pt x="37" y="36"/>
                  </a:lnTo>
                  <a:lnTo>
                    <a:pt x="37" y="10"/>
                  </a:lnTo>
                  <a:lnTo>
                    <a:pt x="11" y="10"/>
                  </a:lnTo>
                  <a:lnTo>
                    <a:pt x="11"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41" name="Freeform 282"/>
            <p:cNvSpPr>
              <a:spLocks noEditPoints="1"/>
            </p:cNvSpPr>
            <p:nvPr/>
          </p:nvSpPr>
          <p:spPr bwMode="auto">
            <a:xfrm>
              <a:off x="563165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sp>
          <p:nvSpPr>
            <p:cNvPr id="142" name="Freeform 283"/>
            <p:cNvSpPr>
              <a:spLocks noEditPoints="1"/>
            </p:cNvSpPr>
            <p:nvPr/>
          </p:nvSpPr>
          <p:spPr bwMode="auto">
            <a:xfrm>
              <a:off x="5739606" y="2073275"/>
              <a:ext cx="74613" cy="74613"/>
            </a:xfrm>
            <a:custGeom>
              <a:avLst/>
              <a:gdLst>
                <a:gd name="T0" fmla="*/ 47 w 47"/>
                <a:gd name="T1" fmla="*/ 47 h 47"/>
                <a:gd name="T2" fmla="*/ 0 w 47"/>
                <a:gd name="T3" fmla="*/ 47 h 47"/>
                <a:gd name="T4" fmla="*/ 0 w 47"/>
                <a:gd name="T5" fmla="*/ 0 h 47"/>
                <a:gd name="T6" fmla="*/ 47 w 47"/>
                <a:gd name="T7" fmla="*/ 0 h 47"/>
                <a:gd name="T8" fmla="*/ 47 w 47"/>
                <a:gd name="T9" fmla="*/ 47 h 47"/>
                <a:gd name="T10" fmla="*/ 11 w 47"/>
                <a:gd name="T11" fmla="*/ 37 h 47"/>
                <a:gd name="T12" fmla="*/ 37 w 47"/>
                <a:gd name="T13" fmla="*/ 37 h 47"/>
                <a:gd name="T14" fmla="*/ 37 w 47"/>
                <a:gd name="T15" fmla="*/ 11 h 47"/>
                <a:gd name="T16" fmla="*/ 11 w 47"/>
                <a:gd name="T17" fmla="*/ 11 h 47"/>
                <a:gd name="T18" fmla="*/ 11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47" y="47"/>
                  </a:moveTo>
                  <a:lnTo>
                    <a:pt x="0" y="47"/>
                  </a:lnTo>
                  <a:lnTo>
                    <a:pt x="0" y="0"/>
                  </a:lnTo>
                  <a:lnTo>
                    <a:pt x="47" y="0"/>
                  </a:lnTo>
                  <a:lnTo>
                    <a:pt x="47" y="47"/>
                  </a:lnTo>
                  <a:close/>
                  <a:moveTo>
                    <a:pt x="11" y="37"/>
                  </a:moveTo>
                  <a:lnTo>
                    <a:pt x="37" y="37"/>
                  </a:lnTo>
                  <a:lnTo>
                    <a:pt x="37" y="11"/>
                  </a:lnTo>
                  <a:lnTo>
                    <a:pt x="11" y="11"/>
                  </a:lnTo>
                  <a:lnTo>
                    <a:pt x="11" y="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en-US">
                <a:cs typeface="+mn-ea"/>
                <a:sym typeface="+mn-lt"/>
              </a:endParaRPr>
            </a:p>
          </p:txBody>
        </p:sp>
      </p:grpSp>
      <p:sp>
        <p:nvSpPr>
          <p:cNvPr id="3"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83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83000">
                                          <p:cBhvr additive="base">
                                            <p:cTn id="7" dur="1250" fill="hold"/>
                                            <p:tgtEl>
                                              <p:spTgt spid="12"/>
                                            </p:tgtEl>
                                            <p:attrNameLst>
                                              <p:attrName>ppt_x</p:attrName>
                                            </p:attrNameLst>
                                          </p:cBhvr>
                                          <p:tavLst>
                                            <p:tav tm="0">
                                              <p:val>
                                                <p:strVal val="#ppt_x"/>
                                              </p:val>
                                            </p:tav>
                                            <p:tav tm="100000">
                                              <p:val>
                                                <p:strVal val="#ppt_x"/>
                                              </p:val>
                                            </p:tav>
                                          </p:tavLst>
                                        </p:anim>
                                        <p:anim calcmode="lin" valueType="num" p14:bounceEnd="83000">
                                          <p:cBhvr additive="base">
                                            <p:cTn id="8" dur="12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83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83000">
                                          <p:cBhvr additive="base">
                                            <p:cTn id="11" dur="1250" fill="hold"/>
                                            <p:tgtEl>
                                              <p:spTgt spid="22"/>
                                            </p:tgtEl>
                                            <p:attrNameLst>
                                              <p:attrName>ppt_x</p:attrName>
                                            </p:attrNameLst>
                                          </p:cBhvr>
                                          <p:tavLst>
                                            <p:tav tm="0">
                                              <p:val>
                                                <p:strVal val="#ppt_x"/>
                                              </p:val>
                                            </p:tav>
                                            <p:tav tm="100000">
                                              <p:val>
                                                <p:strVal val="#ppt_x"/>
                                              </p:val>
                                            </p:tav>
                                          </p:tavLst>
                                        </p:anim>
                                        <p:anim calcmode="lin" valueType="num" p14:bounceEnd="83000">
                                          <p:cBhvr additive="base">
                                            <p:cTn id="12" dur="12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ppt_x"/>
                                              </p:val>
                                            </p:tav>
                                            <p:tav tm="100000">
                                              <p:val>
                                                <p:strVal val="#ppt_x"/>
                                              </p:val>
                                            </p:tav>
                                          </p:tavLst>
                                        </p:anim>
                                        <p:anim calcmode="lin" valueType="num">
                                          <p:cBhvr additive="base">
                                            <p:cTn id="24" dur="75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00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750" fill="hold"/>
                                            <p:tgtEl>
                                              <p:spTgt spid="29"/>
                                            </p:tgtEl>
                                            <p:attrNameLst>
                                              <p:attrName>ppt_x</p:attrName>
                                            </p:attrNameLst>
                                          </p:cBhvr>
                                          <p:tavLst>
                                            <p:tav tm="0">
                                              <p:val>
                                                <p:strVal val="#ppt_x"/>
                                              </p:val>
                                            </p:tav>
                                            <p:tav tm="100000">
                                              <p:val>
                                                <p:strVal val="#ppt_x"/>
                                              </p:val>
                                            </p:tav>
                                          </p:tavLst>
                                        </p:anim>
                                        <p:anim calcmode="lin" valueType="num">
                                          <p:cBhvr additive="base">
                                            <p:cTn id="32" dur="75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750" fill="hold"/>
                                            <p:tgtEl>
                                              <p:spTgt spid="30"/>
                                            </p:tgtEl>
                                            <p:attrNameLst>
                                              <p:attrName>ppt_x</p:attrName>
                                            </p:attrNameLst>
                                          </p:cBhvr>
                                          <p:tavLst>
                                            <p:tav tm="0">
                                              <p:val>
                                                <p:strVal val="#ppt_x"/>
                                              </p:val>
                                            </p:tav>
                                            <p:tav tm="100000">
                                              <p:val>
                                                <p:strVal val="#ppt_x"/>
                                              </p:val>
                                            </p:tav>
                                          </p:tavLst>
                                        </p:anim>
                                        <p:anim calcmode="lin" valueType="num">
                                          <p:cBhvr additive="base">
                                            <p:cTn id="36" dur="75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10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750" fill="hold"/>
                                            <p:tgtEl>
                                              <p:spTgt spid="31"/>
                                            </p:tgtEl>
                                            <p:attrNameLst>
                                              <p:attrName>ppt_x</p:attrName>
                                            </p:attrNameLst>
                                          </p:cBhvr>
                                          <p:tavLst>
                                            <p:tav tm="0">
                                              <p:val>
                                                <p:strVal val="#ppt_x"/>
                                              </p:val>
                                            </p:tav>
                                            <p:tav tm="100000">
                                              <p:val>
                                                <p:strVal val="#ppt_x"/>
                                              </p:val>
                                            </p:tav>
                                          </p:tavLst>
                                        </p:anim>
                                        <p:anim calcmode="lin" valueType="num">
                                          <p:cBhvr additive="base">
                                            <p:cTn id="40" dur="75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100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750" fill="hold"/>
                                            <p:tgtEl>
                                              <p:spTgt spid="85"/>
                                            </p:tgtEl>
                                            <p:attrNameLst>
                                              <p:attrName>ppt_x</p:attrName>
                                            </p:attrNameLst>
                                          </p:cBhvr>
                                          <p:tavLst>
                                            <p:tav tm="0">
                                              <p:val>
                                                <p:strVal val="#ppt_x"/>
                                              </p:val>
                                            </p:tav>
                                            <p:tav tm="100000">
                                              <p:val>
                                                <p:strVal val="#ppt_x"/>
                                              </p:val>
                                            </p:tav>
                                          </p:tavLst>
                                        </p:anim>
                                        <p:anim calcmode="lin" valueType="num">
                                          <p:cBhvr additive="base">
                                            <p:cTn id="44" dur="750" fill="hold"/>
                                            <p:tgtEl>
                                              <p:spTgt spid="8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100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750" fill="hold"/>
                                            <p:tgtEl>
                                              <p:spTgt spid="86"/>
                                            </p:tgtEl>
                                            <p:attrNameLst>
                                              <p:attrName>ppt_x</p:attrName>
                                            </p:attrNameLst>
                                          </p:cBhvr>
                                          <p:tavLst>
                                            <p:tav tm="0">
                                              <p:val>
                                                <p:strVal val="#ppt_x"/>
                                              </p:val>
                                            </p:tav>
                                            <p:tav tm="100000">
                                              <p:val>
                                                <p:strVal val="#ppt_x"/>
                                              </p:val>
                                            </p:tav>
                                          </p:tavLst>
                                        </p:anim>
                                        <p:anim calcmode="lin" valueType="num">
                                          <p:cBhvr additive="base">
                                            <p:cTn id="48" dur="750" fill="hold"/>
                                            <p:tgtEl>
                                              <p:spTgt spid="86"/>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10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750" fill="hold"/>
                                            <p:tgtEl>
                                              <p:spTgt spid="87"/>
                                            </p:tgtEl>
                                            <p:attrNameLst>
                                              <p:attrName>ppt_x</p:attrName>
                                            </p:attrNameLst>
                                          </p:cBhvr>
                                          <p:tavLst>
                                            <p:tav tm="0">
                                              <p:val>
                                                <p:strVal val="#ppt_x"/>
                                              </p:val>
                                            </p:tav>
                                            <p:tav tm="100000">
                                              <p:val>
                                                <p:strVal val="#ppt_x"/>
                                              </p:val>
                                            </p:tav>
                                          </p:tavLst>
                                        </p:anim>
                                        <p:anim calcmode="lin" valueType="num">
                                          <p:cBhvr additive="base">
                                            <p:cTn id="52" dur="750" fill="hold"/>
                                            <p:tgtEl>
                                              <p:spTgt spid="87"/>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100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750" fill="hold"/>
                                            <p:tgtEl>
                                              <p:spTgt spid="88"/>
                                            </p:tgtEl>
                                            <p:attrNameLst>
                                              <p:attrName>ppt_x</p:attrName>
                                            </p:attrNameLst>
                                          </p:cBhvr>
                                          <p:tavLst>
                                            <p:tav tm="0">
                                              <p:val>
                                                <p:strVal val="#ppt_x"/>
                                              </p:val>
                                            </p:tav>
                                            <p:tav tm="100000">
                                              <p:val>
                                                <p:strVal val="#ppt_x"/>
                                              </p:val>
                                            </p:tav>
                                          </p:tavLst>
                                        </p:anim>
                                        <p:anim calcmode="lin" valueType="num">
                                          <p:cBhvr additive="base">
                                            <p:cTn id="56" dur="750" fill="hold"/>
                                            <p:tgtEl>
                                              <p:spTgt spid="88"/>
                                            </p:tgtEl>
                                            <p:attrNameLst>
                                              <p:attrName>ppt_y</p:attrName>
                                            </p:attrNameLst>
                                          </p:cBhvr>
                                          <p:tavLst>
                                            <p:tav tm="0">
                                              <p:val>
                                                <p:strVal val="1+#ppt_h/2"/>
                                              </p:val>
                                            </p:tav>
                                            <p:tav tm="100000">
                                              <p:val>
                                                <p:strVal val="#ppt_y"/>
                                              </p:val>
                                            </p:tav>
                                          </p:tavLst>
                                        </p:anim>
                                      </p:childTnLst>
                                    </p:cTn>
                                  </p:par>
                                  <p:par>
                                    <p:cTn id="57" presetID="2" presetClass="entr" presetSubtype="4" decel="100000" fill="hold" nodeType="withEffect">
                                      <p:stCondLst>
                                        <p:cond delay="1000"/>
                                      </p:stCondLst>
                                      <p:childTnLst>
                                        <p:set>
                                          <p:cBhvr>
                                            <p:cTn id="58" dur="1" fill="hold">
                                              <p:stCondLst>
                                                <p:cond delay="0"/>
                                              </p:stCondLst>
                                            </p:cTn>
                                            <p:tgtEl>
                                              <p:spTgt spid="89"/>
                                            </p:tgtEl>
                                            <p:attrNameLst>
                                              <p:attrName>style.visibility</p:attrName>
                                            </p:attrNameLst>
                                          </p:cBhvr>
                                          <p:to>
                                            <p:strVal val="visible"/>
                                          </p:to>
                                        </p:set>
                                        <p:anim calcmode="lin" valueType="num">
                                          <p:cBhvr additive="base">
                                            <p:cTn id="59" dur="750" fill="hold"/>
                                            <p:tgtEl>
                                              <p:spTgt spid="89"/>
                                            </p:tgtEl>
                                            <p:attrNameLst>
                                              <p:attrName>ppt_x</p:attrName>
                                            </p:attrNameLst>
                                          </p:cBhvr>
                                          <p:tavLst>
                                            <p:tav tm="0">
                                              <p:val>
                                                <p:strVal val="#ppt_x"/>
                                              </p:val>
                                            </p:tav>
                                            <p:tav tm="100000">
                                              <p:val>
                                                <p:strVal val="#ppt_x"/>
                                              </p:val>
                                            </p:tav>
                                          </p:tavLst>
                                        </p:anim>
                                        <p:anim calcmode="lin" valueType="num">
                                          <p:cBhvr additive="base">
                                            <p:cTn id="60" dur="750" fill="hold"/>
                                            <p:tgtEl>
                                              <p:spTgt spid="8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100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100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750" fill="hold"/>
                                            <p:tgtEl>
                                              <p:spTgt spid="115"/>
                                            </p:tgtEl>
                                            <p:attrNameLst>
                                              <p:attrName>ppt_x</p:attrName>
                                            </p:attrNameLst>
                                          </p:cBhvr>
                                          <p:tavLst>
                                            <p:tav tm="0">
                                              <p:val>
                                                <p:strVal val="#ppt_x"/>
                                              </p:val>
                                            </p:tav>
                                            <p:tav tm="100000">
                                              <p:val>
                                                <p:strVal val="#ppt_x"/>
                                              </p:val>
                                            </p:tav>
                                          </p:tavLst>
                                        </p:anim>
                                        <p:anim calcmode="lin" valueType="num">
                                          <p:cBhvr additive="base">
                                            <p:cTn id="68" dur="75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decel="100000" fill="hold" nodeType="withEffect">
                                      <p:stCondLst>
                                        <p:cond delay="100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750" fill="hold"/>
                                            <p:tgtEl>
                                              <p:spTgt spid="116"/>
                                            </p:tgtEl>
                                            <p:attrNameLst>
                                              <p:attrName>ppt_x</p:attrName>
                                            </p:attrNameLst>
                                          </p:cBhvr>
                                          <p:tavLst>
                                            <p:tav tm="0">
                                              <p:val>
                                                <p:strVal val="#ppt_x"/>
                                              </p:val>
                                            </p:tav>
                                            <p:tav tm="100000">
                                              <p:val>
                                                <p:strVal val="#ppt_x"/>
                                              </p:val>
                                            </p:tav>
                                          </p:tavLst>
                                        </p:anim>
                                        <p:anim calcmode="lin" valueType="num">
                                          <p:cBhvr additive="base">
                                            <p:cTn id="72" dur="75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100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750" fill="hold"/>
                                            <p:tgtEl>
                                              <p:spTgt spid="117"/>
                                            </p:tgtEl>
                                            <p:attrNameLst>
                                              <p:attrName>ppt_x</p:attrName>
                                            </p:attrNameLst>
                                          </p:cBhvr>
                                          <p:tavLst>
                                            <p:tav tm="0">
                                              <p:val>
                                                <p:strVal val="#ppt_x"/>
                                              </p:val>
                                            </p:tav>
                                            <p:tav tm="100000">
                                              <p:val>
                                                <p:strVal val="#ppt_x"/>
                                              </p:val>
                                            </p:tav>
                                          </p:tavLst>
                                        </p:anim>
                                        <p:anim calcmode="lin" valueType="num">
                                          <p:cBhvr additive="base">
                                            <p:cTn id="76" dur="75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decel="100000" fill="hold" nodeType="withEffect">
                                      <p:stCondLst>
                                        <p:cond delay="100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750" fill="hold"/>
                                            <p:tgtEl>
                                              <p:spTgt spid="118"/>
                                            </p:tgtEl>
                                            <p:attrNameLst>
                                              <p:attrName>ppt_x</p:attrName>
                                            </p:attrNameLst>
                                          </p:cBhvr>
                                          <p:tavLst>
                                            <p:tav tm="0">
                                              <p:val>
                                                <p:strVal val="#ppt_x"/>
                                              </p:val>
                                            </p:tav>
                                            <p:tav tm="100000">
                                              <p:val>
                                                <p:strVal val="#ppt_x"/>
                                              </p:val>
                                            </p:tav>
                                          </p:tavLst>
                                        </p:anim>
                                        <p:anim calcmode="lin" valueType="num">
                                          <p:cBhvr additive="base">
                                            <p:cTn id="80" dur="750" fill="hold"/>
                                            <p:tgtEl>
                                              <p:spTgt spid="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8" grpId="0"/>
          <p:bldP spid="29" grpId="0" animBg="1"/>
          <p:bldP spid="30" grpId="0" animBg="1"/>
          <p:bldP spid="85" grpId="0"/>
          <p:bldP spid="86" grpId="0"/>
          <p:bldP spid="88" grpId="0"/>
          <p:bldP spid="114" grpId="0"/>
          <p:bldP spid="115" grpId="0"/>
          <p:bldP spid="1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250" fill="hold"/>
                                            <p:tgtEl>
                                              <p:spTgt spid="12"/>
                                            </p:tgtEl>
                                            <p:attrNameLst>
                                              <p:attrName>ppt_x</p:attrName>
                                            </p:attrNameLst>
                                          </p:cBhvr>
                                          <p:tavLst>
                                            <p:tav tm="0">
                                              <p:val>
                                                <p:strVal val="#ppt_x"/>
                                              </p:val>
                                            </p:tav>
                                            <p:tav tm="100000">
                                              <p:val>
                                                <p:strVal val="#ppt_x"/>
                                              </p:val>
                                            </p:tav>
                                          </p:tavLst>
                                        </p:anim>
                                        <p:anim calcmode="lin" valueType="num">
                                          <p:cBhvr additive="base">
                                            <p:cTn id="8" dur="125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250" fill="hold"/>
                                            <p:tgtEl>
                                              <p:spTgt spid="22"/>
                                            </p:tgtEl>
                                            <p:attrNameLst>
                                              <p:attrName>ppt_x</p:attrName>
                                            </p:attrNameLst>
                                          </p:cBhvr>
                                          <p:tavLst>
                                            <p:tav tm="0">
                                              <p:val>
                                                <p:strVal val="#ppt_x"/>
                                              </p:val>
                                            </p:tav>
                                            <p:tav tm="100000">
                                              <p:val>
                                                <p:strVal val="#ppt_x"/>
                                              </p:val>
                                            </p:tav>
                                          </p:tavLst>
                                        </p:anim>
                                        <p:anim calcmode="lin" valueType="num">
                                          <p:cBhvr additive="base">
                                            <p:cTn id="12" dur="12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750" fill="hold"/>
                                            <p:tgtEl>
                                              <p:spTgt spid="27"/>
                                            </p:tgtEl>
                                            <p:attrNameLst>
                                              <p:attrName>ppt_x</p:attrName>
                                            </p:attrNameLst>
                                          </p:cBhvr>
                                          <p:tavLst>
                                            <p:tav tm="0">
                                              <p:val>
                                                <p:strVal val="#ppt_x"/>
                                              </p:val>
                                            </p:tav>
                                            <p:tav tm="100000">
                                              <p:val>
                                                <p:strVal val="#ppt_x"/>
                                              </p:val>
                                            </p:tav>
                                          </p:tavLst>
                                        </p:anim>
                                        <p:anim calcmode="lin" valueType="num">
                                          <p:cBhvr additive="base">
                                            <p:cTn id="24" dur="75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0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00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750" fill="hold"/>
                                            <p:tgtEl>
                                              <p:spTgt spid="29"/>
                                            </p:tgtEl>
                                            <p:attrNameLst>
                                              <p:attrName>ppt_x</p:attrName>
                                            </p:attrNameLst>
                                          </p:cBhvr>
                                          <p:tavLst>
                                            <p:tav tm="0">
                                              <p:val>
                                                <p:strVal val="#ppt_x"/>
                                              </p:val>
                                            </p:tav>
                                            <p:tav tm="100000">
                                              <p:val>
                                                <p:strVal val="#ppt_x"/>
                                              </p:val>
                                            </p:tav>
                                          </p:tavLst>
                                        </p:anim>
                                        <p:anim calcmode="lin" valueType="num">
                                          <p:cBhvr additive="base">
                                            <p:cTn id="32" dur="750" fill="hold"/>
                                            <p:tgtEl>
                                              <p:spTgt spid="29"/>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750" fill="hold"/>
                                            <p:tgtEl>
                                              <p:spTgt spid="30"/>
                                            </p:tgtEl>
                                            <p:attrNameLst>
                                              <p:attrName>ppt_x</p:attrName>
                                            </p:attrNameLst>
                                          </p:cBhvr>
                                          <p:tavLst>
                                            <p:tav tm="0">
                                              <p:val>
                                                <p:strVal val="#ppt_x"/>
                                              </p:val>
                                            </p:tav>
                                            <p:tav tm="100000">
                                              <p:val>
                                                <p:strVal val="#ppt_x"/>
                                              </p:val>
                                            </p:tav>
                                          </p:tavLst>
                                        </p:anim>
                                        <p:anim calcmode="lin" valueType="num">
                                          <p:cBhvr additive="base">
                                            <p:cTn id="36" dur="75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100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750" fill="hold"/>
                                            <p:tgtEl>
                                              <p:spTgt spid="31"/>
                                            </p:tgtEl>
                                            <p:attrNameLst>
                                              <p:attrName>ppt_x</p:attrName>
                                            </p:attrNameLst>
                                          </p:cBhvr>
                                          <p:tavLst>
                                            <p:tav tm="0">
                                              <p:val>
                                                <p:strVal val="#ppt_x"/>
                                              </p:val>
                                            </p:tav>
                                            <p:tav tm="100000">
                                              <p:val>
                                                <p:strVal val="#ppt_x"/>
                                              </p:val>
                                            </p:tav>
                                          </p:tavLst>
                                        </p:anim>
                                        <p:anim calcmode="lin" valueType="num">
                                          <p:cBhvr additive="base">
                                            <p:cTn id="40" dur="75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1000"/>
                                      </p:stCondLst>
                                      <p:childTnLst>
                                        <p:set>
                                          <p:cBhvr>
                                            <p:cTn id="42" dur="1" fill="hold">
                                              <p:stCondLst>
                                                <p:cond delay="0"/>
                                              </p:stCondLst>
                                            </p:cTn>
                                            <p:tgtEl>
                                              <p:spTgt spid="85"/>
                                            </p:tgtEl>
                                            <p:attrNameLst>
                                              <p:attrName>style.visibility</p:attrName>
                                            </p:attrNameLst>
                                          </p:cBhvr>
                                          <p:to>
                                            <p:strVal val="visible"/>
                                          </p:to>
                                        </p:set>
                                        <p:anim calcmode="lin" valueType="num">
                                          <p:cBhvr additive="base">
                                            <p:cTn id="43" dur="750" fill="hold"/>
                                            <p:tgtEl>
                                              <p:spTgt spid="85"/>
                                            </p:tgtEl>
                                            <p:attrNameLst>
                                              <p:attrName>ppt_x</p:attrName>
                                            </p:attrNameLst>
                                          </p:cBhvr>
                                          <p:tavLst>
                                            <p:tav tm="0">
                                              <p:val>
                                                <p:strVal val="#ppt_x"/>
                                              </p:val>
                                            </p:tav>
                                            <p:tav tm="100000">
                                              <p:val>
                                                <p:strVal val="#ppt_x"/>
                                              </p:val>
                                            </p:tav>
                                          </p:tavLst>
                                        </p:anim>
                                        <p:anim calcmode="lin" valueType="num">
                                          <p:cBhvr additive="base">
                                            <p:cTn id="44" dur="750" fill="hold"/>
                                            <p:tgtEl>
                                              <p:spTgt spid="85"/>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100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750" fill="hold"/>
                                            <p:tgtEl>
                                              <p:spTgt spid="86"/>
                                            </p:tgtEl>
                                            <p:attrNameLst>
                                              <p:attrName>ppt_x</p:attrName>
                                            </p:attrNameLst>
                                          </p:cBhvr>
                                          <p:tavLst>
                                            <p:tav tm="0">
                                              <p:val>
                                                <p:strVal val="#ppt_x"/>
                                              </p:val>
                                            </p:tav>
                                            <p:tav tm="100000">
                                              <p:val>
                                                <p:strVal val="#ppt_x"/>
                                              </p:val>
                                            </p:tav>
                                          </p:tavLst>
                                        </p:anim>
                                        <p:anim calcmode="lin" valueType="num">
                                          <p:cBhvr additive="base">
                                            <p:cTn id="48" dur="750" fill="hold"/>
                                            <p:tgtEl>
                                              <p:spTgt spid="86"/>
                                            </p:tgtEl>
                                            <p:attrNameLst>
                                              <p:attrName>ppt_y</p:attrName>
                                            </p:attrNameLst>
                                          </p:cBhvr>
                                          <p:tavLst>
                                            <p:tav tm="0">
                                              <p:val>
                                                <p:strVal val="1+#ppt_h/2"/>
                                              </p:val>
                                            </p:tav>
                                            <p:tav tm="100000">
                                              <p:val>
                                                <p:strVal val="#ppt_y"/>
                                              </p:val>
                                            </p:tav>
                                          </p:tavLst>
                                        </p:anim>
                                      </p:childTnLst>
                                    </p:cTn>
                                  </p:par>
                                  <p:par>
                                    <p:cTn id="49" presetID="2" presetClass="entr" presetSubtype="4" decel="100000" fill="hold" nodeType="withEffect">
                                      <p:stCondLst>
                                        <p:cond delay="100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750" fill="hold"/>
                                            <p:tgtEl>
                                              <p:spTgt spid="87"/>
                                            </p:tgtEl>
                                            <p:attrNameLst>
                                              <p:attrName>ppt_x</p:attrName>
                                            </p:attrNameLst>
                                          </p:cBhvr>
                                          <p:tavLst>
                                            <p:tav tm="0">
                                              <p:val>
                                                <p:strVal val="#ppt_x"/>
                                              </p:val>
                                            </p:tav>
                                            <p:tav tm="100000">
                                              <p:val>
                                                <p:strVal val="#ppt_x"/>
                                              </p:val>
                                            </p:tav>
                                          </p:tavLst>
                                        </p:anim>
                                        <p:anim calcmode="lin" valueType="num">
                                          <p:cBhvr additive="base">
                                            <p:cTn id="52" dur="750" fill="hold"/>
                                            <p:tgtEl>
                                              <p:spTgt spid="87"/>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100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750" fill="hold"/>
                                            <p:tgtEl>
                                              <p:spTgt spid="88"/>
                                            </p:tgtEl>
                                            <p:attrNameLst>
                                              <p:attrName>ppt_x</p:attrName>
                                            </p:attrNameLst>
                                          </p:cBhvr>
                                          <p:tavLst>
                                            <p:tav tm="0">
                                              <p:val>
                                                <p:strVal val="#ppt_x"/>
                                              </p:val>
                                            </p:tav>
                                            <p:tav tm="100000">
                                              <p:val>
                                                <p:strVal val="#ppt_x"/>
                                              </p:val>
                                            </p:tav>
                                          </p:tavLst>
                                        </p:anim>
                                        <p:anim calcmode="lin" valueType="num">
                                          <p:cBhvr additive="base">
                                            <p:cTn id="56" dur="750" fill="hold"/>
                                            <p:tgtEl>
                                              <p:spTgt spid="88"/>
                                            </p:tgtEl>
                                            <p:attrNameLst>
                                              <p:attrName>ppt_y</p:attrName>
                                            </p:attrNameLst>
                                          </p:cBhvr>
                                          <p:tavLst>
                                            <p:tav tm="0">
                                              <p:val>
                                                <p:strVal val="1+#ppt_h/2"/>
                                              </p:val>
                                            </p:tav>
                                            <p:tav tm="100000">
                                              <p:val>
                                                <p:strVal val="#ppt_y"/>
                                              </p:val>
                                            </p:tav>
                                          </p:tavLst>
                                        </p:anim>
                                      </p:childTnLst>
                                    </p:cTn>
                                  </p:par>
                                  <p:par>
                                    <p:cTn id="57" presetID="2" presetClass="entr" presetSubtype="4" decel="100000" fill="hold" nodeType="withEffect">
                                      <p:stCondLst>
                                        <p:cond delay="1000"/>
                                      </p:stCondLst>
                                      <p:childTnLst>
                                        <p:set>
                                          <p:cBhvr>
                                            <p:cTn id="58" dur="1" fill="hold">
                                              <p:stCondLst>
                                                <p:cond delay="0"/>
                                              </p:stCondLst>
                                            </p:cTn>
                                            <p:tgtEl>
                                              <p:spTgt spid="89"/>
                                            </p:tgtEl>
                                            <p:attrNameLst>
                                              <p:attrName>style.visibility</p:attrName>
                                            </p:attrNameLst>
                                          </p:cBhvr>
                                          <p:to>
                                            <p:strVal val="visible"/>
                                          </p:to>
                                        </p:set>
                                        <p:anim calcmode="lin" valueType="num">
                                          <p:cBhvr additive="base">
                                            <p:cTn id="59" dur="750" fill="hold"/>
                                            <p:tgtEl>
                                              <p:spTgt spid="89"/>
                                            </p:tgtEl>
                                            <p:attrNameLst>
                                              <p:attrName>ppt_x</p:attrName>
                                            </p:attrNameLst>
                                          </p:cBhvr>
                                          <p:tavLst>
                                            <p:tav tm="0">
                                              <p:val>
                                                <p:strVal val="#ppt_x"/>
                                              </p:val>
                                            </p:tav>
                                            <p:tav tm="100000">
                                              <p:val>
                                                <p:strVal val="#ppt_x"/>
                                              </p:val>
                                            </p:tav>
                                          </p:tavLst>
                                        </p:anim>
                                        <p:anim calcmode="lin" valueType="num">
                                          <p:cBhvr additive="base">
                                            <p:cTn id="60" dur="750" fill="hold"/>
                                            <p:tgtEl>
                                              <p:spTgt spid="8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100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100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750" fill="hold"/>
                                            <p:tgtEl>
                                              <p:spTgt spid="115"/>
                                            </p:tgtEl>
                                            <p:attrNameLst>
                                              <p:attrName>ppt_x</p:attrName>
                                            </p:attrNameLst>
                                          </p:cBhvr>
                                          <p:tavLst>
                                            <p:tav tm="0">
                                              <p:val>
                                                <p:strVal val="#ppt_x"/>
                                              </p:val>
                                            </p:tav>
                                            <p:tav tm="100000">
                                              <p:val>
                                                <p:strVal val="#ppt_x"/>
                                              </p:val>
                                            </p:tav>
                                          </p:tavLst>
                                        </p:anim>
                                        <p:anim calcmode="lin" valueType="num">
                                          <p:cBhvr additive="base">
                                            <p:cTn id="68" dur="75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decel="100000" fill="hold" nodeType="withEffect">
                                      <p:stCondLst>
                                        <p:cond delay="100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750" fill="hold"/>
                                            <p:tgtEl>
                                              <p:spTgt spid="116"/>
                                            </p:tgtEl>
                                            <p:attrNameLst>
                                              <p:attrName>ppt_x</p:attrName>
                                            </p:attrNameLst>
                                          </p:cBhvr>
                                          <p:tavLst>
                                            <p:tav tm="0">
                                              <p:val>
                                                <p:strVal val="#ppt_x"/>
                                              </p:val>
                                            </p:tav>
                                            <p:tav tm="100000">
                                              <p:val>
                                                <p:strVal val="#ppt_x"/>
                                              </p:val>
                                            </p:tav>
                                          </p:tavLst>
                                        </p:anim>
                                        <p:anim calcmode="lin" valueType="num">
                                          <p:cBhvr additive="base">
                                            <p:cTn id="72" dur="75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100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750" fill="hold"/>
                                            <p:tgtEl>
                                              <p:spTgt spid="117"/>
                                            </p:tgtEl>
                                            <p:attrNameLst>
                                              <p:attrName>ppt_x</p:attrName>
                                            </p:attrNameLst>
                                          </p:cBhvr>
                                          <p:tavLst>
                                            <p:tav tm="0">
                                              <p:val>
                                                <p:strVal val="#ppt_x"/>
                                              </p:val>
                                            </p:tav>
                                            <p:tav tm="100000">
                                              <p:val>
                                                <p:strVal val="#ppt_x"/>
                                              </p:val>
                                            </p:tav>
                                          </p:tavLst>
                                        </p:anim>
                                        <p:anim calcmode="lin" valueType="num">
                                          <p:cBhvr additive="base">
                                            <p:cTn id="76" dur="75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decel="100000" fill="hold" nodeType="withEffect">
                                      <p:stCondLst>
                                        <p:cond delay="100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750" fill="hold"/>
                                            <p:tgtEl>
                                              <p:spTgt spid="118"/>
                                            </p:tgtEl>
                                            <p:attrNameLst>
                                              <p:attrName>ppt_x</p:attrName>
                                            </p:attrNameLst>
                                          </p:cBhvr>
                                          <p:tavLst>
                                            <p:tav tm="0">
                                              <p:val>
                                                <p:strVal val="#ppt_x"/>
                                              </p:val>
                                            </p:tav>
                                            <p:tav tm="100000">
                                              <p:val>
                                                <p:strVal val="#ppt_x"/>
                                              </p:val>
                                            </p:tav>
                                          </p:tavLst>
                                        </p:anim>
                                        <p:anim calcmode="lin" valueType="num">
                                          <p:cBhvr additive="base">
                                            <p:cTn id="80" dur="750" fill="hold"/>
                                            <p:tgtEl>
                                              <p:spTgt spid="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8" grpId="0"/>
          <p:bldP spid="29" grpId="0" animBg="1"/>
          <p:bldP spid="30" grpId="0" animBg="1"/>
          <p:bldP spid="85" grpId="0"/>
          <p:bldP spid="86" grpId="0"/>
          <p:bldP spid="88" grpId="0"/>
          <p:bldP spid="114" grpId="0"/>
          <p:bldP spid="115" grpId="0"/>
          <p:bldP spid="11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8365528" y="843130"/>
            <a:ext cx="2581872" cy="2215991"/>
          </a:xfrm>
          <a:prstGeom prst="rect">
            <a:avLst/>
          </a:prstGeom>
          <a:noFill/>
        </p:spPr>
        <p:txBody>
          <a:bodyPr vert="horz" wrap="square" rtlCol="0">
            <a:spAutoFit/>
          </a:bodyPr>
          <a:lstStyle/>
          <a:p>
            <a:r>
              <a:rPr lang="en-US" altLang="zh-CN" sz="13800" spc="600" dirty="0">
                <a:gradFill>
                  <a:gsLst>
                    <a:gs pos="0">
                      <a:srgbClr val="BD1DA6">
                        <a:alpha val="74902"/>
                      </a:srgbClr>
                    </a:gs>
                    <a:gs pos="98230">
                      <a:srgbClr val="252AFF">
                        <a:alpha val="69804"/>
                      </a:srgbClr>
                    </a:gs>
                  </a:gsLst>
                  <a:lin ang="0" scaled="1"/>
                </a:gradFill>
                <a:cs typeface="+mn-ea"/>
                <a:sym typeface="+mn-lt"/>
              </a:rPr>
              <a:t>02</a:t>
            </a:r>
            <a:endParaRPr lang="zh-CN" altLang="en-US" sz="13800" spc="600" dirty="0">
              <a:gradFill>
                <a:gsLst>
                  <a:gs pos="0">
                    <a:srgbClr val="BD1DA6">
                      <a:alpha val="74902"/>
                    </a:srgbClr>
                  </a:gs>
                  <a:gs pos="98230">
                    <a:srgbClr val="252AFF">
                      <a:alpha val="69804"/>
                    </a:srgbClr>
                  </a:gs>
                </a:gsLst>
                <a:lin ang="0" scaled="1"/>
              </a:gradFill>
              <a:cs typeface="+mn-ea"/>
              <a:sym typeface="+mn-lt"/>
            </a:endParaRPr>
          </a:p>
        </p:txBody>
      </p:sp>
      <p:sp>
        <p:nvSpPr>
          <p:cNvPr id="6" name="矩形 5"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4300786" y="2714196"/>
            <a:ext cx="6646614" cy="2820100"/>
          </a:xfrm>
          <a:prstGeom prst="rect">
            <a:avLst/>
          </a:prstGeom>
          <a:solidFill>
            <a:schemeClr val="bg1"/>
          </a:solidFill>
          <a:ln>
            <a:noFill/>
          </a:ln>
          <a:effectLst>
            <a:outerShdw blurRad="368300" dist="215900" dir="5400000" algn="t"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3918857" y="2714196"/>
            <a:ext cx="381929" cy="2820100"/>
          </a:xfrm>
          <a:prstGeom prst="rect">
            <a:avLst/>
          </a:prstGeom>
          <a:gradFill>
            <a:gsLst>
              <a:gs pos="0">
                <a:srgbClr val="BD1DA6">
                  <a:alpha val="74902"/>
                </a:srgbClr>
              </a:gs>
              <a:gs pos="98230">
                <a:srgbClr val="252AFF">
                  <a:alpha val="69804"/>
                </a:srgbClr>
              </a:gs>
            </a:gsLst>
            <a:lin ang="3600000" scaled="0"/>
          </a:gradFill>
          <a:ln>
            <a:noFill/>
          </a:ln>
          <a:effectLst>
            <a:outerShdw blurRad="368300" dist="215900" dir="5400000" algn="t"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BD1DA6">
                      <a:alpha val="74902"/>
                    </a:srgbClr>
                  </a:gs>
                  <a:gs pos="98230">
                    <a:srgbClr val="252AFF">
                      <a:alpha val="69804"/>
                    </a:srgbClr>
                  </a:gs>
                </a:gsLst>
                <a:lin ang="0" scaled="1"/>
              </a:gradFill>
              <a:cs typeface="+mn-ea"/>
              <a:sym typeface="+mn-lt"/>
            </a:endParaRPr>
          </a:p>
        </p:txBody>
      </p:sp>
      <p:sp>
        <p:nvSpPr>
          <p:cNvPr id="9" name="TextBox 13"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txBox="1"/>
          <p:nvPr/>
        </p:nvSpPr>
        <p:spPr>
          <a:xfrm>
            <a:off x="4490210" y="3062417"/>
            <a:ext cx="2431525" cy="2123658"/>
          </a:xfrm>
          <a:prstGeom prst="rect">
            <a:avLst/>
          </a:prstGeom>
          <a:noFill/>
        </p:spPr>
        <p:txBody>
          <a:bodyPr vert="horz" wrap="square" rtlCol="0">
            <a:spAutoFit/>
          </a:bodyPr>
          <a:lstStyle>
            <a:defPPr>
              <a:defRPr lang="zh-CN"/>
            </a:defPPr>
            <a:lvl1pPr>
              <a:defRPr sz="13800" spc="600">
                <a:gradFill>
                  <a:gsLst>
                    <a:gs pos="0">
                      <a:srgbClr val="BD1DA6">
                        <a:alpha val="74902"/>
                      </a:srgbClr>
                    </a:gs>
                    <a:gs pos="98230">
                      <a:srgbClr val="252AFF">
                        <a:alpha val="69804"/>
                      </a:srgbClr>
                    </a:gs>
                  </a:gsLst>
                  <a:lin ang="0" scaled="1"/>
                </a:gradFill>
                <a:latin typeface="造字工房朗宋（非商用）常规体" pitchFamily="2" charset="-122"/>
                <a:ea typeface="造字工房朗宋（非商用）常规体" pitchFamily="2" charset="-122"/>
              </a:defRPr>
            </a:lvl1pPr>
          </a:lstStyle>
          <a:p>
            <a:r>
              <a:rPr lang="zh-CN" altLang="en-US" sz="6600" dirty="0">
                <a:latin typeface="+mn-lt"/>
                <a:ea typeface="+mn-ea"/>
                <a:cs typeface="+mn-ea"/>
                <a:sym typeface="+mn-lt"/>
              </a:rPr>
              <a:t>现 状分 析</a:t>
            </a:r>
            <a:endParaRPr lang="id-ID" sz="6600" dirty="0">
              <a:latin typeface="+mn-lt"/>
              <a:ea typeface="+mn-ea"/>
              <a:cs typeface="+mn-ea"/>
              <a:sym typeface="+mn-lt"/>
            </a:endParaRPr>
          </a:p>
        </p:txBody>
      </p:sp>
      <p:sp>
        <p:nvSpPr>
          <p:cNvPr id="10" name="Rectangle 16"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p:nvPr/>
        </p:nvSpPr>
        <p:spPr>
          <a:xfrm>
            <a:off x="6625495" y="4403889"/>
            <a:ext cx="4049892" cy="526298"/>
          </a:xfrm>
          <a:prstGeom prst="rect">
            <a:avLst/>
          </a:prstGeom>
        </p:spPr>
        <p:txBody>
          <a:bodyPr wrap="square">
            <a:spAutoFit/>
          </a:bodyPr>
          <a:lstStyle/>
          <a:p>
            <a:pPr>
              <a:lnSpc>
                <a:spcPct val="120000"/>
              </a:lnSpc>
            </a:pPr>
            <a:r>
              <a:rPr lang="zh-CN" altLang="en-US" sz="1200" dirty="0">
                <a:cs typeface="+mn-ea"/>
                <a:sym typeface="+mn-lt"/>
              </a:rPr>
              <a:t>主要包括宏观经济形势、宏观经济政策、金融货币政策、资本市场走势、资金市场情况等等。</a:t>
            </a:r>
            <a:endParaRPr lang="zh-CN" altLang="en-US" sz="1200" dirty="0">
              <a:cs typeface="+mn-ea"/>
              <a:sym typeface="+mn-lt"/>
            </a:endParaRPr>
          </a:p>
        </p:txBody>
      </p:sp>
      <p:sp>
        <p:nvSpPr>
          <p:cNvPr id="11" name="Freeform 99"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p:cNvSpPr>
            <a:spLocks noEditPoints="1"/>
          </p:cNvSpPr>
          <p:nvPr/>
        </p:nvSpPr>
        <p:spPr bwMode="auto">
          <a:xfrm>
            <a:off x="6694779" y="3886243"/>
            <a:ext cx="364503" cy="336932"/>
          </a:xfrm>
          <a:custGeom>
            <a:avLst/>
            <a:gdLst>
              <a:gd name="T0" fmla="*/ 200 w 200"/>
              <a:gd name="T1" fmla="*/ 0 h 184"/>
              <a:gd name="T2" fmla="*/ 0 w 200"/>
              <a:gd name="T3" fmla="*/ 74 h 184"/>
              <a:gd name="T4" fmla="*/ 64 w 200"/>
              <a:gd name="T5" fmla="*/ 123 h 184"/>
              <a:gd name="T6" fmla="*/ 64 w 200"/>
              <a:gd name="T7" fmla="*/ 154 h 184"/>
              <a:gd name="T8" fmla="*/ 65 w 200"/>
              <a:gd name="T9" fmla="*/ 156 h 184"/>
              <a:gd name="T10" fmla="*/ 65 w 200"/>
              <a:gd name="T11" fmla="*/ 157 h 184"/>
              <a:gd name="T12" fmla="*/ 69 w 200"/>
              <a:gd name="T13" fmla="*/ 159 h 184"/>
              <a:gd name="T14" fmla="*/ 71 w 200"/>
              <a:gd name="T15" fmla="*/ 158 h 184"/>
              <a:gd name="T16" fmla="*/ 93 w 200"/>
              <a:gd name="T17" fmla="*/ 144 h 184"/>
              <a:gd name="T18" fmla="*/ 147 w 200"/>
              <a:gd name="T19" fmla="*/ 184 h 184"/>
              <a:gd name="T20" fmla="*/ 200 w 200"/>
              <a:gd name="T21" fmla="*/ 0 h 184"/>
              <a:gd name="T22" fmla="*/ 178 w 200"/>
              <a:gd name="T23" fmla="*/ 17 h 184"/>
              <a:gd name="T24" fmla="*/ 70 w 200"/>
              <a:gd name="T25" fmla="*/ 117 h 184"/>
              <a:gd name="T26" fmla="*/ 17 w 200"/>
              <a:gd name="T27" fmla="*/ 77 h 184"/>
              <a:gd name="T28" fmla="*/ 178 w 200"/>
              <a:gd name="T29" fmla="*/ 17 h 184"/>
              <a:gd name="T30" fmla="*/ 72 w 200"/>
              <a:gd name="T31" fmla="*/ 148 h 184"/>
              <a:gd name="T32" fmla="*/ 72 w 200"/>
              <a:gd name="T33" fmla="*/ 129 h 184"/>
              <a:gd name="T34" fmla="*/ 87 w 200"/>
              <a:gd name="T35" fmla="*/ 139 h 184"/>
              <a:gd name="T36" fmla="*/ 72 w 200"/>
              <a:gd name="T37" fmla="*/ 148 h 184"/>
              <a:gd name="T38" fmla="*/ 77 w 200"/>
              <a:gd name="T39" fmla="*/ 122 h 184"/>
              <a:gd name="T40" fmla="*/ 186 w 200"/>
              <a:gd name="T41" fmla="*/ 21 h 184"/>
              <a:gd name="T42" fmla="*/ 142 w 200"/>
              <a:gd name="T43" fmla="*/ 171 h 184"/>
              <a:gd name="T44" fmla="*/ 77 w 200"/>
              <a:gd name="T45" fmla="*/ 12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184">
                <a:moveTo>
                  <a:pt x="200" y="0"/>
                </a:moveTo>
                <a:cubicBezTo>
                  <a:pt x="0" y="74"/>
                  <a:pt x="0" y="74"/>
                  <a:pt x="0" y="74"/>
                </a:cubicBezTo>
                <a:cubicBezTo>
                  <a:pt x="64" y="123"/>
                  <a:pt x="64" y="123"/>
                  <a:pt x="64" y="123"/>
                </a:cubicBezTo>
                <a:cubicBezTo>
                  <a:pt x="64" y="154"/>
                  <a:pt x="64" y="154"/>
                  <a:pt x="64" y="154"/>
                </a:cubicBezTo>
                <a:cubicBezTo>
                  <a:pt x="64" y="155"/>
                  <a:pt x="65" y="156"/>
                  <a:pt x="65" y="156"/>
                </a:cubicBezTo>
                <a:cubicBezTo>
                  <a:pt x="65" y="156"/>
                  <a:pt x="65" y="157"/>
                  <a:pt x="65" y="157"/>
                </a:cubicBezTo>
                <a:cubicBezTo>
                  <a:pt x="66" y="158"/>
                  <a:pt x="67" y="159"/>
                  <a:pt x="69" y="159"/>
                </a:cubicBezTo>
                <a:cubicBezTo>
                  <a:pt x="69" y="159"/>
                  <a:pt x="70" y="159"/>
                  <a:pt x="71" y="158"/>
                </a:cubicBezTo>
                <a:cubicBezTo>
                  <a:pt x="93" y="144"/>
                  <a:pt x="93" y="144"/>
                  <a:pt x="93" y="144"/>
                </a:cubicBezTo>
                <a:cubicBezTo>
                  <a:pt x="147" y="184"/>
                  <a:pt x="147" y="184"/>
                  <a:pt x="147" y="184"/>
                </a:cubicBezTo>
                <a:lnTo>
                  <a:pt x="200" y="0"/>
                </a:lnTo>
                <a:close/>
                <a:moveTo>
                  <a:pt x="178" y="17"/>
                </a:moveTo>
                <a:cubicBezTo>
                  <a:pt x="70" y="117"/>
                  <a:pt x="70" y="117"/>
                  <a:pt x="70" y="117"/>
                </a:cubicBezTo>
                <a:cubicBezTo>
                  <a:pt x="17" y="77"/>
                  <a:pt x="17" y="77"/>
                  <a:pt x="17" y="77"/>
                </a:cubicBezTo>
                <a:lnTo>
                  <a:pt x="178" y="17"/>
                </a:lnTo>
                <a:close/>
                <a:moveTo>
                  <a:pt x="72" y="148"/>
                </a:moveTo>
                <a:cubicBezTo>
                  <a:pt x="72" y="129"/>
                  <a:pt x="72" y="129"/>
                  <a:pt x="72" y="129"/>
                </a:cubicBezTo>
                <a:cubicBezTo>
                  <a:pt x="87" y="139"/>
                  <a:pt x="87" y="139"/>
                  <a:pt x="87" y="139"/>
                </a:cubicBezTo>
                <a:lnTo>
                  <a:pt x="72" y="148"/>
                </a:lnTo>
                <a:close/>
                <a:moveTo>
                  <a:pt x="77" y="122"/>
                </a:moveTo>
                <a:cubicBezTo>
                  <a:pt x="186" y="21"/>
                  <a:pt x="186" y="21"/>
                  <a:pt x="186" y="21"/>
                </a:cubicBezTo>
                <a:cubicBezTo>
                  <a:pt x="142" y="171"/>
                  <a:pt x="142" y="171"/>
                  <a:pt x="142" y="171"/>
                </a:cubicBezTo>
                <a:lnTo>
                  <a:pt x="77" y="122"/>
                </a:lnTo>
                <a:close/>
              </a:path>
            </a:pathLst>
          </a:custGeom>
          <a:solidFill>
            <a:schemeClr val="accent1"/>
          </a:solidFill>
          <a:ln>
            <a:noFill/>
          </a:ln>
        </p:spPr>
        <p:txBody>
          <a:bodyPr vert="horz" wrap="square" lIns="91428" tIns="45714" rIns="91428" bIns="45714" numCol="1" anchor="t" anchorCtr="0" compatLnSpc="1"/>
          <a:lstStyle/>
          <a:p>
            <a:endParaRPr lang="en-US">
              <a:cs typeface="+mn-ea"/>
              <a:sym typeface="+mn-lt"/>
            </a:endParaRPr>
          </a:p>
        </p:txBody>
      </p:sp>
      <p:sp>
        <p:nvSpPr>
          <p:cNvPr id="2" name="e7d195523061f1c0" descr="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 hidden="1"/>
          <p:cNvSpPr txBox="1"/>
          <p:nvPr/>
        </p:nvSpPr>
        <p:spPr>
          <a:xfrm>
            <a:off x="-355600" y="1803400"/>
            <a:ext cx="284693" cy="1016000"/>
          </a:xfrm>
          <a:prstGeom prst="rect">
            <a:avLst/>
          </a:prstGeom>
          <a:noFill/>
        </p:spPr>
        <p:txBody>
          <a:bodyPr vert="wordArtVert" rtlCol="0">
            <a:spAutoFit/>
          </a:bodyPr>
          <a:lstStyle/>
          <a:p>
            <a:r>
              <a:rPr lang="en-US" altLang="zh-CN" sz="100">
                <a:cs typeface="+mn-ea"/>
                <a:sym typeface="+mn-lt"/>
              </a:rPr>
              <a:t>e7d195523061f1c0c2b73831c94a3edc981f60e396d3e182073EE1468018468A7F192AE5E5CD515B6C3125F8AF6E4EE646174E8CF0B46FD19828DCE8CDA3B3A044A74F0E769C5FA8CB87AB6FC303C8BA3785FAC64AF542477C9CA3F1CCEF08BACD862AD9302A30AF04ED292338DA567D7D55C3080E8FB2AF41B4A7A1FF6DB145AF6C4DC91D2DAB763CC924C2AD167219</a:t>
            </a:r>
            <a:endParaRPr lang="zh-CN" altLang="en-US" sz="100">
              <a:cs typeface="+mn-ea"/>
              <a:sym typeface="+mn-lt"/>
            </a:endParaRPr>
          </a:p>
        </p:txBody>
      </p:sp>
      <p:sp>
        <p:nvSpPr>
          <p:cNvPr id="4" name="TextBox 3"/>
          <p:cNvSpPr txBox="1"/>
          <p:nvPr/>
        </p:nvSpPr>
        <p:spPr>
          <a:xfrm>
            <a:off x="139700" y="6590169"/>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 </a:t>
            </a:r>
            <a:r>
              <a:rPr lang="en-US" altLang="zh-CN" sz="100" dirty="0">
                <a:solidFill>
                  <a:schemeClr val="bg1"/>
                </a:solidFill>
                <a:latin typeface="微软雅黑" panose="020B0503020204020204" pitchFamily="34" charset="-122"/>
              </a:rPr>
              <a:t>http://www.1ppt.com/moban/</a:t>
            </a:r>
            <a:r>
              <a:rPr lang="zh-CN" altLang="en-US" sz="100" dirty="0">
                <a:solidFill>
                  <a:schemeClr val="bg1"/>
                </a:solidFill>
                <a:latin typeface="微软雅黑" panose="020B0503020204020204" pitchFamily="34" charset="-122"/>
              </a:rPr>
              <a:t> </a:t>
            </a:r>
            <a:endParaRPr lang="en-US" altLang="zh-CN" sz="100" dirty="0">
              <a:solidFill>
                <a:schemeClr val="bg1"/>
              </a:solidFill>
              <a:latin typeface="微软雅黑" panose="020B0503020204020204" pitchFamily="34" charset="-122"/>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88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8000">
                                          <p:cBhvr additive="base">
                                            <p:cTn id="7" dur="1200" fill="hold"/>
                                            <p:tgtEl>
                                              <p:spTgt spid="5"/>
                                            </p:tgtEl>
                                            <p:attrNameLst>
                                              <p:attrName>ppt_x</p:attrName>
                                            </p:attrNameLst>
                                          </p:cBhvr>
                                          <p:tavLst>
                                            <p:tav tm="0">
                                              <p:val>
                                                <p:strVal val="0-#ppt_w/2"/>
                                              </p:val>
                                            </p:tav>
                                            <p:tav tm="100000">
                                              <p:val>
                                                <p:strVal val="#ppt_x"/>
                                              </p:val>
                                            </p:tav>
                                          </p:tavLst>
                                        </p:anim>
                                        <p:anim calcmode="lin" valueType="num" p14:bounceEnd="88000">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80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80000">
                                          <p:cBhvr additive="base">
                                            <p:cTn id="13" dur="1000" fill="hold"/>
                                            <p:tgtEl>
                                              <p:spTgt spid="6"/>
                                            </p:tgtEl>
                                            <p:attrNameLst>
                                              <p:attrName>ppt_x</p:attrName>
                                            </p:attrNameLst>
                                          </p:cBhvr>
                                          <p:tavLst>
                                            <p:tav tm="0">
                                              <p:val>
                                                <p:strVal val="0-#ppt_w/2"/>
                                              </p:val>
                                            </p:tav>
                                            <p:tav tm="100000">
                                              <p:val>
                                                <p:strVal val="#ppt_x"/>
                                              </p:val>
                                            </p:tav>
                                          </p:tavLst>
                                        </p:anim>
                                        <p:anim calcmode="lin" valueType="num" p14:bounceEnd="80000">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14:presetBounceEnd="8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80000">
                                          <p:cBhvr additive="base">
                                            <p:cTn id="17" dur="1000" fill="hold"/>
                                            <p:tgtEl>
                                              <p:spTgt spid="8"/>
                                            </p:tgtEl>
                                            <p:attrNameLst>
                                              <p:attrName>ppt_x</p:attrName>
                                            </p:attrNameLst>
                                          </p:cBhvr>
                                          <p:tavLst>
                                            <p:tav tm="0">
                                              <p:val>
                                                <p:strVal val="#ppt_x"/>
                                              </p:val>
                                            </p:tav>
                                            <p:tav tm="100000">
                                              <p:val>
                                                <p:strVal val="#ppt_x"/>
                                              </p:val>
                                            </p:tav>
                                          </p:tavLst>
                                        </p:anim>
                                        <p:anim calcmode="lin" valueType="num" p14:bounceEnd="80000">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00" fill="hold"/>
                                            <p:tgtEl>
                                              <p:spTgt spid="5"/>
                                            </p:tgtEl>
                                            <p:attrNameLst>
                                              <p:attrName>ppt_x</p:attrName>
                                            </p:attrNameLst>
                                          </p:cBhvr>
                                          <p:tavLst>
                                            <p:tav tm="0">
                                              <p:val>
                                                <p:strVal val="0-#ppt_w/2"/>
                                              </p:val>
                                            </p:tav>
                                            <p:tav tm="100000">
                                              <p:val>
                                                <p:strVal val="#ppt_x"/>
                                              </p:val>
                                            </p:tav>
                                          </p:tavLst>
                                        </p:anim>
                                        <p:anim calcmode="lin" valueType="num">
                                          <p:cBhvr additive="base">
                                            <p:cTn id="8" dur="12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ppt_x"/>
                                              </p:val>
                                            </p:tav>
                                            <p:tav tm="100000">
                                              <p:val>
                                                <p:strVal val="#ppt_x"/>
                                              </p:val>
                                            </p:tav>
                                          </p:tavLst>
                                        </p:anim>
                                        <p:anim calcmode="lin" valueType="num">
                                          <p:cBhvr additive="base">
                                            <p:cTn id="18" dur="10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decel="10000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ppt_x"/>
                                              </p:val>
                                            </p:tav>
                                            <p:tav tm="100000">
                                              <p:val>
                                                <p:strVal val="#ppt_x"/>
                                              </p:val>
                                            </p:tav>
                                          </p:tavLst>
                                        </p:anim>
                                        <p:anim calcmode="lin" valueType="num">
                                          <p:cBhvr additive="base">
                                            <p:cTn id="27" dur="75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ppt_x"/>
                                              </p:val>
                                            </p:tav>
                                            <p:tav tm="100000">
                                              <p:val>
                                                <p:strVal val="#ppt_x"/>
                                              </p:val>
                                            </p:tav>
                                          </p:tavLst>
                                        </p:anim>
                                        <p:anim calcmode="lin" valueType="num">
                                          <p:cBhvr additive="base">
                                            <p:cTn id="31"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p:bldP spid="10" grpId="0"/>
          <p:bldP spid="11" grpId="0" animBg="1"/>
        </p:bldLst>
      </p:timing>
    </mc:Fallback>
  </mc:AlternateContent>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15.xml><?xml version="1.0" encoding="utf-8"?>
<p:tagLst xmlns:p="http://schemas.openxmlformats.org/presentationml/2006/main">
  <p:tag name="ISPRING_PRESENTATION_TITLE" val="26视频"/>
  <p:tag name="COMMONDATA" val="eyJoZGlkIjoiMDhmNWNhZDBjNTViNzU2ZTI5MGJjMWU2ODk1MDQ3MGMifQ=="/>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KSO_WM_TEMPLATE_TOPIC_ID" val="2869567"/>
  <p:tag name="KSO_WM_TEMPLATE_OUTLINE_ID" val="14"/>
  <p:tag name="KSO_WM_TEMPLATE_SCENE_ID" val="1"/>
  <p:tag name="KSO_WM_TEMPLATE_JOB_ID" val="14"/>
  <p:tag name="KSO_WM_TEMPLATE_TOPIC_DEFAULT" val="0"/>
</p:tagLst>
</file>

<file path=ppt/tags/tag9.xml><?xml version="1.0" encoding="utf-8"?>
<p:tagLst xmlns:p="http://schemas.openxmlformats.org/presentationml/2006/main">
  <p:tag name="PA" val="v4.0.0"/>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z4xkne4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13041</Words>
  <Application>WPS 演示</Application>
  <PresentationFormat>宽屏</PresentationFormat>
  <Paragraphs>434</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vt:lpstr>
      <vt:lpstr>宋体</vt:lpstr>
      <vt:lpstr>Wingdings</vt:lpstr>
      <vt:lpstr>微软雅黑</vt:lpstr>
      <vt:lpstr>造字工房朗宋（非商用）常规体</vt:lpstr>
      <vt:lpstr>Arial Unicode MS</vt:lpstr>
      <vt:lpstr>等线</vt:lpstr>
      <vt:lpstr>Monotype Corsiva</vt:lpstr>
      <vt:lpstr>Mongolian Baiti</vt:lpstr>
      <vt:lpstr>Calibri Light</vt:lpstr>
      <vt:lpstr>Symbol</vt:lpstr>
      <vt:lpstr>汉仪中圆简</vt:lpstr>
      <vt:lpstr>Arial</vt:lpstr>
      <vt:lpstr>Calibri</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竖版</dc:title>
  <dc:creator>第一PPT</dc:creator>
  <cp:keywords>www.1ppt.com</cp:keywords>
  <dc:description>www.1ppt.com</dc:description>
  <cp:lastModifiedBy>铭</cp:lastModifiedBy>
  <cp:revision>107</cp:revision>
  <dcterms:created xsi:type="dcterms:W3CDTF">2018-09-30T03:29:00Z</dcterms:created>
  <dcterms:modified xsi:type="dcterms:W3CDTF">2022-10-08T09:21:53Z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2052-11.1.0.12116</vt:lpwstr>
  </property>
  <property fmtid="{D5CDD505-2E9C-101B-9397-08002B2CF9AE}" pid="4" name="ICV">
    <vt:lpwstr>9960E23D47CD40E9BC64ADC61ABAEFAF</vt:lpwstr>
  </property>
</Properties>
</file>