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15" r:id="rId3"/>
    <p:sldId id="314" r:id="rId4"/>
    <p:sldId id="317" r:id="rId5"/>
    <p:sldId id="296" r:id="rId6"/>
    <p:sldId id="297" r:id="rId8"/>
    <p:sldId id="304" r:id="rId9"/>
    <p:sldId id="301" r:id="rId10"/>
    <p:sldId id="303" r:id="rId11"/>
    <p:sldId id="295" r:id="rId12"/>
    <p:sldId id="300" r:id="rId13"/>
    <p:sldId id="299" r:id="rId14"/>
    <p:sldId id="309" r:id="rId15"/>
    <p:sldId id="308" r:id="rId16"/>
    <p:sldId id="313" r:id="rId17"/>
    <p:sldId id="298" r:id="rId18"/>
    <p:sldId id="310" r:id="rId19"/>
    <p:sldId id="311" r:id="rId20"/>
    <p:sldId id="306" r:id="rId21"/>
    <p:sldId id="294" r:id="rId22"/>
    <p:sldId id="307" r:id="rId23"/>
    <p:sldId id="312" r:id="rId24"/>
    <p:sldId id="302" r:id="rId25"/>
    <p:sldId id="305" r:id="rId26"/>
    <p:sldId id="318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A537"/>
    <a:srgbClr val="458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26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0.088007807086134"/>
          <c:w val="0.538659325787401"/>
          <c:h val="0.807988938977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0.088007807086134"/>
          <c:w val="0.538659325787401"/>
          <c:h val="0.807988938977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0.088007807086134"/>
          <c:w val="0.538659325787401"/>
          <c:h val="0.807988938977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0.088007807086134"/>
          <c:w val="0.538659325787401"/>
          <c:h val="0.807988938977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 userDrawn="1"/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梯形 15"/>
          <p:cNvSpPr/>
          <p:nvPr userDrawn="1"/>
        </p:nvSpPr>
        <p:spPr>
          <a:xfrm rot="10800000">
            <a:off x="2028823" y="-1"/>
            <a:ext cx="5086352" cy="55245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emf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3.jpeg"/><Relationship Id="rId4" Type="http://schemas.openxmlformats.org/officeDocument/2006/relationships/image" Target="../media/image7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074087" y="1861024"/>
            <a:ext cx="6995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小花文艺风总结汇报通用</a:t>
            </a:r>
            <a:r>
              <a:rPr lang="en-US" altLang="zh-CN" sz="3600" dirty="0" smtClean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PPT</a:t>
            </a:r>
            <a:r>
              <a:rPr lang="zh-CN" altLang="en-US" sz="3600" dirty="0" smtClean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模板</a:t>
            </a:r>
            <a:endParaRPr lang="zh-CN" altLang="en-US" sz="36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71624" y="2444988"/>
            <a:ext cx="600075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i="1" dirty="0" smtClean="0">
                <a:solidFill>
                  <a:schemeClr val="bg1">
                    <a:lumMod val="75000"/>
                  </a:schemeClr>
                </a:solidFill>
              </a:rPr>
              <a:t> GENERAL PPT TEMPLATE FOR LITERATURE AND ART STYLE SUMMARY REPORT </a:t>
            </a:r>
            <a:endParaRPr lang="zh-CN" altLang="en-US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梯形 18"/>
          <p:cNvSpPr/>
          <p:nvPr/>
        </p:nvSpPr>
        <p:spPr>
          <a:xfrm rot="10800000">
            <a:off x="3343275" y="419099"/>
            <a:ext cx="2457450" cy="1060924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750073" y="594582"/>
            <a:ext cx="17315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LOGO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67075" y="2988572"/>
            <a:ext cx="2609850" cy="497033"/>
          </a:xfrm>
          <a:prstGeom prst="roundRect">
            <a:avLst>
              <a:gd name="adj" fmla="val 50000"/>
            </a:avLst>
          </a:prstGeom>
          <a:noFill/>
          <a:ln>
            <a:solidFill>
              <a:srgbClr val="458C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dirty="0">
              <a:solidFill>
                <a:srgbClr val="45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35894"/>
          <a:stretch>
            <a:fillRect/>
          </a:stretch>
        </p:blipFill>
        <p:spPr>
          <a:xfrm>
            <a:off x="361950" y="2945095"/>
            <a:ext cx="1608750" cy="18174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35894"/>
          <a:stretch>
            <a:fillRect/>
          </a:stretch>
        </p:blipFill>
        <p:spPr>
          <a:xfrm flipH="1">
            <a:off x="7183799" y="2945095"/>
            <a:ext cx="1608750" cy="18174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51138"/>
          <a:stretch>
            <a:fillRect/>
          </a:stretch>
        </p:blipFill>
        <p:spPr>
          <a:xfrm rot="10800000">
            <a:off x="1927837" y="3558670"/>
            <a:ext cx="5073751" cy="1203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001172" y="2084660"/>
            <a:ext cx="5202773" cy="992039"/>
          </a:xfrm>
          <a:custGeom>
            <a:avLst/>
            <a:gdLst>
              <a:gd name="connsiteX0" fmla="*/ 12232394 w 12583909"/>
              <a:gd name="connsiteY0" fmla="*/ 351517 h 2400301"/>
              <a:gd name="connsiteX1" fmla="*/ 12232394 w 12583909"/>
              <a:gd name="connsiteY1" fmla="*/ 2048785 h 2400301"/>
              <a:gd name="connsiteX2" fmla="*/ 10626274 w 12583909"/>
              <a:gd name="connsiteY2" fmla="*/ 2131172 h 2400301"/>
              <a:gd name="connsiteX3" fmla="*/ 10579657 w 12583909"/>
              <a:gd name="connsiteY3" fmla="*/ 2089037 h 2400301"/>
              <a:gd name="connsiteX4" fmla="*/ 10571832 w 12583909"/>
              <a:gd name="connsiteY4" fmla="*/ 2089037 h 2400301"/>
              <a:gd name="connsiteX5" fmla="*/ 10538493 w 12583909"/>
              <a:gd name="connsiteY5" fmla="*/ 2052152 h 2400301"/>
              <a:gd name="connsiteX6" fmla="*/ 8841225 w 12583909"/>
              <a:gd name="connsiteY6" fmla="*/ 2052152 h 2400301"/>
              <a:gd name="connsiteX7" fmla="*/ 8807885 w 12583909"/>
              <a:gd name="connsiteY7" fmla="*/ 2089036 h 2400301"/>
              <a:gd name="connsiteX8" fmla="*/ 8793324 w 12583909"/>
              <a:gd name="connsiteY8" fmla="*/ 2089037 h 2400301"/>
              <a:gd name="connsiteX9" fmla="*/ 8746708 w 12583909"/>
              <a:gd name="connsiteY9" fmla="*/ 2131172 h 2400301"/>
              <a:gd name="connsiteX10" fmla="*/ 7231737 w 12583909"/>
              <a:gd name="connsiteY10" fmla="*/ 2131172 h 2400301"/>
              <a:gd name="connsiteX11" fmla="*/ 7185121 w 12583909"/>
              <a:gd name="connsiteY11" fmla="*/ 2089037 h 2400301"/>
              <a:gd name="connsiteX12" fmla="*/ 7176648 w 12583909"/>
              <a:gd name="connsiteY12" fmla="*/ 2089037 h 2400301"/>
              <a:gd name="connsiteX13" fmla="*/ 7137221 w 12583909"/>
              <a:gd name="connsiteY13" fmla="*/ 2045416 h 2400301"/>
              <a:gd name="connsiteX14" fmla="*/ 5439952 w 12583909"/>
              <a:gd name="connsiteY14" fmla="*/ 2045416 h 2400301"/>
              <a:gd name="connsiteX15" fmla="*/ 5400527 w 12583909"/>
              <a:gd name="connsiteY15" fmla="*/ 2089035 h 2400301"/>
              <a:gd name="connsiteX16" fmla="*/ 5398788 w 12583909"/>
              <a:gd name="connsiteY16" fmla="*/ 2089035 h 2400301"/>
              <a:gd name="connsiteX17" fmla="*/ 5352171 w 12583909"/>
              <a:gd name="connsiteY17" fmla="*/ 2131171 h 2400301"/>
              <a:gd name="connsiteX18" fmla="*/ 3837201 w 12583909"/>
              <a:gd name="connsiteY18" fmla="*/ 2131171 h 2400301"/>
              <a:gd name="connsiteX19" fmla="*/ 3790584 w 12583909"/>
              <a:gd name="connsiteY19" fmla="*/ 2089036 h 2400301"/>
              <a:gd name="connsiteX20" fmla="*/ 3782759 w 12583909"/>
              <a:gd name="connsiteY20" fmla="*/ 2089036 h 2400301"/>
              <a:gd name="connsiteX21" fmla="*/ 3749420 w 12583909"/>
              <a:gd name="connsiteY21" fmla="*/ 2052152 h 2400301"/>
              <a:gd name="connsiteX22" fmla="*/ 2052151 w 12583909"/>
              <a:gd name="connsiteY22" fmla="*/ 2052152 h 2400301"/>
              <a:gd name="connsiteX23" fmla="*/ 2018814 w 12583909"/>
              <a:gd name="connsiteY23" fmla="*/ 2089035 h 2400301"/>
              <a:gd name="connsiteX24" fmla="*/ 2004252 w 12583909"/>
              <a:gd name="connsiteY24" fmla="*/ 2089035 h 2400301"/>
              <a:gd name="connsiteX25" fmla="*/ 1957634 w 12583909"/>
              <a:gd name="connsiteY25" fmla="*/ 2131171 h 2400301"/>
              <a:gd name="connsiteX26" fmla="*/ 351516 w 12583909"/>
              <a:gd name="connsiteY26" fmla="*/ 2048786 h 2400301"/>
              <a:gd name="connsiteX27" fmla="*/ 351516 w 12583909"/>
              <a:gd name="connsiteY27" fmla="*/ 351517 h 2400301"/>
              <a:gd name="connsiteX28" fmla="*/ 1957635 w 12583909"/>
              <a:gd name="connsiteY28" fmla="*/ 269131 h 2400301"/>
              <a:gd name="connsiteX29" fmla="*/ 2010995 w 12583909"/>
              <a:gd name="connsiteY29" fmla="*/ 317361 h 2400301"/>
              <a:gd name="connsiteX30" fmla="*/ 2018236 w 12583909"/>
              <a:gd name="connsiteY30" fmla="*/ 317361 h 2400301"/>
              <a:gd name="connsiteX31" fmla="*/ 2052152 w 12583909"/>
              <a:gd name="connsiteY31" fmla="*/ 354883 h 2400301"/>
              <a:gd name="connsiteX32" fmla="*/ 3749420 w 12583909"/>
              <a:gd name="connsiteY32" fmla="*/ 354883 h 2400301"/>
              <a:gd name="connsiteX33" fmla="*/ 3783336 w 12583909"/>
              <a:gd name="connsiteY33" fmla="*/ 317359 h 2400301"/>
              <a:gd name="connsiteX34" fmla="*/ 3783842 w 12583909"/>
              <a:gd name="connsiteY34" fmla="*/ 317359 h 2400301"/>
              <a:gd name="connsiteX35" fmla="*/ 3837202 w 12583909"/>
              <a:gd name="connsiteY35" fmla="*/ 269129 h 2400301"/>
              <a:gd name="connsiteX36" fmla="*/ 5352171 w 12583909"/>
              <a:gd name="connsiteY36" fmla="*/ 269130 h 2400301"/>
              <a:gd name="connsiteX37" fmla="*/ 5405530 w 12583909"/>
              <a:gd name="connsiteY37" fmla="*/ 317359 h 2400301"/>
              <a:gd name="connsiteX38" fmla="*/ 5413095 w 12583909"/>
              <a:gd name="connsiteY38" fmla="*/ 317360 h 2400301"/>
              <a:gd name="connsiteX39" fmla="*/ 5450056 w 12583909"/>
              <a:gd name="connsiteY39" fmla="*/ 358251 h 2400301"/>
              <a:gd name="connsiteX40" fmla="*/ 7147324 w 12583909"/>
              <a:gd name="connsiteY40" fmla="*/ 358251 h 2400301"/>
              <a:gd name="connsiteX41" fmla="*/ 7210650 w 12583909"/>
              <a:gd name="connsiteY41" fmla="*/ 288190 h 2400301"/>
              <a:gd name="connsiteX42" fmla="*/ 7231738 w 12583909"/>
              <a:gd name="connsiteY42" fmla="*/ 269129 h 2400301"/>
              <a:gd name="connsiteX43" fmla="*/ 8746706 w 12583909"/>
              <a:gd name="connsiteY43" fmla="*/ 269130 h 2400301"/>
              <a:gd name="connsiteX44" fmla="*/ 8800066 w 12583909"/>
              <a:gd name="connsiteY44" fmla="*/ 317360 h 2400301"/>
              <a:gd name="connsiteX45" fmla="*/ 8806660 w 12583909"/>
              <a:gd name="connsiteY45" fmla="*/ 317360 h 2400301"/>
              <a:gd name="connsiteX46" fmla="*/ 8834488 w 12583909"/>
              <a:gd name="connsiteY46" fmla="*/ 348148 h 2400301"/>
              <a:gd name="connsiteX47" fmla="*/ 10531757 w 12583909"/>
              <a:gd name="connsiteY47" fmla="*/ 348148 h 2400301"/>
              <a:gd name="connsiteX48" fmla="*/ 10559585 w 12583909"/>
              <a:gd name="connsiteY48" fmla="*/ 317359 h 2400301"/>
              <a:gd name="connsiteX49" fmla="*/ 10572914 w 12583909"/>
              <a:gd name="connsiteY49" fmla="*/ 317359 h 2400301"/>
              <a:gd name="connsiteX50" fmla="*/ 10626275 w 12583909"/>
              <a:gd name="connsiteY50" fmla="*/ 269130 h 2400301"/>
              <a:gd name="connsiteX51" fmla="*/ 12232394 w 12583909"/>
              <a:gd name="connsiteY51" fmla="*/ 351517 h 240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583909" h="2400301">
                <a:moveTo>
                  <a:pt x="12232394" y="351517"/>
                </a:moveTo>
                <a:cubicBezTo>
                  <a:pt x="12701082" y="820205"/>
                  <a:pt x="12701081" y="1580097"/>
                  <a:pt x="12232394" y="2048785"/>
                </a:cubicBezTo>
                <a:cubicBezTo>
                  <a:pt x="11792998" y="2488181"/>
                  <a:pt x="11097662" y="2515643"/>
                  <a:pt x="10626274" y="2131172"/>
                </a:cubicBezTo>
                <a:lnTo>
                  <a:pt x="10579657" y="2089037"/>
                </a:lnTo>
                <a:lnTo>
                  <a:pt x="10571832" y="2089037"/>
                </a:lnTo>
                <a:lnTo>
                  <a:pt x="10538493" y="2052152"/>
                </a:lnTo>
                <a:cubicBezTo>
                  <a:pt x="10069805" y="1583464"/>
                  <a:pt x="9309913" y="1583464"/>
                  <a:pt x="8841225" y="2052152"/>
                </a:cubicBezTo>
                <a:lnTo>
                  <a:pt x="8807885" y="2089036"/>
                </a:lnTo>
                <a:lnTo>
                  <a:pt x="8793324" y="2089037"/>
                </a:lnTo>
                <a:lnTo>
                  <a:pt x="8746708" y="2131172"/>
                </a:lnTo>
                <a:cubicBezTo>
                  <a:pt x="8306745" y="2490011"/>
                  <a:pt x="7671700" y="2490011"/>
                  <a:pt x="7231737" y="2131172"/>
                </a:cubicBezTo>
                <a:lnTo>
                  <a:pt x="7185121" y="2089037"/>
                </a:lnTo>
                <a:lnTo>
                  <a:pt x="7176648" y="2089037"/>
                </a:lnTo>
                <a:lnTo>
                  <a:pt x="7137221" y="2045416"/>
                </a:lnTo>
                <a:cubicBezTo>
                  <a:pt x="6668533" y="1576728"/>
                  <a:pt x="5908640" y="1576728"/>
                  <a:pt x="5439952" y="2045416"/>
                </a:cubicBezTo>
                <a:lnTo>
                  <a:pt x="5400527" y="2089035"/>
                </a:lnTo>
                <a:lnTo>
                  <a:pt x="5398788" y="2089035"/>
                </a:lnTo>
                <a:lnTo>
                  <a:pt x="5352171" y="2131171"/>
                </a:lnTo>
                <a:cubicBezTo>
                  <a:pt x="4912209" y="2490010"/>
                  <a:pt x="4277163" y="2490011"/>
                  <a:pt x="3837201" y="2131171"/>
                </a:cubicBezTo>
                <a:lnTo>
                  <a:pt x="3790584" y="2089036"/>
                </a:lnTo>
                <a:lnTo>
                  <a:pt x="3782759" y="2089036"/>
                </a:lnTo>
                <a:lnTo>
                  <a:pt x="3749420" y="2052152"/>
                </a:lnTo>
                <a:cubicBezTo>
                  <a:pt x="3280732" y="1583463"/>
                  <a:pt x="2520839" y="1583463"/>
                  <a:pt x="2052151" y="2052152"/>
                </a:cubicBezTo>
                <a:lnTo>
                  <a:pt x="2018814" y="2089035"/>
                </a:lnTo>
                <a:lnTo>
                  <a:pt x="2004252" y="2089035"/>
                </a:lnTo>
                <a:lnTo>
                  <a:pt x="1957634" y="2131171"/>
                </a:lnTo>
                <a:cubicBezTo>
                  <a:pt x="1486247" y="2515642"/>
                  <a:pt x="790911" y="2488181"/>
                  <a:pt x="351516" y="2048786"/>
                </a:cubicBezTo>
                <a:cubicBezTo>
                  <a:pt x="-117171" y="1580098"/>
                  <a:pt x="-117172" y="820205"/>
                  <a:pt x="351516" y="351517"/>
                </a:cubicBezTo>
                <a:cubicBezTo>
                  <a:pt x="790911" y="-87879"/>
                  <a:pt x="1486248" y="-115340"/>
                  <a:pt x="1957635" y="269131"/>
                </a:cubicBezTo>
                <a:lnTo>
                  <a:pt x="2010995" y="317361"/>
                </a:lnTo>
                <a:lnTo>
                  <a:pt x="2018236" y="317361"/>
                </a:lnTo>
                <a:lnTo>
                  <a:pt x="2052152" y="354883"/>
                </a:lnTo>
                <a:cubicBezTo>
                  <a:pt x="2520840" y="823572"/>
                  <a:pt x="3280732" y="823571"/>
                  <a:pt x="3749420" y="354883"/>
                </a:cubicBezTo>
                <a:lnTo>
                  <a:pt x="3783336" y="317359"/>
                </a:lnTo>
                <a:lnTo>
                  <a:pt x="3783842" y="317359"/>
                </a:lnTo>
                <a:lnTo>
                  <a:pt x="3837202" y="269129"/>
                </a:lnTo>
                <a:cubicBezTo>
                  <a:pt x="4277163" y="-89710"/>
                  <a:pt x="4912209" y="-89710"/>
                  <a:pt x="5352171" y="269130"/>
                </a:cubicBezTo>
                <a:lnTo>
                  <a:pt x="5405530" y="317359"/>
                </a:lnTo>
                <a:lnTo>
                  <a:pt x="5413095" y="317360"/>
                </a:lnTo>
                <a:lnTo>
                  <a:pt x="5450056" y="358251"/>
                </a:lnTo>
                <a:cubicBezTo>
                  <a:pt x="5918744" y="826940"/>
                  <a:pt x="6678636" y="826940"/>
                  <a:pt x="7147324" y="358251"/>
                </a:cubicBezTo>
                <a:lnTo>
                  <a:pt x="7210650" y="288190"/>
                </a:lnTo>
                <a:lnTo>
                  <a:pt x="7231738" y="269129"/>
                </a:lnTo>
                <a:cubicBezTo>
                  <a:pt x="7671700" y="-89709"/>
                  <a:pt x="8306745" y="-89709"/>
                  <a:pt x="8746706" y="269130"/>
                </a:cubicBezTo>
                <a:lnTo>
                  <a:pt x="8800066" y="317360"/>
                </a:lnTo>
                <a:lnTo>
                  <a:pt x="8806660" y="317360"/>
                </a:lnTo>
                <a:lnTo>
                  <a:pt x="8834488" y="348148"/>
                </a:lnTo>
                <a:cubicBezTo>
                  <a:pt x="9303177" y="816836"/>
                  <a:pt x="10063069" y="816836"/>
                  <a:pt x="10531757" y="348148"/>
                </a:cubicBezTo>
                <a:lnTo>
                  <a:pt x="10559585" y="317359"/>
                </a:lnTo>
                <a:lnTo>
                  <a:pt x="10572914" y="317359"/>
                </a:lnTo>
                <a:lnTo>
                  <a:pt x="10626275" y="269130"/>
                </a:lnTo>
                <a:cubicBezTo>
                  <a:pt x="11097663" y="-115341"/>
                  <a:pt x="11792998" y="-87879"/>
                  <a:pt x="12232394" y="351517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4191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42"/>
          <p:cNvGrpSpPr/>
          <p:nvPr/>
        </p:nvGrpSpPr>
        <p:grpSpPr>
          <a:xfrm>
            <a:off x="2090651" y="2174896"/>
            <a:ext cx="831204" cy="830903"/>
            <a:chOff x="3443288" y="4853200"/>
            <a:chExt cx="1108128" cy="1108128"/>
          </a:xfrm>
        </p:grpSpPr>
        <p:sp>
          <p:nvSpPr>
            <p:cNvPr id="5" name="圆角矩形 4"/>
            <p:cNvSpPr/>
            <p:nvPr/>
          </p:nvSpPr>
          <p:spPr>
            <a:xfrm>
              <a:off x="3443288" y="485320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" name="Group 41"/>
            <p:cNvGrpSpPr>
              <a:grpSpLocks noChangeAspect="1"/>
            </p:cNvGrpSpPr>
            <p:nvPr/>
          </p:nvGrpSpPr>
          <p:grpSpPr bwMode="auto">
            <a:xfrm>
              <a:off x="3773846" y="5132871"/>
              <a:ext cx="447011" cy="547203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12" name="Freeform 42"/>
              <p:cNvSpPr/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43"/>
              <p:cNvSpPr/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44"/>
              <p:cNvSpPr/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45"/>
              <p:cNvSpPr/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46"/>
              <p:cNvSpPr/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47"/>
              <p:cNvSpPr/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48"/>
              <p:cNvSpPr/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49"/>
              <p:cNvSpPr/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49"/>
          <p:cNvGrpSpPr/>
          <p:nvPr/>
        </p:nvGrpSpPr>
        <p:grpSpPr>
          <a:xfrm>
            <a:off x="4906265" y="2157739"/>
            <a:ext cx="831204" cy="830903"/>
            <a:chOff x="6102297" y="2204940"/>
            <a:chExt cx="1108128" cy="1108128"/>
          </a:xfrm>
        </p:grpSpPr>
        <p:sp>
          <p:nvSpPr>
            <p:cNvPr id="9" name="圆角矩形 8"/>
            <p:cNvSpPr/>
            <p:nvPr/>
          </p:nvSpPr>
          <p:spPr>
            <a:xfrm>
              <a:off x="6102297" y="220494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Group 52"/>
            <p:cNvGrpSpPr>
              <a:grpSpLocks noChangeAspect="1"/>
            </p:cNvGrpSpPr>
            <p:nvPr/>
          </p:nvGrpSpPr>
          <p:grpSpPr bwMode="auto">
            <a:xfrm>
              <a:off x="6372767" y="2477855"/>
              <a:ext cx="567188" cy="562297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21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55"/>
              <p:cNvSpPr/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56"/>
              <p:cNvSpPr/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7"/>
              <p:cNvSpPr/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58"/>
              <p:cNvSpPr/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59"/>
              <p:cNvSpPr/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" name="组合 44"/>
          <p:cNvGrpSpPr/>
          <p:nvPr/>
        </p:nvGrpSpPr>
        <p:grpSpPr>
          <a:xfrm>
            <a:off x="3481866" y="2168379"/>
            <a:ext cx="831204" cy="830903"/>
            <a:chOff x="4768646" y="3525740"/>
            <a:chExt cx="1108128" cy="1108128"/>
          </a:xfrm>
        </p:grpSpPr>
        <p:sp>
          <p:nvSpPr>
            <p:cNvPr id="6" name="圆角矩形 5"/>
            <p:cNvSpPr/>
            <p:nvPr/>
          </p:nvSpPr>
          <p:spPr>
            <a:xfrm>
              <a:off x="4768646" y="352574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Group 62"/>
            <p:cNvGrpSpPr>
              <a:grpSpLocks noChangeAspect="1"/>
            </p:cNvGrpSpPr>
            <p:nvPr/>
          </p:nvGrpSpPr>
          <p:grpSpPr bwMode="auto">
            <a:xfrm>
              <a:off x="5047787" y="3860292"/>
              <a:ext cx="549846" cy="439024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29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8" name="组合 59"/>
          <p:cNvGrpSpPr/>
          <p:nvPr/>
        </p:nvGrpSpPr>
        <p:grpSpPr>
          <a:xfrm>
            <a:off x="6301199" y="2165228"/>
            <a:ext cx="831204" cy="830903"/>
            <a:chOff x="7418361" y="886700"/>
            <a:chExt cx="1108128" cy="1108128"/>
          </a:xfrm>
        </p:grpSpPr>
        <p:sp>
          <p:nvSpPr>
            <p:cNvPr id="10" name="圆角矩形 9"/>
            <p:cNvSpPr/>
            <p:nvPr/>
          </p:nvSpPr>
          <p:spPr>
            <a:xfrm>
              <a:off x="7418361" y="88670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2" name="Group 68"/>
            <p:cNvGrpSpPr>
              <a:grpSpLocks noChangeAspect="1"/>
            </p:cNvGrpSpPr>
            <p:nvPr/>
          </p:nvGrpSpPr>
          <p:grpSpPr bwMode="auto">
            <a:xfrm>
              <a:off x="7702659" y="1180843"/>
              <a:ext cx="539531" cy="519841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33" name="Freeform 69"/>
              <p:cNvSpPr/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73"/>
              <p:cNvSpPr/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74"/>
              <p:cNvSpPr/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75"/>
              <p:cNvSpPr/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0" name="组合 46"/>
          <p:cNvGrpSpPr/>
          <p:nvPr/>
        </p:nvGrpSpPr>
        <p:grpSpPr>
          <a:xfrm flipH="1" flipV="1">
            <a:off x="1343024" y="1123950"/>
            <a:ext cx="2576352" cy="942043"/>
            <a:chOff x="4012632" y="4340208"/>
            <a:chExt cx="3434690" cy="1256348"/>
          </a:xfrm>
        </p:grpSpPr>
        <p:sp>
          <p:nvSpPr>
            <p:cNvPr id="48" name="椭圆 47"/>
            <p:cNvSpPr/>
            <p:nvPr/>
          </p:nvSpPr>
          <p:spPr>
            <a:xfrm>
              <a:off x="4012632" y="4340208"/>
              <a:ext cx="118623" cy="11862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065596" y="4394703"/>
              <a:ext cx="3381726" cy="1201853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4337572"/>
                <a:gd name="connsiteY0-2" fmla="*/ 0 h 930796"/>
                <a:gd name="connsiteX1-3" fmla="*/ 2247515 w 4337572"/>
                <a:gd name="connsiteY1-4" fmla="*/ 930796 h 930796"/>
                <a:gd name="connsiteX2-5" fmla="*/ 4337572 w 4337572"/>
                <a:gd name="connsiteY2-6" fmla="*/ 930796 h 930796"/>
                <a:gd name="connsiteX0-7" fmla="*/ 0 w 4337572"/>
                <a:gd name="connsiteY0-8" fmla="*/ 0 h 930796"/>
                <a:gd name="connsiteX1-9" fmla="*/ 1364871 w 4337572"/>
                <a:gd name="connsiteY1-10" fmla="*/ 930796 h 930796"/>
                <a:gd name="connsiteX2-11" fmla="*/ 4337572 w 4337572"/>
                <a:gd name="connsiteY2-12" fmla="*/ 930796 h 9307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337572" h="930796">
                  <a:moveTo>
                    <a:pt x="0" y="0"/>
                  </a:moveTo>
                  <a:lnTo>
                    <a:pt x="1364871" y="930796"/>
                  </a:lnTo>
                  <a:lnTo>
                    <a:pt x="4337572" y="930796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56"/>
          <p:cNvGrpSpPr/>
          <p:nvPr/>
        </p:nvGrpSpPr>
        <p:grpSpPr>
          <a:xfrm>
            <a:off x="2398799" y="3114799"/>
            <a:ext cx="1829253" cy="549230"/>
            <a:chOff x="5246304" y="4593021"/>
            <a:chExt cx="2438687" cy="732476"/>
          </a:xfrm>
        </p:grpSpPr>
        <p:sp>
          <p:nvSpPr>
            <p:cNvPr id="58" name="椭圆 57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65"/>
          <p:cNvGrpSpPr/>
          <p:nvPr/>
        </p:nvGrpSpPr>
        <p:grpSpPr>
          <a:xfrm>
            <a:off x="2870123" y="3724655"/>
            <a:ext cx="1699401" cy="695019"/>
            <a:chOff x="1324726" y="3439250"/>
            <a:chExt cx="2265573" cy="926905"/>
          </a:xfrm>
        </p:grpSpPr>
        <p:sp>
          <p:nvSpPr>
            <p:cNvPr id="44" name="文本框 75"/>
            <p:cNvSpPr txBox="1"/>
            <p:nvPr/>
          </p:nvSpPr>
          <p:spPr>
            <a:xfrm>
              <a:off x="1723249" y="3520391"/>
              <a:ext cx="1493849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77"/>
            <p:cNvSpPr txBox="1"/>
            <p:nvPr/>
          </p:nvSpPr>
          <p:spPr>
            <a:xfrm>
              <a:off x="1324726" y="3439250"/>
              <a:ext cx="559676" cy="492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8" name="文本框 113"/>
            <p:cNvSpPr txBox="1"/>
            <p:nvPr/>
          </p:nvSpPr>
          <p:spPr>
            <a:xfrm>
              <a:off x="1342678" y="3848971"/>
              <a:ext cx="2247621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68"/>
          <p:cNvGrpSpPr/>
          <p:nvPr/>
        </p:nvGrpSpPr>
        <p:grpSpPr>
          <a:xfrm>
            <a:off x="1315729" y="1198325"/>
            <a:ext cx="1692715" cy="723039"/>
            <a:chOff x="6408112" y="5059574"/>
            <a:chExt cx="2256660" cy="964274"/>
          </a:xfrm>
        </p:grpSpPr>
        <p:sp>
          <p:nvSpPr>
            <p:cNvPr id="65" name="文本框 96"/>
            <p:cNvSpPr txBox="1"/>
            <p:nvPr/>
          </p:nvSpPr>
          <p:spPr>
            <a:xfrm>
              <a:off x="6806635" y="5140713"/>
              <a:ext cx="1493848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98"/>
            <p:cNvSpPr txBox="1"/>
            <p:nvPr/>
          </p:nvSpPr>
          <p:spPr>
            <a:xfrm>
              <a:off x="6408112" y="5059574"/>
              <a:ext cx="631869" cy="492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0" name="文本框 113"/>
            <p:cNvSpPr txBox="1"/>
            <p:nvPr/>
          </p:nvSpPr>
          <p:spPr>
            <a:xfrm>
              <a:off x="6417151" y="5506665"/>
              <a:ext cx="2247621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71"/>
          <p:cNvGrpSpPr/>
          <p:nvPr/>
        </p:nvGrpSpPr>
        <p:grpSpPr>
          <a:xfrm>
            <a:off x="4941413" y="3688992"/>
            <a:ext cx="1716676" cy="742346"/>
            <a:chOff x="9063187" y="2410526"/>
            <a:chExt cx="2288603" cy="990023"/>
          </a:xfrm>
        </p:grpSpPr>
        <p:sp>
          <p:nvSpPr>
            <p:cNvPr id="61" name="文本框 92"/>
            <p:cNvSpPr txBox="1"/>
            <p:nvPr/>
          </p:nvSpPr>
          <p:spPr>
            <a:xfrm>
              <a:off x="9461710" y="2491665"/>
              <a:ext cx="1493849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94"/>
            <p:cNvSpPr txBox="1"/>
            <p:nvPr/>
          </p:nvSpPr>
          <p:spPr>
            <a:xfrm>
              <a:off x="9063187" y="2410526"/>
              <a:ext cx="571635" cy="492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accent4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1800" dirty="0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1" name="文本框 113"/>
            <p:cNvSpPr txBox="1"/>
            <p:nvPr/>
          </p:nvSpPr>
          <p:spPr>
            <a:xfrm>
              <a:off x="9104170" y="2883366"/>
              <a:ext cx="2247620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61"/>
          <p:cNvGrpSpPr/>
          <p:nvPr/>
        </p:nvGrpSpPr>
        <p:grpSpPr>
          <a:xfrm>
            <a:off x="6150150" y="1198325"/>
            <a:ext cx="1693013" cy="676219"/>
            <a:chOff x="3872062" y="812896"/>
            <a:chExt cx="2257057" cy="901835"/>
          </a:xfrm>
        </p:grpSpPr>
        <p:sp>
          <p:nvSpPr>
            <p:cNvPr id="51" name="文本框 82"/>
            <p:cNvSpPr txBox="1"/>
            <p:nvPr/>
          </p:nvSpPr>
          <p:spPr>
            <a:xfrm>
              <a:off x="4270585" y="894035"/>
              <a:ext cx="1493850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84"/>
            <p:cNvSpPr txBox="1"/>
            <p:nvPr/>
          </p:nvSpPr>
          <p:spPr>
            <a:xfrm>
              <a:off x="3872062" y="812896"/>
              <a:ext cx="575425" cy="492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文本框 113"/>
            <p:cNvSpPr txBox="1"/>
            <p:nvPr/>
          </p:nvSpPr>
          <p:spPr>
            <a:xfrm>
              <a:off x="3881498" y="1197547"/>
              <a:ext cx="2247621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72"/>
          <p:cNvGrpSpPr/>
          <p:nvPr/>
        </p:nvGrpSpPr>
        <p:grpSpPr>
          <a:xfrm flipV="1">
            <a:off x="5267744" y="1123951"/>
            <a:ext cx="2638005" cy="942042"/>
            <a:chOff x="4012632" y="4340208"/>
            <a:chExt cx="3205989" cy="1256347"/>
          </a:xfrm>
        </p:grpSpPr>
        <p:sp>
          <p:nvSpPr>
            <p:cNvPr id="74" name="椭圆 73"/>
            <p:cNvSpPr/>
            <p:nvPr/>
          </p:nvSpPr>
          <p:spPr>
            <a:xfrm>
              <a:off x="4012632" y="4340208"/>
              <a:ext cx="118623" cy="1186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065595" y="4394701"/>
              <a:ext cx="3153026" cy="120185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4337572"/>
                <a:gd name="connsiteY0-2" fmla="*/ 0 h 930796"/>
                <a:gd name="connsiteX1-3" fmla="*/ 2247515 w 4337572"/>
                <a:gd name="connsiteY1-4" fmla="*/ 930796 h 930796"/>
                <a:gd name="connsiteX2-5" fmla="*/ 4337572 w 4337572"/>
                <a:gd name="connsiteY2-6" fmla="*/ 930796 h 930796"/>
                <a:gd name="connsiteX0-7" fmla="*/ 0 w 4337572"/>
                <a:gd name="connsiteY0-8" fmla="*/ 0 h 930796"/>
                <a:gd name="connsiteX1-9" fmla="*/ 1364871 w 4337572"/>
                <a:gd name="connsiteY1-10" fmla="*/ 930796 h 930796"/>
                <a:gd name="connsiteX2-11" fmla="*/ 4337572 w 4337572"/>
                <a:gd name="connsiteY2-12" fmla="*/ 930796 h 9307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337572" h="930796">
                  <a:moveTo>
                    <a:pt x="0" y="0"/>
                  </a:moveTo>
                  <a:lnTo>
                    <a:pt x="1364871" y="930796"/>
                  </a:lnTo>
                  <a:lnTo>
                    <a:pt x="4337572" y="930796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组合 75"/>
          <p:cNvGrpSpPr/>
          <p:nvPr/>
        </p:nvGrpSpPr>
        <p:grpSpPr>
          <a:xfrm flipH="1">
            <a:off x="5030090" y="3102358"/>
            <a:ext cx="1757836" cy="549230"/>
            <a:chOff x="5246304" y="4593021"/>
            <a:chExt cx="2438687" cy="732476"/>
          </a:xfrm>
        </p:grpSpPr>
        <p:sp>
          <p:nvSpPr>
            <p:cNvPr id="77" name="椭圆 7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9"/>
          <p:cNvGrpSpPr/>
          <p:nvPr/>
        </p:nvGrpSpPr>
        <p:grpSpPr>
          <a:xfrm>
            <a:off x="2932306" y="1061728"/>
            <a:ext cx="1275182" cy="1276356"/>
            <a:chOff x="3288482" y="1250827"/>
            <a:chExt cx="1700022" cy="1702202"/>
          </a:xfrm>
        </p:grpSpPr>
        <p:grpSp>
          <p:nvGrpSpPr>
            <p:cNvPr id="5" name="组合 4"/>
            <p:cNvGrpSpPr/>
            <p:nvPr/>
          </p:nvGrpSpPr>
          <p:grpSpPr>
            <a:xfrm>
              <a:off x="3288482" y="1250827"/>
              <a:ext cx="1700022" cy="1702202"/>
              <a:chOff x="661303" y="454074"/>
              <a:chExt cx="2476499" cy="2479675"/>
            </a:xfrm>
          </p:grpSpPr>
          <p:sp>
            <p:nvSpPr>
              <p:cNvPr id="6" name="Freeform 67"/>
              <p:cNvSpPr/>
              <p:nvPr/>
            </p:nvSpPr>
            <p:spPr bwMode="auto">
              <a:xfrm>
                <a:off x="661303" y="454074"/>
                <a:ext cx="2476499" cy="2479675"/>
              </a:xfrm>
              <a:custGeom>
                <a:avLst/>
                <a:gdLst>
                  <a:gd name="T0" fmla="*/ 657 w 657"/>
                  <a:gd name="T1" fmla="*/ 329 h 658"/>
                  <a:gd name="T2" fmla="*/ 657 w 657"/>
                  <a:gd name="T3" fmla="*/ 658 h 658"/>
                  <a:gd name="T4" fmla="*/ 329 w 657"/>
                  <a:gd name="T5" fmla="*/ 658 h 658"/>
                  <a:gd name="T6" fmla="*/ 0 w 657"/>
                  <a:gd name="T7" fmla="*/ 329 h 658"/>
                  <a:gd name="T8" fmla="*/ 329 w 657"/>
                  <a:gd name="T9" fmla="*/ 0 h 658"/>
                  <a:gd name="T10" fmla="*/ 657 w 657"/>
                  <a:gd name="T11" fmla="*/ 32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7" h="658">
                    <a:moveTo>
                      <a:pt x="657" y="329"/>
                    </a:moveTo>
                    <a:cubicBezTo>
                      <a:pt x="657" y="419"/>
                      <a:pt x="657" y="658"/>
                      <a:pt x="657" y="658"/>
                    </a:cubicBezTo>
                    <a:cubicBezTo>
                      <a:pt x="657" y="658"/>
                      <a:pt x="420" y="658"/>
                      <a:pt x="329" y="658"/>
                    </a:cubicBezTo>
                    <a:cubicBezTo>
                      <a:pt x="147" y="658"/>
                      <a:pt x="0" y="511"/>
                      <a:pt x="0" y="329"/>
                    </a:cubicBezTo>
                    <a:cubicBezTo>
                      <a:pt x="0" y="148"/>
                      <a:pt x="147" y="0"/>
                      <a:pt x="329" y="0"/>
                    </a:cubicBezTo>
                    <a:cubicBezTo>
                      <a:pt x="510" y="0"/>
                      <a:pt x="657" y="148"/>
                      <a:pt x="657" y="329"/>
                    </a:cubicBezTo>
                    <a:close/>
                  </a:path>
                </a:pathLst>
              </a:custGeom>
              <a:gradFill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72"/>
              <p:cNvSpPr/>
              <p:nvPr/>
            </p:nvSpPr>
            <p:spPr bwMode="auto">
              <a:xfrm>
                <a:off x="742769" y="536624"/>
                <a:ext cx="2362200" cy="2365375"/>
              </a:xfrm>
              <a:custGeom>
                <a:avLst/>
                <a:gdLst>
                  <a:gd name="T0" fmla="*/ 627 w 627"/>
                  <a:gd name="T1" fmla="*/ 314 h 628"/>
                  <a:gd name="T2" fmla="*/ 627 w 627"/>
                  <a:gd name="T3" fmla="*/ 628 h 628"/>
                  <a:gd name="T4" fmla="*/ 313 w 627"/>
                  <a:gd name="T5" fmla="*/ 628 h 628"/>
                  <a:gd name="T6" fmla="*/ 0 w 627"/>
                  <a:gd name="T7" fmla="*/ 314 h 628"/>
                  <a:gd name="T8" fmla="*/ 313 w 627"/>
                  <a:gd name="T9" fmla="*/ 0 h 628"/>
                  <a:gd name="T10" fmla="*/ 627 w 627"/>
                  <a:gd name="T11" fmla="*/ 314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7" h="628">
                    <a:moveTo>
                      <a:pt x="627" y="314"/>
                    </a:moveTo>
                    <a:cubicBezTo>
                      <a:pt x="627" y="400"/>
                      <a:pt x="627" y="628"/>
                      <a:pt x="627" y="628"/>
                    </a:cubicBezTo>
                    <a:cubicBezTo>
                      <a:pt x="627" y="628"/>
                      <a:pt x="401" y="628"/>
                      <a:pt x="313" y="628"/>
                    </a:cubicBezTo>
                    <a:cubicBezTo>
                      <a:pt x="140" y="628"/>
                      <a:pt x="0" y="487"/>
                      <a:pt x="0" y="314"/>
                    </a:cubicBezTo>
                    <a:cubicBezTo>
                      <a:pt x="0" y="141"/>
                      <a:pt x="140" y="0"/>
                      <a:pt x="313" y="0"/>
                    </a:cubicBezTo>
                    <a:cubicBezTo>
                      <a:pt x="487" y="0"/>
                      <a:pt x="627" y="141"/>
                      <a:pt x="627" y="3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round/>
              </a:ln>
              <a:effectLst>
                <a:innerShdw blurRad="1143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0" name="Freeform 96"/>
            <p:cNvSpPr>
              <a:spLocks noEditPoints="1"/>
            </p:cNvSpPr>
            <p:nvPr/>
          </p:nvSpPr>
          <p:spPr bwMode="auto">
            <a:xfrm>
              <a:off x="4080842" y="1672552"/>
              <a:ext cx="300774" cy="326926"/>
            </a:xfrm>
            <a:custGeom>
              <a:avLst/>
              <a:gdLst>
                <a:gd name="T0" fmla="*/ 34 w 114"/>
                <a:gd name="T1" fmla="*/ 58 h 124"/>
                <a:gd name="T2" fmla="*/ 7 w 114"/>
                <a:gd name="T3" fmla="*/ 57 h 124"/>
                <a:gd name="T4" fmla="*/ 9 w 114"/>
                <a:gd name="T5" fmla="*/ 108 h 124"/>
                <a:gd name="T6" fmla="*/ 37 w 114"/>
                <a:gd name="T7" fmla="*/ 112 h 124"/>
                <a:gd name="T8" fmla="*/ 34 w 114"/>
                <a:gd name="T9" fmla="*/ 58 h 124"/>
                <a:gd name="T10" fmla="*/ 113 w 114"/>
                <a:gd name="T11" fmla="*/ 73 h 124"/>
                <a:gd name="T12" fmla="*/ 107 w 114"/>
                <a:gd name="T13" fmla="*/ 66 h 124"/>
                <a:gd name="T14" fmla="*/ 112 w 114"/>
                <a:gd name="T15" fmla="*/ 59 h 124"/>
                <a:gd name="T16" fmla="*/ 85 w 114"/>
                <a:gd name="T17" fmla="*/ 48 h 124"/>
                <a:gd name="T18" fmla="*/ 80 w 114"/>
                <a:gd name="T19" fmla="*/ 39 h 124"/>
                <a:gd name="T20" fmla="*/ 96 w 114"/>
                <a:gd name="T21" fmla="*/ 21 h 124"/>
                <a:gd name="T22" fmla="*/ 90 w 114"/>
                <a:gd name="T23" fmla="*/ 4 h 124"/>
                <a:gd name="T24" fmla="*/ 58 w 114"/>
                <a:gd name="T25" fmla="*/ 35 h 124"/>
                <a:gd name="T26" fmla="*/ 39 w 114"/>
                <a:gd name="T27" fmla="*/ 59 h 124"/>
                <a:gd name="T28" fmla="*/ 42 w 114"/>
                <a:gd name="T29" fmla="*/ 111 h 124"/>
                <a:gd name="T30" fmla="*/ 91 w 114"/>
                <a:gd name="T31" fmla="*/ 119 h 124"/>
                <a:gd name="T32" fmla="*/ 103 w 114"/>
                <a:gd name="T33" fmla="*/ 108 h 124"/>
                <a:gd name="T34" fmla="*/ 100 w 114"/>
                <a:gd name="T35" fmla="*/ 101 h 124"/>
                <a:gd name="T36" fmla="*/ 109 w 114"/>
                <a:gd name="T37" fmla="*/ 93 h 124"/>
                <a:gd name="T38" fmla="*/ 106 w 114"/>
                <a:gd name="T39" fmla="*/ 83 h 124"/>
                <a:gd name="T40" fmla="*/ 113 w 114"/>
                <a:gd name="T41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24">
                  <a:moveTo>
                    <a:pt x="34" y="58"/>
                  </a:moveTo>
                  <a:cubicBezTo>
                    <a:pt x="24" y="54"/>
                    <a:pt x="7" y="57"/>
                    <a:pt x="7" y="57"/>
                  </a:cubicBezTo>
                  <a:cubicBezTo>
                    <a:pt x="0" y="78"/>
                    <a:pt x="9" y="108"/>
                    <a:pt x="9" y="108"/>
                  </a:cubicBezTo>
                  <a:cubicBezTo>
                    <a:pt x="20" y="117"/>
                    <a:pt x="37" y="112"/>
                    <a:pt x="37" y="112"/>
                  </a:cubicBezTo>
                  <a:cubicBezTo>
                    <a:pt x="31" y="95"/>
                    <a:pt x="34" y="58"/>
                    <a:pt x="34" y="58"/>
                  </a:cubicBezTo>
                  <a:close/>
                  <a:moveTo>
                    <a:pt x="113" y="73"/>
                  </a:moveTo>
                  <a:cubicBezTo>
                    <a:pt x="114" y="66"/>
                    <a:pt x="107" y="66"/>
                    <a:pt x="107" y="66"/>
                  </a:cubicBezTo>
                  <a:cubicBezTo>
                    <a:pt x="113" y="66"/>
                    <a:pt x="112" y="59"/>
                    <a:pt x="112" y="59"/>
                  </a:cubicBezTo>
                  <a:cubicBezTo>
                    <a:pt x="110" y="43"/>
                    <a:pt x="95" y="50"/>
                    <a:pt x="85" y="48"/>
                  </a:cubicBezTo>
                  <a:cubicBezTo>
                    <a:pt x="76" y="46"/>
                    <a:pt x="80" y="39"/>
                    <a:pt x="80" y="39"/>
                  </a:cubicBezTo>
                  <a:cubicBezTo>
                    <a:pt x="92" y="31"/>
                    <a:pt x="96" y="21"/>
                    <a:pt x="96" y="21"/>
                  </a:cubicBezTo>
                  <a:cubicBezTo>
                    <a:pt x="101" y="0"/>
                    <a:pt x="90" y="4"/>
                    <a:pt x="90" y="4"/>
                  </a:cubicBezTo>
                  <a:cubicBezTo>
                    <a:pt x="87" y="10"/>
                    <a:pt x="66" y="30"/>
                    <a:pt x="58" y="35"/>
                  </a:cubicBezTo>
                  <a:cubicBezTo>
                    <a:pt x="48" y="42"/>
                    <a:pt x="39" y="59"/>
                    <a:pt x="39" y="59"/>
                  </a:cubicBezTo>
                  <a:cubicBezTo>
                    <a:pt x="35" y="78"/>
                    <a:pt x="42" y="111"/>
                    <a:pt x="42" y="111"/>
                  </a:cubicBezTo>
                  <a:cubicBezTo>
                    <a:pt x="63" y="124"/>
                    <a:pt x="91" y="119"/>
                    <a:pt x="91" y="119"/>
                  </a:cubicBezTo>
                  <a:cubicBezTo>
                    <a:pt x="102" y="117"/>
                    <a:pt x="103" y="108"/>
                    <a:pt x="103" y="108"/>
                  </a:cubicBezTo>
                  <a:cubicBezTo>
                    <a:pt x="105" y="102"/>
                    <a:pt x="100" y="101"/>
                    <a:pt x="100" y="101"/>
                  </a:cubicBezTo>
                  <a:cubicBezTo>
                    <a:pt x="108" y="102"/>
                    <a:pt x="109" y="93"/>
                    <a:pt x="109" y="93"/>
                  </a:cubicBezTo>
                  <a:cubicBezTo>
                    <a:pt x="112" y="84"/>
                    <a:pt x="106" y="83"/>
                    <a:pt x="106" y="83"/>
                  </a:cubicBezTo>
                  <a:cubicBezTo>
                    <a:pt x="112" y="84"/>
                    <a:pt x="113" y="73"/>
                    <a:pt x="113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文本框 180"/>
            <p:cNvSpPr txBox="1"/>
            <p:nvPr/>
          </p:nvSpPr>
          <p:spPr>
            <a:xfrm>
              <a:off x="3567850" y="2139967"/>
              <a:ext cx="1328580" cy="40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0"/>
          <p:cNvGrpSpPr/>
          <p:nvPr/>
        </p:nvGrpSpPr>
        <p:grpSpPr>
          <a:xfrm>
            <a:off x="4859299" y="1061728"/>
            <a:ext cx="1275182" cy="1276356"/>
            <a:chOff x="7203496" y="1250827"/>
            <a:chExt cx="1700022" cy="1702202"/>
          </a:xfrm>
        </p:grpSpPr>
        <p:grpSp>
          <p:nvGrpSpPr>
            <p:cNvPr id="10" name="组合 1"/>
            <p:cNvGrpSpPr/>
            <p:nvPr/>
          </p:nvGrpSpPr>
          <p:grpSpPr>
            <a:xfrm flipH="1">
              <a:off x="7203496" y="1250827"/>
              <a:ext cx="1700022" cy="1702202"/>
              <a:chOff x="661303" y="454074"/>
              <a:chExt cx="2476499" cy="2479675"/>
            </a:xfrm>
          </p:grpSpPr>
          <p:sp>
            <p:nvSpPr>
              <p:cNvPr id="3" name="Freeform 67"/>
              <p:cNvSpPr/>
              <p:nvPr/>
            </p:nvSpPr>
            <p:spPr bwMode="auto">
              <a:xfrm>
                <a:off x="661303" y="454074"/>
                <a:ext cx="2476499" cy="2479675"/>
              </a:xfrm>
              <a:custGeom>
                <a:avLst/>
                <a:gdLst>
                  <a:gd name="T0" fmla="*/ 657 w 657"/>
                  <a:gd name="T1" fmla="*/ 329 h 658"/>
                  <a:gd name="T2" fmla="*/ 657 w 657"/>
                  <a:gd name="T3" fmla="*/ 658 h 658"/>
                  <a:gd name="T4" fmla="*/ 329 w 657"/>
                  <a:gd name="T5" fmla="*/ 658 h 658"/>
                  <a:gd name="T6" fmla="*/ 0 w 657"/>
                  <a:gd name="T7" fmla="*/ 329 h 658"/>
                  <a:gd name="T8" fmla="*/ 329 w 657"/>
                  <a:gd name="T9" fmla="*/ 0 h 658"/>
                  <a:gd name="T10" fmla="*/ 657 w 657"/>
                  <a:gd name="T11" fmla="*/ 32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7" h="658">
                    <a:moveTo>
                      <a:pt x="657" y="329"/>
                    </a:moveTo>
                    <a:cubicBezTo>
                      <a:pt x="657" y="419"/>
                      <a:pt x="657" y="658"/>
                      <a:pt x="657" y="658"/>
                    </a:cubicBezTo>
                    <a:cubicBezTo>
                      <a:pt x="657" y="658"/>
                      <a:pt x="420" y="658"/>
                      <a:pt x="329" y="658"/>
                    </a:cubicBezTo>
                    <a:cubicBezTo>
                      <a:pt x="147" y="658"/>
                      <a:pt x="0" y="511"/>
                      <a:pt x="0" y="329"/>
                    </a:cubicBezTo>
                    <a:cubicBezTo>
                      <a:pt x="0" y="148"/>
                      <a:pt x="147" y="0"/>
                      <a:pt x="329" y="0"/>
                    </a:cubicBezTo>
                    <a:cubicBezTo>
                      <a:pt x="510" y="0"/>
                      <a:pt x="657" y="148"/>
                      <a:pt x="657" y="329"/>
                    </a:cubicBezTo>
                    <a:close/>
                  </a:path>
                </a:pathLst>
              </a:custGeom>
              <a:gradFill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" name="Freeform 72"/>
              <p:cNvSpPr/>
              <p:nvPr/>
            </p:nvSpPr>
            <p:spPr bwMode="auto">
              <a:xfrm>
                <a:off x="742769" y="536624"/>
                <a:ext cx="2362200" cy="2365375"/>
              </a:xfrm>
              <a:custGeom>
                <a:avLst/>
                <a:gdLst>
                  <a:gd name="T0" fmla="*/ 627 w 627"/>
                  <a:gd name="T1" fmla="*/ 314 h 628"/>
                  <a:gd name="T2" fmla="*/ 627 w 627"/>
                  <a:gd name="T3" fmla="*/ 628 h 628"/>
                  <a:gd name="T4" fmla="*/ 313 w 627"/>
                  <a:gd name="T5" fmla="*/ 628 h 628"/>
                  <a:gd name="T6" fmla="*/ 0 w 627"/>
                  <a:gd name="T7" fmla="*/ 314 h 628"/>
                  <a:gd name="T8" fmla="*/ 313 w 627"/>
                  <a:gd name="T9" fmla="*/ 0 h 628"/>
                  <a:gd name="T10" fmla="*/ 627 w 627"/>
                  <a:gd name="T11" fmla="*/ 314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7" h="628">
                    <a:moveTo>
                      <a:pt x="627" y="314"/>
                    </a:moveTo>
                    <a:cubicBezTo>
                      <a:pt x="627" y="400"/>
                      <a:pt x="627" y="628"/>
                      <a:pt x="627" y="628"/>
                    </a:cubicBezTo>
                    <a:cubicBezTo>
                      <a:pt x="627" y="628"/>
                      <a:pt x="401" y="628"/>
                      <a:pt x="313" y="628"/>
                    </a:cubicBezTo>
                    <a:cubicBezTo>
                      <a:pt x="140" y="628"/>
                      <a:pt x="0" y="487"/>
                      <a:pt x="0" y="314"/>
                    </a:cubicBezTo>
                    <a:cubicBezTo>
                      <a:pt x="0" y="141"/>
                      <a:pt x="140" y="0"/>
                      <a:pt x="313" y="0"/>
                    </a:cubicBezTo>
                    <a:cubicBezTo>
                      <a:pt x="487" y="0"/>
                      <a:pt x="627" y="141"/>
                      <a:pt x="627" y="31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8100000" scaled="0"/>
                  <a:tileRect/>
                </a:gradFill>
                <a:round/>
              </a:ln>
              <a:effectLst>
                <a:innerShdw blurRad="1016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1" name="Freeform 100"/>
            <p:cNvSpPr>
              <a:spLocks noEditPoints="1"/>
            </p:cNvSpPr>
            <p:nvPr/>
          </p:nvSpPr>
          <p:spPr bwMode="auto">
            <a:xfrm>
              <a:off x="7805318" y="1676366"/>
              <a:ext cx="297504" cy="319299"/>
            </a:xfrm>
            <a:custGeom>
              <a:avLst/>
              <a:gdLst>
                <a:gd name="T0" fmla="*/ 46 w 112"/>
                <a:gd name="T1" fmla="*/ 29 h 121"/>
                <a:gd name="T2" fmla="*/ 63 w 112"/>
                <a:gd name="T3" fmla="*/ 53 h 121"/>
                <a:gd name="T4" fmla="*/ 93 w 112"/>
                <a:gd name="T5" fmla="*/ 22 h 121"/>
                <a:gd name="T6" fmla="*/ 101 w 112"/>
                <a:gd name="T7" fmla="*/ 31 h 121"/>
                <a:gd name="T8" fmla="*/ 107 w 112"/>
                <a:gd name="T9" fmla="*/ 15 h 121"/>
                <a:gd name="T10" fmla="*/ 112 w 112"/>
                <a:gd name="T11" fmla="*/ 0 h 121"/>
                <a:gd name="T12" fmla="*/ 80 w 112"/>
                <a:gd name="T13" fmla="*/ 6 h 121"/>
                <a:gd name="T14" fmla="*/ 87 w 112"/>
                <a:gd name="T15" fmla="*/ 15 h 121"/>
                <a:gd name="T16" fmla="*/ 64 w 112"/>
                <a:gd name="T17" fmla="*/ 39 h 121"/>
                <a:gd name="T18" fmla="*/ 47 w 112"/>
                <a:gd name="T19" fmla="*/ 16 h 121"/>
                <a:gd name="T20" fmla="*/ 1 w 112"/>
                <a:gd name="T21" fmla="*/ 58 h 121"/>
                <a:gd name="T22" fmla="*/ 7 w 112"/>
                <a:gd name="T23" fmla="*/ 64 h 121"/>
                <a:gd name="T24" fmla="*/ 46 w 112"/>
                <a:gd name="T25" fmla="*/ 29 h 121"/>
                <a:gd name="T26" fmla="*/ 24 w 112"/>
                <a:gd name="T27" fmla="*/ 67 h 121"/>
                <a:gd name="T28" fmla="*/ 7 w 112"/>
                <a:gd name="T29" fmla="*/ 67 h 121"/>
                <a:gd name="T30" fmla="*/ 0 w 112"/>
                <a:gd name="T31" fmla="*/ 74 h 121"/>
                <a:gd name="T32" fmla="*/ 0 w 112"/>
                <a:gd name="T33" fmla="*/ 113 h 121"/>
                <a:gd name="T34" fmla="*/ 7 w 112"/>
                <a:gd name="T35" fmla="*/ 121 h 121"/>
                <a:gd name="T36" fmla="*/ 24 w 112"/>
                <a:gd name="T37" fmla="*/ 121 h 121"/>
                <a:gd name="T38" fmla="*/ 31 w 112"/>
                <a:gd name="T39" fmla="*/ 113 h 121"/>
                <a:gd name="T40" fmla="*/ 31 w 112"/>
                <a:gd name="T41" fmla="*/ 74 h 121"/>
                <a:gd name="T42" fmla="*/ 24 w 112"/>
                <a:gd name="T43" fmla="*/ 67 h 121"/>
                <a:gd name="T44" fmla="*/ 64 w 112"/>
                <a:gd name="T45" fmla="*/ 56 h 121"/>
                <a:gd name="T46" fmla="*/ 47 w 112"/>
                <a:gd name="T47" fmla="*/ 56 h 121"/>
                <a:gd name="T48" fmla="*/ 40 w 112"/>
                <a:gd name="T49" fmla="*/ 63 h 121"/>
                <a:gd name="T50" fmla="*/ 40 w 112"/>
                <a:gd name="T51" fmla="*/ 113 h 121"/>
                <a:gd name="T52" fmla="*/ 47 w 112"/>
                <a:gd name="T53" fmla="*/ 121 h 121"/>
                <a:gd name="T54" fmla="*/ 64 w 112"/>
                <a:gd name="T55" fmla="*/ 121 h 121"/>
                <a:gd name="T56" fmla="*/ 71 w 112"/>
                <a:gd name="T57" fmla="*/ 113 h 121"/>
                <a:gd name="T58" fmla="*/ 71 w 112"/>
                <a:gd name="T59" fmla="*/ 63 h 121"/>
                <a:gd name="T60" fmla="*/ 64 w 112"/>
                <a:gd name="T61" fmla="*/ 56 h 121"/>
                <a:gd name="T62" fmla="*/ 103 w 112"/>
                <a:gd name="T63" fmla="*/ 41 h 121"/>
                <a:gd name="T64" fmla="*/ 87 w 112"/>
                <a:gd name="T65" fmla="*/ 41 h 121"/>
                <a:gd name="T66" fmla="*/ 79 w 112"/>
                <a:gd name="T67" fmla="*/ 48 h 121"/>
                <a:gd name="T68" fmla="*/ 79 w 112"/>
                <a:gd name="T69" fmla="*/ 113 h 121"/>
                <a:gd name="T70" fmla="*/ 87 w 112"/>
                <a:gd name="T71" fmla="*/ 121 h 121"/>
                <a:gd name="T72" fmla="*/ 103 w 112"/>
                <a:gd name="T73" fmla="*/ 121 h 121"/>
                <a:gd name="T74" fmla="*/ 111 w 112"/>
                <a:gd name="T75" fmla="*/ 113 h 121"/>
                <a:gd name="T76" fmla="*/ 111 w 112"/>
                <a:gd name="T77" fmla="*/ 48 h 121"/>
                <a:gd name="T78" fmla="*/ 103 w 112"/>
                <a:gd name="T79" fmla="*/ 4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121">
                  <a:moveTo>
                    <a:pt x="46" y="29"/>
                  </a:moveTo>
                  <a:cubicBezTo>
                    <a:pt x="63" y="53"/>
                    <a:pt x="63" y="53"/>
                    <a:pt x="63" y="53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7" y="64"/>
                    <a:pt x="7" y="64"/>
                    <a:pt x="7" y="64"/>
                  </a:cubicBezTo>
                  <a:lnTo>
                    <a:pt x="46" y="29"/>
                  </a:lnTo>
                  <a:close/>
                  <a:moveTo>
                    <a:pt x="24" y="67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3" y="67"/>
                    <a:pt x="0" y="70"/>
                    <a:pt x="0" y="7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7"/>
                    <a:pt x="3" y="121"/>
                    <a:pt x="7" y="121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21"/>
                    <a:pt x="31" y="117"/>
                    <a:pt x="31" y="113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0"/>
                    <a:pt x="28" y="67"/>
                    <a:pt x="24" y="67"/>
                  </a:cubicBezTo>
                  <a:close/>
                  <a:moveTo>
                    <a:pt x="64" y="56"/>
                  </a:moveTo>
                  <a:cubicBezTo>
                    <a:pt x="47" y="56"/>
                    <a:pt x="47" y="56"/>
                    <a:pt x="47" y="56"/>
                  </a:cubicBezTo>
                  <a:cubicBezTo>
                    <a:pt x="43" y="56"/>
                    <a:pt x="40" y="59"/>
                    <a:pt x="40" y="6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117"/>
                    <a:pt x="43" y="121"/>
                    <a:pt x="47" y="121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8" y="121"/>
                    <a:pt x="71" y="117"/>
                    <a:pt x="71" y="11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59"/>
                    <a:pt x="68" y="56"/>
                    <a:pt x="64" y="56"/>
                  </a:cubicBezTo>
                  <a:close/>
                  <a:moveTo>
                    <a:pt x="103" y="41"/>
                  </a:moveTo>
                  <a:cubicBezTo>
                    <a:pt x="87" y="41"/>
                    <a:pt x="87" y="41"/>
                    <a:pt x="87" y="41"/>
                  </a:cubicBezTo>
                  <a:cubicBezTo>
                    <a:pt x="83" y="41"/>
                    <a:pt x="79" y="44"/>
                    <a:pt x="79" y="48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7"/>
                    <a:pt x="83" y="121"/>
                    <a:pt x="87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7" y="121"/>
                    <a:pt x="111" y="117"/>
                    <a:pt x="111" y="113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4"/>
                    <a:pt x="107" y="41"/>
                    <a:pt x="103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文本框 182"/>
            <p:cNvSpPr txBox="1"/>
            <p:nvPr/>
          </p:nvSpPr>
          <p:spPr>
            <a:xfrm>
              <a:off x="7360090" y="2139967"/>
              <a:ext cx="1328580" cy="40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85"/>
          <p:cNvGrpSpPr/>
          <p:nvPr/>
        </p:nvGrpSpPr>
        <p:grpSpPr>
          <a:xfrm>
            <a:off x="2894688" y="2933260"/>
            <a:ext cx="1259652" cy="1257563"/>
            <a:chOff x="3393886" y="4318414"/>
            <a:chExt cx="1679317" cy="1677138"/>
          </a:xfrm>
        </p:grpSpPr>
        <p:grpSp>
          <p:nvGrpSpPr>
            <p:cNvPr id="12" name="组合 49"/>
            <p:cNvGrpSpPr/>
            <p:nvPr/>
          </p:nvGrpSpPr>
          <p:grpSpPr>
            <a:xfrm>
              <a:off x="3393886" y="4318414"/>
              <a:ext cx="1679317" cy="1677138"/>
              <a:chOff x="2097688" y="3956967"/>
              <a:chExt cx="2446337" cy="2443163"/>
            </a:xfrm>
          </p:grpSpPr>
          <p:sp>
            <p:nvSpPr>
              <p:cNvPr id="51" name="Oval 52"/>
              <p:cNvSpPr>
                <a:spLocks noChangeArrowheads="1"/>
              </p:cNvSpPr>
              <p:nvPr/>
            </p:nvSpPr>
            <p:spPr bwMode="auto">
              <a:xfrm>
                <a:off x="2097688" y="3956967"/>
                <a:ext cx="2446337" cy="2443163"/>
              </a:xfrm>
              <a:prstGeom prst="ellipse">
                <a:avLst/>
              </a:prstGeom>
              <a:gradFill flip="none" rotWithShape="1"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Oval 62"/>
              <p:cNvSpPr>
                <a:spLocks noChangeArrowheads="1"/>
              </p:cNvSpPr>
              <p:nvPr/>
            </p:nvSpPr>
            <p:spPr bwMode="auto">
              <a:xfrm>
                <a:off x="2184213" y="4033557"/>
                <a:ext cx="2284413" cy="2284413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2" name="Freeform 104"/>
            <p:cNvSpPr>
              <a:spLocks noEditPoints="1"/>
            </p:cNvSpPr>
            <p:nvPr/>
          </p:nvSpPr>
          <p:spPr bwMode="auto">
            <a:xfrm>
              <a:off x="4041611" y="4708733"/>
              <a:ext cx="379236" cy="259362"/>
            </a:xfrm>
            <a:custGeom>
              <a:avLst/>
              <a:gdLst>
                <a:gd name="T0" fmla="*/ 11 w 144"/>
                <a:gd name="T1" fmla="*/ 19 h 98"/>
                <a:gd name="T2" fmla="*/ 21 w 144"/>
                <a:gd name="T3" fmla="*/ 83 h 98"/>
                <a:gd name="T4" fmla="*/ 144 w 144"/>
                <a:gd name="T5" fmla="*/ 64 h 98"/>
                <a:gd name="T6" fmla="*/ 134 w 144"/>
                <a:gd name="T7" fmla="*/ 0 h 98"/>
                <a:gd name="T8" fmla="*/ 11 w 144"/>
                <a:gd name="T9" fmla="*/ 19 h 98"/>
                <a:gd name="T10" fmla="*/ 81 w 144"/>
                <a:gd name="T11" fmla="*/ 64 h 98"/>
                <a:gd name="T12" fmla="*/ 55 w 144"/>
                <a:gd name="T13" fmla="*/ 45 h 98"/>
                <a:gd name="T14" fmla="*/ 74 w 144"/>
                <a:gd name="T15" fmla="*/ 19 h 98"/>
                <a:gd name="T16" fmla="*/ 100 w 144"/>
                <a:gd name="T17" fmla="*/ 38 h 98"/>
                <a:gd name="T18" fmla="*/ 81 w 144"/>
                <a:gd name="T19" fmla="*/ 64 h 98"/>
                <a:gd name="T20" fmla="*/ 8 w 144"/>
                <a:gd name="T21" fmla="*/ 27 h 98"/>
                <a:gd name="T22" fmla="*/ 5 w 144"/>
                <a:gd name="T23" fmla="*/ 27 h 98"/>
                <a:gd name="T24" fmla="*/ 15 w 144"/>
                <a:gd name="T25" fmla="*/ 91 h 98"/>
                <a:gd name="T26" fmla="*/ 138 w 144"/>
                <a:gd name="T27" fmla="*/ 72 h 98"/>
                <a:gd name="T28" fmla="*/ 138 w 144"/>
                <a:gd name="T29" fmla="*/ 69 h 98"/>
                <a:gd name="T30" fmla="*/ 18 w 144"/>
                <a:gd name="T31" fmla="*/ 87 h 98"/>
                <a:gd name="T32" fmla="*/ 8 w 144"/>
                <a:gd name="T33" fmla="*/ 27 h 98"/>
                <a:gd name="T34" fmla="*/ 3 w 144"/>
                <a:gd name="T35" fmla="*/ 34 h 98"/>
                <a:gd name="T36" fmla="*/ 0 w 144"/>
                <a:gd name="T37" fmla="*/ 34 h 98"/>
                <a:gd name="T38" fmla="*/ 9 w 144"/>
                <a:gd name="T39" fmla="*/ 98 h 98"/>
                <a:gd name="T40" fmla="*/ 132 w 144"/>
                <a:gd name="T41" fmla="*/ 79 h 98"/>
                <a:gd name="T42" fmla="*/ 132 w 144"/>
                <a:gd name="T43" fmla="*/ 76 h 98"/>
                <a:gd name="T44" fmla="*/ 12 w 144"/>
                <a:gd name="T45" fmla="*/ 94 h 98"/>
                <a:gd name="T46" fmla="*/ 3 w 144"/>
                <a:gd name="T47" fmla="*/ 34 h 98"/>
                <a:gd name="T48" fmla="*/ 80 w 144"/>
                <a:gd name="T49" fmla="*/ 39 h 98"/>
                <a:gd name="T50" fmla="*/ 74 w 144"/>
                <a:gd name="T51" fmla="*/ 35 h 98"/>
                <a:gd name="T52" fmla="*/ 78 w 144"/>
                <a:gd name="T53" fmla="*/ 32 h 98"/>
                <a:gd name="T54" fmla="*/ 84 w 144"/>
                <a:gd name="T55" fmla="*/ 32 h 98"/>
                <a:gd name="T56" fmla="*/ 85 w 144"/>
                <a:gd name="T57" fmla="*/ 26 h 98"/>
                <a:gd name="T58" fmla="*/ 78 w 144"/>
                <a:gd name="T59" fmla="*/ 26 h 98"/>
                <a:gd name="T60" fmla="*/ 77 w 144"/>
                <a:gd name="T61" fmla="*/ 22 h 98"/>
                <a:gd name="T62" fmla="*/ 72 w 144"/>
                <a:gd name="T63" fmla="*/ 23 h 98"/>
                <a:gd name="T64" fmla="*/ 73 w 144"/>
                <a:gd name="T65" fmla="*/ 27 h 98"/>
                <a:gd name="T66" fmla="*/ 67 w 144"/>
                <a:gd name="T67" fmla="*/ 37 h 98"/>
                <a:gd name="T68" fmla="*/ 76 w 144"/>
                <a:gd name="T69" fmla="*/ 45 h 98"/>
                <a:gd name="T70" fmla="*/ 82 w 144"/>
                <a:gd name="T71" fmla="*/ 48 h 98"/>
                <a:gd name="T72" fmla="*/ 78 w 144"/>
                <a:gd name="T73" fmla="*/ 52 h 98"/>
                <a:gd name="T74" fmla="*/ 70 w 144"/>
                <a:gd name="T75" fmla="*/ 51 h 98"/>
                <a:gd name="T76" fmla="*/ 69 w 144"/>
                <a:gd name="T77" fmla="*/ 57 h 98"/>
                <a:gd name="T78" fmla="*/ 78 w 144"/>
                <a:gd name="T79" fmla="*/ 58 h 98"/>
                <a:gd name="T80" fmla="*/ 78 w 144"/>
                <a:gd name="T81" fmla="*/ 61 h 98"/>
                <a:gd name="T82" fmla="*/ 83 w 144"/>
                <a:gd name="T83" fmla="*/ 60 h 98"/>
                <a:gd name="T84" fmla="*/ 82 w 144"/>
                <a:gd name="T85" fmla="*/ 57 h 98"/>
                <a:gd name="T86" fmla="*/ 89 w 144"/>
                <a:gd name="T87" fmla="*/ 47 h 98"/>
                <a:gd name="T88" fmla="*/ 80 w 144"/>
                <a:gd name="T89" fmla="*/ 3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4" h="98">
                  <a:moveTo>
                    <a:pt x="11" y="19"/>
                  </a:moveTo>
                  <a:cubicBezTo>
                    <a:pt x="21" y="83"/>
                    <a:pt x="21" y="83"/>
                    <a:pt x="21" y="83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1" y="19"/>
                  </a:lnTo>
                  <a:close/>
                  <a:moveTo>
                    <a:pt x="81" y="64"/>
                  </a:moveTo>
                  <a:cubicBezTo>
                    <a:pt x="69" y="66"/>
                    <a:pt x="57" y="57"/>
                    <a:pt x="55" y="45"/>
                  </a:cubicBezTo>
                  <a:cubicBezTo>
                    <a:pt x="53" y="33"/>
                    <a:pt x="62" y="21"/>
                    <a:pt x="74" y="19"/>
                  </a:cubicBezTo>
                  <a:cubicBezTo>
                    <a:pt x="87" y="17"/>
                    <a:pt x="98" y="26"/>
                    <a:pt x="100" y="38"/>
                  </a:cubicBezTo>
                  <a:cubicBezTo>
                    <a:pt x="102" y="51"/>
                    <a:pt x="93" y="62"/>
                    <a:pt x="81" y="64"/>
                  </a:cubicBezTo>
                  <a:close/>
                  <a:moveTo>
                    <a:pt x="8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8" y="87"/>
                    <a:pt x="18" y="87"/>
                    <a:pt x="18" y="87"/>
                  </a:cubicBezTo>
                  <a:lnTo>
                    <a:pt x="8" y="27"/>
                  </a:lnTo>
                  <a:close/>
                  <a:moveTo>
                    <a:pt x="3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2" y="94"/>
                    <a:pt x="12" y="94"/>
                    <a:pt x="12" y="94"/>
                  </a:cubicBezTo>
                  <a:lnTo>
                    <a:pt x="3" y="34"/>
                  </a:lnTo>
                  <a:close/>
                  <a:moveTo>
                    <a:pt x="80" y="39"/>
                  </a:moveTo>
                  <a:cubicBezTo>
                    <a:pt x="76" y="38"/>
                    <a:pt x="74" y="37"/>
                    <a:pt x="74" y="35"/>
                  </a:cubicBezTo>
                  <a:cubicBezTo>
                    <a:pt x="73" y="34"/>
                    <a:pt x="75" y="32"/>
                    <a:pt x="78" y="32"/>
                  </a:cubicBezTo>
                  <a:cubicBezTo>
                    <a:pt x="80" y="31"/>
                    <a:pt x="83" y="32"/>
                    <a:pt x="84" y="3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3" y="26"/>
                    <a:pt x="81" y="26"/>
                    <a:pt x="78" y="26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68" y="29"/>
                    <a:pt x="66" y="33"/>
                    <a:pt x="67" y="37"/>
                  </a:cubicBezTo>
                  <a:cubicBezTo>
                    <a:pt x="67" y="41"/>
                    <a:pt x="71" y="44"/>
                    <a:pt x="76" y="45"/>
                  </a:cubicBezTo>
                  <a:cubicBezTo>
                    <a:pt x="80" y="45"/>
                    <a:pt x="82" y="46"/>
                    <a:pt x="82" y="48"/>
                  </a:cubicBezTo>
                  <a:cubicBezTo>
                    <a:pt x="82" y="50"/>
                    <a:pt x="81" y="52"/>
                    <a:pt x="78" y="52"/>
                  </a:cubicBezTo>
                  <a:cubicBezTo>
                    <a:pt x="75" y="53"/>
                    <a:pt x="72" y="52"/>
                    <a:pt x="70" y="51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1" y="58"/>
                    <a:pt x="74" y="58"/>
                    <a:pt x="78" y="58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8" y="55"/>
                    <a:pt x="90" y="51"/>
                    <a:pt x="89" y="47"/>
                  </a:cubicBezTo>
                  <a:cubicBezTo>
                    <a:pt x="88" y="42"/>
                    <a:pt x="85" y="40"/>
                    <a:pt x="80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文本框 183"/>
            <p:cNvSpPr txBox="1"/>
            <p:nvPr/>
          </p:nvSpPr>
          <p:spPr>
            <a:xfrm>
              <a:off x="3567850" y="5061131"/>
              <a:ext cx="1328580" cy="40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86"/>
          <p:cNvGrpSpPr/>
          <p:nvPr/>
        </p:nvGrpSpPr>
        <p:grpSpPr>
          <a:xfrm>
            <a:off x="4991864" y="2933260"/>
            <a:ext cx="1259652" cy="1257563"/>
            <a:chOff x="7123085" y="4318414"/>
            <a:chExt cx="1679317" cy="1677138"/>
          </a:xfrm>
        </p:grpSpPr>
        <p:grpSp>
          <p:nvGrpSpPr>
            <p:cNvPr id="14" name="组合 52"/>
            <p:cNvGrpSpPr/>
            <p:nvPr/>
          </p:nvGrpSpPr>
          <p:grpSpPr>
            <a:xfrm>
              <a:off x="7123085" y="4318414"/>
              <a:ext cx="1679317" cy="1677138"/>
              <a:chOff x="2097688" y="3956967"/>
              <a:chExt cx="2446337" cy="2443163"/>
            </a:xfrm>
          </p:grpSpPr>
          <p:sp>
            <p:nvSpPr>
              <p:cNvPr id="54" name="Oval 52"/>
              <p:cNvSpPr>
                <a:spLocks noChangeArrowheads="1"/>
              </p:cNvSpPr>
              <p:nvPr/>
            </p:nvSpPr>
            <p:spPr bwMode="auto">
              <a:xfrm>
                <a:off x="2097688" y="3956967"/>
                <a:ext cx="2446337" cy="2443163"/>
              </a:xfrm>
              <a:prstGeom prst="ellipse">
                <a:avLst/>
              </a:prstGeom>
              <a:gradFill flip="none" rotWithShape="1"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Oval 62"/>
              <p:cNvSpPr>
                <a:spLocks noChangeArrowheads="1"/>
              </p:cNvSpPr>
              <p:nvPr/>
            </p:nvSpPr>
            <p:spPr bwMode="auto">
              <a:xfrm>
                <a:off x="2184213" y="4033557"/>
                <a:ext cx="2284413" cy="2284413"/>
              </a:xfrm>
              <a:prstGeom prst="ellipse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3" name="Freeform 108"/>
            <p:cNvSpPr>
              <a:spLocks noEditPoints="1"/>
            </p:cNvSpPr>
            <p:nvPr/>
          </p:nvSpPr>
          <p:spPr bwMode="auto">
            <a:xfrm>
              <a:off x="7802594" y="4686392"/>
              <a:ext cx="302953" cy="304043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文本框 184"/>
            <p:cNvSpPr txBox="1"/>
            <p:nvPr/>
          </p:nvSpPr>
          <p:spPr>
            <a:xfrm>
              <a:off x="7360090" y="5061131"/>
              <a:ext cx="1328580" cy="40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113"/>
          <p:cNvSpPr txBox="1"/>
          <p:nvPr/>
        </p:nvSpPr>
        <p:spPr>
          <a:xfrm>
            <a:off x="998285" y="1172397"/>
            <a:ext cx="1685936" cy="9708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113"/>
          <p:cNvSpPr txBox="1"/>
          <p:nvPr/>
        </p:nvSpPr>
        <p:spPr>
          <a:xfrm>
            <a:off x="979438" y="3233171"/>
            <a:ext cx="1685936" cy="9708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113"/>
          <p:cNvSpPr txBox="1"/>
          <p:nvPr/>
        </p:nvSpPr>
        <p:spPr>
          <a:xfrm>
            <a:off x="6346032" y="3233171"/>
            <a:ext cx="1685936" cy="9708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113"/>
          <p:cNvSpPr txBox="1"/>
          <p:nvPr/>
        </p:nvSpPr>
        <p:spPr>
          <a:xfrm>
            <a:off x="6346032" y="1172396"/>
            <a:ext cx="1685936" cy="9708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十字形 7"/>
          <p:cNvSpPr/>
          <p:nvPr/>
        </p:nvSpPr>
        <p:spPr>
          <a:xfrm>
            <a:off x="3646921" y="1778013"/>
            <a:ext cx="1759529" cy="1759529"/>
          </a:xfrm>
          <a:prstGeom prst="plus">
            <a:avLst>
              <a:gd name="adj" fmla="val 3533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90500">
              <a:prstClr val="black">
                <a:alpha val="8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 rot="2700000">
            <a:off x="5612004" y="1458722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7" name="任意多边形 46"/>
          <p:cNvSpPr/>
          <p:nvPr/>
        </p:nvSpPr>
        <p:spPr>
          <a:xfrm rot="18900000" flipH="1">
            <a:off x="3170272" y="1458723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8" name="任意多边形 47"/>
          <p:cNvSpPr/>
          <p:nvPr/>
        </p:nvSpPr>
        <p:spPr>
          <a:xfrm rot="18900000" flipV="1">
            <a:off x="5612004" y="3795634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9" name="任意多边形 48"/>
          <p:cNvSpPr/>
          <p:nvPr/>
        </p:nvSpPr>
        <p:spPr>
          <a:xfrm rot="2700000" flipH="1" flipV="1">
            <a:off x="3170272" y="3795635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50" name="组合 49"/>
          <p:cNvGrpSpPr/>
          <p:nvPr/>
        </p:nvGrpSpPr>
        <p:grpSpPr>
          <a:xfrm>
            <a:off x="2721931" y="889025"/>
            <a:ext cx="3494368" cy="3575199"/>
            <a:chOff x="3752612" y="1386148"/>
            <a:chExt cx="4659157" cy="4766932"/>
          </a:xfrm>
        </p:grpSpPr>
        <p:grpSp>
          <p:nvGrpSpPr>
            <p:cNvPr id="51" name="组合 50"/>
            <p:cNvGrpSpPr/>
            <p:nvPr/>
          </p:nvGrpSpPr>
          <p:grpSpPr>
            <a:xfrm>
              <a:off x="4436369" y="2136478"/>
              <a:ext cx="3325661" cy="3306012"/>
              <a:chOff x="3401876" y="1085088"/>
              <a:chExt cx="4022744" cy="3998976"/>
            </a:xfrm>
            <a:effectLst>
              <a:outerShdw blurRad="63500" sx="107000" sy="107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68" name="任意多边形 67"/>
              <p:cNvSpPr/>
              <p:nvPr/>
            </p:nvSpPr>
            <p:spPr>
              <a:xfrm>
                <a:off x="3401876" y="1085088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flipH="1">
                <a:off x="5413248" y="1085088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 flipV="1">
                <a:off x="3401876" y="3084576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flipH="1" flipV="1">
                <a:off x="5413248" y="3084576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52" name="圆角矩形 51"/>
            <p:cNvSpPr/>
            <p:nvPr/>
          </p:nvSpPr>
          <p:spPr>
            <a:xfrm>
              <a:off x="5902443" y="1386148"/>
              <a:ext cx="359498" cy="4766932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524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3" name="圆角矩形 52"/>
            <p:cNvSpPr/>
            <p:nvPr/>
          </p:nvSpPr>
          <p:spPr>
            <a:xfrm rot="5400000">
              <a:off x="5902442" y="1461156"/>
              <a:ext cx="359498" cy="4659157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524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4" name="直角三角形 53"/>
            <p:cNvSpPr/>
            <p:nvPr/>
          </p:nvSpPr>
          <p:spPr>
            <a:xfrm rot="18900000">
              <a:off x="7251011" y="3457724"/>
              <a:ext cx="296583" cy="29658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5" name="直角三角形 54"/>
            <p:cNvSpPr/>
            <p:nvPr/>
          </p:nvSpPr>
          <p:spPr>
            <a:xfrm rot="2700000">
              <a:off x="6113649" y="4907286"/>
              <a:ext cx="296583" cy="29658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6" name="直角三角形 55"/>
            <p:cNvSpPr/>
            <p:nvPr/>
          </p:nvSpPr>
          <p:spPr>
            <a:xfrm rot="8100000">
              <a:off x="4680916" y="3837168"/>
              <a:ext cx="296583" cy="296583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114300" dist="25400" dir="16200000" sx="97000" sy="97000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7" name="直角三角形 56"/>
            <p:cNvSpPr/>
            <p:nvPr/>
          </p:nvSpPr>
          <p:spPr>
            <a:xfrm rot="18900000" flipH="1">
              <a:off x="5741192" y="2315601"/>
              <a:ext cx="296583" cy="296583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sx="91000" sy="91000" algn="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8096792" y="3653853"/>
              <a:ext cx="209986" cy="231522"/>
              <a:chOff x="1917700" y="530225"/>
              <a:chExt cx="495300" cy="546100"/>
            </a:xfrm>
            <a:solidFill>
              <a:srgbClr val="3A3A3A"/>
            </a:solidFill>
          </p:grpSpPr>
          <p:sp>
            <p:nvSpPr>
              <p:cNvPr id="66" name="Freeform 23"/>
              <p:cNvSpPr>
                <a:spLocks noEditPoints="1"/>
              </p:cNvSpPr>
              <p:nvPr/>
            </p:nvSpPr>
            <p:spPr bwMode="auto">
              <a:xfrm>
                <a:off x="1917700" y="530225"/>
                <a:ext cx="495300" cy="546100"/>
              </a:xfrm>
              <a:custGeom>
                <a:avLst/>
                <a:gdLst>
                  <a:gd name="T0" fmla="*/ 160 w 176"/>
                  <a:gd name="T1" fmla="*/ 130 h 194"/>
                  <a:gd name="T2" fmla="*/ 176 w 176"/>
                  <a:gd name="T3" fmla="*/ 114 h 194"/>
                  <a:gd name="T4" fmla="*/ 160 w 176"/>
                  <a:gd name="T5" fmla="*/ 98 h 194"/>
                  <a:gd name="T6" fmla="*/ 152 w 176"/>
                  <a:gd name="T7" fmla="*/ 100 h 194"/>
                  <a:gd name="T8" fmla="*/ 90 w 176"/>
                  <a:gd name="T9" fmla="*/ 34 h 194"/>
                  <a:gd name="T10" fmla="*/ 91 w 176"/>
                  <a:gd name="T11" fmla="*/ 32 h 194"/>
                  <a:gd name="T12" fmla="*/ 91 w 176"/>
                  <a:gd name="T13" fmla="*/ 7 h 194"/>
                  <a:gd name="T14" fmla="*/ 66 w 176"/>
                  <a:gd name="T15" fmla="*/ 7 h 194"/>
                  <a:gd name="T16" fmla="*/ 51 w 176"/>
                  <a:gd name="T17" fmla="*/ 21 h 194"/>
                  <a:gd name="T18" fmla="*/ 34 w 176"/>
                  <a:gd name="T19" fmla="*/ 18 h 194"/>
                  <a:gd name="T20" fmla="*/ 1 w 176"/>
                  <a:gd name="T21" fmla="*/ 31 h 194"/>
                  <a:gd name="T22" fmla="*/ 1 w 176"/>
                  <a:gd name="T23" fmla="*/ 37 h 194"/>
                  <a:gd name="T24" fmla="*/ 61 w 176"/>
                  <a:gd name="T25" fmla="*/ 97 h 194"/>
                  <a:gd name="T26" fmla="*/ 64 w 176"/>
                  <a:gd name="T27" fmla="*/ 98 h 194"/>
                  <a:gd name="T28" fmla="*/ 67 w 176"/>
                  <a:gd name="T29" fmla="*/ 97 h 194"/>
                  <a:gd name="T30" fmla="*/ 77 w 176"/>
                  <a:gd name="T31" fmla="*/ 47 h 194"/>
                  <a:gd name="T32" fmla="*/ 84 w 176"/>
                  <a:gd name="T33" fmla="*/ 39 h 194"/>
                  <a:gd name="T34" fmla="*/ 146 w 176"/>
                  <a:gd name="T35" fmla="*/ 106 h 194"/>
                  <a:gd name="T36" fmla="*/ 144 w 176"/>
                  <a:gd name="T37" fmla="*/ 114 h 194"/>
                  <a:gd name="T38" fmla="*/ 146 w 176"/>
                  <a:gd name="T39" fmla="*/ 122 h 194"/>
                  <a:gd name="T40" fmla="*/ 126 w 176"/>
                  <a:gd name="T41" fmla="*/ 142 h 194"/>
                  <a:gd name="T42" fmla="*/ 112 w 176"/>
                  <a:gd name="T43" fmla="*/ 138 h 194"/>
                  <a:gd name="T44" fmla="*/ 88 w 176"/>
                  <a:gd name="T45" fmla="*/ 162 h 194"/>
                  <a:gd name="T46" fmla="*/ 52 w 176"/>
                  <a:gd name="T47" fmla="*/ 162 h 194"/>
                  <a:gd name="T48" fmla="*/ 32 w 176"/>
                  <a:gd name="T49" fmla="*/ 182 h 194"/>
                  <a:gd name="T50" fmla="*/ 32 w 176"/>
                  <a:gd name="T51" fmla="*/ 190 h 194"/>
                  <a:gd name="T52" fmla="*/ 36 w 176"/>
                  <a:gd name="T53" fmla="*/ 194 h 194"/>
                  <a:gd name="T54" fmla="*/ 156 w 176"/>
                  <a:gd name="T55" fmla="*/ 194 h 194"/>
                  <a:gd name="T56" fmla="*/ 160 w 176"/>
                  <a:gd name="T57" fmla="*/ 190 h 194"/>
                  <a:gd name="T58" fmla="*/ 160 w 176"/>
                  <a:gd name="T59" fmla="*/ 182 h 194"/>
                  <a:gd name="T60" fmla="*/ 140 w 176"/>
                  <a:gd name="T61" fmla="*/ 162 h 194"/>
                  <a:gd name="T62" fmla="*/ 136 w 176"/>
                  <a:gd name="T63" fmla="*/ 162 h 194"/>
                  <a:gd name="T64" fmla="*/ 132 w 176"/>
                  <a:gd name="T65" fmla="*/ 148 h 194"/>
                  <a:gd name="T66" fmla="*/ 152 w 176"/>
                  <a:gd name="T67" fmla="*/ 128 h 194"/>
                  <a:gd name="T68" fmla="*/ 160 w 176"/>
                  <a:gd name="T69" fmla="*/ 130 h 194"/>
                  <a:gd name="T70" fmla="*/ 55 w 176"/>
                  <a:gd name="T71" fmla="*/ 48 h 194"/>
                  <a:gd name="T72" fmla="*/ 52 w 176"/>
                  <a:gd name="T73" fmla="*/ 50 h 194"/>
                  <a:gd name="T74" fmla="*/ 50 w 176"/>
                  <a:gd name="T75" fmla="*/ 48 h 194"/>
                  <a:gd name="T76" fmla="*/ 31 w 176"/>
                  <a:gd name="T77" fmla="*/ 42 h 194"/>
                  <a:gd name="T78" fmla="*/ 27 w 176"/>
                  <a:gd name="T79" fmla="*/ 39 h 194"/>
                  <a:gd name="T80" fmla="*/ 30 w 176"/>
                  <a:gd name="T81" fmla="*/ 34 h 194"/>
                  <a:gd name="T82" fmla="*/ 34 w 176"/>
                  <a:gd name="T83" fmla="*/ 34 h 194"/>
                  <a:gd name="T84" fmla="*/ 55 w 176"/>
                  <a:gd name="T85" fmla="*/ 43 h 194"/>
                  <a:gd name="T86" fmla="*/ 55 w 176"/>
                  <a:gd name="T87" fmla="*/ 4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94">
                    <a:moveTo>
                      <a:pt x="160" y="130"/>
                    </a:moveTo>
                    <a:cubicBezTo>
                      <a:pt x="169" y="130"/>
                      <a:pt x="176" y="123"/>
                      <a:pt x="176" y="114"/>
                    </a:cubicBezTo>
                    <a:cubicBezTo>
                      <a:pt x="176" y="105"/>
                      <a:pt x="169" y="98"/>
                      <a:pt x="160" y="98"/>
                    </a:cubicBezTo>
                    <a:cubicBezTo>
                      <a:pt x="157" y="98"/>
                      <a:pt x="155" y="99"/>
                      <a:pt x="152" y="100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8" y="25"/>
                      <a:pt x="98" y="14"/>
                      <a:pt x="91" y="7"/>
                    </a:cubicBezTo>
                    <a:cubicBezTo>
                      <a:pt x="84" y="0"/>
                      <a:pt x="73" y="0"/>
                      <a:pt x="66" y="7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9"/>
                      <a:pt x="40" y="18"/>
                      <a:pt x="34" y="18"/>
                    </a:cubicBezTo>
                    <a:cubicBezTo>
                      <a:pt x="22" y="18"/>
                      <a:pt x="10" y="23"/>
                      <a:pt x="1" y="31"/>
                    </a:cubicBezTo>
                    <a:cubicBezTo>
                      <a:pt x="0" y="33"/>
                      <a:pt x="0" y="35"/>
                      <a:pt x="1" y="3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2" y="97"/>
                      <a:pt x="63" y="98"/>
                      <a:pt x="64" y="98"/>
                    </a:cubicBezTo>
                    <a:cubicBezTo>
                      <a:pt x="65" y="98"/>
                      <a:pt x="66" y="97"/>
                      <a:pt x="67" y="97"/>
                    </a:cubicBezTo>
                    <a:cubicBezTo>
                      <a:pt x="80" y="83"/>
                      <a:pt x="84" y="63"/>
                      <a:pt x="77" y="47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5" y="108"/>
                      <a:pt x="144" y="111"/>
                      <a:pt x="144" y="114"/>
                    </a:cubicBezTo>
                    <a:cubicBezTo>
                      <a:pt x="144" y="117"/>
                      <a:pt x="145" y="120"/>
                      <a:pt x="146" y="12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2" y="140"/>
                      <a:pt x="117" y="138"/>
                      <a:pt x="112" y="138"/>
                    </a:cubicBezTo>
                    <a:cubicBezTo>
                      <a:pt x="99" y="138"/>
                      <a:pt x="88" y="149"/>
                      <a:pt x="88" y="162"/>
                    </a:cubicBezTo>
                    <a:cubicBezTo>
                      <a:pt x="52" y="162"/>
                      <a:pt x="52" y="162"/>
                      <a:pt x="52" y="162"/>
                    </a:cubicBezTo>
                    <a:cubicBezTo>
                      <a:pt x="41" y="162"/>
                      <a:pt x="32" y="171"/>
                      <a:pt x="32" y="182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2"/>
                      <a:pt x="34" y="194"/>
                      <a:pt x="36" y="194"/>
                    </a:cubicBezTo>
                    <a:cubicBezTo>
                      <a:pt x="156" y="194"/>
                      <a:pt x="156" y="194"/>
                      <a:pt x="156" y="194"/>
                    </a:cubicBezTo>
                    <a:cubicBezTo>
                      <a:pt x="158" y="194"/>
                      <a:pt x="160" y="192"/>
                      <a:pt x="160" y="190"/>
                    </a:cubicBezTo>
                    <a:cubicBezTo>
                      <a:pt x="160" y="182"/>
                      <a:pt x="160" y="182"/>
                      <a:pt x="160" y="182"/>
                    </a:cubicBezTo>
                    <a:cubicBezTo>
                      <a:pt x="160" y="171"/>
                      <a:pt x="151" y="162"/>
                      <a:pt x="140" y="162"/>
                    </a:cubicBezTo>
                    <a:cubicBezTo>
                      <a:pt x="136" y="162"/>
                      <a:pt x="136" y="162"/>
                      <a:pt x="136" y="162"/>
                    </a:cubicBezTo>
                    <a:cubicBezTo>
                      <a:pt x="136" y="157"/>
                      <a:pt x="134" y="152"/>
                      <a:pt x="132" y="148"/>
                    </a:cubicBezTo>
                    <a:cubicBezTo>
                      <a:pt x="152" y="128"/>
                      <a:pt x="152" y="128"/>
                      <a:pt x="152" y="128"/>
                    </a:cubicBezTo>
                    <a:cubicBezTo>
                      <a:pt x="154" y="129"/>
                      <a:pt x="157" y="130"/>
                      <a:pt x="160" y="130"/>
                    </a:cubicBezTo>
                    <a:close/>
                    <a:moveTo>
                      <a:pt x="55" y="48"/>
                    </a:moveTo>
                    <a:cubicBezTo>
                      <a:pt x="55" y="49"/>
                      <a:pt x="53" y="50"/>
                      <a:pt x="52" y="50"/>
                    </a:cubicBezTo>
                    <a:cubicBezTo>
                      <a:pt x="51" y="50"/>
                      <a:pt x="50" y="49"/>
                      <a:pt x="50" y="48"/>
                    </a:cubicBezTo>
                    <a:cubicBezTo>
                      <a:pt x="45" y="43"/>
                      <a:pt x="38" y="41"/>
                      <a:pt x="31" y="42"/>
                    </a:cubicBezTo>
                    <a:cubicBezTo>
                      <a:pt x="29" y="42"/>
                      <a:pt x="27" y="41"/>
                      <a:pt x="27" y="39"/>
                    </a:cubicBezTo>
                    <a:cubicBezTo>
                      <a:pt x="26" y="36"/>
                      <a:pt x="28" y="34"/>
                      <a:pt x="30" y="34"/>
                    </a:cubicBezTo>
                    <a:cubicBezTo>
                      <a:pt x="31" y="34"/>
                      <a:pt x="33" y="34"/>
                      <a:pt x="34" y="34"/>
                    </a:cubicBezTo>
                    <a:cubicBezTo>
                      <a:pt x="42" y="34"/>
                      <a:pt x="50" y="37"/>
                      <a:pt x="55" y="43"/>
                    </a:cubicBezTo>
                    <a:cubicBezTo>
                      <a:pt x="57" y="44"/>
                      <a:pt x="57" y="47"/>
                      <a:pt x="5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67" name="Freeform 24"/>
              <p:cNvSpPr/>
              <p:nvPr/>
            </p:nvSpPr>
            <p:spPr bwMode="auto">
              <a:xfrm>
                <a:off x="1935163" y="690563"/>
                <a:ext cx="98425" cy="93663"/>
              </a:xfrm>
              <a:custGeom>
                <a:avLst/>
                <a:gdLst>
                  <a:gd name="T0" fmla="*/ 4 w 35"/>
                  <a:gd name="T1" fmla="*/ 0 h 33"/>
                  <a:gd name="T2" fmla="*/ 9 w 35"/>
                  <a:gd name="T3" fmla="*/ 26 h 33"/>
                  <a:gd name="T4" fmla="*/ 25 w 35"/>
                  <a:gd name="T5" fmla="*/ 33 h 33"/>
                  <a:gd name="T6" fmla="*/ 35 w 35"/>
                  <a:gd name="T7" fmla="*/ 31 h 33"/>
                  <a:gd name="T8" fmla="*/ 4 w 3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3">
                    <a:moveTo>
                      <a:pt x="4" y="0"/>
                    </a:moveTo>
                    <a:cubicBezTo>
                      <a:pt x="0" y="9"/>
                      <a:pt x="2" y="19"/>
                      <a:pt x="9" y="26"/>
                    </a:cubicBezTo>
                    <a:cubicBezTo>
                      <a:pt x="13" y="31"/>
                      <a:pt x="19" y="33"/>
                      <a:pt x="25" y="33"/>
                    </a:cubicBezTo>
                    <a:cubicBezTo>
                      <a:pt x="28" y="33"/>
                      <a:pt x="32" y="32"/>
                      <a:pt x="35" y="3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sp>
          <p:nvSpPr>
            <p:cNvPr id="59" name="Freeform 131"/>
            <p:cNvSpPr>
              <a:spLocks noEditPoints="1"/>
            </p:cNvSpPr>
            <p:nvPr/>
          </p:nvSpPr>
          <p:spPr bwMode="auto">
            <a:xfrm>
              <a:off x="6009952" y="1497155"/>
              <a:ext cx="178494" cy="204160"/>
            </a:xfrm>
            <a:custGeom>
              <a:avLst/>
              <a:gdLst>
                <a:gd name="T0" fmla="*/ 0 w 153"/>
                <a:gd name="T1" fmla="*/ 0 h 175"/>
                <a:gd name="T2" fmla="*/ 109 w 153"/>
                <a:gd name="T3" fmla="*/ 0 h 175"/>
                <a:gd name="T4" fmla="*/ 109 w 153"/>
                <a:gd name="T5" fmla="*/ 20 h 175"/>
                <a:gd name="T6" fmla="*/ 90 w 153"/>
                <a:gd name="T7" fmla="*/ 20 h 175"/>
                <a:gd name="T8" fmla="*/ 90 w 153"/>
                <a:gd name="T9" fmla="*/ 50 h 175"/>
                <a:gd name="T10" fmla="*/ 60 w 153"/>
                <a:gd name="T11" fmla="*/ 50 h 175"/>
                <a:gd name="T12" fmla="*/ 60 w 153"/>
                <a:gd name="T13" fmla="*/ 101 h 175"/>
                <a:gd name="T14" fmla="*/ 90 w 153"/>
                <a:gd name="T15" fmla="*/ 101 h 175"/>
                <a:gd name="T16" fmla="*/ 90 w 153"/>
                <a:gd name="T17" fmla="*/ 132 h 175"/>
                <a:gd name="T18" fmla="*/ 109 w 153"/>
                <a:gd name="T19" fmla="*/ 132 h 175"/>
                <a:gd name="T20" fmla="*/ 109 w 153"/>
                <a:gd name="T21" fmla="*/ 175 h 175"/>
                <a:gd name="T22" fmla="*/ 56 w 153"/>
                <a:gd name="T23" fmla="*/ 125 h 175"/>
                <a:gd name="T24" fmla="*/ 0 w 153"/>
                <a:gd name="T25" fmla="*/ 175 h 175"/>
                <a:gd name="T26" fmla="*/ 0 w 153"/>
                <a:gd name="T27" fmla="*/ 0 h 175"/>
                <a:gd name="T28" fmla="*/ 0 w 153"/>
                <a:gd name="T29" fmla="*/ 0 h 175"/>
                <a:gd name="T30" fmla="*/ 77 w 153"/>
                <a:gd name="T31" fmla="*/ 63 h 175"/>
                <a:gd name="T32" fmla="*/ 77 w 153"/>
                <a:gd name="T33" fmla="*/ 86 h 175"/>
                <a:gd name="T34" fmla="*/ 103 w 153"/>
                <a:gd name="T35" fmla="*/ 86 h 175"/>
                <a:gd name="T36" fmla="*/ 103 w 153"/>
                <a:gd name="T37" fmla="*/ 112 h 175"/>
                <a:gd name="T38" fmla="*/ 127 w 153"/>
                <a:gd name="T39" fmla="*/ 112 h 175"/>
                <a:gd name="T40" fmla="*/ 127 w 153"/>
                <a:gd name="T41" fmla="*/ 86 h 175"/>
                <a:gd name="T42" fmla="*/ 153 w 153"/>
                <a:gd name="T43" fmla="*/ 86 h 175"/>
                <a:gd name="T44" fmla="*/ 153 w 153"/>
                <a:gd name="T45" fmla="*/ 63 h 175"/>
                <a:gd name="T46" fmla="*/ 127 w 153"/>
                <a:gd name="T47" fmla="*/ 63 h 175"/>
                <a:gd name="T48" fmla="*/ 127 w 153"/>
                <a:gd name="T49" fmla="*/ 37 h 175"/>
                <a:gd name="T50" fmla="*/ 103 w 153"/>
                <a:gd name="T51" fmla="*/ 37 h 175"/>
                <a:gd name="T52" fmla="*/ 103 w 153"/>
                <a:gd name="T53" fmla="*/ 63 h 175"/>
                <a:gd name="T54" fmla="*/ 77 w 153"/>
                <a:gd name="T55" fmla="*/ 6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" h="175">
                  <a:moveTo>
                    <a:pt x="0" y="0"/>
                  </a:moveTo>
                  <a:lnTo>
                    <a:pt x="109" y="0"/>
                  </a:lnTo>
                  <a:lnTo>
                    <a:pt x="109" y="20"/>
                  </a:lnTo>
                  <a:lnTo>
                    <a:pt x="90" y="20"/>
                  </a:lnTo>
                  <a:lnTo>
                    <a:pt x="90" y="50"/>
                  </a:lnTo>
                  <a:lnTo>
                    <a:pt x="60" y="50"/>
                  </a:lnTo>
                  <a:lnTo>
                    <a:pt x="60" y="101"/>
                  </a:lnTo>
                  <a:lnTo>
                    <a:pt x="90" y="101"/>
                  </a:lnTo>
                  <a:lnTo>
                    <a:pt x="90" y="132"/>
                  </a:lnTo>
                  <a:lnTo>
                    <a:pt x="109" y="132"/>
                  </a:lnTo>
                  <a:lnTo>
                    <a:pt x="109" y="175"/>
                  </a:lnTo>
                  <a:lnTo>
                    <a:pt x="56" y="125"/>
                  </a:lnTo>
                  <a:lnTo>
                    <a:pt x="0" y="175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77" y="63"/>
                  </a:moveTo>
                  <a:lnTo>
                    <a:pt x="77" y="86"/>
                  </a:lnTo>
                  <a:lnTo>
                    <a:pt x="103" y="86"/>
                  </a:lnTo>
                  <a:lnTo>
                    <a:pt x="103" y="112"/>
                  </a:lnTo>
                  <a:lnTo>
                    <a:pt x="127" y="112"/>
                  </a:lnTo>
                  <a:lnTo>
                    <a:pt x="127" y="86"/>
                  </a:lnTo>
                  <a:lnTo>
                    <a:pt x="153" y="86"/>
                  </a:lnTo>
                  <a:lnTo>
                    <a:pt x="153" y="63"/>
                  </a:lnTo>
                  <a:lnTo>
                    <a:pt x="127" y="63"/>
                  </a:lnTo>
                  <a:lnTo>
                    <a:pt x="127" y="37"/>
                  </a:lnTo>
                  <a:lnTo>
                    <a:pt x="103" y="37"/>
                  </a:lnTo>
                  <a:lnTo>
                    <a:pt x="103" y="63"/>
                  </a:lnTo>
                  <a:lnTo>
                    <a:pt x="77" y="6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0" name="Freeform 147"/>
            <p:cNvSpPr>
              <a:spLocks noEditPoints="1"/>
            </p:cNvSpPr>
            <p:nvPr/>
          </p:nvSpPr>
          <p:spPr bwMode="auto">
            <a:xfrm>
              <a:off x="5991493" y="5787620"/>
              <a:ext cx="169161" cy="267159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1" name="Freeform 163"/>
            <p:cNvSpPr>
              <a:spLocks noEditPoints="1"/>
            </p:cNvSpPr>
            <p:nvPr/>
          </p:nvSpPr>
          <p:spPr bwMode="auto">
            <a:xfrm>
              <a:off x="3885794" y="3667040"/>
              <a:ext cx="292825" cy="18899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2" name="文本框 50"/>
            <p:cNvSpPr txBox="1"/>
            <p:nvPr/>
          </p:nvSpPr>
          <p:spPr>
            <a:xfrm rot="18836211">
              <a:off x="4696865" y="2694348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50"/>
            <p:cNvSpPr txBox="1"/>
            <p:nvPr/>
          </p:nvSpPr>
          <p:spPr>
            <a:xfrm rot="2873420">
              <a:off x="6528742" y="2700063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50"/>
            <p:cNvSpPr txBox="1"/>
            <p:nvPr/>
          </p:nvSpPr>
          <p:spPr>
            <a:xfrm rot="2726449">
              <a:off x="4655231" y="4400544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50"/>
            <p:cNvSpPr txBox="1"/>
            <p:nvPr/>
          </p:nvSpPr>
          <p:spPr>
            <a:xfrm rot="18983171">
              <a:off x="6476046" y="4453643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Rectangle 47"/>
          <p:cNvSpPr>
            <a:spLocks noChangeArrowheads="1"/>
          </p:cNvSpPr>
          <p:nvPr/>
        </p:nvSpPr>
        <p:spPr bwMode="auto">
          <a:xfrm>
            <a:off x="1256347" y="1512040"/>
            <a:ext cx="1486402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48"/>
          <p:cNvSpPr>
            <a:spLocks noChangeArrowheads="1"/>
          </p:cNvSpPr>
          <p:nvPr/>
        </p:nvSpPr>
        <p:spPr bwMode="auto">
          <a:xfrm>
            <a:off x="1857350" y="1223048"/>
            <a:ext cx="9028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1366155" y="3798384"/>
            <a:ext cx="1486402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1967158" y="3534582"/>
            <a:ext cx="9028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Rectangle 47"/>
          <p:cNvSpPr>
            <a:spLocks noChangeArrowheads="1"/>
          </p:cNvSpPr>
          <p:nvPr/>
        </p:nvSpPr>
        <p:spPr bwMode="auto">
          <a:xfrm>
            <a:off x="6029161" y="1512040"/>
            <a:ext cx="156362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Rectangle 48"/>
          <p:cNvSpPr>
            <a:spLocks noChangeArrowheads="1"/>
          </p:cNvSpPr>
          <p:nvPr/>
        </p:nvSpPr>
        <p:spPr bwMode="auto">
          <a:xfrm>
            <a:off x="6016916" y="1223048"/>
            <a:ext cx="9028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Rectangle 47"/>
          <p:cNvSpPr>
            <a:spLocks noChangeArrowheads="1"/>
          </p:cNvSpPr>
          <p:nvPr/>
        </p:nvSpPr>
        <p:spPr bwMode="auto">
          <a:xfrm>
            <a:off x="6005171" y="3798384"/>
            <a:ext cx="156362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Rectangle 48"/>
          <p:cNvSpPr>
            <a:spLocks noChangeArrowheads="1"/>
          </p:cNvSpPr>
          <p:nvPr/>
        </p:nvSpPr>
        <p:spPr bwMode="auto">
          <a:xfrm>
            <a:off x="5992926" y="3509392"/>
            <a:ext cx="9028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778841" y="1988496"/>
            <a:ext cx="1406063" cy="1406063"/>
            <a:chOff x="5161824" y="2852108"/>
            <a:chExt cx="1874751" cy="1874751"/>
          </a:xfrm>
        </p:grpSpPr>
        <p:sp>
          <p:nvSpPr>
            <p:cNvPr id="81" name="椭圆 80"/>
            <p:cNvSpPr/>
            <p:nvPr/>
          </p:nvSpPr>
          <p:spPr>
            <a:xfrm>
              <a:off x="5161824" y="2852108"/>
              <a:ext cx="1874751" cy="1874751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E7E7E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h="1016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2" name="椭圆 81"/>
            <p:cNvSpPr/>
            <p:nvPr/>
          </p:nvSpPr>
          <p:spPr>
            <a:xfrm>
              <a:off x="5252538" y="2942822"/>
              <a:ext cx="1693323" cy="169332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83" name="Rectangle 48"/>
          <p:cNvSpPr>
            <a:spLocks noChangeArrowheads="1"/>
          </p:cNvSpPr>
          <p:nvPr/>
        </p:nvSpPr>
        <p:spPr bwMode="auto">
          <a:xfrm>
            <a:off x="4079806" y="2313748"/>
            <a:ext cx="7232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2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8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8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54 0.20649 L 4.72222E-6 -4.0740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-1034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4 0.20649 L 8.33333E-7 -4.07407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7" y="-1034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4 -0.24784 L 8.33333E-7 4.93827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7" y="1237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54 -0.24784 L 4.72222E-6 4.93827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1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35"/>
          <p:cNvSpPr txBox="1"/>
          <p:nvPr/>
        </p:nvSpPr>
        <p:spPr>
          <a:xfrm>
            <a:off x="1905001" y="1311865"/>
            <a:ext cx="13767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7"/>
          <p:cNvSpPr txBox="1"/>
          <p:nvPr/>
        </p:nvSpPr>
        <p:spPr>
          <a:xfrm>
            <a:off x="2205179" y="3124521"/>
            <a:ext cx="105951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9"/>
          <p:cNvSpPr txBox="1"/>
          <p:nvPr/>
        </p:nvSpPr>
        <p:spPr>
          <a:xfrm>
            <a:off x="5709226" y="1311865"/>
            <a:ext cx="948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41"/>
          <p:cNvSpPr txBox="1"/>
          <p:nvPr/>
        </p:nvSpPr>
        <p:spPr>
          <a:xfrm>
            <a:off x="5709225" y="3124521"/>
            <a:ext cx="10202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113"/>
          <p:cNvSpPr txBox="1"/>
          <p:nvPr/>
        </p:nvSpPr>
        <p:spPr>
          <a:xfrm>
            <a:off x="1382877" y="1627808"/>
            <a:ext cx="189886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113"/>
          <p:cNvSpPr txBox="1"/>
          <p:nvPr/>
        </p:nvSpPr>
        <p:spPr>
          <a:xfrm>
            <a:off x="1382877" y="3443420"/>
            <a:ext cx="189886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113"/>
          <p:cNvSpPr txBox="1"/>
          <p:nvPr/>
        </p:nvSpPr>
        <p:spPr>
          <a:xfrm>
            <a:off x="5709225" y="1597080"/>
            <a:ext cx="189886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13"/>
          <p:cNvSpPr txBox="1"/>
          <p:nvPr/>
        </p:nvSpPr>
        <p:spPr>
          <a:xfrm>
            <a:off x="5709225" y="3443420"/>
            <a:ext cx="189886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86257" y="1066295"/>
            <a:ext cx="2207546" cy="3032244"/>
            <a:chOff x="4553109" y="1612227"/>
            <a:chExt cx="2943395" cy="4042992"/>
          </a:xfrm>
        </p:grpSpPr>
        <p:sp>
          <p:nvSpPr>
            <p:cNvPr id="8" name="任意多边形 7"/>
            <p:cNvSpPr/>
            <p:nvPr/>
          </p:nvSpPr>
          <p:spPr>
            <a:xfrm rot="2700000" flipH="1">
              <a:off x="5662419" y="1625419"/>
              <a:ext cx="1026299" cy="2641870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28600" dist="635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2700000" flipV="1">
              <a:off x="5360894" y="3002218"/>
              <a:ext cx="1026299" cy="2641869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28600" dist="635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18900000">
              <a:off x="5346626" y="1612227"/>
              <a:ext cx="1026299" cy="2641870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28600" dist="635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8900000" flipH="1" flipV="1">
              <a:off x="5667586" y="3013350"/>
              <a:ext cx="1026299" cy="2641869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28600" dist="635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46" name="文本框 35"/>
            <p:cNvSpPr txBox="1"/>
            <p:nvPr/>
          </p:nvSpPr>
          <p:spPr>
            <a:xfrm>
              <a:off x="5047149" y="2160598"/>
              <a:ext cx="52497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35"/>
            <p:cNvSpPr txBox="1"/>
            <p:nvPr/>
          </p:nvSpPr>
          <p:spPr>
            <a:xfrm>
              <a:off x="6571149" y="2139615"/>
              <a:ext cx="5154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35"/>
            <p:cNvSpPr txBox="1"/>
            <p:nvPr/>
          </p:nvSpPr>
          <p:spPr>
            <a:xfrm>
              <a:off x="5047149" y="4741872"/>
              <a:ext cx="52497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35"/>
            <p:cNvSpPr txBox="1"/>
            <p:nvPr/>
          </p:nvSpPr>
          <p:spPr>
            <a:xfrm>
              <a:off x="6571149" y="4720890"/>
              <a:ext cx="5154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4" grpId="0"/>
      <p:bldP spid="36" grpId="0"/>
      <p:bldP spid="39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 47"/>
          <p:cNvSpPr/>
          <p:nvPr/>
        </p:nvSpPr>
        <p:spPr>
          <a:xfrm flipH="1">
            <a:off x="2487542" y="2251066"/>
            <a:ext cx="4597385" cy="958109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2030377" y="3097816"/>
            <a:ext cx="4597385" cy="958109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2051797" y="1399048"/>
            <a:ext cx="4597385" cy="958109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31483" y="1388807"/>
            <a:ext cx="960331" cy="959982"/>
            <a:chOff x="2708644" y="1458043"/>
            <a:chExt cx="1280441" cy="1279976"/>
          </a:xfrm>
        </p:grpSpPr>
        <p:grpSp>
          <p:nvGrpSpPr>
            <p:cNvPr id="78" name="组合 77"/>
            <p:cNvGrpSpPr/>
            <p:nvPr/>
          </p:nvGrpSpPr>
          <p:grpSpPr>
            <a:xfrm>
              <a:off x="2708644" y="1458043"/>
              <a:ext cx="1280441" cy="1279976"/>
              <a:chOff x="2082060" y="4326575"/>
              <a:chExt cx="1280274" cy="1280272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00" name="文本框 114"/>
            <p:cNvSpPr txBox="1"/>
            <p:nvPr/>
          </p:nvSpPr>
          <p:spPr>
            <a:xfrm>
              <a:off x="2909359" y="1719754"/>
              <a:ext cx="87901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Kozuka Gothic Pro H" panose="020B0800000000000000" pitchFamily="34" charset="-128"/>
                </a:rPr>
                <a:t>01</a:t>
              </a:r>
              <a:endParaRPr lang="zh-CN" altLang="en-US" sz="33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62925" y="2243815"/>
            <a:ext cx="960331" cy="959982"/>
            <a:chOff x="8217233" y="2598053"/>
            <a:chExt cx="1280441" cy="1279976"/>
          </a:xfrm>
        </p:grpSpPr>
        <p:grpSp>
          <p:nvGrpSpPr>
            <p:cNvPr id="53" name="组合 52"/>
            <p:cNvGrpSpPr/>
            <p:nvPr/>
          </p:nvGrpSpPr>
          <p:grpSpPr>
            <a:xfrm>
              <a:off x="8217233" y="2598053"/>
              <a:ext cx="1280441" cy="1279976"/>
              <a:chOff x="2082060" y="4326575"/>
              <a:chExt cx="1280274" cy="128027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04" name="文本框 118"/>
            <p:cNvSpPr txBox="1"/>
            <p:nvPr/>
          </p:nvSpPr>
          <p:spPr>
            <a:xfrm>
              <a:off x="8388532" y="2853409"/>
              <a:ext cx="87901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Kozuka Gothic Pro H" panose="020B0800000000000000" pitchFamily="34" charset="-128"/>
                </a:rPr>
                <a:t>02</a:t>
              </a:r>
              <a:endParaRPr lang="zh-CN" altLang="en-US" sz="33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09102" y="3093670"/>
            <a:ext cx="960331" cy="959982"/>
            <a:chOff x="2678802" y="3731193"/>
            <a:chExt cx="1280441" cy="1279976"/>
          </a:xfrm>
        </p:grpSpPr>
        <p:grpSp>
          <p:nvGrpSpPr>
            <p:cNvPr id="65" name="组合 64"/>
            <p:cNvGrpSpPr/>
            <p:nvPr/>
          </p:nvGrpSpPr>
          <p:grpSpPr>
            <a:xfrm>
              <a:off x="2678802" y="3731193"/>
              <a:ext cx="1280441" cy="1279976"/>
              <a:chOff x="2082060" y="4326575"/>
              <a:chExt cx="1280274" cy="1280272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08" name="文本框 122"/>
            <p:cNvSpPr txBox="1"/>
            <p:nvPr/>
          </p:nvSpPr>
          <p:spPr>
            <a:xfrm>
              <a:off x="2870867" y="3986549"/>
              <a:ext cx="87901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Kozuka Gothic Pro H" panose="020B0800000000000000" pitchFamily="34" charset="-128"/>
                </a:rPr>
                <a:t>03</a:t>
              </a:r>
              <a:endParaRPr lang="zh-CN" altLang="en-US" sz="33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86318" y="1571688"/>
            <a:ext cx="4228648" cy="477713"/>
            <a:chOff x="3186318" y="1276413"/>
            <a:chExt cx="4228648" cy="477713"/>
          </a:xfrm>
        </p:grpSpPr>
        <p:sp>
          <p:nvSpPr>
            <p:cNvPr id="98" name="文本框 112"/>
            <p:cNvSpPr txBox="1"/>
            <p:nvPr/>
          </p:nvSpPr>
          <p:spPr>
            <a:xfrm>
              <a:off x="3757598" y="1276413"/>
              <a:ext cx="99377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1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文本框 113"/>
            <p:cNvSpPr txBox="1"/>
            <p:nvPr/>
          </p:nvSpPr>
          <p:spPr>
            <a:xfrm>
              <a:off x="3761805" y="1488669"/>
              <a:ext cx="3653161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3186318" y="1301345"/>
              <a:ext cx="416626" cy="449794"/>
              <a:chOff x="79836" y="1653714"/>
              <a:chExt cx="555501" cy="599725"/>
            </a:xfrm>
            <a:solidFill>
              <a:schemeClr val="accent1"/>
            </a:solidFill>
          </p:grpSpPr>
          <p:sp>
            <p:nvSpPr>
              <p:cNvPr id="99" name="Freeform 46"/>
              <p:cNvSpPr/>
              <p:nvPr/>
            </p:nvSpPr>
            <p:spPr bwMode="auto">
              <a:xfrm>
                <a:off x="199123" y="1924935"/>
                <a:ext cx="129812" cy="146132"/>
              </a:xfrm>
              <a:custGeom>
                <a:avLst/>
                <a:gdLst>
                  <a:gd name="T0" fmla="*/ 42 w 47"/>
                  <a:gd name="T1" fmla="*/ 19 h 53"/>
                  <a:gd name="T2" fmla="*/ 33 w 47"/>
                  <a:gd name="T3" fmla="*/ 49 h 53"/>
                  <a:gd name="T4" fmla="*/ 5 w 47"/>
                  <a:gd name="T5" fmla="*/ 34 h 53"/>
                  <a:gd name="T6" fmla="*/ 14 w 47"/>
                  <a:gd name="T7" fmla="*/ 4 h 53"/>
                  <a:gd name="T8" fmla="*/ 42 w 47"/>
                  <a:gd name="T9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2" y="19"/>
                    </a:moveTo>
                    <a:cubicBezTo>
                      <a:pt x="47" y="32"/>
                      <a:pt x="43" y="45"/>
                      <a:pt x="33" y="49"/>
                    </a:cubicBezTo>
                    <a:cubicBezTo>
                      <a:pt x="23" y="53"/>
                      <a:pt x="11" y="47"/>
                      <a:pt x="5" y="34"/>
                    </a:cubicBezTo>
                    <a:cubicBezTo>
                      <a:pt x="0" y="22"/>
                      <a:pt x="4" y="8"/>
                      <a:pt x="14" y="4"/>
                    </a:cubicBezTo>
                    <a:cubicBezTo>
                      <a:pt x="24" y="0"/>
                      <a:pt x="37" y="7"/>
                      <a:pt x="42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1" name="Freeform 47"/>
              <p:cNvSpPr/>
              <p:nvPr/>
            </p:nvSpPr>
            <p:spPr bwMode="auto">
              <a:xfrm>
                <a:off x="79836" y="1996247"/>
                <a:ext cx="320437" cy="257191"/>
              </a:xfrm>
              <a:custGeom>
                <a:avLst/>
                <a:gdLst>
                  <a:gd name="T0" fmla="*/ 110 w 116"/>
                  <a:gd name="T1" fmla="*/ 79 h 93"/>
                  <a:gd name="T2" fmla="*/ 101 w 116"/>
                  <a:gd name="T3" fmla="*/ 38 h 93"/>
                  <a:gd name="T4" fmla="*/ 89 w 116"/>
                  <a:gd name="T5" fmla="*/ 29 h 93"/>
                  <a:gd name="T6" fmla="*/ 84 w 116"/>
                  <a:gd name="T7" fmla="*/ 28 h 93"/>
                  <a:gd name="T8" fmla="*/ 89 w 116"/>
                  <a:gd name="T9" fmla="*/ 35 h 93"/>
                  <a:gd name="T10" fmla="*/ 83 w 116"/>
                  <a:gd name="T11" fmla="*/ 40 h 93"/>
                  <a:gd name="T12" fmla="*/ 87 w 116"/>
                  <a:gd name="T13" fmla="*/ 48 h 93"/>
                  <a:gd name="T14" fmla="*/ 79 w 116"/>
                  <a:gd name="T15" fmla="*/ 93 h 93"/>
                  <a:gd name="T16" fmla="*/ 79 w 116"/>
                  <a:gd name="T17" fmla="*/ 93 h 93"/>
                  <a:gd name="T18" fmla="*/ 79 w 116"/>
                  <a:gd name="T19" fmla="*/ 93 h 93"/>
                  <a:gd name="T20" fmla="*/ 79 w 116"/>
                  <a:gd name="T21" fmla="*/ 93 h 93"/>
                  <a:gd name="T22" fmla="*/ 79 w 116"/>
                  <a:gd name="T23" fmla="*/ 93 h 93"/>
                  <a:gd name="T24" fmla="*/ 64 w 116"/>
                  <a:gd name="T25" fmla="*/ 50 h 93"/>
                  <a:gd name="T26" fmla="*/ 66 w 116"/>
                  <a:gd name="T27" fmla="*/ 42 h 93"/>
                  <a:gd name="T28" fmla="*/ 60 w 116"/>
                  <a:gd name="T29" fmla="*/ 37 h 93"/>
                  <a:gd name="T30" fmla="*/ 63 w 116"/>
                  <a:gd name="T31" fmla="*/ 29 h 93"/>
                  <a:gd name="T32" fmla="*/ 34 w 116"/>
                  <a:gd name="T33" fmla="*/ 34 h 93"/>
                  <a:gd name="T34" fmla="*/ 44 w 116"/>
                  <a:gd name="T35" fmla="*/ 9 h 93"/>
                  <a:gd name="T36" fmla="*/ 17 w 116"/>
                  <a:gd name="T37" fmla="*/ 0 h 93"/>
                  <a:gd name="T38" fmla="*/ 5 w 116"/>
                  <a:gd name="T39" fmla="*/ 43 h 93"/>
                  <a:gd name="T40" fmla="*/ 4 w 116"/>
                  <a:gd name="T41" fmla="*/ 46 h 93"/>
                  <a:gd name="T42" fmla="*/ 3 w 116"/>
                  <a:gd name="T43" fmla="*/ 47 h 93"/>
                  <a:gd name="T44" fmla="*/ 3 w 116"/>
                  <a:gd name="T45" fmla="*/ 48 h 93"/>
                  <a:gd name="T46" fmla="*/ 3 w 116"/>
                  <a:gd name="T47" fmla="*/ 48 h 93"/>
                  <a:gd name="T48" fmla="*/ 3 w 116"/>
                  <a:gd name="T49" fmla="*/ 48 h 93"/>
                  <a:gd name="T50" fmla="*/ 3 w 116"/>
                  <a:gd name="T51" fmla="*/ 48 h 93"/>
                  <a:gd name="T52" fmla="*/ 18 w 116"/>
                  <a:gd name="T53" fmla="*/ 64 h 93"/>
                  <a:gd name="T54" fmla="*/ 18 w 116"/>
                  <a:gd name="T55" fmla="*/ 64 h 93"/>
                  <a:gd name="T56" fmla="*/ 18 w 116"/>
                  <a:gd name="T57" fmla="*/ 64 h 93"/>
                  <a:gd name="T58" fmla="*/ 23 w 116"/>
                  <a:gd name="T59" fmla="*/ 62 h 93"/>
                  <a:gd name="T60" fmla="*/ 34 w 116"/>
                  <a:gd name="T61" fmla="*/ 59 h 93"/>
                  <a:gd name="T62" fmla="*/ 41 w 116"/>
                  <a:gd name="T63" fmla="*/ 57 h 93"/>
                  <a:gd name="T64" fmla="*/ 43 w 116"/>
                  <a:gd name="T65" fmla="*/ 93 h 93"/>
                  <a:gd name="T66" fmla="*/ 89 w 116"/>
                  <a:gd name="T67" fmla="*/ 93 h 93"/>
                  <a:gd name="T68" fmla="*/ 99 w 116"/>
                  <a:gd name="T69" fmla="*/ 93 h 93"/>
                  <a:gd name="T70" fmla="*/ 116 w 116"/>
                  <a:gd name="T71" fmla="*/ 93 h 93"/>
                  <a:gd name="T72" fmla="*/ 110 w 116"/>
                  <a:gd name="T73" fmla="*/ 7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93">
                    <a:moveTo>
                      <a:pt x="110" y="79"/>
                    </a:moveTo>
                    <a:cubicBezTo>
                      <a:pt x="106" y="69"/>
                      <a:pt x="104" y="51"/>
                      <a:pt x="101" y="38"/>
                    </a:cubicBezTo>
                    <a:cubicBezTo>
                      <a:pt x="100" y="32"/>
                      <a:pt x="96" y="29"/>
                      <a:pt x="89" y="29"/>
                    </a:cubicBezTo>
                    <a:cubicBezTo>
                      <a:pt x="88" y="29"/>
                      <a:pt x="85" y="28"/>
                      <a:pt x="84" y="28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56" y="29"/>
                      <a:pt x="34" y="34"/>
                      <a:pt x="34" y="34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5"/>
                      <a:pt x="26" y="2"/>
                      <a:pt x="17" y="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45"/>
                      <a:pt x="31" y="78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69"/>
                      <a:pt x="42" y="81"/>
                      <a:pt x="43" y="93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99" y="93"/>
                      <a:pt x="99" y="93"/>
                      <a:pt x="99" y="93"/>
                    </a:cubicBezTo>
                    <a:cubicBezTo>
                      <a:pt x="116" y="93"/>
                      <a:pt x="116" y="93"/>
                      <a:pt x="116" y="93"/>
                    </a:cubicBezTo>
                    <a:lnTo>
                      <a:pt x="110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3" name="Freeform 48"/>
              <p:cNvSpPr/>
              <p:nvPr/>
            </p:nvSpPr>
            <p:spPr bwMode="auto">
              <a:xfrm>
                <a:off x="298528" y="2251101"/>
                <a:ext cx="0" cy="2338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5" name="Freeform 49"/>
              <p:cNvSpPr/>
              <p:nvPr/>
            </p:nvSpPr>
            <p:spPr bwMode="auto">
              <a:xfrm>
                <a:off x="276308" y="2074573"/>
                <a:ext cx="19882" cy="40917"/>
              </a:xfrm>
              <a:custGeom>
                <a:avLst/>
                <a:gdLst>
                  <a:gd name="T0" fmla="*/ 12 w 17"/>
                  <a:gd name="T1" fmla="*/ 0 h 35"/>
                  <a:gd name="T2" fmla="*/ 17 w 17"/>
                  <a:gd name="T3" fmla="*/ 21 h 35"/>
                  <a:gd name="T4" fmla="*/ 9 w 17"/>
                  <a:gd name="T5" fmla="*/ 35 h 35"/>
                  <a:gd name="T6" fmla="*/ 0 w 17"/>
                  <a:gd name="T7" fmla="*/ 21 h 35"/>
                  <a:gd name="T8" fmla="*/ 2 w 17"/>
                  <a:gd name="T9" fmla="*/ 0 h 35"/>
                  <a:gd name="T10" fmla="*/ 12 w 17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5">
                    <a:moveTo>
                      <a:pt x="12" y="0"/>
                    </a:moveTo>
                    <a:lnTo>
                      <a:pt x="17" y="21"/>
                    </a:lnTo>
                    <a:lnTo>
                      <a:pt x="9" y="35"/>
                    </a:lnTo>
                    <a:lnTo>
                      <a:pt x="0" y="21"/>
                    </a:lnTo>
                    <a:lnTo>
                      <a:pt x="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7" name="Freeform 50"/>
              <p:cNvSpPr/>
              <p:nvPr/>
            </p:nvSpPr>
            <p:spPr bwMode="auto">
              <a:xfrm>
                <a:off x="278647" y="2101462"/>
                <a:ext cx="30406" cy="151977"/>
              </a:xfrm>
              <a:custGeom>
                <a:avLst/>
                <a:gdLst>
                  <a:gd name="T0" fmla="*/ 12 w 26"/>
                  <a:gd name="T1" fmla="*/ 0 h 130"/>
                  <a:gd name="T2" fmla="*/ 26 w 26"/>
                  <a:gd name="T3" fmla="*/ 128 h 130"/>
                  <a:gd name="T4" fmla="*/ 17 w 26"/>
                  <a:gd name="T5" fmla="*/ 130 h 130"/>
                  <a:gd name="T6" fmla="*/ 7 w 26"/>
                  <a:gd name="T7" fmla="*/ 130 h 130"/>
                  <a:gd name="T8" fmla="*/ 0 w 26"/>
                  <a:gd name="T9" fmla="*/ 0 h 130"/>
                  <a:gd name="T10" fmla="*/ 12 w 26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30">
                    <a:moveTo>
                      <a:pt x="12" y="0"/>
                    </a:moveTo>
                    <a:lnTo>
                      <a:pt x="26" y="128"/>
                    </a:lnTo>
                    <a:lnTo>
                      <a:pt x="17" y="130"/>
                    </a:lnTo>
                    <a:lnTo>
                      <a:pt x="7" y="13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9" name="Freeform 51"/>
              <p:cNvSpPr/>
              <p:nvPr/>
            </p:nvSpPr>
            <p:spPr bwMode="auto">
              <a:xfrm>
                <a:off x="378052" y="1809198"/>
                <a:ext cx="97067" cy="192894"/>
              </a:xfrm>
              <a:custGeom>
                <a:avLst/>
                <a:gdLst>
                  <a:gd name="T0" fmla="*/ 10 w 35"/>
                  <a:gd name="T1" fmla="*/ 45 h 70"/>
                  <a:gd name="T2" fmla="*/ 18 w 35"/>
                  <a:gd name="T3" fmla="*/ 53 h 70"/>
                  <a:gd name="T4" fmla="*/ 25 w 35"/>
                  <a:gd name="T5" fmla="*/ 46 h 70"/>
                  <a:gd name="T6" fmla="*/ 17 w 35"/>
                  <a:gd name="T7" fmla="*/ 38 h 70"/>
                  <a:gd name="T8" fmla="*/ 6 w 35"/>
                  <a:gd name="T9" fmla="*/ 34 h 70"/>
                  <a:gd name="T10" fmla="*/ 0 w 35"/>
                  <a:gd name="T11" fmla="*/ 22 h 70"/>
                  <a:gd name="T12" fmla="*/ 13 w 35"/>
                  <a:gd name="T13" fmla="*/ 7 h 70"/>
                  <a:gd name="T14" fmla="*/ 13 w 35"/>
                  <a:gd name="T15" fmla="*/ 0 h 70"/>
                  <a:gd name="T16" fmla="*/ 21 w 35"/>
                  <a:gd name="T17" fmla="*/ 0 h 70"/>
                  <a:gd name="T18" fmla="*/ 21 w 35"/>
                  <a:gd name="T19" fmla="*/ 8 h 70"/>
                  <a:gd name="T20" fmla="*/ 26 w 35"/>
                  <a:gd name="T21" fmla="*/ 11 h 70"/>
                  <a:gd name="T22" fmla="*/ 26 w 35"/>
                  <a:gd name="T23" fmla="*/ 8 h 70"/>
                  <a:gd name="T24" fmla="*/ 32 w 35"/>
                  <a:gd name="T25" fmla="*/ 8 h 70"/>
                  <a:gd name="T26" fmla="*/ 32 w 35"/>
                  <a:gd name="T27" fmla="*/ 22 h 70"/>
                  <a:gd name="T28" fmla="*/ 24 w 35"/>
                  <a:gd name="T29" fmla="*/ 22 h 70"/>
                  <a:gd name="T30" fmla="*/ 17 w 35"/>
                  <a:gd name="T31" fmla="*/ 16 h 70"/>
                  <a:gd name="T32" fmla="*/ 10 w 35"/>
                  <a:gd name="T33" fmla="*/ 22 h 70"/>
                  <a:gd name="T34" fmla="*/ 18 w 35"/>
                  <a:gd name="T35" fmla="*/ 29 h 70"/>
                  <a:gd name="T36" fmla="*/ 29 w 35"/>
                  <a:gd name="T37" fmla="*/ 33 h 70"/>
                  <a:gd name="T38" fmla="*/ 35 w 35"/>
                  <a:gd name="T39" fmla="*/ 46 h 70"/>
                  <a:gd name="T40" fmla="*/ 21 w 35"/>
                  <a:gd name="T41" fmla="*/ 62 h 70"/>
                  <a:gd name="T42" fmla="*/ 21 w 35"/>
                  <a:gd name="T43" fmla="*/ 70 h 70"/>
                  <a:gd name="T44" fmla="*/ 13 w 35"/>
                  <a:gd name="T45" fmla="*/ 70 h 70"/>
                  <a:gd name="T46" fmla="*/ 13 w 35"/>
                  <a:gd name="T47" fmla="*/ 61 h 70"/>
                  <a:gd name="T48" fmla="*/ 13 w 35"/>
                  <a:gd name="T49" fmla="*/ 61 h 70"/>
                  <a:gd name="T50" fmla="*/ 8 w 35"/>
                  <a:gd name="T51" fmla="*/ 58 h 70"/>
                  <a:gd name="T52" fmla="*/ 8 w 35"/>
                  <a:gd name="T53" fmla="*/ 61 h 70"/>
                  <a:gd name="T54" fmla="*/ 1 w 35"/>
                  <a:gd name="T55" fmla="*/ 61 h 70"/>
                  <a:gd name="T56" fmla="*/ 1 w 35"/>
                  <a:gd name="T57" fmla="*/ 45 h 70"/>
                  <a:gd name="T58" fmla="*/ 10 w 35"/>
                  <a:gd name="T59" fmla="*/ 4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" h="70">
                    <a:moveTo>
                      <a:pt x="10" y="45"/>
                    </a:moveTo>
                    <a:cubicBezTo>
                      <a:pt x="10" y="50"/>
                      <a:pt x="13" y="53"/>
                      <a:pt x="18" y="53"/>
                    </a:cubicBezTo>
                    <a:cubicBezTo>
                      <a:pt x="22" y="53"/>
                      <a:pt x="25" y="51"/>
                      <a:pt x="25" y="46"/>
                    </a:cubicBezTo>
                    <a:cubicBezTo>
                      <a:pt x="25" y="41"/>
                      <a:pt x="21" y="40"/>
                      <a:pt x="17" y="38"/>
                    </a:cubicBezTo>
                    <a:cubicBezTo>
                      <a:pt x="14" y="37"/>
                      <a:pt x="9" y="36"/>
                      <a:pt x="6" y="34"/>
                    </a:cubicBezTo>
                    <a:cubicBezTo>
                      <a:pt x="2" y="31"/>
                      <a:pt x="0" y="27"/>
                      <a:pt x="0" y="22"/>
                    </a:cubicBezTo>
                    <a:cubicBezTo>
                      <a:pt x="0" y="15"/>
                      <a:pt x="6" y="8"/>
                      <a:pt x="13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8"/>
                      <a:pt x="24" y="9"/>
                      <a:pt x="26" y="11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18"/>
                      <a:pt x="21" y="16"/>
                      <a:pt x="17" y="16"/>
                    </a:cubicBezTo>
                    <a:cubicBezTo>
                      <a:pt x="13" y="16"/>
                      <a:pt x="10" y="18"/>
                      <a:pt x="10" y="22"/>
                    </a:cubicBezTo>
                    <a:cubicBezTo>
                      <a:pt x="10" y="26"/>
                      <a:pt x="14" y="28"/>
                      <a:pt x="18" y="29"/>
                    </a:cubicBezTo>
                    <a:cubicBezTo>
                      <a:pt x="21" y="30"/>
                      <a:pt x="26" y="31"/>
                      <a:pt x="29" y="33"/>
                    </a:cubicBezTo>
                    <a:cubicBezTo>
                      <a:pt x="33" y="36"/>
                      <a:pt x="35" y="41"/>
                      <a:pt x="35" y="46"/>
                    </a:cubicBezTo>
                    <a:cubicBezTo>
                      <a:pt x="35" y="54"/>
                      <a:pt x="29" y="61"/>
                      <a:pt x="21" y="62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1" y="60"/>
                      <a:pt x="10" y="59"/>
                      <a:pt x="8" y="5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45"/>
                      <a:pt x="1" y="45"/>
                      <a:pt x="1" y="45"/>
                    </a:cubicBezTo>
                    <a:lnTo>
                      <a:pt x="10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11" name="Rectangle 52"/>
              <p:cNvSpPr>
                <a:spLocks noChangeArrowheads="1"/>
              </p:cNvSpPr>
              <p:nvPr/>
            </p:nvSpPr>
            <p:spPr bwMode="auto">
              <a:xfrm>
                <a:off x="367527" y="2046516"/>
                <a:ext cx="111100" cy="362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17" name="Freeform 53"/>
              <p:cNvSpPr>
                <a:spLocks noEditPoints="1"/>
              </p:cNvSpPr>
              <p:nvPr/>
            </p:nvSpPr>
            <p:spPr bwMode="auto">
              <a:xfrm>
                <a:off x="309053" y="1756592"/>
                <a:ext cx="230387" cy="275897"/>
              </a:xfrm>
              <a:custGeom>
                <a:avLst/>
                <a:gdLst>
                  <a:gd name="T0" fmla="*/ 83 w 83"/>
                  <a:gd name="T1" fmla="*/ 41 h 100"/>
                  <a:gd name="T2" fmla="*/ 41 w 83"/>
                  <a:gd name="T3" fmla="*/ 0 h 100"/>
                  <a:gd name="T4" fmla="*/ 0 w 83"/>
                  <a:gd name="T5" fmla="*/ 41 h 100"/>
                  <a:gd name="T6" fmla="*/ 0 w 83"/>
                  <a:gd name="T7" fmla="*/ 45 h 100"/>
                  <a:gd name="T8" fmla="*/ 16 w 83"/>
                  <a:gd name="T9" fmla="*/ 82 h 100"/>
                  <a:gd name="T10" fmla="*/ 19 w 83"/>
                  <a:gd name="T11" fmla="*/ 100 h 100"/>
                  <a:gd name="T12" fmla="*/ 38 w 83"/>
                  <a:gd name="T13" fmla="*/ 100 h 100"/>
                  <a:gd name="T14" fmla="*/ 44 w 83"/>
                  <a:gd name="T15" fmla="*/ 100 h 100"/>
                  <a:gd name="T16" fmla="*/ 63 w 83"/>
                  <a:gd name="T17" fmla="*/ 100 h 100"/>
                  <a:gd name="T18" fmla="*/ 66 w 83"/>
                  <a:gd name="T19" fmla="*/ 82 h 100"/>
                  <a:gd name="T20" fmla="*/ 82 w 83"/>
                  <a:gd name="T21" fmla="*/ 45 h 100"/>
                  <a:gd name="T22" fmla="*/ 83 w 83"/>
                  <a:gd name="T23" fmla="*/ 41 h 100"/>
                  <a:gd name="T24" fmla="*/ 75 w 83"/>
                  <a:gd name="T25" fmla="*/ 43 h 100"/>
                  <a:gd name="T26" fmla="*/ 75 w 83"/>
                  <a:gd name="T27" fmla="*/ 48 h 100"/>
                  <a:gd name="T28" fmla="*/ 75 w 83"/>
                  <a:gd name="T29" fmla="*/ 48 h 100"/>
                  <a:gd name="T30" fmla="*/ 60 w 83"/>
                  <a:gd name="T31" fmla="*/ 77 h 100"/>
                  <a:gd name="T32" fmla="*/ 56 w 83"/>
                  <a:gd name="T33" fmla="*/ 93 h 100"/>
                  <a:gd name="T34" fmla="*/ 27 w 83"/>
                  <a:gd name="T35" fmla="*/ 93 h 100"/>
                  <a:gd name="T36" fmla="*/ 22 w 83"/>
                  <a:gd name="T37" fmla="*/ 78 h 100"/>
                  <a:gd name="T38" fmla="*/ 7 w 83"/>
                  <a:gd name="T39" fmla="*/ 48 h 100"/>
                  <a:gd name="T40" fmla="*/ 8 w 83"/>
                  <a:gd name="T41" fmla="*/ 48 h 100"/>
                  <a:gd name="T42" fmla="*/ 7 w 83"/>
                  <a:gd name="T43" fmla="*/ 43 h 100"/>
                  <a:gd name="T44" fmla="*/ 7 w 83"/>
                  <a:gd name="T45" fmla="*/ 41 h 100"/>
                  <a:gd name="T46" fmla="*/ 41 w 83"/>
                  <a:gd name="T47" fmla="*/ 7 h 100"/>
                  <a:gd name="T48" fmla="*/ 75 w 83"/>
                  <a:gd name="T49" fmla="*/ 41 h 100"/>
                  <a:gd name="T50" fmla="*/ 75 w 83"/>
                  <a:gd name="T51" fmla="*/ 4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" h="100">
                    <a:moveTo>
                      <a:pt x="83" y="41"/>
                    </a:moveTo>
                    <a:cubicBezTo>
                      <a:pt x="83" y="18"/>
                      <a:pt x="64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43"/>
                      <a:pt x="0" y="44"/>
                      <a:pt x="0" y="45"/>
                    </a:cubicBezTo>
                    <a:cubicBezTo>
                      <a:pt x="0" y="46"/>
                      <a:pt x="1" y="62"/>
                      <a:pt x="16" y="82"/>
                    </a:cubicBezTo>
                    <a:cubicBezTo>
                      <a:pt x="21" y="88"/>
                      <a:pt x="19" y="100"/>
                      <a:pt x="19" y="100"/>
                    </a:cubicBezTo>
                    <a:cubicBezTo>
                      <a:pt x="25" y="100"/>
                      <a:pt x="32" y="100"/>
                      <a:pt x="38" y="100"/>
                    </a:cubicBezTo>
                    <a:cubicBezTo>
                      <a:pt x="40" y="100"/>
                      <a:pt x="42" y="100"/>
                      <a:pt x="44" y="100"/>
                    </a:cubicBezTo>
                    <a:cubicBezTo>
                      <a:pt x="51" y="100"/>
                      <a:pt x="57" y="100"/>
                      <a:pt x="63" y="100"/>
                    </a:cubicBezTo>
                    <a:cubicBezTo>
                      <a:pt x="63" y="100"/>
                      <a:pt x="61" y="88"/>
                      <a:pt x="66" y="82"/>
                    </a:cubicBezTo>
                    <a:cubicBezTo>
                      <a:pt x="82" y="62"/>
                      <a:pt x="83" y="46"/>
                      <a:pt x="82" y="45"/>
                    </a:cubicBezTo>
                    <a:cubicBezTo>
                      <a:pt x="82" y="44"/>
                      <a:pt x="83" y="43"/>
                      <a:pt x="83" y="41"/>
                    </a:cubicBezTo>
                    <a:close/>
                    <a:moveTo>
                      <a:pt x="75" y="43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52"/>
                      <a:pt x="71" y="63"/>
                      <a:pt x="60" y="77"/>
                    </a:cubicBezTo>
                    <a:cubicBezTo>
                      <a:pt x="57" y="82"/>
                      <a:pt x="56" y="88"/>
                      <a:pt x="56" y="93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6" y="88"/>
                      <a:pt x="25" y="82"/>
                      <a:pt x="22" y="78"/>
                    </a:cubicBezTo>
                    <a:cubicBezTo>
                      <a:pt x="11" y="63"/>
                      <a:pt x="8" y="52"/>
                      <a:pt x="7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2"/>
                      <a:pt x="7" y="42"/>
                      <a:pt x="7" y="41"/>
                    </a:cubicBezTo>
                    <a:cubicBezTo>
                      <a:pt x="7" y="22"/>
                      <a:pt x="22" y="7"/>
                      <a:pt x="41" y="7"/>
                    </a:cubicBezTo>
                    <a:cubicBezTo>
                      <a:pt x="60" y="7"/>
                      <a:pt x="75" y="22"/>
                      <a:pt x="75" y="41"/>
                    </a:cubicBezTo>
                    <a:cubicBezTo>
                      <a:pt x="75" y="42"/>
                      <a:pt x="75" y="42"/>
                      <a:pt x="7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18" name="Freeform 54"/>
              <p:cNvSpPr/>
              <p:nvPr/>
            </p:nvSpPr>
            <p:spPr bwMode="auto">
              <a:xfrm>
                <a:off x="387409" y="2087434"/>
                <a:ext cx="71338" cy="22212"/>
              </a:xfrm>
              <a:custGeom>
                <a:avLst/>
                <a:gdLst>
                  <a:gd name="T0" fmla="*/ 0 w 26"/>
                  <a:gd name="T1" fmla="*/ 0 h 8"/>
                  <a:gd name="T2" fmla="*/ 0 w 26"/>
                  <a:gd name="T3" fmla="*/ 2 h 8"/>
                  <a:gd name="T4" fmla="*/ 6 w 26"/>
                  <a:gd name="T5" fmla="*/ 8 h 8"/>
                  <a:gd name="T6" fmla="*/ 20 w 26"/>
                  <a:gd name="T7" fmla="*/ 8 h 8"/>
                  <a:gd name="T8" fmla="*/ 26 w 26"/>
                  <a:gd name="T9" fmla="*/ 2 h 8"/>
                  <a:gd name="T10" fmla="*/ 26 w 26"/>
                  <a:gd name="T11" fmla="*/ 0 h 8"/>
                  <a:gd name="T12" fmla="*/ 0 w 2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3" y="8"/>
                      <a:pt x="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3" y="8"/>
                      <a:pt x="26" y="6"/>
                      <a:pt x="26" y="2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19" name="Rectangle 55"/>
              <p:cNvSpPr>
                <a:spLocks noChangeArrowheads="1"/>
              </p:cNvSpPr>
              <p:nvPr/>
            </p:nvSpPr>
            <p:spPr bwMode="auto">
              <a:xfrm>
                <a:off x="361680" y="2044179"/>
                <a:ext cx="121626" cy="818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0" name="Rectangle 56"/>
              <p:cNvSpPr>
                <a:spLocks noChangeArrowheads="1"/>
              </p:cNvSpPr>
              <p:nvPr/>
            </p:nvSpPr>
            <p:spPr bwMode="auto">
              <a:xfrm>
                <a:off x="361680" y="2060544"/>
                <a:ext cx="121626" cy="1052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1" name="Freeform 57"/>
              <p:cNvSpPr/>
              <p:nvPr/>
            </p:nvSpPr>
            <p:spPr bwMode="auto">
              <a:xfrm>
                <a:off x="361680" y="2079250"/>
                <a:ext cx="121626" cy="22212"/>
              </a:xfrm>
              <a:custGeom>
                <a:avLst/>
                <a:gdLst>
                  <a:gd name="T0" fmla="*/ 0 w 44"/>
                  <a:gd name="T1" fmla="*/ 0 h 8"/>
                  <a:gd name="T2" fmla="*/ 11 w 44"/>
                  <a:gd name="T3" fmla="*/ 8 h 8"/>
                  <a:gd name="T4" fmla="*/ 34 w 44"/>
                  <a:gd name="T5" fmla="*/ 8 h 8"/>
                  <a:gd name="T6" fmla="*/ 44 w 44"/>
                  <a:gd name="T7" fmla="*/ 0 h 8"/>
                  <a:gd name="T8" fmla="*/ 0 w 4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8">
                    <a:moveTo>
                      <a:pt x="0" y="0"/>
                    </a:moveTo>
                    <a:cubicBezTo>
                      <a:pt x="1" y="4"/>
                      <a:pt x="5" y="8"/>
                      <a:pt x="11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8"/>
                      <a:pt x="44" y="4"/>
                      <a:pt x="4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2" name="Freeform 58"/>
              <p:cNvSpPr/>
              <p:nvPr/>
            </p:nvSpPr>
            <p:spPr bwMode="auto">
              <a:xfrm>
                <a:off x="417814" y="1653714"/>
                <a:ext cx="24559" cy="63129"/>
              </a:xfrm>
              <a:custGeom>
                <a:avLst/>
                <a:gdLst>
                  <a:gd name="T0" fmla="*/ 4 w 9"/>
                  <a:gd name="T1" fmla="*/ 23 h 23"/>
                  <a:gd name="T2" fmla="*/ 0 w 9"/>
                  <a:gd name="T3" fmla="*/ 19 h 23"/>
                  <a:gd name="T4" fmla="*/ 0 w 9"/>
                  <a:gd name="T5" fmla="*/ 5 h 23"/>
                  <a:gd name="T6" fmla="*/ 4 w 9"/>
                  <a:gd name="T7" fmla="*/ 0 h 23"/>
                  <a:gd name="T8" fmla="*/ 9 w 9"/>
                  <a:gd name="T9" fmla="*/ 5 h 23"/>
                  <a:gd name="T10" fmla="*/ 9 w 9"/>
                  <a:gd name="T11" fmla="*/ 19 h 23"/>
                  <a:gd name="T12" fmla="*/ 4 w 9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3">
                    <a:moveTo>
                      <a:pt x="4" y="23"/>
                    </a:moveTo>
                    <a:cubicBezTo>
                      <a:pt x="2" y="23"/>
                      <a:pt x="0" y="21"/>
                      <a:pt x="0" y="1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1"/>
                      <a:pt x="7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3" name="Freeform 59"/>
              <p:cNvSpPr/>
              <p:nvPr/>
            </p:nvSpPr>
            <p:spPr bwMode="auto">
              <a:xfrm>
                <a:off x="314901" y="1675926"/>
                <a:ext cx="46779" cy="60791"/>
              </a:xfrm>
              <a:custGeom>
                <a:avLst/>
                <a:gdLst>
                  <a:gd name="T0" fmla="*/ 12 w 17"/>
                  <a:gd name="T1" fmla="*/ 22 h 22"/>
                  <a:gd name="T2" fmla="*/ 8 w 17"/>
                  <a:gd name="T3" fmla="*/ 20 h 22"/>
                  <a:gd name="T4" fmla="*/ 1 w 17"/>
                  <a:gd name="T5" fmla="*/ 7 h 22"/>
                  <a:gd name="T6" fmla="*/ 3 w 17"/>
                  <a:gd name="T7" fmla="*/ 1 h 22"/>
                  <a:gd name="T8" fmla="*/ 9 w 17"/>
                  <a:gd name="T9" fmla="*/ 3 h 22"/>
                  <a:gd name="T10" fmla="*/ 16 w 17"/>
                  <a:gd name="T11" fmla="*/ 15 h 22"/>
                  <a:gd name="T12" fmla="*/ 14 w 17"/>
                  <a:gd name="T13" fmla="*/ 21 h 22"/>
                  <a:gd name="T14" fmla="*/ 12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12" y="22"/>
                    </a:moveTo>
                    <a:cubicBezTo>
                      <a:pt x="11" y="22"/>
                      <a:pt x="9" y="21"/>
                      <a:pt x="8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3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7"/>
                      <a:pt x="16" y="20"/>
                      <a:pt x="14" y="21"/>
                    </a:cubicBezTo>
                    <a:cubicBezTo>
                      <a:pt x="14" y="22"/>
                      <a:pt x="13" y="22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4" name="Freeform 60"/>
              <p:cNvSpPr/>
              <p:nvPr/>
            </p:nvSpPr>
            <p:spPr bwMode="auto">
              <a:xfrm>
                <a:off x="240054" y="1748408"/>
                <a:ext cx="60813" cy="43255"/>
              </a:xfrm>
              <a:custGeom>
                <a:avLst/>
                <a:gdLst>
                  <a:gd name="T0" fmla="*/ 17 w 22"/>
                  <a:gd name="T1" fmla="*/ 16 h 16"/>
                  <a:gd name="T2" fmla="*/ 15 w 22"/>
                  <a:gd name="T3" fmla="*/ 16 h 16"/>
                  <a:gd name="T4" fmla="*/ 3 w 22"/>
                  <a:gd name="T5" fmla="*/ 9 h 16"/>
                  <a:gd name="T6" fmla="*/ 1 w 22"/>
                  <a:gd name="T7" fmla="*/ 3 h 16"/>
                  <a:gd name="T8" fmla="*/ 7 w 22"/>
                  <a:gd name="T9" fmla="*/ 1 h 16"/>
                  <a:gd name="T10" fmla="*/ 19 w 22"/>
                  <a:gd name="T11" fmla="*/ 8 h 16"/>
                  <a:gd name="T12" fmla="*/ 21 w 22"/>
                  <a:gd name="T13" fmla="*/ 14 h 16"/>
                  <a:gd name="T14" fmla="*/ 17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17" y="16"/>
                    </a:moveTo>
                    <a:cubicBezTo>
                      <a:pt x="16" y="16"/>
                      <a:pt x="15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7" y="1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1" y="9"/>
                      <a:pt x="22" y="12"/>
                      <a:pt x="21" y="14"/>
                    </a:cubicBezTo>
                    <a:cubicBezTo>
                      <a:pt x="20" y="15"/>
                      <a:pt x="19" y="16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5" name="Freeform 61"/>
              <p:cNvSpPr/>
              <p:nvPr/>
            </p:nvSpPr>
            <p:spPr bwMode="auto">
              <a:xfrm>
                <a:off x="213157" y="1847777"/>
                <a:ext cx="60813" cy="24550"/>
              </a:xfrm>
              <a:custGeom>
                <a:avLst/>
                <a:gdLst>
                  <a:gd name="T0" fmla="*/ 18 w 22"/>
                  <a:gd name="T1" fmla="*/ 9 h 9"/>
                  <a:gd name="T2" fmla="*/ 4 w 22"/>
                  <a:gd name="T3" fmla="*/ 9 h 9"/>
                  <a:gd name="T4" fmla="*/ 0 w 22"/>
                  <a:gd name="T5" fmla="*/ 5 h 9"/>
                  <a:gd name="T6" fmla="*/ 4 w 22"/>
                  <a:gd name="T7" fmla="*/ 0 h 9"/>
                  <a:gd name="T8" fmla="*/ 18 w 22"/>
                  <a:gd name="T9" fmla="*/ 0 h 9"/>
                  <a:gd name="T10" fmla="*/ 22 w 22"/>
                  <a:gd name="T11" fmla="*/ 5 h 9"/>
                  <a:gd name="T12" fmla="*/ 18 w 2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9">
                    <a:moveTo>
                      <a:pt x="18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2" y="2"/>
                      <a:pt x="22" y="5"/>
                    </a:cubicBezTo>
                    <a:cubicBezTo>
                      <a:pt x="22" y="7"/>
                      <a:pt x="21" y="9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6" name="Freeform 62"/>
              <p:cNvSpPr/>
              <p:nvPr/>
            </p:nvSpPr>
            <p:spPr bwMode="auto">
              <a:xfrm>
                <a:off x="544118" y="1938963"/>
                <a:ext cx="64321" cy="44424"/>
              </a:xfrm>
              <a:custGeom>
                <a:avLst/>
                <a:gdLst>
                  <a:gd name="T0" fmla="*/ 18 w 23"/>
                  <a:gd name="T1" fmla="*/ 16 h 16"/>
                  <a:gd name="T2" fmla="*/ 15 w 23"/>
                  <a:gd name="T3" fmla="*/ 16 h 16"/>
                  <a:gd name="T4" fmla="*/ 3 w 23"/>
                  <a:gd name="T5" fmla="*/ 9 h 16"/>
                  <a:gd name="T6" fmla="*/ 2 w 23"/>
                  <a:gd name="T7" fmla="*/ 3 h 16"/>
                  <a:gd name="T8" fmla="*/ 8 w 23"/>
                  <a:gd name="T9" fmla="*/ 1 h 16"/>
                  <a:gd name="T10" fmla="*/ 20 w 23"/>
                  <a:gd name="T11" fmla="*/ 8 h 16"/>
                  <a:gd name="T12" fmla="*/ 21 w 23"/>
                  <a:gd name="T13" fmla="*/ 14 h 16"/>
                  <a:gd name="T14" fmla="*/ 18 w 23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6">
                    <a:moveTo>
                      <a:pt x="18" y="16"/>
                    </a:moveTo>
                    <a:cubicBezTo>
                      <a:pt x="17" y="16"/>
                      <a:pt x="16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7"/>
                      <a:pt x="0" y="5"/>
                      <a:pt x="2" y="3"/>
                    </a:cubicBezTo>
                    <a:cubicBezTo>
                      <a:pt x="3" y="1"/>
                      <a:pt x="5" y="0"/>
                      <a:pt x="8" y="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9"/>
                      <a:pt x="23" y="12"/>
                      <a:pt x="21" y="14"/>
                    </a:cubicBezTo>
                    <a:cubicBezTo>
                      <a:pt x="21" y="15"/>
                      <a:pt x="19" y="16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7" name="Freeform 63"/>
              <p:cNvSpPr/>
              <p:nvPr/>
            </p:nvSpPr>
            <p:spPr bwMode="auto">
              <a:xfrm>
                <a:off x="572185" y="1860637"/>
                <a:ext cx="63152" cy="22212"/>
              </a:xfrm>
              <a:custGeom>
                <a:avLst/>
                <a:gdLst>
                  <a:gd name="T0" fmla="*/ 18 w 23"/>
                  <a:gd name="T1" fmla="*/ 8 h 8"/>
                  <a:gd name="T2" fmla="*/ 4 w 23"/>
                  <a:gd name="T3" fmla="*/ 8 h 8"/>
                  <a:gd name="T4" fmla="*/ 0 w 23"/>
                  <a:gd name="T5" fmla="*/ 4 h 8"/>
                  <a:gd name="T6" fmla="*/ 4 w 23"/>
                  <a:gd name="T7" fmla="*/ 0 h 8"/>
                  <a:gd name="T8" fmla="*/ 18 w 23"/>
                  <a:gd name="T9" fmla="*/ 0 h 8"/>
                  <a:gd name="T10" fmla="*/ 23 w 23"/>
                  <a:gd name="T11" fmla="*/ 4 h 8"/>
                  <a:gd name="T12" fmla="*/ 18 w 2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7"/>
                      <a:pt x="21" y="8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8" name="Freeform 64"/>
              <p:cNvSpPr/>
              <p:nvPr/>
            </p:nvSpPr>
            <p:spPr bwMode="auto">
              <a:xfrm>
                <a:off x="552305" y="1758928"/>
                <a:ext cx="60813" cy="44424"/>
              </a:xfrm>
              <a:custGeom>
                <a:avLst/>
                <a:gdLst>
                  <a:gd name="T0" fmla="*/ 5 w 22"/>
                  <a:gd name="T1" fmla="*/ 16 h 16"/>
                  <a:gd name="T2" fmla="*/ 1 w 22"/>
                  <a:gd name="T3" fmla="*/ 14 h 16"/>
                  <a:gd name="T4" fmla="*/ 2 w 22"/>
                  <a:gd name="T5" fmla="*/ 8 h 16"/>
                  <a:gd name="T6" fmla="*/ 15 w 22"/>
                  <a:gd name="T7" fmla="*/ 1 h 16"/>
                  <a:gd name="T8" fmla="*/ 21 w 22"/>
                  <a:gd name="T9" fmla="*/ 2 h 16"/>
                  <a:gd name="T10" fmla="*/ 19 w 22"/>
                  <a:gd name="T11" fmla="*/ 8 h 16"/>
                  <a:gd name="T12" fmla="*/ 7 w 22"/>
                  <a:gd name="T13" fmla="*/ 16 h 16"/>
                  <a:gd name="T14" fmla="*/ 5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5" y="16"/>
                    </a:moveTo>
                    <a:cubicBezTo>
                      <a:pt x="3" y="16"/>
                      <a:pt x="2" y="15"/>
                      <a:pt x="1" y="14"/>
                    </a:cubicBezTo>
                    <a:cubicBezTo>
                      <a:pt x="0" y="12"/>
                      <a:pt x="0" y="9"/>
                      <a:pt x="2" y="8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0"/>
                      <a:pt x="21" y="2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5" y="16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9" name="Freeform 65"/>
              <p:cNvSpPr/>
              <p:nvPr/>
            </p:nvSpPr>
            <p:spPr bwMode="auto">
              <a:xfrm>
                <a:off x="495001" y="1681772"/>
                <a:ext cx="46779" cy="60791"/>
              </a:xfrm>
              <a:custGeom>
                <a:avLst/>
                <a:gdLst>
                  <a:gd name="T0" fmla="*/ 5 w 17"/>
                  <a:gd name="T1" fmla="*/ 22 h 22"/>
                  <a:gd name="T2" fmla="*/ 3 w 17"/>
                  <a:gd name="T3" fmla="*/ 21 h 22"/>
                  <a:gd name="T4" fmla="*/ 1 w 17"/>
                  <a:gd name="T5" fmla="*/ 15 h 22"/>
                  <a:gd name="T6" fmla="*/ 8 w 17"/>
                  <a:gd name="T7" fmla="*/ 3 h 22"/>
                  <a:gd name="T8" fmla="*/ 14 w 17"/>
                  <a:gd name="T9" fmla="*/ 2 h 22"/>
                  <a:gd name="T10" fmla="*/ 16 w 17"/>
                  <a:gd name="T11" fmla="*/ 8 h 22"/>
                  <a:gd name="T12" fmla="*/ 9 w 17"/>
                  <a:gd name="T13" fmla="*/ 20 h 22"/>
                  <a:gd name="T14" fmla="*/ 5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5" y="22"/>
                    </a:moveTo>
                    <a:cubicBezTo>
                      <a:pt x="4" y="22"/>
                      <a:pt x="4" y="22"/>
                      <a:pt x="3" y="21"/>
                    </a:cubicBezTo>
                    <a:cubicBezTo>
                      <a:pt x="1" y="20"/>
                      <a:pt x="0" y="18"/>
                      <a:pt x="1" y="1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1"/>
                      <a:pt x="12" y="0"/>
                      <a:pt x="14" y="2"/>
                    </a:cubicBezTo>
                    <a:cubicBezTo>
                      <a:pt x="17" y="3"/>
                      <a:pt x="17" y="5"/>
                      <a:pt x="16" y="8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7" y="22"/>
                      <a:pt x="5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051797" y="2415474"/>
            <a:ext cx="3871213" cy="503155"/>
            <a:chOff x="2051797" y="2120199"/>
            <a:chExt cx="3871213" cy="503155"/>
          </a:xfrm>
        </p:grpSpPr>
        <p:sp>
          <p:nvSpPr>
            <p:cNvPr id="102" name="文本框 116"/>
            <p:cNvSpPr txBox="1"/>
            <p:nvPr/>
          </p:nvSpPr>
          <p:spPr>
            <a:xfrm>
              <a:off x="4470352" y="2120199"/>
              <a:ext cx="896582" cy="248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1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1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2051797" y="2323990"/>
              <a:ext cx="3330399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5551116" y="2246335"/>
              <a:ext cx="371894" cy="377019"/>
              <a:chOff x="112581" y="2716334"/>
              <a:chExt cx="495859" cy="502693"/>
            </a:xfrm>
            <a:solidFill>
              <a:schemeClr val="accent2"/>
            </a:solidFill>
          </p:grpSpPr>
          <p:sp>
            <p:nvSpPr>
              <p:cNvPr id="131" name="Freeform 83"/>
              <p:cNvSpPr>
                <a:spLocks noEditPoints="1"/>
              </p:cNvSpPr>
              <p:nvPr/>
            </p:nvSpPr>
            <p:spPr bwMode="auto">
              <a:xfrm>
                <a:off x="138310" y="2735039"/>
                <a:ext cx="444401" cy="232642"/>
              </a:xfrm>
              <a:custGeom>
                <a:avLst/>
                <a:gdLst>
                  <a:gd name="T0" fmla="*/ 380 w 380"/>
                  <a:gd name="T1" fmla="*/ 199 h 199"/>
                  <a:gd name="T2" fmla="*/ 0 w 380"/>
                  <a:gd name="T3" fmla="*/ 199 h 199"/>
                  <a:gd name="T4" fmla="*/ 0 w 380"/>
                  <a:gd name="T5" fmla="*/ 0 h 199"/>
                  <a:gd name="T6" fmla="*/ 380 w 380"/>
                  <a:gd name="T7" fmla="*/ 0 h 199"/>
                  <a:gd name="T8" fmla="*/ 380 w 380"/>
                  <a:gd name="T9" fmla="*/ 199 h 199"/>
                  <a:gd name="T10" fmla="*/ 380 w 380"/>
                  <a:gd name="T11" fmla="*/ 199 h 199"/>
                  <a:gd name="T12" fmla="*/ 14 w 380"/>
                  <a:gd name="T13" fmla="*/ 187 h 199"/>
                  <a:gd name="T14" fmla="*/ 369 w 380"/>
                  <a:gd name="T15" fmla="*/ 187 h 199"/>
                  <a:gd name="T16" fmla="*/ 369 w 380"/>
                  <a:gd name="T17" fmla="*/ 12 h 199"/>
                  <a:gd name="T18" fmla="*/ 14 w 380"/>
                  <a:gd name="T19" fmla="*/ 12 h 199"/>
                  <a:gd name="T20" fmla="*/ 14 w 380"/>
                  <a:gd name="T21" fmla="*/ 187 h 199"/>
                  <a:gd name="T22" fmla="*/ 14 w 380"/>
                  <a:gd name="T23" fmla="*/ 18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2" name="Rectangle 84"/>
              <p:cNvSpPr>
                <a:spLocks noChangeArrowheads="1"/>
              </p:cNvSpPr>
              <p:nvPr/>
            </p:nvSpPr>
            <p:spPr bwMode="auto">
              <a:xfrm>
                <a:off x="112581" y="2716334"/>
                <a:ext cx="495859" cy="5494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3" name="Freeform 85"/>
              <p:cNvSpPr>
                <a:spLocks noEditPoints="1"/>
              </p:cNvSpPr>
              <p:nvPr/>
            </p:nvSpPr>
            <p:spPr bwMode="auto">
              <a:xfrm>
                <a:off x="306715" y="2837916"/>
                <a:ext cx="254946" cy="198739"/>
              </a:xfrm>
              <a:custGeom>
                <a:avLst/>
                <a:gdLst>
                  <a:gd name="T0" fmla="*/ 91 w 92"/>
                  <a:gd name="T1" fmla="*/ 40 h 72"/>
                  <a:gd name="T2" fmla="*/ 91 w 92"/>
                  <a:gd name="T3" fmla="*/ 40 h 72"/>
                  <a:gd name="T4" fmla="*/ 91 w 92"/>
                  <a:gd name="T5" fmla="*/ 40 h 72"/>
                  <a:gd name="T6" fmla="*/ 91 w 92"/>
                  <a:gd name="T7" fmla="*/ 40 h 72"/>
                  <a:gd name="T8" fmla="*/ 90 w 92"/>
                  <a:gd name="T9" fmla="*/ 40 h 72"/>
                  <a:gd name="T10" fmla="*/ 89 w 92"/>
                  <a:gd name="T11" fmla="*/ 37 h 72"/>
                  <a:gd name="T12" fmla="*/ 75 w 92"/>
                  <a:gd name="T13" fmla="*/ 17 h 72"/>
                  <a:gd name="T14" fmla="*/ 71 w 92"/>
                  <a:gd name="T15" fmla="*/ 14 h 72"/>
                  <a:gd name="T16" fmla="*/ 65 w 92"/>
                  <a:gd name="T17" fmla="*/ 14 h 72"/>
                  <a:gd name="T18" fmla="*/ 65 w 92"/>
                  <a:gd name="T19" fmla="*/ 14 h 72"/>
                  <a:gd name="T20" fmla="*/ 70 w 92"/>
                  <a:gd name="T21" fmla="*/ 18 h 72"/>
                  <a:gd name="T22" fmla="*/ 64 w 92"/>
                  <a:gd name="T23" fmla="*/ 21 h 72"/>
                  <a:gd name="T24" fmla="*/ 67 w 92"/>
                  <a:gd name="T25" fmla="*/ 25 h 72"/>
                  <a:gd name="T26" fmla="*/ 57 w 92"/>
                  <a:gd name="T27" fmla="*/ 49 h 72"/>
                  <a:gd name="T28" fmla="*/ 57 w 92"/>
                  <a:gd name="T29" fmla="*/ 49 h 72"/>
                  <a:gd name="T30" fmla="*/ 57 w 92"/>
                  <a:gd name="T31" fmla="*/ 49 h 72"/>
                  <a:gd name="T32" fmla="*/ 57 w 92"/>
                  <a:gd name="T33" fmla="*/ 49 h 72"/>
                  <a:gd name="T34" fmla="*/ 57 w 92"/>
                  <a:gd name="T35" fmla="*/ 49 h 72"/>
                  <a:gd name="T36" fmla="*/ 46 w 92"/>
                  <a:gd name="T37" fmla="*/ 26 h 72"/>
                  <a:gd name="T38" fmla="*/ 48 w 92"/>
                  <a:gd name="T39" fmla="*/ 21 h 72"/>
                  <a:gd name="T40" fmla="*/ 43 w 92"/>
                  <a:gd name="T41" fmla="*/ 19 h 72"/>
                  <a:gd name="T42" fmla="*/ 47 w 92"/>
                  <a:gd name="T43" fmla="*/ 15 h 72"/>
                  <a:gd name="T44" fmla="*/ 47 w 92"/>
                  <a:gd name="T45" fmla="*/ 15 h 72"/>
                  <a:gd name="T46" fmla="*/ 42 w 92"/>
                  <a:gd name="T47" fmla="*/ 15 h 72"/>
                  <a:gd name="T48" fmla="*/ 29 w 92"/>
                  <a:gd name="T49" fmla="*/ 14 h 72"/>
                  <a:gd name="T50" fmla="*/ 26 w 92"/>
                  <a:gd name="T51" fmla="*/ 12 h 72"/>
                  <a:gd name="T52" fmla="*/ 8 w 92"/>
                  <a:gd name="T53" fmla="*/ 0 h 72"/>
                  <a:gd name="T54" fmla="*/ 0 w 92"/>
                  <a:gd name="T55" fmla="*/ 12 h 72"/>
                  <a:gd name="T56" fmla="*/ 19 w 92"/>
                  <a:gd name="T57" fmla="*/ 23 h 72"/>
                  <a:gd name="T58" fmla="*/ 38 w 92"/>
                  <a:gd name="T59" fmla="*/ 27 h 72"/>
                  <a:gd name="T60" fmla="*/ 38 w 92"/>
                  <a:gd name="T61" fmla="*/ 72 h 72"/>
                  <a:gd name="T62" fmla="*/ 38 w 92"/>
                  <a:gd name="T63" fmla="*/ 72 h 72"/>
                  <a:gd name="T64" fmla="*/ 78 w 92"/>
                  <a:gd name="T65" fmla="*/ 71 h 72"/>
                  <a:gd name="T66" fmla="*/ 78 w 92"/>
                  <a:gd name="T67" fmla="*/ 70 h 72"/>
                  <a:gd name="T68" fmla="*/ 78 w 92"/>
                  <a:gd name="T69" fmla="*/ 63 h 72"/>
                  <a:gd name="T70" fmla="*/ 82 w 92"/>
                  <a:gd name="T71" fmla="*/ 66 h 72"/>
                  <a:gd name="T72" fmla="*/ 91 w 92"/>
                  <a:gd name="T73" fmla="*/ 48 h 72"/>
                  <a:gd name="T74" fmla="*/ 91 w 92"/>
                  <a:gd name="T75" fmla="*/ 47 h 72"/>
                  <a:gd name="T76" fmla="*/ 91 w 92"/>
                  <a:gd name="T77" fmla="*/ 47 h 72"/>
                  <a:gd name="T78" fmla="*/ 91 w 92"/>
                  <a:gd name="T79" fmla="*/ 40 h 72"/>
                  <a:gd name="T80" fmla="*/ 77 w 92"/>
                  <a:gd name="T81" fmla="*/ 45 h 72"/>
                  <a:gd name="T82" fmla="*/ 77 w 92"/>
                  <a:gd name="T83" fmla="*/ 43 h 72"/>
                  <a:gd name="T84" fmla="*/ 77 w 92"/>
                  <a:gd name="T85" fmla="*/ 44 h 72"/>
                  <a:gd name="T86" fmla="*/ 77 w 92"/>
                  <a:gd name="T87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4" name="Rectangle 86"/>
              <p:cNvSpPr>
                <a:spLocks noChangeArrowheads="1"/>
              </p:cNvSpPr>
              <p:nvPr/>
            </p:nvSpPr>
            <p:spPr bwMode="auto">
              <a:xfrm>
                <a:off x="464594" y="2973526"/>
                <a:ext cx="1169" cy="116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5" name="Freeform 87"/>
              <p:cNvSpPr/>
              <p:nvPr/>
            </p:nvSpPr>
            <p:spPr bwMode="auto">
              <a:xfrm>
                <a:off x="452899" y="2876494"/>
                <a:ext cx="19882" cy="22212"/>
              </a:xfrm>
              <a:custGeom>
                <a:avLst/>
                <a:gdLst>
                  <a:gd name="T0" fmla="*/ 3 w 17"/>
                  <a:gd name="T1" fmla="*/ 0 h 19"/>
                  <a:gd name="T2" fmla="*/ 0 w 17"/>
                  <a:gd name="T3" fmla="*/ 12 h 19"/>
                  <a:gd name="T4" fmla="*/ 7 w 17"/>
                  <a:gd name="T5" fmla="*/ 19 h 19"/>
                  <a:gd name="T6" fmla="*/ 17 w 17"/>
                  <a:gd name="T7" fmla="*/ 12 h 19"/>
                  <a:gd name="T8" fmla="*/ 12 w 17"/>
                  <a:gd name="T9" fmla="*/ 0 h 19"/>
                  <a:gd name="T10" fmla="*/ 3 w 1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6" name="Freeform 88"/>
              <p:cNvSpPr/>
              <p:nvPr/>
            </p:nvSpPr>
            <p:spPr bwMode="auto">
              <a:xfrm>
                <a:off x="452899" y="2890523"/>
                <a:ext cx="22220" cy="91186"/>
              </a:xfrm>
              <a:custGeom>
                <a:avLst/>
                <a:gdLst>
                  <a:gd name="T0" fmla="*/ 3 w 19"/>
                  <a:gd name="T1" fmla="*/ 0 h 78"/>
                  <a:gd name="T2" fmla="*/ 0 w 19"/>
                  <a:gd name="T3" fmla="*/ 71 h 78"/>
                  <a:gd name="T4" fmla="*/ 10 w 19"/>
                  <a:gd name="T5" fmla="*/ 78 h 78"/>
                  <a:gd name="T6" fmla="*/ 19 w 19"/>
                  <a:gd name="T7" fmla="*/ 71 h 78"/>
                  <a:gd name="T8" fmla="*/ 15 w 19"/>
                  <a:gd name="T9" fmla="*/ 0 h 78"/>
                  <a:gd name="T10" fmla="*/ 3 w 19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7" name="Freeform 89"/>
              <p:cNvSpPr/>
              <p:nvPr/>
            </p:nvSpPr>
            <p:spPr bwMode="auto">
              <a:xfrm>
                <a:off x="430679" y="2789984"/>
                <a:ext cx="70168" cy="80664"/>
              </a:xfrm>
              <a:custGeom>
                <a:avLst/>
                <a:gdLst>
                  <a:gd name="T0" fmla="*/ 2 w 25"/>
                  <a:gd name="T1" fmla="*/ 11 h 29"/>
                  <a:gd name="T2" fmla="*/ 8 w 25"/>
                  <a:gd name="T3" fmla="*/ 27 h 29"/>
                  <a:gd name="T4" fmla="*/ 23 w 25"/>
                  <a:gd name="T5" fmla="*/ 18 h 29"/>
                  <a:gd name="T6" fmla="*/ 17 w 25"/>
                  <a:gd name="T7" fmla="*/ 2 h 29"/>
                  <a:gd name="T8" fmla="*/ 2 w 25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8" name="Oval 90"/>
              <p:cNvSpPr>
                <a:spLocks noChangeArrowheads="1"/>
              </p:cNvSpPr>
              <p:nvPr/>
            </p:nvSpPr>
            <p:spPr bwMode="auto">
              <a:xfrm>
                <a:off x="160530" y="3047176"/>
                <a:ext cx="57304" cy="7248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9" name="Freeform 91"/>
              <p:cNvSpPr/>
              <p:nvPr/>
            </p:nvSpPr>
            <p:spPr bwMode="auto">
              <a:xfrm>
                <a:off x="124276" y="3125503"/>
                <a:ext cx="129812" cy="93524"/>
              </a:xfrm>
              <a:custGeom>
                <a:avLst/>
                <a:gdLst>
                  <a:gd name="T0" fmla="*/ 38 w 47"/>
                  <a:gd name="T1" fmla="*/ 2 h 34"/>
                  <a:gd name="T2" fmla="*/ 38 w 47"/>
                  <a:gd name="T3" fmla="*/ 2 h 34"/>
                  <a:gd name="T4" fmla="*/ 9 w 47"/>
                  <a:gd name="T5" fmla="*/ 2 h 34"/>
                  <a:gd name="T6" fmla="*/ 9 w 47"/>
                  <a:gd name="T7" fmla="*/ 2 h 34"/>
                  <a:gd name="T8" fmla="*/ 9 w 47"/>
                  <a:gd name="T9" fmla="*/ 2 h 34"/>
                  <a:gd name="T10" fmla="*/ 2 w 47"/>
                  <a:gd name="T11" fmla="*/ 8 h 34"/>
                  <a:gd name="T12" fmla="*/ 0 w 47"/>
                  <a:gd name="T13" fmla="*/ 34 h 34"/>
                  <a:gd name="T14" fmla="*/ 47 w 47"/>
                  <a:gd name="T15" fmla="*/ 34 h 34"/>
                  <a:gd name="T16" fmla="*/ 45 w 47"/>
                  <a:gd name="T17" fmla="*/ 8 h 34"/>
                  <a:gd name="T18" fmla="*/ 39 w 47"/>
                  <a:gd name="T19" fmla="*/ 2 h 34"/>
                  <a:gd name="T20" fmla="*/ 38 w 47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0" name="Oval 92"/>
              <p:cNvSpPr>
                <a:spLocks noChangeArrowheads="1"/>
              </p:cNvSpPr>
              <p:nvPr/>
            </p:nvSpPr>
            <p:spPr bwMode="auto">
              <a:xfrm>
                <a:off x="309053" y="3047176"/>
                <a:ext cx="58474" cy="7248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1" name="Freeform 93"/>
              <p:cNvSpPr/>
              <p:nvPr/>
            </p:nvSpPr>
            <p:spPr bwMode="auto">
              <a:xfrm>
                <a:off x="276308" y="3125503"/>
                <a:ext cx="127473" cy="93524"/>
              </a:xfrm>
              <a:custGeom>
                <a:avLst/>
                <a:gdLst>
                  <a:gd name="T0" fmla="*/ 38 w 46"/>
                  <a:gd name="T1" fmla="*/ 2 h 34"/>
                  <a:gd name="T2" fmla="*/ 37 w 46"/>
                  <a:gd name="T3" fmla="*/ 2 h 34"/>
                  <a:gd name="T4" fmla="*/ 9 w 46"/>
                  <a:gd name="T5" fmla="*/ 2 h 34"/>
                  <a:gd name="T6" fmla="*/ 8 w 46"/>
                  <a:gd name="T7" fmla="*/ 2 h 34"/>
                  <a:gd name="T8" fmla="*/ 8 w 46"/>
                  <a:gd name="T9" fmla="*/ 2 h 34"/>
                  <a:gd name="T10" fmla="*/ 2 w 46"/>
                  <a:gd name="T11" fmla="*/ 8 h 34"/>
                  <a:gd name="T12" fmla="*/ 0 w 46"/>
                  <a:gd name="T13" fmla="*/ 34 h 34"/>
                  <a:gd name="T14" fmla="*/ 46 w 46"/>
                  <a:gd name="T15" fmla="*/ 34 h 34"/>
                  <a:gd name="T16" fmla="*/ 44 w 46"/>
                  <a:gd name="T17" fmla="*/ 8 h 34"/>
                  <a:gd name="T18" fmla="*/ 38 w 46"/>
                  <a:gd name="T19" fmla="*/ 2 h 34"/>
                  <a:gd name="T20" fmla="*/ 38 w 46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2" name="Oval 94"/>
              <p:cNvSpPr>
                <a:spLocks noChangeArrowheads="1"/>
              </p:cNvSpPr>
              <p:nvPr/>
            </p:nvSpPr>
            <p:spPr bwMode="auto">
              <a:xfrm>
                <a:off x="461085" y="3047176"/>
                <a:ext cx="58474" cy="7248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3" name="Freeform 95"/>
              <p:cNvSpPr/>
              <p:nvPr/>
            </p:nvSpPr>
            <p:spPr bwMode="auto">
              <a:xfrm>
                <a:off x="426002" y="3125503"/>
                <a:ext cx="129812" cy="93524"/>
              </a:xfrm>
              <a:custGeom>
                <a:avLst/>
                <a:gdLst>
                  <a:gd name="T0" fmla="*/ 38 w 47"/>
                  <a:gd name="T1" fmla="*/ 2 h 34"/>
                  <a:gd name="T2" fmla="*/ 37 w 47"/>
                  <a:gd name="T3" fmla="*/ 2 h 34"/>
                  <a:gd name="T4" fmla="*/ 9 w 47"/>
                  <a:gd name="T5" fmla="*/ 2 h 34"/>
                  <a:gd name="T6" fmla="*/ 8 w 47"/>
                  <a:gd name="T7" fmla="*/ 2 h 34"/>
                  <a:gd name="T8" fmla="*/ 8 w 47"/>
                  <a:gd name="T9" fmla="*/ 2 h 34"/>
                  <a:gd name="T10" fmla="*/ 2 w 47"/>
                  <a:gd name="T11" fmla="*/ 8 h 34"/>
                  <a:gd name="T12" fmla="*/ 0 w 47"/>
                  <a:gd name="T13" fmla="*/ 34 h 34"/>
                  <a:gd name="T14" fmla="*/ 47 w 47"/>
                  <a:gd name="T15" fmla="*/ 34 h 34"/>
                  <a:gd name="T16" fmla="*/ 44 w 47"/>
                  <a:gd name="T17" fmla="*/ 8 h 34"/>
                  <a:gd name="T18" fmla="*/ 38 w 47"/>
                  <a:gd name="T19" fmla="*/ 2 h 34"/>
                  <a:gd name="T20" fmla="*/ 38 w 47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4" name="Rectangle 96"/>
              <p:cNvSpPr>
                <a:spLocks noChangeArrowheads="1"/>
              </p:cNvSpPr>
              <p:nvPr/>
            </p:nvSpPr>
            <p:spPr bwMode="auto">
              <a:xfrm>
                <a:off x="221343" y="2868311"/>
                <a:ext cx="32745" cy="5494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5" name="Rectangle 97"/>
              <p:cNvSpPr>
                <a:spLocks noChangeArrowheads="1"/>
              </p:cNvSpPr>
              <p:nvPr/>
            </p:nvSpPr>
            <p:spPr bwMode="auto">
              <a:xfrm>
                <a:off x="179241" y="2848438"/>
                <a:ext cx="30406" cy="748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6" name="Rectangle 98"/>
              <p:cNvSpPr>
                <a:spLocks noChangeArrowheads="1"/>
              </p:cNvSpPr>
              <p:nvPr/>
            </p:nvSpPr>
            <p:spPr bwMode="auto">
              <a:xfrm>
                <a:off x="265782" y="2812197"/>
                <a:ext cx="30406" cy="11106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170530" y="3259620"/>
            <a:ext cx="3952726" cy="545072"/>
            <a:chOff x="3170530" y="2964345"/>
            <a:chExt cx="3952726" cy="545072"/>
          </a:xfrm>
        </p:grpSpPr>
        <p:sp>
          <p:nvSpPr>
            <p:cNvPr id="106" name="文本框 120"/>
            <p:cNvSpPr txBox="1"/>
            <p:nvPr/>
          </p:nvSpPr>
          <p:spPr>
            <a:xfrm>
              <a:off x="3788113" y="2964345"/>
              <a:ext cx="896581" cy="248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1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13"/>
            <p:cNvSpPr txBox="1"/>
            <p:nvPr/>
          </p:nvSpPr>
          <p:spPr>
            <a:xfrm>
              <a:off x="3784105" y="3187884"/>
              <a:ext cx="3339151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6" name="组合 165"/>
            <p:cNvGrpSpPr/>
            <p:nvPr/>
          </p:nvGrpSpPr>
          <p:grpSpPr>
            <a:xfrm>
              <a:off x="3170530" y="3047349"/>
              <a:ext cx="375400" cy="462068"/>
              <a:chOff x="110243" y="4666624"/>
              <a:chExt cx="500534" cy="616091"/>
            </a:xfrm>
            <a:solidFill>
              <a:schemeClr val="accent3"/>
            </a:solidFill>
          </p:grpSpPr>
          <p:sp>
            <p:nvSpPr>
              <p:cNvPr id="167" name="Freeform 343"/>
              <p:cNvSpPr/>
              <p:nvPr/>
            </p:nvSpPr>
            <p:spPr bwMode="auto">
              <a:xfrm>
                <a:off x="265783" y="4815094"/>
                <a:ext cx="81864" cy="94693"/>
              </a:xfrm>
              <a:custGeom>
                <a:avLst/>
                <a:gdLst>
                  <a:gd name="T0" fmla="*/ 21 w 30"/>
                  <a:gd name="T1" fmla="*/ 31 h 34"/>
                  <a:gd name="T2" fmla="*/ 27 w 30"/>
                  <a:gd name="T3" fmla="*/ 12 h 34"/>
                  <a:gd name="T4" fmla="*/ 9 w 30"/>
                  <a:gd name="T5" fmla="*/ 3 h 34"/>
                  <a:gd name="T6" fmla="*/ 3 w 30"/>
                  <a:gd name="T7" fmla="*/ 22 h 34"/>
                  <a:gd name="T8" fmla="*/ 21 w 30"/>
                  <a:gd name="T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21" y="31"/>
                    </a:moveTo>
                    <a:cubicBezTo>
                      <a:pt x="27" y="29"/>
                      <a:pt x="30" y="20"/>
                      <a:pt x="27" y="12"/>
                    </a:cubicBezTo>
                    <a:cubicBezTo>
                      <a:pt x="23" y="4"/>
                      <a:pt x="15" y="0"/>
                      <a:pt x="9" y="3"/>
                    </a:cubicBezTo>
                    <a:cubicBezTo>
                      <a:pt x="2" y="5"/>
                      <a:pt x="0" y="14"/>
                      <a:pt x="3" y="22"/>
                    </a:cubicBezTo>
                    <a:cubicBezTo>
                      <a:pt x="7" y="30"/>
                      <a:pt x="14" y="34"/>
                      <a:pt x="21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68" name="Freeform 344"/>
              <p:cNvSpPr/>
              <p:nvPr/>
            </p:nvSpPr>
            <p:spPr bwMode="auto">
              <a:xfrm>
                <a:off x="555812" y="4826784"/>
                <a:ext cx="54965" cy="26888"/>
              </a:xfrm>
              <a:custGeom>
                <a:avLst/>
                <a:gdLst>
                  <a:gd name="T0" fmla="*/ 17 w 20"/>
                  <a:gd name="T1" fmla="*/ 2 h 10"/>
                  <a:gd name="T2" fmla="*/ 4 w 20"/>
                  <a:gd name="T3" fmla="*/ 0 h 10"/>
                  <a:gd name="T4" fmla="*/ 0 w 20"/>
                  <a:gd name="T5" fmla="*/ 4 h 10"/>
                  <a:gd name="T6" fmla="*/ 3 w 20"/>
                  <a:gd name="T7" fmla="*/ 8 h 10"/>
                  <a:gd name="T8" fmla="*/ 16 w 20"/>
                  <a:gd name="T9" fmla="*/ 10 h 10"/>
                  <a:gd name="T10" fmla="*/ 16 w 20"/>
                  <a:gd name="T11" fmla="*/ 10 h 10"/>
                  <a:gd name="T12" fmla="*/ 20 w 20"/>
                  <a:gd name="T13" fmla="*/ 7 h 10"/>
                  <a:gd name="T14" fmla="*/ 17 w 20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0">
                    <a:moveTo>
                      <a:pt x="17" y="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0"/>
                      <a:pt x="20" y="9"/>
                      <a:pt x="20" y="7"/>
                    </a:cubicBezTo>
                    <a:cubicBezTo>
                      <a:pt x="20" y="5"/>
                      <a:pt x="19" y="3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69" name="Freeform 345"/>
              <p:cNvSpPr/>
              <p:nvPr/>
            </p:nvSpPr>
            <p:spPr bwMode="auto">
              <a:xfrm>
                <a:off x="547627" y="4740274"/>
                <a:ext cx="57304" cy="36241"/>
              </a:xfrm>
              <a:custGeom>
                <a:avLst/>
                <a:gdLst>
                  <a:gd name="T0" fmla="*/ 6 w 21"/>
                  <a:gd name="T1" fmla="*/ 12 h 13"/>
                  <a:gd name="T2" fmla="*/ 18 w 21"/>
                  <a:gd name="T3" fmla="*/ 8 h 13"/>
                  <a:gd name="T4" fmla="*/ 20 w 21"/>
                  <a:gd name="T5" fmla="*/ 3 h 13"/>
                  <a:gd name="T6" fmla="*/ 15 w 21"/>
                  <a:gd name="T7" fmla="*/ 1 h 13"/>
                  <a:gd name="T8" fmla="*/ 3 w 21"/>
                  <a:gd name="T9" fmla="*/ 5 h 13"/>
                  <a:gd name="T10" fmla="*/ 1 w 21"/>
                  <a:gd name="T11" fmla="*/ 10 h 13"/>
                  <a:gd name="T12" fmla="*/ 5 w 21"/>
                  <a:gd name="T13" fmla="*/ 13 h 13"/>
                  <a:gd name="T14" fmla="*/ 6 w 21"/>
                  <a:gd name="T1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3">
                    <a:moveTo>
                      <a:pt x="6" y="12"/>
                    </a:moveTo>
                    <a:cubicBezTo>
                      <a:pt x="18" y="8"/>
                      <a:pt x="18" y="8"/>
                      <a:pt x="18" y="8"/>
                    </a:cubicBezTo>
                    <a:cubicBezTo>
                      <a:pt x="20" y="7"/>
                      <a:pt x="21" y="5"/>
                      <a:pt x="20" y="3"/>
                    </a:cubicBezTo>
                    <a:cubicBezTo>
                      <a:pt x="19" y="1"/>
                      <a:pt x="17" y="0"/>
                      <a:pt x="15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6"/>
                      <a:pt x="0" y="8"/>
                      <a:pt x="1" y="10"/>
                    </a:cubicBezTo>
                    <a:cubicBezTo>
                      <a:pt x="2" y="12"/>
                      <a:pt x="3" y="13"/>
                      <a:pt x="5" y="13"/>
                    </a:cubicBezTo>
                    <a:cubicBezTo>
                      <a:pt x="5" y="13"/>
                      <a:pt x="6" y="13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0" name="Freeform 346"/>
              <p:cNvSpPr/>
              <p:nvPr/>
            </p:nvSpPr>
            <p:spPr bwMode="auto">
              <a:xfrm>
                <a:off x="509033" y="4666624"/>
                <a:ext cx="43271" cy="49101"/>
              </a:xfrm>
              <a:custGeom>
                <a:avLst/>
                <a:gdLst>
                  <a:gd name="T0" fmla="*/ 4 w 16"/>
                  <a:gd name="T1" fmla="*/ 18 h 18"/>
                  <a:gd name="T2" fmla="*/ 7 w 16"/>
                  <a:gd name="T3" fmla="*/ 16 h 18"/>
                  <a:gd name="T4" fmla="*/ 15 w 16"/>
                  <a:gd name="T5" fmla="*/ 6 h 18"/>
                  <a:gd name="T6" fmla="*/ 14 w 16"/>
                  <a:gd name="T7" fmla="*/ 1 h 18"/>
                  <a:gd name="T8" fmla="*/ 9 w 16"/>
                  <a:gd name="T9" fmla="*/ 1 h 18"/>
                  <a:gd name="T10" fmla="*/ 1 w 16"/>
                  <a:gd name="T11" fmla="*/ 11 h 18"/>
                  <a:gd name="T12" fmla="*/ 1 w 16"/>
                  <a:gd name="T13" fmla="*/ 17 h 18"/>
                  <a:gd name="T14" fmla="*/ 4 w 16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8">
                    <a:moveTo>
                      <a:pt x="4" y="18"/>
                    </a:moveTo>
                    <a:cubicBezTo>
                      <a:pt x="5" y="18"/>
                      <a:pt x="6" y="17"/>
                      <a:pt x="7" y="1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2"/>
                      <a:pt x="14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2" y="17"/>
                      <a:pt x="3" y="18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1" name="Freeform 347"/>
              <p:cNvSpPr>
                <a:spLocks noEditPoints="1"/>
              </p:cNvSpPr>
              <p:nvPr/>
            </p:nvSpPr>
            <p:spPr bwMode="auto">
              <a:xfrm>
                <a:off x="110243" y="4682992"/>
                <a:ext cx="442063" cy="599723"/>
              </a:xfrm>
              <a:custGeom>
                <a:avLst/>
                <a:gdLst>
                  <a:gd name="T0" fmla="*/ 87 w 160"/>
                  <a:gd name="T1" fmla="*/ 55 h 217"/>
                  <a:gd name="T2" fmla="*/ 92 w 160"/>
                  <a:gd name="T3" fmla="*/ 67 h 217"/>
                  <a:gd name="T4" fmla="*/ 105 w 160"/>
                  <a:gd name="T5" fmla="*/ 88 h 217"/>
                  <a:gd name="T6" fmla="*/ 89 w 160"/>
                  <a:gd name="T7" fmla="*/ 84 h 217"/>
                  <a:gd name="T8" fmla="*/ 82 w 160"/>
                  <a:gd name="T9" fmla="*/ 84 h 217"/>
                  <a:gd name="T10" fmla="*/ 82 w 160"/>
                  <a:gd name="T11" fmla="*/ 92 h 217"/>
                  <a:gd name="T12" fmla="*/ 79 w 160"/>
                  <a:gd name="T13" fmla="*/ 116 h 217"/>
                  <a:gd name="T14" fmla="*/ 76 w 160"/>
                  <a:gd name="T15" fmla="*/ 89 h 217"/>
                  <a:gd name="T16" fmla="*/ 69 w 160"/>
                  <a:gd name="T17" fmla="*/ 84 h 217"/>
                  <a:gd name="T18" fmla="*/ 69 w 160"/>
                  <a:gd name="T19" fmla="*/ 91 h 217"/>
                  <a:gd name="T20" fmla="*/ 61 w 160"/>
                  <a:gd name="T21" fmla="*/ 99 h 217"/>
                  <a:gd name="T22" fmla="*/ 56 w 160"/>
                  <a:gd name="T23" fmla="*/ 91 h 217"/>
                  <a:gd name="T24" fmla="*/ 61 w 160"/>
                  <a:gd name="T25" fmla="*/ 86 h 217"/>
                  <a:gd name="T26" fmla="*/ 42 w 160"/>
                  <a:gd name="T27" fmla="*/ 85 h 217"/>
                  <a:gd name="T28" fmla="*/ 34 w 160"/>
                  <a:gd name="T29" fmla="*/ 83 h 217"/>
                  <a:gd name="T30" fmla="*/ 0 w 160"/>
                  <a:gd name="T31" fmla="*/ 67 h 217"/>
                  <a:gd name="T32" fmla="*/ 23 w 160"/>
                  <a:gd name="T33" fmla="*/ 96 h 217"/>
                  <a:gd name="T34" fmla="*/ 24 w 160"/>
                  <a:gd name="T35" fmla="*/ 97 h 217"/>
                  <a:gd name="T36" fmla="*/ 31 w 160"/>
                  <a:gd name="T37" fmla="*/ 100 h 217"/>
                  <a:gd name="T38" fmla="*/ 31 w 160"/>
                  <a:gd name="T39" fmla="*/ 100 h 217"/>
                  <a:gd name="T40" fmla="*/ 31 w 160"/>
                  <a:gd name="T41" fmla="*/ 100 h 217"/>
                  <a:gd name="T42" fmla="*/ 41 w 160"/>
                  <a:gd name="T43" fmla="*/ 100 h 217"/>
                  <a:gd name="T44" fmla="*/ 56 w 160"/>
                  <a:gd name="T45" fmla="*/ 150 h 217"/>
                  <a:gd name="T46" fmla="*/ 60 w 160"/>
                  <a:gd name="T47" fmla="*/ 217 h 217"/>
                  <a:gd name="T48" fmla="*/ 79 w 160"/>
                  <a:gd name="T49" fmla="*/ 152 h 217"/>
                  <a:gd name="T50" fmla="*/ 93 w 160"/>
                  <a:gd name="T51" fmla="*/ 207 h 217"/>
                  <a:gd name="T52" fmla="*/ 105 w 160"/>
                  <a:gd name="T53" fmla="*/ 164 h 217"/>
                  <a:gd name="T54" fmla="*/ 99 w 160"/>
                  <a:gd name="T55" fmla="*/ 150 h 217"/>
                  <a:gd name="T56" fmla="*/ 101 w 160"/>
                  <a:gd name="T57" fmla="*/ 103 h 217"/>
                  <a:gd name="T58" fmla="*/ 111 w 160"/>
                  <a:gd name="T59" fmla="*/ 106 h 217"/>
                  <a:gd name="T60" fmla="*/ 111 w 160"/>
                  <a:gd name="T61" fmla="*/ 106 h 217"/>
                  <a:gd name="T62" fmla="*/ 121 w 160"/>
                  <a:gd name="T63" fmla="*/ 98 h 217"/>
                  <a:gd name="T64" fmla="*/ 121 w 160"/>
                  <a:gd name="T65" fmla="*/ 98 h 217"/>
                  <a:gd name="T66" fmla="*/ 121 w 160"/>
                  <a:gd name="T67" fmla="*/ 97 h 217"/>
                  <a:gd name="T68" fmla="*/ 121 w 160"/>
                  <a:gd name="T69" fmla="*/ 72 h 217"/>
                  <a:gd name="T70" fmla="*/ 151 w 160"/>
                  <a:gd name="T71" fmla="*/ 35 h 217"/>
                  <a:gd name="T72" fmla="*/ 134 w 160"/>
                  <a:gd name="T73" fmla="*/ 43 h 217"/>
                  <a:gd name="T74" fmla="*/ 145 w 160"/>
                  <a:gd name="T75" fmla="*/ 38 h 217"/>
                  <a:gd name="T76" fmla="*/ 134 w 160"/>
                  <a:gd name="T77" fmla="*/ 43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0" h="217">
                    <a:moveTo>
                      <a:pt x="125" y="0"/>
                    </a:moveTo>
                    <a:cubicBezTo>
                      <a:pt x="119" y="9"/>
                      <a:pt x="93" y="48"/>
                      <a:pt x="87" y="55"/>
                    </a:cubicBezTo>
                    <a:cubicBezTo>
                      <a:pt x="88" y="58"/>
                      <a:pt x="89" y="59"/>
                      <a:pt x="90" y="61"/>
                    </a:cubicBezTo>
                    <a:cubicBezTo>
                      <a:pt x="91" y="64"/>
                      <a:pt x="91" y="65"/>
                      <a:pt x="92" y="67"/>
                    </a:cubicBezTo>
                    <a:cubicBezTo>
                      <a:pt x="94" y="67"/>
                      <a:pt x="98" y="68"/>
                      <a:pt x="104" y="6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89" y="84"/>
                      <a:pt x="89" y="84"/>
                    </a:cubicBezTo>
                    <a:cubicBezTo>
                      <a:pt x="87" y="84"/>
                      <a:pt x="85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5" y="97"/>
                      <a:pt x="85" y="97"/>
                      <a:pt x="85" y="97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70" y="117"/>
                      <a:pt x="70" y="117"/>
                      <a:pt x="70" y="117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6"/>
                      <a:pt x="59" y="86"/>
                      <a:pt x="58" y="86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0" y="60"/>
                      <a:pt x="5" y="63"/>
                      <a:pt x="0" y="67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7" y="98"/>
                      <a:pt x="18" y="94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4" y="117"/>
                      <a:pt x="55" y="134"/>
                      <a:pt x="56" y="150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60" y="217"/>
                      <a:pt x="60" y="217"/>
                      <a:pt x="60" y="217"/>
                    </a:cubicBezTo>
                    <a:cubicBezTo>
                      <a:pt x="66" y="196"/>
                      <a:pt x="74" y="159"/>
                      <a:pt x="76" y="152"/>
                    </a:cubicBezTo>
                    <a:cubicBezTo>
                      <a:pt x="77" y="152"/>
                      <a:pt x="78" y="152"/>
                      <a:pt x="79" y="152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90" y="184"/>
                      <a:pt x="92" y="198"/>
                      <a:pt x="93" y="207"/>
                    </a:cubicBezTo>
                    <a:cubicBezTo>
                      <a:pt x="110" y="206"/>
                      <a:pt x="110" y="206"/>
                      <a:pt x="110" y="206"/>
                    </a:cubicBezTo>
                    <a:cubicBezTo>
                      <a:pt x="109" y="194"/>
                      <a:pt x="111" y="181"/>
                      <a:pt x="105" y="164"/>
                    </a:cubicBezTo>
                    <a:cubicBezTo>
                      <a:pt x="103" y="159"/>
                      <a:pt x="101" y="154"/>
                      <a:pt x="99" y="150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8" y="133"/>
                      <a:pt x="96" y="117"/>
                      <a:pt x="94" y="101"/>
                    </a:cubicBezTo>
                    <a:cubicBezTo>
                      <a:pt x="101" y="103"/>
                      <a:pt x="101" y="103"/>
                      <a:pt x="101" y="103"/>
                    </a:cubicBezTo>
                    <a:cubicBezTo>
                      <a:pt x="108" y="105"/>
                      <a:pt x="108" y="105"/>
                      <a:pt x="108" y="105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24" y="97"/>
                      <a:pt x="121" y="98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5"/>
                      <a:pt x="121" y="95"/>
                      <a:pt x="121" y="9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36" y="75"/>
                      <a:pt x="153" y="78"/>
                      <a:pt x="159" y="79"/>
                    </a:cubicBezTo>
                    <a:cubicBezTo>
                      <a:pt x="160" y="64"/>
                      <a:pt x="157" y="49"/>
                      <a:pt x="151" y="35"/>
                    </a:cubicBezTo>
                    <a:cubicBezTo>
                      <a:pt x="146" y="22"/>
                      <a:pt x="137" y="9"/>
                      <a:pt x="125" y="0"/>
                    </a:cubicBezTo>
                    <a:close/>
                    <a:moveTo>
                      <a:pt x="134" y="43"/>
                    </a:moveTo>
                    <a:cubicBezTo>
                      <a:pt x="130" y="32"/>
                      <a:pt x="127" y="20"/>
                      <a:pt x="126" y="8"/>
                    </a:cubicBezTo>
                    <a:cubicBezTo>
                      <a:pt x="134" y="17"/>
                      <a:pt x="141" y="27"/>
                      <a:pt x="145" y="38"/>
                    </a:cubicBezTo>
                    <a:cubicBezTo>
                      <a:pt x="150" y="49"/>
                      <a:pt x="153" y="61"/>
                      <a:pt x="153" y="72"/>
                    </a:cubicBezTo>
                    <a:cubicBezTo>
                      <a:pt x="145" y="64"/>
                      <a:pt x="139" y="54"/>
                      <a:pt x="13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289981" y="1201537"/>
            <a:ext cx="524486" cy="524295"/>
            <a:chOff x="8386641" y="1208349"/>
            <a:chExt cx="699315" cy="699060"/>
          </a:xfrm>
        </p:grpSpPr>
        <p:grpSp>
          <p:nvGrpSpPr>
            <p:cNvPr id="172" name="组合 171"/>
            <p:cNvGrpSpPr/>
            <p:nvPr/>
          </p:nvGrpSpPr>
          <p:grpSpPr>
            <a:xfrm>
              <a:off x="8386641" y="1208349"/>
              <a:ext cx="699315" cy="699060"/>
              <a:chOff x="2082060" y="4326575"/>
              <a:chExt cx="1280274" cy="1280272"/>
            </a:xfrm>
          </p:grpSpPr>
          <p:sp>
            <p:nvSpPr>
              <p:cNvPr id="173" name="椭圆 172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2220836" y="4480356"/>
                <a:ext cx="985420" cy="98541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590014" y="1400150"/>
              <a:ext cx="345906" cy="337857"/>
              <a:chOff x="10887256" y="1359383"/>
              <a:chExt cx="561349" cy="548286"/>
            </a:xfrm>
            <a:solidFill>
              <a:srgbClr val="0070C0"/>
            </a:solidFill>
          </p:grpSpPr>
          <p:sp>
            <p:nvSpPr>
              <p:cNvPr id="177" name="Freeform 335"/>
              <p:cNvSpPr/>
              <p:nvPr/>
            </p:nvSpPr>
            <p:spPr bwMode="auto">
              <a:xfrm>
                <a:off x="11116474" y="1359383"/>
                <a:ext cx="77185" cy="91186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8" name="Freeform 336"/>
              <p:cNvSpPr/>
              <p:nvPr/>
            </p:nvSpPr>
            <p:spPr bwMode="auto">
              <a:xfrm>
                <a:off x="10950409" y="1440047"/>
                <a:ext cx="348504" cy="362407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9" name="Freeform 337"/>
              <p:cNvSpPr>
                <a:spLocks noEditPoints="1"/>
              </p:cNvSpPr>
              <p:nvPr/>
            </p:nvSpPr>
            <p:spPr bwMode="auto">
              <a:xfrm>
                <a:off x="10887256" y="1592024"/>
                <a:ext cx="123964" cy="113398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80" name="Freeform 338"/>
              <p:cNvSpPr/>
              <p:nvPr/>
            </p:nvSpPr>
            <p:spPr bwMode="auto">
              <a:xfrm>
                <a:off x="10895443" y="1569812"/>
                <a:ext cx="553162" cy="337857"/>
              </a:xfrm>
              <a:custGeom>
                <a:avLst/>
                <a:gdLst>
                  <a:gd name="T0" fmla="*/ 473 w 473"/>
                  <a:gd name="T1" fmla="*/ 0 h 289"/>
                  <a:gd name="T2" fmla="*/ 390 w 473"/>
                  <a:gd name="T3" fmla="*/ 33 h 289"/>
                  <a:gd name="T4" fmla="*/ 407 w 473"/>
                  <a:gd name="T5" fmla="*/ 45 h 289"/>
                  <a:gd name="T6" fmla="*/ 303 w 473"/>
                  <a:gd name="T7" fmla="*/ 156 h 289"/>
                  <a:gd name="T8" fmla="*/ 210 w 473"/>
                  <a:gd name="T9" fmla="*/ 147 h 289"/>
                  <a:gd name="T10" fmla="*/ 137 w 473"/>
                  <a:gd name="T11" fmla="*/ 222 h 289"/>
                  <a:gd name="T12" fmla="*/ 61 w 473"/>
                  <a:gd name="T13" fmla="*/ 185 h 289"/>
                  <a:gd name="T14" fmla="*/ 0 w 473"/>
                  <a:gd name="T15" fmla="*/ 263 h 289"/>
                  <a:gd name="T16" fmla="*/ 33 w 473"/>
                  <a:gd name="T17" fmla="*/ 289 h 289"/>
                  <a:gd name="T18" fmla="*/ 73 w 473"/>
                  <a:gd name="T19" fmla="*/ 239 h 289"/>
                  <a:gd name="T20" fmla="*/ 146 w 473"/>
                  <a:gd name="T21" fmla="*/ 274 h 289"/>
                  <a:gd name="T22" fmla="*/ 227 w 473"/>
                  <a:gd name="T23" fmla="*/ 192 h 289"/>
                  <a:gd name="T24" fmla="*/ 319 w 473"/>
                  <a:gd name="T25" fmla="*/ 201 h 289"/>
                  <a:gd name="T26" fmla="*/ 442 w 473"/>
                  <a:gd name="T27" fmla="*/ 71 h 289"/>
                  <a:gd name="T28" fmla="*/ 466 w 473"/>
                  <a:gd name="T29" fmla="*/ 88 h 289"/>
                  <a:gd name="T30" fmla="*/ 473 w 473"/>
                  <a:gd name="T31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3" h="289">
                    <a:moveTo>
                      <a:pt x="473" y="0"/>
                    </a:moveTo>
                    <a:lnTo>
                      <a:pt x="390" y="33"/>
                    </a:lnTo>
                    <a:lnTo>
                      <a:pt x="407" y="45"/>
                    </a:lnTo>
                    <a:lnTo>
                      <a:pt x="303" y="156"/>
                    </a:lnTo>
                    <a:lnTo>
                      <a:pt x="210" y="147"/>
                    </a:lnTo>
                    <a:lnTo>
                      <a:pt x="137" y="222"/>
                    </a:lnTo>
                    <a:lnTo>
                      <a:pt x="61" y="185"/>
                    </a:lnTo>
                    <a:lnTo>
                      <a:pt x="0" y="263"/>
                    </a:lnTo>
                    <a:lnTo>
                      <a:pt x="33" y="289"/>
                    </a:lnTo>
                    <a:lnTo>
                      <a:pt x="73" y="239"/>
                    </a:lnTo>
                    <a:lnTo>
                      <a:pt x="146" y="274"/>
                    </a:lnTo>
                    <a:lnTo>
                      <a:pt x="227" y="192"/>
                    </a:lnTo>
                    <a:lnTo>
                      <a:pt x="319" y="201"/>
                    </a:lnTo>
                    <a:lnTo>
                      <a:pt x="442" y="71"/>
                    </a:lnTo>
                    <a:lnTo>
                      <a:pt x="466" y="88"/>
                    </a:lnTo>
                    <a:lnTo>
                      <a:pt x="47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sp>
        <p:nvSpPr>
          <p:cNvPr id="184" name="矩形 183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"/>
          <p:cNvSpPr>
            <a:spLocks noEditPoints="1"/>
          </p:cNvSpPr>
          <p:nvPr/>
        </p:nvSpPr>
        <p:spPr bwMode="auto">
          <a:xfrm>
            <a:off x="5516562" y="1890038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5464988" y="1917016"/>
            <a:ext cx="2343031" cy="351893"/>
            <a:chOff x="7285702" y="2315256"/>
            <a:chExt cx="3123634" cy="469300"/>
          </a:xfrm>
        </p:grpSpPr>
        <p:sp>
          <p:nvSpPr>
            <p:cNvPr id="5" name="Freeform 16"/>
            <p:cNvSpPr>
              <a:spLocks noEditPoints="1"/>
            </p:cNvSpPr>
            <p:nvPr/>
          </p:nvSpPr>
          <p:spPr bwMode="auto">
            <a:xfrm>
              <a:off x="10191576" y="25678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" name="组合 60"/>
            <p:cNvGrpSpPr/>
            <p:nvPr/>
          </p:nvGrpSpPr>
          <p:grpSpPr>
            <a:xfrm>
              <a:off x="7285702" y="2315256"/>
              <a:ext cx="2912224" cy="429601"/>
              <a:chOff x="7285702" y="2315256"/>
              <a:chExt cx="2912224" cy="429601"/>
            </a:xfrm>
          </p:grpSpPr>
          <p:sp>
            <p:nvSpPr>
              <p:cNvPr id="7" name="任意多边形 6"/>
              <p:cNvSpPr/>
              <p:nvPr/>
            </p:nvSpPr>
            <p:spPr>
              <a:xfrm rot="2700000" flipH="1">
                <a:off x="7085301" y="2515657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flipH="1">
                <a:off x="7442294" y="2664258"/>
                <a:ext cx="2755632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" name="Freeform 16"/>
          <p:cNvSpPr>
            <a:spLocks noEditPoints="1"/>
          </p:cNvSpPr>
          <p:nvPr/>
        </p:nvSpPr>
        <p:spPr bwMode="auto">
          <a:xfrm>
            <a:off x="5785678" y="3634310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" name="组合 43"/>
          <p:cNvGrpSpPr/>
          <p:nvPr/>
        </p:nvGrpSpPr>
        <p:grpSpPr>
          <a:xfrm>
            <a:off x="5734105" y="3661287"/>
            <a:ext cx="2025967" cy="351893"/>
            <a:chOff x="7644477" y="4641489"/>
            <a:chExt cx="2700937" cy="469300"/>
          </a:xfrm>
        </p:grpSpPr>
        <p:grpSp>
          <p:nvGrpSpPr>
            <p:cNvPr id="9" name="组合 61"/>
            <p:cNvGrpSpPr/>
            <p:nvPr/>
          </p:nvGrpSpPr>
          <p:grpSpPr>
            <a:xfrm>
              <a:off x="7644477" y="4641489"/>
              <a:ext cx="2488890" cy="429601"/>
              <a:chOff x="7644477" y="4641489"/>
              <a:chExt cx="2488890" cy="429601"/>
            </a:xfrm>
          </p:grpSpPr>
          <p:sp>
            <p:nvSpPr>
              <p:cNvPr id="12" name="矩形 11"/>
              <p:cNvSpPr/>
              <p:nvPr/>
            </p:nvSpPr>
            <p:spPr>
              <a:xfrm flipH="1">
                <a:off x="7800060" y="4990491"/>
                <a:ext cx="2333307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2700000" flipH="1">
                <a:off x="7444076" y="4841890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Freeform 16"/>
            <p:cNvSpPr>
              <a:spLocks noEditPoints="1"/>
            </p:cNvSpPr>
            <p:nvPr/>
          </p:nvSpPr>
          <p:spPr bwMode="auto">
            <a:xfrm>
              <a:off x="10127654" y="4894055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Freeform 16"/>
          <p:cNvSpPr>
            <a:spLocks noEditPoints="1"/>
          </p:cNvSpPr>
          <p:nvPr/>
        </p:nvSpPr>
        <p:spPr bwMode="auto">
          <a:xfrm flipH="1" flipV="1">
            <a:off x="2907814" y="2422253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" name="组合 51"/>
          <p:cNvGrpSpPr/>
          <p:nvPr/>
        </p:nvGrpSpPr>
        <p:grpSpPr>
          <a:xfrm>
            <a:off x="791087" y="2320777"/>
            <a:ext cx="2418618" cy="354905"/>
            <a:chOff x="1054646" y="2853730"/>
            <a:chExt cx="3224404" cy="473316"/>
          </a:xfrm>
        </p:grpSpPr>
        <p:grpSp>
          <p:nvGrpSpPr>
            <p:cNvPr id="17" name="组合 57"/>
            <p:cNvGrpSpPr/>
            <p:nvPr/>
          </p:nvGrpSpPr>
          <p:grpSpPr>
            <a:xfrm>
              <a:off x="1270669" y="2897445"/>
              <a:ext cx="3008381" cy="429601"/>
              <a:chOff x="1414685" y="2583842"/>
              <a:chExt cx="3008381" cy="429601"/>
            </a:xfrm>
          </p:grpSpPr>
          <p:sp>
            <p:nvSpPr>
              <p:cNvPr id="18" name="矩形 17"/>
              <p:cNvSpPr/>
              <p:nvPr/>
            </p:nvSpPr>
            <p:spPr>
              <a:xfrm flipV="1">
                <a:off x="1414685" y="2641741"/>
                <a:ext cx="2852495" cy="216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2700000" flipV="1">
                <a:off x="4193865" y="2784243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Freeform 16"/>
            <p:cNvSpPr>
              <a:spLocks noEditPoints="1"/>
            </p:cNvSpPr>
            <p:nvPr/>
          </p:nvSpPr>
          <p:spPr bwMode="auto">
            <a:xfrm flipH="1" flipV="1">
              <a:off x="1054646" y="2853730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16"/>
          <p:cNvSpPr>
            <a:spLocks noEditPoints="1"/>
          </p:cNvSpPr>
          <p:nvPr/>
        </p:nvSpPr>
        <p:spPr bwMode="auto">
          <a:xfrm flipH="1" flipV="1">
            <a:off x="3452583" y="3937992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" name="组合 44"/>
          <p:cNvGrpSpPr/>
          <p:nvPr/>
        </p:nvGrpSpPr>
        <p:grpSpPr>
          <a:xfrm>
            <a:off x="897812" y="3830065"/>
            <a:ext cx="2853363" cy="356540"/>
            <a:chOff x="1196926" y="4866578"/>
            <a:chExt cx="3803989" cy="475497"/>
          </a:xfrm>
        </p:grpSpPr>
        <p:grpSp>
          <p:nvGrpSpPr>
            <p:cNvPr id="29" name="组合 58"/>
            <p:cNvGrpSpPr/>
            <p:nvPr/>
          </p:nvGrpSpPr>
          <p:grpSpPr>
            <a:xfrm>
              <a:off x="1414686" y="4912474"/>
              <a:ext cx="3586229" cy="429601"/>
              <a:chOff x="1414686" y="4912474"/>
              <a:chExt cx="3586229" cy="429601"/>
            </a:xfrm>
          </p:grpSpPr>
          <p:sp>
            <p:nvSpPr>
              <p:cNvPr id="15" name="矩形 14"/>
              <p:cNvSpPr/>
              <p:nvPr/>
            </p:nvSpPr>
            <p:spPr>
              <a:xfrm flipV="1">
                <a:off x="1414686" y="4964274"/>
                <a:ext cx="3420000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2700000" flipV="1">
                <a:off x="4771714" y="5112875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Freeform 16"/>
            <p:cNvSpPr>
              <a:spLocks noEditPoints="1"/>
            </p:cNvSpPr>
            <p:nvPr/>
          </p:nvSpPr>
          <p:spPr bwMode="auto">
            <a:xfrm flipH="1" flipV="1">
              <a:off x="1196926" y="4866578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" name="Freeform 5"/>
          <p:cNvSpPr/>
          <p:nvPr/>
        </p:nvSpPr>
        <p:spPr bwMode="auto">
          <a:xfrm>
            <a:off x="3284830" y="781424"/>
            <a:ext cx="2500874" cy="4170984"/>
          </a:xfrm>
          <a:custGeom>
            <a:avLst/>
            <a:gdLst>
              <a:gd name="T0" fmla="*/ 952 w 1289"/>
              <a:gd name="T1" fmla="*/ 1022 h 2152"/>
              <a:gd name="T2" fmla="*/ 759 w 1289"/>
              <a:gd name="T3" fmla="*/ 1082 h 2152"/>
              <a:gd name="T4" fmla="*/ 722 w 1289"/>
              <a:gd name="T5" fmla="*/ 1071 h 2152"/>
              <a:gd name="T6" fmla="*/ 727 w 1289"/>
              <a:gd name="T7" fmla="*/ 1010 h 2152"/>
              <a:gd name="T8" fmla="*/ 672 w 1289"/>
              <a:gd name="T9" fmla="*/ 817 h 2152"/>
              <a:gd name="T10" fmla="*/ 691 w 1289"/>
              <a:gd name="T11" fmla="*/ 786 h 2152"/>
              <a:gd name="T12" fmla="*/ 770 w 1289"/>
              <a:gd name="T13" fmla="*/ 794 h 2152"/>
              <a:gd name="T14" fmla="*/ 1168 w 1289"/>
              <a:gd name="T15" fmla="*/ 397 h 2152"/>
              <a:gd name="T16" fmla="*/ 770 w 1289"/>
              <a:gd name="T17" fmla="*/ 0 h 2152"/>
              <a:gd name="T18" fmla="*/ 373 w 1289"/>
              <a:gd name="T19" fmla="*/ 397 h 2152"/>
              <a:gd name="T20" fmla="*/ 437 w 1289"/>
              <a:gd name="T21" fmla="*/ 613 h 2152"/>
              <a:gd name="T22" fmla="*/ 418 w 1289"/>
              <a:gd name="T23" fmla="*/ 650 h 2152"/>
              <a:gd name="T24" fmla="*/ 364 w 1289"/>
              <a:gd name="T25" fmla="*/ 646 h 2152"/>
              <a:gd name="T26" fmla="*/ 0 w 1289"/>
              <a:gd name="T27" fmla="*/ 1010 h 2152"/>
              <a:gd name="T28" fmla="*/ 364 w 1289"/>
              <a:gd name="T29" fmla="*/ 1373 h 2152"/>
              <a:gd name="T30" fmla="*/ 587 w 1289"/>
              <a:gd name="T31" fmla="*/ 1297 h 2152"/>
              <a:gd name="T32" fmla="*/ 618 w 1289"/>
              <a:gd name="T33" fmla="*/ 1311 h 2152"/>
              <a:gd name="T34" fmla="*/ 615 w 1289"/>
              <a:gd name="T35" fmla="*/ 1359 h 2152"/>
              <a:gd name="T36" fmla="*/ 665 w 1289"/>
              <a:gd name="T37" fmla="*/ 1536 h 2152"/>
              <a:gd name="T38" fmla="*/ 652 w 1289"/>
              <a:gd name="T39" fmla="*/ 1556 h 2152"/>
              <a:gd name="T40" fmla="*/ 567 w 1289"/>
              <a:gd name="T41" fmla="*/ 1544 h 2152"/>
              <a:gd name="T42" fmla="*/ 263 w 1289"/>
              <a:gd name="T43" fmla="*/ 1848 h 2152"/>
              <a:gd name="T44" fmla="*/ 567 w 1289"/>
              <a:gd name="T45" fmla="*/ 2152 h 2152"/>
              <a:gd name="T46" fmla="*/ 870 w 1289"/>
              <a:gd name="T47" fmla="*/ 1848 h 2152"/>
              <a:gd name="T48" fmla="*/ 832 w 1289"/>
              <a:gd name="T49" fmla="*/ 1700 h 2152"/>
              <a:gd name="T50" fmla="*/ 851 w 1289"/>
              <a:gd name="T51" fmla="*/ 1681 h 2152"/>
              <a:gd name="T52" fmla="*/ 952 w 1289"/>
              <a:gd name="T53" fmla="*/ 1696 h 2152"/>
              <a:gd name="T54" fmla="*/ 1289 w 1289"/>
              <a:gd name="T55" fmla="*/ 1359 h 2152"/>
              <a:gd name="T56" fmla="*/ 952 w 1289"/>
              <a:gd name="T57" fmla="*/ 1022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9" h="2152">
                <a:moveTo>
                  <a:pt x="952" y="1022"/>
                </a:moveTo>
                <a:cubicBezTo>
                  <a:pt x="880" y="1022"/>
                  <a:pt x="814" y="1044"/>
                  <a:pt x="759" y="1082"/>
                </a:cubicBezTo>
                <a:cubicBezTo>
                  <a:pt x="741" y="1095"/>
                  <a:pt x="719" y="1090"/>
                  <a:pt x="722" y="1071"/>
                </a:cubicBezTo>
                <a:cubicBezTo>
                  <a:pt x="725" y="1051"/>
                  <a:pt x="727" y="1031"/>
                  <a:pt x="727" y="1010"/>
                </a:cubicBezTo>
                <a:cubicBezTo>
                  <a:pt x="727" y="939"/>
                  <a:pt x="707" y="873"/>
                  <a:pt x="672" y="817"/>
                </a:cubicBezTo>
                <a:cubicBezTo>
                  <a:pt x="662" y="801"/>
                  <a:pt x="673" y="783"/>
                  <a:pt x="691" y="786"/>
                </a:cubicBezTo>
                <a:cubicBezTo>
                  <a:pt x="717" y="791"/>
                  <a:pt x="743" y="794"/>
                  <a:pt x="770" y="794"/>
                </a:cubicBezTo>
                <a:cubicBezTo>
                  <a:pt x="990" y="794"/>
                  <a:pt x="1168" y="616"/>
                  <a:pt x="1168" y="397"/>
                </a:cubicBezTo>
                <a:cubicBezTo>
                  <a:pt x="1168" y="177"/>
                  <a:pt x="990" y="0"/>
                  <a:pt x="770" y="0"/>
                </a:cubicBezTo>
                <a:cubicBezTo>
                  <a:pt x="551" y="0"/>
                  <a:pt x="373" y="177"/>
                  <a:pt x="373" y="397"/>
                </a:cubicBezTo>
                <a:cubicBezTo>
                  <a:pt x="373" y="476"/>
                  <a:pt x="396" y="551"/>
                  <a:pt x="437" y="613"/>
                </a:cubicBezTo>
                <a:cubicBezTo>
                  <a:pt x="449" y="631"/>
                  <a:pt x="438" y="653"/>
                  <a:pt x="418" y="650"/>
                </a:cubicBezTo>
                <a:cubicBezTo>
                  <a:pt x="400" y="648"/>
                  <a:pt x="382" y="646"/>
                  <a:pt x="364" y="646"/>
                </a:cubicBezTo>
                <a:cubicBezTo>
                  <a:pt x="163" y="646"/>
                  <a:pt x="0" y="809"/>
                  <a:pt x="0" y="1010"/>
                </a:cubicBezTo>
                <a:cubicBezTo>
                  <a:pt x="0" y="1211"/>
                  <a:pt x="163" y="1373"/>
                  <a:pt x="364" y="1373"/>
                </a:cubicBezTo>
                <a:cubicBezTo>
                  <a:pt x="448" y="1373"/>
                  <a:pt x="525" y="1345"/>
                  <a:pt x="587" y="1297"/>
                </a:cubicBezTo>
                <a:cubicBezTo>
                  <a:pt x="602" y="1285"/>
                  <a:pt x="621" y="1292"/>
                  <a:pt x="618" y="1311"/>
                </a:cubicBezTo>
                <a:cubicBezTo>
                  <a:pt x="616" y="1327"/>
                  <a:pt x="615" y="1343"/>
                  <a:pt x="615" y="1359"/>
                </a:cubicBezTo>
                <a:cubicBezTo>
                  <a:pt x="615" y="1424"/>
                  <a:pt x="633" y="1484"/>
                  <a:pt x="665" y="1536"/>
                </a:cubicBezTo>
                <a:cubicBezTo>
                  <a:pt x="673" y="1548"/>
                  <a:pt x="665" y="1560"/>
                  <a:pt x="652" y="1556"/>
                </a:cubicBezTo>
                <a:cubicBezTo>
                  <a:pt x="625" y="1548"/>
                  <a:pt x="596" y="1544"/>
                  <a:pt x="567" y="1544"/>
                </a:cubicBezTo>
                <a:cubicBezTo>
                  <a:pt x="399" y="1544"/>
                  <a:pt x="263" y="1680"/>
                  <a:pt x="263" y="1848"/>
                </a:cubicBezTo>
                <a:cubicBezTo>
                  <a:pt x="263" y="2016"/>
                  <a:pt x="399" y="2152"/>
                  <a:pt x="567" y="2152"/>
                </a:cubicBezTo>
                <a:cubicBezTo>
                  <a:pt x="734" y="2152"/>
                  <a:pt x="870" y="2016"/>
                  <a:pt x="870" y="1848"/>
                </a:cubicBezTo>
                <a:cubicBezTo>
                  <a:pt x="870" y="1794"/>
                  <a:pt x="856" y="1744"/>
                  <a:pt x="832" y="1700"/>
                </a:cubicBezTo>
                <a:cubicBezTo>
                  <a:pt x="825" y="1687"/>
                  <a:pt x="836" y="1676"/>
                  <a:pt x="851" y="1681"/>
                </a:cubicBezTo>
                <a:cubicBezTo>
                  <a:pt x="883" y="1691"/>
                  <a:pt x="917" y="1696"/>
                  <a:pt x="952" y="1696"/>
                </a:cubicBezTo>
                <a:cubicBezTo>
                  <a:pt x="1138" y="1696"/>
                  <a:pt x="1289" y="1545"/>
                  <a:pt x="1289" y="1359"/>
                </a:cubicBezTo>
                <a:cubicBezTo>
                  <a:pt x="1289" y="1173"/>
                  <a:pt x="1138" y="1022"/>
                  <a:pt x="952" y="1022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2" name="组合 1"/>
          <p:cNvGrpSpPr/>
          <p:nvPr/>
        </p:nvGrpSpPr>
        <p:grpSpPr>
          <a:xfrm>
            <a:off x="4129570" y="904582"/>
            <a:ext cx="1287320" cy="1286855"/>
            <a:chOff x="5505375" y="965032"/>
            <a:chExt cx="1716204" cy="1716204"/>
          </a:xfrm>
        </p:grpSpPr>
        <p:grpSp>
          <p:nvGrpSpPr>
            <p:cNvPr id="35" name="组合 24"/>
            <p:cNvGrpSpPr/>
            <p:nvPr/>
          </p:nvGrpSpPr>
          <p:grpSpPr>
            <a:xfrm>
              <a:off x="5505375" y="965032"/>
              <a:ext cx="1716204" cy="1716204"/>
              <a:chOff x="1200760" y="3842075"/>
              <a:chExt cx="1784148" cy="178414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文本框 66"/>
            <p:cNvSpPr txBox="1"/>
            <p:nvPr/>
          </p:nvSpPr>
          <p:spPr>
            <a:xfrm>
              <a:off x="5885254" y="1503445"/>
              <a:ext cx="956447" cy="677265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41" name="组合 2"/>
          <p:cNvGrpSpPr/>
          <p:nvPr/>
        </p:nvGrpSpPr>
        <p:grpSpPr>
          <a:xfrm>
            <a:off x="3407641" y="2144722"/>
            <a:ext cx="1148039" cy="1147625"/>
            <a:chOff x="4542929" y="2618936"/>
            <a:chExt cx="1530520" cy="1530520"/>
          </a:xfrm>
        </p:grpSpPr>
        <p:grpSp>
          <p:nvGrpSpPr>
            <p:cNvPr id="42" name="组合 28"/>
            <p:cNvGrpSpPr/>
            <p:nvPr/>
          </p:nvGrpSpPr>
          <p:grpSpPr>
            <a:xfrm>
              <a:off x="4542929" y="2618936"/>
              <a:ext cx="1530520" cy="1530520"/>
              <a:chOff x="1200760" y="3842075"/>
              <a:chExt cx="1784148" cy="178414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文本框 80"/>
            <p:cNvSpPr txBox="1"/>
            <p:nvPr/>
          </p:nvSpPr>
          <p:spPr>
            <a:xfrm>
              <a:off x="4854972" y="3077494"/>
              <a:ext cx="914939" cy="67726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44" name="组合 7"/>
          <p:cNvGrpSpPr/>
          <p:nvPr/>
        </p:nvGrpSpPr>
        <p:grpSpPr>
          <a:xfrm>
            <a:off x="4599347" y="2880694"/>
            <a:ext cx="1057680" cy="1057298"/>
            <a:chOff x="6131664" y="3600460"/>
            <a:chExt cx="1410056" cy="1410056"/>
          </a:xfrm>
        </p:grpSpPr>
        <p:grpSp>
          <p:nvGrpSpPr>
            <p:cNvPr id="45" name="组合 34"/>
            <p:cNvGrpSpPr/>
            <p:nvPr/>
          </p:nvGrpSpPr>
          <p:grpSpPr>
            <a:xfrm>
              <a:off x="6131664" y="3600460"/>
              <a:ext cx="1410056" cy="1410056"/>
              <a:chOff x="1200760" y="3842075"/>
              <a:chExt cx="1784148" cy="1784148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文本框 81"/>
            <p:cNvSpPr txBox="1"/>
            <p:nvPr/>
          </p:nvSpPr>
          <p:spPr>
            <a:xfrm>
              <a:off x="6383295" y="3985018"/>
              <a:ext cx="916806" cy="67726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8"/>
          <p:cNvGrpSpPr/>
          <p:nvPr/>
        </p:nvGrpSpPr>
        <p:grpSpPr>
          <a:xfrm>
            <a:off x="3919927" y="3898302"/>
            <a:ext cx="917585" cy="917254"/>
            <a:chOff x="5225889" y="4957584"/>
            <a:chExt cx="1223288" cy="1223288"/>
          </a:xfrm>
        </p:grpSpPr>
        <p:grpSp>
          <p:nvGrpSpPr>
            <p:cNvPr id="48" name="组合 31"/>
            <p:cNvGrpSpPr/>
            <p:nvPr/>
          </p:nvGrpSpPr>
          <p:grpSpPr>
            <a:xfrm>
              <a:off x="5225889" y="4957584"/>
              <a:ext cx="1223288" cy="1223288"/>
              <a:chOff x="1200760" y="3842075"/>
              <a:chExt cx="1784148" cy="178414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2286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文本框 82"/>
            <p:cNvSpPr txBox="1"/>
            <p:nvPr/>
          </p:nvSpPr>
          <p:spPr>
            <a:xfrm>
              <a:off x="5326053" y="5248391"/>
              <a:ext cx="1022961" cy="67726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51" name="文本框 102"/>
          <p:cNvSpPr txBox="1"/>
          <p:nvPr/>
        </p:nvSpPr>
        <p:spPr>
          <a:xfrm>
            <a:off x="1160009" y="3616843"/>
            <a:ext cx="124038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</a:t>
            </a:r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  <a:endParaRPr lang="zh-CN" altLang="en-US" sz="1200" b="1" dirty="0">
              <a:solidFill>
                <a:prstClr val="black">
                  <a:lumMod val="75000"/>
                  <a:lumOff val="2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30965" y="1576093"/>
            <a:ext cx="1650335" cy="816126"/>
            <a:chOff x="1342678" y="1860588"/>
            <a:chExt cx="2200161" cy="1088419"/>
          </a:xfrm>
        </p:grpSpPr>
        <p:sp>
          <p:nvSpPr>
            <p:cNvPr id="55" name="文本框 118"/>
            <p:cNvSpPr txBox="1"/>
            <p:nvPr/>
          </p:nvSpPr>
          <p:spPr>
            <a:xfrm>
              <a:off x="1342678" y="1860588"/>
              <a:ext cx="1653625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1364664" y="2136297"/>
              <a:ext cx="2178175" cy="812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184770" y="3958461"/>
            <a:ext cx="1596530" cy="592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0" name="组合 16"/>
          <p:cNvGrpSpPr/>
          <p:nvPr/>
        </p:nvGrpSpPr>
        <p:grpSpPr>
          <a:xfrm>
            <a:off x="6021695" y="1311011"/>
            <a:ext cx="1712612" cy="827133"/>
            <a:chOff x="8027874" y="1557876"/>
            <a:chExt cx="2283184" cy="1103100"/>
          </a:xfrm>
        </p:grpSpPr>
        <p:sp>
          <p:nvSpPr>
            <p:cNvPr id="43" name="文本框 96"/>
            <p:cNvSpPr txBox="1"/>
            <p:nvPr/>
          </p:nvSpPr>
          <p:spPr>
            <a:xfrm>
              <a:off x="9227718" y="1557876"/>
              <a:ext cx="1083340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4" name="矩形 47"/>
            <p:cNvSpPr>
              <a:spLocks noChangeArrowheads="1"/>
            </p:cNvSpPr>
            <p:nvPr/>
          </p:nvSpPr>
          <p:spPr bwMode="auto">
            <a:xfrm>
              <a:off x="8027874" y="1848265"/>
              <a:ext cx="2185410" cy="81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40"/>
          <p:cNvGrpSpPr/>
          <p:nvPr/>
        </p:nvGrpSpPr>
        <p:grpSpPr>
          <a:xfrm>
            <a:off x="6095999" y="2978441"/>
            <a:ext cx="1676406" cy="847230"/>
            <a:chOff x="8126936" y="3680007"/>
            <a:chExt cx="2234916" cy="1129902"/>
          </a:xfrm>
        </p:grpSpPr>
        <p:sp>
          <p:nvSpPr>
            <p:cNvPr id="47" name="文本框 98"/>
            <p:cNvSpPr txBox="1"/>
            <p:nvPr/>
          </p:nvSpPr>
          <p:spPr>
            <a:xfrm>
              <a:off x="9278512" y="3680007"/>
              <a:ext cx="1083340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5" name="矩形 47"/>
            <p:cNvSpPr>
              <a:spLocks noChangeArrowheads="1"/>
            </p:cNvSpPr>
            <p:nvPr/>
          </p:nvSpPr>
          <p:spPr bwMode="auto">
            <a:xfrm>
              <a:off x="8126936" y="4020629"/>
              <a:ext cx="2137849" cy="789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7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4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3" dur="200" fill="hold"/>
                                        <p:tgtEl>
                                          <p:spTgt spid="4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3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5" dur="200" fill="hold"/>
                                        <p:tgtEl>
                                          <p:spTgt spid="4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7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9" dur="200" fill="hold"/>
                                        <p:tgtEl>
                                          <p:spTgt spid="4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0" grpId="0" animBg="1"/>
      <p:bldP spid="22" grpId="0" animBg="1"/>
      <p:bldP spid="24" grpId="0" animBg="1"/>
      <p:bldP spid="51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3494770" y="1757625"/>
            <a:ext cx="2046780" cy="1911414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2846432" y="1141934"/>
            <a:ext cx="1295363" cy="129489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 rot="18900000" flipH="1">
            <a:off x="2964781" y="1253831"/>
            <a:ext cx="1058666" cy="1058283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chemeClr val="accent1"/>
          </a:solidFill>
          <a:ln w="15875">
            <a:noFill/>
          </a:ln>
          <a:effectLst>
            <a:innerShdw blurRad="127000" dist="381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869815" y="1141934"/>
            <a:ext cx="1295363" cy="129489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5" name="任意多边形 74"/>
          <p:cNvSpPr/>
          <p:nvPr/>
        </p:nvSpPr>
        <p:spPr>
          <a:xfrm rot="18900000" flipH="1">
            <a:off x="4988164" y="1253831"/>
            <a:ext cx="1058666" cy="1058283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27000" dist="381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2846432" y="2842184"/>
            <a:ext cx="1295363" cy="129489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rot="18900000" flipH="1">
            <a:off x="2964781" y="2954081"/>
            <a:ext cx="1058666" cy="1058283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27000" dist="381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869815" y="2842184"/>
            <a:ext cx="1295363" cy="129489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 rot="18900000" flipH="1">
            <a:off x="4988164" y="2954081"/>
            <a:ext cx="1058666" cy="1058283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27000" dist="381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4" name="文本框 45"/>
          <p:cNvSpPr txBox="1"/>
          <p:nvPr/>
        </p:nvSpPr>
        <p:spPr>
          <a:xfrm>
            <a:off x="3197309" y="1604908"/>
            <a:ext cx="593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25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5" name="文本框 46"/>
          <p:cNvSpPr txBox="1"/>
          <p:nvPr/>
        </p:nvSpPr>
        <p:spPr>
          <a:xfrm>
            <a:off x="5220692" y="1604908"/>
            <a:ext cx="593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6" name="文本框 49"/>
          <p:cNvSpPr txBox="1"/>
          <p:nvPr/>
        </p:nvSpPr>
        <p:spPr>
          <a:xfrm>
            <a:off x="3212745" y="3299707"/>
            <a:ext cx="593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75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7" name="文本框 50"/>
          <p:cNvSpPr txBox="1"/>
          <p:nvPr/>
        </p:nvSpPr>
        <p:spPr>
          <a:xfrm>
            <a:off x="5160388" y="3317440"/>
            <a:ext cx="714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8" name="Rectangle 47"/>
          <p:cNvSpPr>
            <a:spLocks noChangeArrowheads="1"/>
          </p:cNvSpPr>
          <p:nvPr/>
        </p:nvSpPr>
        <p:spPr bwMode="auto">
          <a:xfrm>
            <a:off x="1072650" y="1624526"/>
            <a:ext cx="1486402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ectangle 48"/>
          <p:cNvSpPr>
            <a:spLocks noChangeArrowheads="1"/>
          </p:cNvSpPr>
          <p:nvPr/>
        </p:nvSpPr>
        <p:spPr bwMode="auto">
          <a:xfrm>
            <a:off x="1571060" y="1335534"/>
            <a:ext cx="1005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Rectangle 47"/>
          <p:cNvSpPr>
            <a:spLocks noChangeArrowheads="1"/>
          </p:cNvSpPr>
          <p:nvPr/>
        </p:nvSpPr>
        <p:spPr bwMode="auto">
          <a:xfrm>
            <a:off x="1182458" y="3339370"/>
            <a:ext cx="1486402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48"/>
          <p:cNvSpPr>
            <a:spLocks noChangeArrowheads="1"/>
          </p:cNvSpPr>
          <p:nvPr/>
        </p:nvSpPr>
        <p:spPr bwMode="auto">
          <a:xfrm>
            <a:off x="1680868" y="3075568"/>
            <a:ext cx="1005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Rectangle 47"/>
          <p:cNvSpPr>
            <a:spLocks noChangeArrowheads="1"/>
          </p:cNvSpPr>
          <p:nvPr/>
        </p:nvSpPr>
        <p:spPr bwMode="auto">
          <a:xfrm>
            <a:off x="6445539" y="1624526"/>
            <a:ext cx="156362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Rectangle 48"/>
          <p:cNvSpPr>
            <a:spLocks noChangeArrowheads="1"/>
          </p:cNvSpPr>
          <p:nvPr/>
        </p:nvSpPr>
        <p:spPr bwMode="auto">
          <a:xfrm>
            <a:off x="6433294" y="1335534"/>
            <a:ext cx="100540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Rectangle 47"/>
          <p:cNvSpPr>
            <a:spLocks noChangeArrowheads="1"/>
          </p:cNvSpPr>
          <p:nvPr/>
        </p:nvSpPr>
        <p:spPr bwMode="auto">
          <a:xfrm>
            <a:off x="6421549" y="3339370"/>
            <a:ext cx="156362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ectangle 48"/>
          <p:cNvSpPr>
            <a:spLocks noChangeArrowheads="1"/>
          </p:cNvSpPr>
          <p:nvPr/>
        </p:nvSpPr>
        <p:spPr bwMode="auto">
          <a:xfrm>
            <a:off x="6409304" y="3050378"/>
            <a:ext cx="100540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7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" dur="200" fill="hold"/>
                                        <p:tgtEl>
                                          <p:spTgt spid="7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7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5" dur="200" fill="hold"/>
                                        <p:tgtEl>
                                          <p:spTgt spid="7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7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" dur="200" fill="hold"/>
                                        <p:tgtEl>
                                          <p:spTgt spid="7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9" dur="200" fill="hold"/>
                                        <p:tgtEl>
                                          <p:spTgt spid="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8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0" grpId="0" animBg="1"/>
      <p:bldP spid="70" grpId="1" animBg="1"/>
      <p:bldP spid="70" grpId="2" animBg="1"/>
      <p:bldP spid="70" grpId="3" animBg="1"/>
      <p:bldP spid="70" grpId="4" animBg="1"/>
      <p:bldP spid="71" grpId="0" animBg="1"/>
      <p:bldP spid="74" grpId="0" animBg="1"/>
      <p:bldP spid="74" grpId="1" animBg="1"/>
      <p:bldP spid="74" grpId="2" animBg="1"/>
      <p:bldP spid="74" grpId="3" animBg="1"/>
      <p:bldP spid="74" grpId="4" animBg="1"/>
      <p:bldP spid="75" grpId="0" animBg="1"/>
      <p:bldP spid="78" grpId="0" animBg="1"/>
      <p:bldP spid="78" grpId="1" animBg="1"/>
      <p:bldP spid="78" grpId="2" animBg="1"/>
      <p:bldP spid="78" grpId="3" animBg="1"/>
      <p:bldP spid="78" grpId="4" animBg="1"/>
      <p:bldP spid="79" grpId="0" animBg="1"/>
      <p:bldP spid="82" grpId="0" animBg="1"/>
      <p:bldP spid="82" grpId="1" animBg="1"/>
      <p:bldP spid="82" grpId="2" animBg="1"/>
      <p:bldP spid="82" grpId="3" animBg="1"/>
      <p:bldP spid="82" grpId="4" animBg="1"/>
      <p:bldP spid="83" grpId="0" animBg="1"/>
      <p:bldP spid="84" grpId="0"/>
      <p:bldP spid="85" grpId="0"/>
      <p:bldP spid="86" grpId="0"/>
      <p:bldP spid="87" grpId="0"/>
      <p:bldP spid="68" grpId="0"/>
      <p:bldP spid="69" grpId="0"/>
      <p:bldP spid="72" grpId="0"/>
      <p:bldP spid="73" grpId="0"/>
      <p:bldP spid="76" grpId="0"/>
      <p:bldP spid="77" grpId="0"/>
      <p:bldP spid="80" grpId="0"/>
      <p:bldP spid="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8627" y="1019175"/>
            <a:ext cx="7184496" cy="3286125"/>
            <a:chOff x="1344836" y="1511300"/>
            <a:chExt cx="9579328" cy="4381500"/>
          </a:xfrm>
        </p:grpSpPr>
        <p:sp>
          <p:nvSpPr>
            <p:cNvPr id="65" name="圆角矩形 64"/>
            <p:cNvSpPr/>
            <p:nvPr/>
          </p:nvSpPr>
          <p:spPr>
            <a:xfrm>
              <a:off x="1600200" y="1511300"/>
              <a:ext cx="1968500" cy="4381500"/>
            </a:xfrm>
            <a:prstGeom prst="roundRect">
              <a:avLst>
                <a:gd name="adj" fmla="val 699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66" name="矩形 65"/>
            <p:cNvSpPr/>
            <p:nvPr/>
          </p:nvSpPr>
          <p:spPr>
            <a:xfrm>
              <a:off x="1600200" y="3683000"/>
              <a:ext cx="19685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67" name="矩形 66"/>
            <p:cNvSpPr/>
            <p:nvPr/>
          </p:nvSpPr>
          <p:spPr>
            <a:xfrm>
              <a:off x="1600200" y="34925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5400000" sx="97000" sy="97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68" name="矩形 67"/>
            <p:cNvSpPr/>
            <p:nvPr/>
          </p:nvSpPr>
          <p:spPr>
            <a:xfrm rot="10800000">
              <a:off x="1600200" y="45212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16200000" sx="97000" sy="97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69" name="组合 68"/>
            <p:cNvGrpSpPr/>
            <p:nvPr/>
          </p:nvGrpSpPr>
          <p:grpSpPr>
            <a:xfrm flipV="1">
              <a:off x="1344836" y="1553386"/>
              <a:ext cx="2479228" cy="1113607"/>
              <a:chOff x="837732" y="2078700"/>
              <a:chExt cx="4394668" cy="176699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3" name="文本框 10"/>
            <p:cNvSpPr txBox="1"/>
            <p:nvPr/>
          </p:nvSpPr>
          <p:spPr>
            <a:xfrm>
              <a:off x="2142831" y="1930204"/>
              <a:ext cx="9387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 flipV="1">
              <a:off x="1344836" y="4540936"/>
              <a:ext cx="2479228" cy="1113607"/>
              <a:chOff x="837732" y="2078700"/>
              <a:chExt cx="4394668" cy="1766999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80" name="Freeform 123"/>
            <p:cNvSpPr>
              <a:spLocks noEditPoints="1"/>
            </p:cNvSpPr>
            <p:nvPr/>
          </p:nvSpPr>
          <p:spPr bwMode="auto">
            <a:xfrm>
              <a:off x="2426062" y="4887974"/>
              <a:ext cx="316777" cy="353035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1" name="文本框 18"/>
            <p:cNvSpPr txBox="1"/>
            <p:nvPr/>
          </p:nvSpPr>
          <p:spPr>
            <a:xfrm>
              <a:off x="2080893" y="3703361"/>
              <a:ext cx="1007115" cy="861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3952794" y="1511300"/>
              <a:ext cx="1968500" cy="4381500"/>
            </a:xfrm>
            <a:prstGeom prst="roundRect">
              <a:avLst>
                <a:gd name="adj" fmla="val 699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3" name="矩形 82"/>
            <p:cNvSpPr/>
            <p:nvPr/>
          </p:nvSpPr>
          <p:spPr>
            <a:xfrm>
              <a:off x="3952794" y="3683000"/>
              <a:ext cx="19685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4" name="矩形 83"/>
            <p:cNvSpPr/>
            <p:nvPr/>
          </p:nvSpPr>
          <p:spPr>
            <a:xfrm>
              <a:off x="3952794" y="34925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5400000" sx="97000" sy="97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5" name="矩形 84"/>
            <p:cNvSpPr/>
            <p:nvPr/>
          </p:nvSpPr>
          <p:spPr>
            <a:xfrm rot="10800000">
              <a:off x="3952794" y="45212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16200000" sx="97000" sy="97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86" name="组合 85"/>
            <p:cNvGrpSpPr/>
            <p:nvPr/>
          </p:nvGrpSpPr>
          <p:grpSpPr>
            <a:xfrm flipV="1">
              <a:off x="3697430" y="1553386"/>
              <a:ext cx="2479228" cy="1113607"/>
              <a:chOff x="837732" y="2078700"/>
              <a:chExt cx="4394668" cy="1766999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90" name="文本框 32"/>
            <p:cNvSpPr txBox="1"/>
            <p:nvPr/>
          </p:nvSpPr>
          <p:spPr>
            <a:xfrm>
              <a:off x="4495424" y="1930204"/>
              <a:ext cx="9387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 flipV="1">
              <a:off x="3697430" y="4540936"/>
              <a:ext cx="2479228" cy="1113607"/>
              <a:chOff x="837732" y="2078700"/>
              <a:chExt cx="4394668" cy="1766999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13" name="文本框 40"/>
            <p:cNvSpPr txBox="1"/>
            <p:nvPr/>
          </p:nvSpPr>
          <p:spPr>
            <a:xfrm>
              <a:off x="4433488" y="3703361"/>
              <a:ext cx="1007115" cy="861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圆角矩形 113"/>
            <p:cNvSpPr/>
            <p:nvPr/>
          </p:nvSpPr>
          <p:spPr>
            <a:xfrm>
              <a:off x="6326547" y="1511300"/>
              <a:ext cx="1968500" cy="4381500"/>
            </a:xfrm>
            <a:prstGeom prst="roundRect">
              <a:avLst>
                <a:gd name="adj" fmla="val 699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6326547" y="3683000"/>
              <a:ext cx="19685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6326547" y="34925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5400000" sx="97000" sy="97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7" name="矩形 116"/>
            <p:cNvSpPr/>
            <p:nvPr/>
          </p:nvSpPr>
          <p:spPr>
            <a:xfrm rot="10800000">
              <a:off x="6326547" y="45212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16200000" sx="97000" sy="97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18" name="组合 117"/>
            <p:cNvGrpSpPr/>
            <p:nvPr/>
          </p:nvGrpSpPr>
          <p:grpSpPr>
            <a:xfrm flipV="1">
              <a:off x="6071183" y="1553386"/>
              <a:ext cx="2479228" cy="1113607"/>
              <a:chOff x="837732" y="2078700"/>
              <a:chExt cx="4394668" cy="1766999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22" name="文本框 49"/>
            <p:cNvSpPr txBox="1"/>
            <p:nvPr/>
          </p:nvSpPr>
          <p:spPr>
            <a:xfrm>
              <a:off x="6869177" y="1930204"/>
              <a:ext cx="9387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 flipV="1">
              <a:off x="6071183" y="4540936"/>
              <a:ext cx="2479228" cy="1113607"/>
              <a:chOff x="837732" y="2078700"/>
              <a:chExt cx="4394668" cy="1766999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29" name="文本框 57"/>
            <p:cNvSpPr txBox="1"/>
            <p:nvPr/>
          </p:nvSpPr>
          <p:spPr>
            <a:xfrm>
              <a:off x="6807241" y="3703361"/>
              <a:ext cx="1007115" cy="861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8700300" y="1511300"/>
              <a:ext cx="1968500" cy="4381500"/>
            </a:xfrm>
            <a:prstGeom prst="roundRect">
              <a:avLst>
                <a:gd name="adj" fmla="val 699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8700300" y="3683000"/>
              <a:ext cx="19685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8700300" y="34925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5400000" sx="97000" sy="97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33" name="矩形 132"/>
            <p:cNvSpPr/>
            <p:nvPr/>
          </p:nvSpPr>
          <p:spPr>
            <a:xfrm rot="10800000">
              <a:off x="8700300" y="45212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16200000" sx="97000" sy="97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34" name="组合 133"/>
            <p:cNvGrpSpPr/>
            <p:nvPr/>
          </p:nvGrpSpPr>
          <p:grpSpPr>
            <a:xfrm flipV="1">
              <a:off x="8444936" y="1553386"/>
              <a:ext cx="2479228" cy="1113607"/>
              <a:chOff x="837732" y="2078700"/>
              <a:chExt cx="4394668" cy="1766999"/>
            </a:xfrm>
          </p:grpSpPr>
          <p:sp>
            <p:nvSpPr>
              <p:cNvPr id="135" name="椭圆 134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38" name="文本框 66"/>
            <p:cNvSpPr txBox="1"/>
            <p:nvPr/>
          </p:nvSpPr>
          <p:spPr>
            <a:xfrm>
              <a:off x="9242931" y="1930204"/>
              <a:ext cx="9387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 flipV="1">
              <a:off x="8444936" y="4540936"/>
              <a:ext cx="2479228" cy="1113607"/>
              <a:chOff x="837732" y="2078700"/>
              <a:chExt cx="4394668" cy="1766999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44" name="矩形 143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45" name="文本框 74"/>
            <p:cNvSpPr txBox="1"/>
            <p:nvPr/>
          </p:nvSpPr>
          <p:spPr>
            <a:xfrm>
              <a:off x="9180993" y="3703361"/>
              <a:ext cx="1007115" cy="861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142"/>
            <p:cNvSpPr>
              <a:spLocks noEditPoints="1"/>
            </p:cNvSpPr>
            <p:nvPr/>
          </p:nvSpPr>
          <p:spPr bwMode="auto">
            <a:xfrm>
              <a:off x="9481989" y="4887974"/>
              <a:ext cx="405122" cy="388452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7" name="Freeform 147"/>
            <p:cNvSpPr>
              <a:spLocks noEditPoints="1"/>
            </p:cNvSpPr>
            <p:nvPr/>
          </p:nvSpPr>
          <p:spPr bwMode="auto">
            <a:xfrm>
              <a:off x="4816173" y="4867433"/>
              <a:ext cx="241739" cy="381783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8" name="Freeform 203"/>
            <p:cNvSpPr>
              <a:spLocks noEditPoints="1"/>
            </p:cNvSpPr>
            <p:nvPr/>
          </p:nvSpPr>
          <p:spPr bwMode="auto">
            <a:xfrm>
              <a:off x="7163251" y="4960794"/>
              <a:ext cx="295090" cy="288422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3287194" y="2034407"/>
              <a:ext cx="905630" cy="203200"/>
              <a:chOff x="2819400" y="387818"/>
              <a:chExt cx="1384660" cy="310682"/>
            </a:xfrm>
          </p:grpSpPr>
          <p:sp>
            <p:nvSpPr>
              <p:cNvPr id="150" name="椭圆 149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2" name="圆角矩形 151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3" name="圆角矩形 152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3287194" y="5034772"/>
              <a:ext cx="905630" cy="203200"/>
              <a:chOff x="2819400" y="387818"/>
              <a:chExt cx="1384660" cy="310682"/>
            </a:xfrm>
          </p:grpSpPr>
          <p:sp>
            <p:nvSpPr>
              <p:cNvPr id="155" name="椭圆 154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5688458" y="2034407"/>
              <a:ext cx="905630" cy="203200"/>
              <a:chOff x="2819400" y="387818"/>
              <a:chExt cx="1384660" cy="310682"/>
            </a:xfrm>
          </p:grpSpPr>
          <p:sp>
            <p:nvSpPr>
              <p:cNvPr id="160" name="椭圆 159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2" name="圆角矩形 161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3" name="圆角矩形 162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5688458" y="5034772"/>
              <a:ext cx="905630" cy="203200"/>
              <a:chOff x="2819400" y="387818"/>
              <a:chExt cx="1384660" cy="310682"/>
            </a:xfrm>
          </p:grpSpPr>
          <p:sp>
            <p:nvSpPr>
              <p:cNvPr id="165" name="椭圆 164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8" name="圆角矩形 167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8051622" y="2034407"/>
              <a:ext cx="905630" cy="203200"/>
              <a:chOff x="2819400" y="387818"/>
              <a:chExt cx="1384660" cy="310682"/>
            </a:xfrm>
          </p:grpSpPr>
          <p:sp>
            <p:nvSpPr>
              <p:cNvPr id="170" name="椭圆 169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3" name="圆角矩形 172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8051622" y="5034772"/>
              <a:ext cx="905630" cy="203200"/>
              <a:chOff x="2819400" y="387818"/>
              <a:chExt cx="1384660" cy="310682"/>
            </a:xfrm>
          </p:grpSpPr>
          <p:sp>
            <p:nvSpPr>
              <p:cNvPr id="175" name="椭圆 174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8" name="圆角矩形 177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79" name="Rectangle 47"/>
            <p:cNvSpPr>
              <a:spLocks noChangeArrowheads="1"/>
            </p:cNvSpPr>
            <p:nvPr/>
          </p:nvSpPr>
          <p:spPr bwMode="auto">
            <a:xfrm>
              <a:off x="1797883" y="2494759"/>
              <a:ext cx="1627087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Rectangle 47"/>
            <p:cNvSpPr>
              <a:spLocks noChangeArrowheads="1"/>
            </p:cNvSpPr>
            <p:nvPr/>
          </p:nvSpPr>
          <p:spPr bwMode="auto">
            <a:xfrm>
              <a:off x="4115839" y="2494759"/>
              <a:ext cx="1627087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Rectangle 47"/>
            <p:cNvSpPr>
              <a:spLocks noChangeArrowheads="1"/>
            </p:cNvSpPr>
            <p:nvPr/>
          </p:nvSpPr>
          <p:spPr bwMode="auto">
            <a:xfrm>
              <a:off x="6509636" y="2494759"/>
              <a:ext cx="1627087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Rectangle 47"/>
            <p:cNvSpPr>
              <a:spLocks noChangeArrowheads="1"/>
            </p:cNvSpPr>
            <p:nvPr/>
          </p:nvSpPr>
          <p:spPr bwMode="auto">
            <a:xfrm>
              <a:off x="8903791" y="2494759"/>
              <a:ext cx="1627087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721513" y="2787998"/>
            <a:ext cx="3220372" cy="697746"/>
          </a:xfrm>
          <a:prstGeom prst="roundRect">
            <a:avLst/>
          </a:prstGeom>
          <a:solidFill>
            <a:schemeClr val="accent3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127000" dist="508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21513" y="1925571"/>
            <a:ext cx="3220372" cy="697746"/>
          </a:xfrm>
          <a:prstGeom prst="roundRect">
            <a:avLst/>
          </a:prstGeom>
          <a:solidFill>
            <a:schemeClr val="accent2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127000" dist="508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21513" y="1092236"/>
            <a:ext cx="3220372" cy="697746"/>
          </a:xfrm>
          <a:prstGeom prst="roundRect">
            <a:avLst/>
          </a:prstGeom>
          <a:solidFill>
            <a:schemeClr val="accent1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127000" dist="508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62"/>
          <p:cNvGrpSpPr/>
          <p:nvPr/>
        </p:nvGrpSpPr>
        <p:grpSpPr>
          <a:xfrm>
            <a:off x="798143" y="1171130"/>
            <a:ext cx="518370" cy="518887"/>
            <a:chOff x="1764354" y="1805094"/>
            <a:chExt cx="484086" cy="484744"/>
          </a:xfrm>
        </p:grpSpPr>
        <p:sp>
          <p:nvSpPr>
            <p:cNvPr id="20" name="椭圆 19"/>
            <p:cNvSpPr/>
            <p:nvPr/>
          </p:nvSpPr>
          <p:spPr>
            <a:xfrm>
              <a:off x="1764354" y="1805094"/>
              <a:ext cx="484086" cy="484086"/>
            </a:xfrm>
            <a:prstGeom prst="ellipse">
              <a:avLst/>
            </a:prstGeom>
            <a:solidFill>
              <a:srgbClr val="E4E4E4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44"/>
            <p:cNvSpPr txBox="1"/>
            <p:nvPr/>
          </p:nvSpPr>
          <p:spPr>
            <a:xfrm>
              <a:off x="1777262" y="1872927"/>
              <a:ext cx="458270" cy="416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3"/>
          <p:cNvGrpSpPr/>
          <p:nvPr/>
        </p:nvGrpSpPr>
        <p:grpSpPr>
          <a:xfrm>
            <a:off x="798143" y="2022564"/>
            <a:ext cx="518370" cy="519344"/>
            <a:chOff x="1764354" y="2940605"/>
            <a:chExt cx="484086" cy="485171"/>
          </a:xfrm>
        </p:grpSpPr>
        <p:sp>
          <p:nvSpPr>
            <p:cNvPr id="21" name="椭圆 20"/>
            <p:cNvSpPr/>
            <p:nvPr/>
          </p:nvSpPr>
          <p:spPr>
            <a:xfrm>
              <a:off x="1764354" y="2940605"/>
              <a:ext cx="484086" cy="484086"/>
            </a:xfrm>
            <a:prstGeom prst="ellipse">
              <a:avLst/>
            </a:prstGeom>
            <a:solidFill>
              <a:srgbClr val="E4E4E4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45"/>
            <p:cNvSpPr txBox="1"/>
            <p:nvPr/>
          </p:nvSpPr>
          <p:spPr>
            <a:xfrm>
              <a:off x="1777262" y="3008865"/>
              <a:ext cx="458270" cy="416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64"/>
          <p:cNvGrpSpPr/>
          <p:nvPr/>
        </p:nvGrpSpPr>
        <p:grpSpPr>
          <a:xfrm>
            <a:off x="798144" y="2869265"/>
            <a:ext cx="555167" cy="518183"/>
            <a:chOff x="1764354" y="4069797"/>
            <a:chExt cx="518449" cy="484086"/>
          </a:xfrm>
        </p:grpSpPr>
        <p:sp>
          <p:nvSpPr>
            <p:cNvPr id="22" name="椭圆 21"/>
            <p:cNvSpPr/>
            <p:nvPr/>
          </p:nvSpPr>
          <p:spPr>
            <a:xfrm>
              <a:off x="1764354" y="4069797"/>
              <a:ext cx="484086" cy="484086"/>
            </a:xfrm>
            <a:prstGeom prst="ellipse">
              <a:avLst/>
            </a:prstGeom>
            <a:solidFill>
              <a:srgbClr val="E4E4E4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文本框 46"/>
            <p:cNvSpPr txBox="1"/>
            <p:nvPr/>
          </p:nvSpPr>
          <p:spPr>
            <a:xfrm>
              <a:off x="1777260" y="4128619"/>
              <a:ext cx="505543" cy="416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7" name="文本框 23"/>
          <p:cNvSpPr txBox="1"/>
          <p:nvPr/>
        </p:nvSpPr>
        <p:spPr>
          <a:xfrm>
            <a:off x="1338981" y="1171131"/>
            <a:ext cx="2471019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23"/>
          <p:cNvSpPr txBox="1"/>
          <p:nvPr/>
        </p:nvSpPr>
        <p:spPr>
          <a:xfrm>
            <a:off x="1338981" y="2037727"/>
            <a:ext cx="2471019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23"/>
          <p:cNvSpPr txBox="1"/>
          <p:nvPr/>
        </p:nvSpPr>
        <p:spPr>
          <a:xfrm>
            <a:off x="1338981" y="2901623"/>
            <a:ext cx="2471019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113"/>
          <p:cNvSpPr txBox="1"/>
          <p:nvPr/>
        </p:nvSpPr>
        <p:spPr>
          <a:xfrm>
            <a:off x="1210391" y="3829468"/>
            <a:ext cx="7348067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"/>
          <p:cNvGrpSpPr/>
          <p:nvPr/>
        </p:nvGrpSpPr>
        <p:grpSpPr>
          <a:xfrm>
            <a:off x="4431018" y="1053996"/>
            <a:ext cx="4044181" cy="2433308"/>
            <a:chOff x="5908023" y="1545028"/>
            <a:chExt cx="5392241" cy="3244410"/>
          </a:xfrm>
        </p:grpSpPr>
        <p:sp>
          <p:nvSpPr>
            <p:cNvPr id="67" name="任意多边形 66"/>
            <p:cNvSpPr/>
            <p:nvPr/>
          </p:nvSpPr>
          <p:spPr>
            <a:xfrm>
              <a:off x="9930438" y="3397112"/>
              <a:ext cx="45719" cy="497334"/>
            </a:xfrm>
            <a:custGeom>
              <a:avLst/>
              <a:gdLst>
                <a:gd name="connsiteX0" fmla="*/ 0 w 0"/>
                <a:gd name="connsiteY0" fmla="*/ 0 h 266700"/>
                <a:gd name="connsiteX1" fmla="*/ 0 w 0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7121612" y="2505377"/>
              <a:ext cx="2772148" cy="427137"/>
            </a:xfrm>
            <a:custGeom>
              <a:avLst/>
              <a:gdLst>
                <a:gd name="connsiteX0" fmla="*/ 0 w 2247900"/>
                <a:gd name="connsiteY0" fmla="*/ 200025 h 228600"/>
                <a:gd name="connsiteX1" fmla="*/ 0 w 2247900"/>
                <a:gd name="connsiteY1" fmla="*/ 0 h 228600"/>
                <a:gd name="connsiteX2" fmla="*/ 2247900 w 2247900"/>
                <a:gd name="connsiteY2" fmla="*/ 0 h 228600"/>
                <a:gd name="connsiteX3" fmla="*/ 2247900 w 22479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228600">
                  <a:moveTo>
                    <a:pt x="0" y="200025"/>
                  </a:moveTo>
                  <a:lnTo>
                    <a:pt x="0" y="0"/>
                  </a:lnTo>
                  <a:lnTo>
                    <a:pt x="2247900" y="0"/>
                  </a:lnTo>
                  <a:lnTo>
                    <a:pt x="2247900" y="2286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481748" y="3894446"/>
              <a:ext cx="1425317" cy="215607"/>
            </a:xfrm>
            <a:custGeom>
              <a:avLst/>
              <a:gdLst>
                <a:gd name="connsiteX0" fmla="*/ 0 w 2247900"/>
                <a:gd name="connsiteY0" fmla="*/ 200025 h 228600"/>
                <a:gd name="connsiteX1" fmla="*/ 0 w 2247900"/>
                <a:gd name="connsiteY1" fmla="*/ 0 h 228600"/>
                <a:gd name="connsiteX2" fmla="*/ 2247900 w 2247900"/>
                <a:gd name="connsiteY2" fmla="*/ 0 h 228600"/>
                <a:gd name="connsiteX3" fmla="*/ 2247900 w 22479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228600">
                  <a:moveTo>
                    <a:pt x="0" y="200025"/>
                  </a:moveTo>
                  <a:lnTo>
                    <a:pt x="0" y="0"/>
                  </a:lnTo>
                  <a:lnTo>
                    <a:pt x="2247900" y="0"/>
                  </a:lnTo>
                  <a:lnTo>
                    <a:pt x="2247900" y="2286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8492728" y="2240360"/>
              <a:ext cx="0" cy="251541"/>
            </a:xfrm>
            <a:custGeom>
              <a:avLst/>
              <a:gdLst>
                <a:gd name="connsiteX0" fmla="*/ 0 w 0"/>
                <a:gd name="connsiteY0" fmla="*/ 0 h 266700"/>
                <a:gd name="connsiteX1" fmla="*/ 0 w 0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140738" y="3397112"/>
              <a:ext cx="45719" cy="497334"/>
            </a:xfrm>
            <a:custGeom>
              <a:avLst/>
              <a:gdLst>
                <a:gd name="connsiteX0" fmla="*/ 0 w 0"/>
                <a:gd name="connsiteY0" fmla="*/ 0 h 266700"/>
                <a:gd name="connsiteX1" fmla="*/ 0 w 0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899469" y="1545028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6555077" y="2847330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2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9289289" y="2847330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2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908023" y="4088716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3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309193" y="4088716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3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9271448" y="3894446"/>
              <a:ext cx="1425317" cy="215607"/>
            </a:xfrm>
            <a:custGeom>
              <a:avLst/>
              <a:gdLst>
                <a:gd name="connsiteX0" fmla="*/ 0 w 2247900"/>
                <a:gd name="connsiteY0" fmla="*/ 200025 h 228600"/>
                <a:gd name="connsiteX1" fmla="*/ 0 w 2247900"/>
                <a:gd name="connsiteY1" fmla="*/ 0 h 228600"/>
                <a:gd name="connsiteX2" fmla="*/ 2247900 w 2247900"/>
                <a:gd name="connsiteY2" fmla="*/ 0 h 228600"/>
                <a:gd name="connsiteX3" fmla="*/ 2247900 w 22479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228600">
                  <a:moveTo>
                    <a:pt x="0" y="200025"/>
                  </a:moveTo>
                  <a:lnTo>
                    <a:pt x="0" y="0"/>
                  </a:lnTo>
                  <a:lnTo>
                    <a:pt x="2247900" y="0"/>
                  </a:lnTo>
                  <a:lnTo>
                    <a:pt x="2247900" y="2286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8697723" y="4088716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3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10098893" y="4088716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3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7" name="文本框 23"/>
            <p:cNvSpPr txBox="1"/>
            <p:nvPr/>
          </p:nvSpPr>
          <p:spPr>
            <a:xfrm>
              <a:off x="7957503" y="1658283"/>
              <a:ext cx="1084897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23"/>
            <p:cNvSpPr txBox="1"/>
            <p:nvPr/>
          </p:nvSpPr>
          <p:spPr>
            <a:xfrm>
              <a:off x="6512566" y="2951913"/>
              <a:ext cx="1301179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部门经理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23"/>
            <p:cNvSpPr txBox="1"/>
            <p:nvPr/>
          </p:nvSpPr>
          <p:spPr>
            <a:xfrm>
              <a:off x="9256156" y="2932514"/>
              <a:ext cx="1301179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运营总监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23"/>
            <p:cNvSpPr txBox="1"/>
            <p:nvPr/>
          </p:nvSpPr>
          <p:spPr>
            <a:xfrm>
              <a:off x="6063446" y="4201745"/>
              <a:ext cx="883456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文本框 23"/>
            <p:cNvSpPr txBox="1"/>
            <p:nvPr/>
          </p:nvSpPr>
          <p:spPr>
            <a:xfrm>
              <a:off x="7465338" y="4192855"/>
              <a:ext cx="883456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23"/>
            <p:cNvSpPr txBox="1"/>
            <p:nvPr/>
          </p:nvSpPr>
          <p:spPr>
            <a:xfrm>
              <a:off x="8853145" y="4183138"/>
              <a:ext cx="883456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23"/>
            <p:cNvSpPr txBox="1"/>
            <p:nvPr/>
          </p:nvSpPr>
          <p:spPr>
            <a:xfrm>
              <a:off x="10255037" y="4174247"/>
              <a:ext cx="883456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57" grpId="0"/>
      <p:bldP spid="58" grpId="0"/>
      <p:bldP spid="59" grpId="0"/>
      <p:bldP spid="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2697635" y="1696060"/>
            <a:ext cx="3748730" cy="1914803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8"/>
          <p:cNvGrpSpPr/>
          <p:nvPr/>
        </p:nvGrpSpPr>
        <p:grpSpPr>
          <a:xfrm>
            <a:off x="2619738" y="3092277"/>
            <a:ext cx="723176" cy="1063972"/>
            <a:chOff x="3492983" y="3722986"/>
            <a:chExt cx="964235" cy="1418629"/>
          </a:xfrm>
        </p:grpSpPr>
        <p:grpSp>
          <p:nvGrpSpPr>
            <p:cNvPr id="3" name="组合 25"/>
            <p:cNvGrpSpPr/>
            <p:nvPr/>
          </p:nvGrpSpPr>
          <p:grpSpPr>
            <a:xfrm>
              <a:off x="3492983" y="3722986"/>
              <a:ext cx="964235" cy="1418629"/>
              <a:chOff x="2993266" y="1723328"/>
              <a:chExt cx="1411736" cy="2077014"/>
            </a:xfrm>
          </p:grpSpPr>
          <p:sp>
            <p:nvSpPr>
              <p:cNvPr id="8" name="圆角矩形 7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3688936" y="4021491"/>
              <a:ext cx="242633" cy="284336"/>
              <a:chOff x="1776" y="1776"/>
              <a:chExt cx="64" cy="75"/>
            </a:xfrm>
            <a:solidFill>
              <a:srgbClr val="E87071"/>
            </a:solidFill>
            <a:effectLst/>
          </p:grpSpPr>
          <p:sp>
            <p:nvSpPr>
              <p:cNvPr id="57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29"/>
          <p:cNvGrpSpPr/>
          <p:nvPr/>
        </p:nvGrpSpPr>
        <p:grpSpPr>
          <a:xfrm>
            <a:off x="4324713" y="1387302"/>
            <a:ext cx="723176" cy="1063972"/>
            <a:chOff x="5766283" y="1449686"/>
            <a:chExt cx="964235" cy="1418629"/>
          </a:xfrm>
        </p:grpSpPr>
        <p:grpSp>
          <p:nvGrpSpPr>
            <p:cNvPr id="26" name="组合 37"/>
            <p:cNvGrpSpPr/>
            <p:nvPr/>
          </p:nvGrpSpPr>
          <p:grpSpPr>
            <a:xfrm>
              <a:off x="5766283" y="1449686"/>
              <a:ext cx="964235" cy="1418629"/>
              <a:chOff x="2993266" y="1723328"/>
              <a:chExt cx="1411736" cy="2077014"/>
            </a:xfrm>
          </p:grpSpPr>
          <p:sp>
            <p:nvSpPr>
              <p:cNvPr id="39" name="圆角矩形 38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Group 18"/>
            <p:cNvGrpSpPr>
              <a:grpSpLocks noChangeAspect="1"/>
            </p:cNvGrpSpPr>
            <p:nvPr/>
          </p:nvGrpSpPr>
          <p:grpSpPr bwMode="auto">
            <a:xfrm>
              <a:off x="5963619" y="1769316"/>
              <a:ext cx="265222" cy="247136"/>
              <a:chOff x="3802" y="2858"/>
              <a:chExt cx="616" cy="574"/>
            </a:xfrm>
            <a:solidFill>
              <a:srgbClr val="FFB850"/>
            </a:solidFill>
            <a:effectLst/>
          </p:grpSpPr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52"/>
          <p:cNvGrpSpPr/>
          <p:nvPr/>
        </p:nvGrpSpPr>
        <p:grpSpPr>
          <a:xfrm>
            <a:off x="6029687" y="3092277"/>
            <a:ext cx="723176" cy="1063972"/>
            <a:chOff x="8039582" y="3722986"/>
            <a:chExt cx="964235" cy="1418629"/>
          </a:xfrm>
        </p:grpSpPr>
        <p:grpSp>
          <p:nvGrpSpPr>
            <p:cNvPr id="30" name="组合 47"/>
            <p:cNvGrpSpPr/>
            <p:nvPr/>
          </p:nvGrpSpPr>
          <p:grpSpPr>
            <a:xfrm>
              <a:off x="8039582" y="3722986"/>
              <a:ext cx="964235" cy="1418629"/>
              <a:chOff x="2993266" y="1723328"/>
              <a:chExt cx="1411736" cy="2077014"/>
            </a:xfrm>
          </p:grpSpPr>
          <p:sp>
            <p:nvSpPr>
              <p:cNvPr id="49" name="圆角矩形 48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Group 13"/>
            <p:cNvGrpSpPr>
              <a:grpSpLocks noChangeAspect="1"/>
            </p:cNvGrpSpPr>
            <p:nvPr/>
          </p:nvGrpSpPr>
          <p:grpSpPr bwMode="auto">
            <a:xfrm>
              <a:off x="8215083" y="4010935"/>
              <a:ext cx="304689" cy="308286"/>
              <a:chOff x="2426" y="2781"/>
              <a:chExt cx="593" cy="600"/>
            </a:xfrm>
            <a:solidFill>
              <a:srgbClr val="00AF92"/>
            </a:solidFill>
            <a:effectLst/>
          </p:grpSpPr>
          <p:sp>
            <p:nvSpPr>
              <p:cNvPr id="68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组合 27"/>
          <p:cNvGrpSpPr/>
          <p:nvPr/>
        </p:nvGrpSpPr>
        <p:grpSpPr>
          <a:xfrm>
            <a:off x="3119113" y="1886678"/>
            <a:ext cx="723176" cy="1063972"/>
            <a:chOff x="4158817" y="2115520"/>
            <a:chExt cx="964235" cy="1418629"/>
          </a:xfrm>
        </p:grpSpPr>
        <p:grpSp>
          <p:nvGrpSpPr>
            <p:cNvPr id="38" name="组合 32"/>
            <p:cNvGrpSpPr/>
            <p:nvPr/>
          </p:nvGrpSpPr>
          <p:grpSpPr>
            <a:xfrm>
              <a:off x="4158817" y="2115520"/>
              <a:ext cx="964235" cy="1418629"/>
              <a:chOff x="2993266" y="1723328"/>
              <a:chExt cx="1411736" cy="2077014"/>
            </a:xfrm>
          </p:grpSpPr>
          <p:sp>
            <p:nvSpPr>
              <p:cNvPr id="34" name="圆角矩形 33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69"/>
            <p:cNvGrpSpPr/>
            <p:nvPr/>
          </p:nvGrpSpPr>
          <p:grpSpPr>
            <a:xfrm>
              <a:off x="4351758" y="2428884"/>
              <a:ext cx="273678" cy="297818"/>
              <a:chOff x="4873620" y="1965325"/>
              <a:chExt cx="269882" cy="293688"/>
            </a:xfrm>
            <a:solidFill>
              <a:srgbClr val="01ACBE"/>
            </a:solidFill>
            <a:effectLst/>
          </p:grpSpPr>
          <p:sp>
            <p:nvSpPr>
              <p:cNvPr id="71" name="Freeform 502"/>
              <p:cNvSpPr/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503"/>
              <p:cNvSpPr/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504"/>
              <p:cNvSpPr/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8" name="组合 30"/>
          <p:cNvGrpSpPr/>
          <p:nvPr/>
        </p:nvGrpSpPr>
        <p:grpSpPr>
          <a:xfrm>
            <a:off x="5530312" y="1886678"/>
            <a:ext cx="723176" cy="1063972"/>
            <a:chOff x="7373748" y="2115520"/>
            <a:chExt cx="964235" cy="1418629"/>
          </a:xfrm>
        </p:grpSpPr>
        <p:grpSp>
          <p:nvGrpSpPr>
            <p:cNvPr id="53" name="组合 42"/>
            <p:cNvGrpSpPr/>
            <p:nvPr/>
          </p:nvGrpSpPr>
          <p:grpSpPr>
            <a:xfrm>
              <a:off x="7373748" y="2115520"/>
              <a:ext cx="964235" cy="1418629"/>
              <a:chOff x="2993266" y="1723328"/>
              <a:chExt cx="1411736" cy="2077014"/>
            </a:xfrm>
          </p:grpSpPr>
          <p:sp>
            <p:nvSpPr>
              <p:cNvPr id="44" name="圆角矩形 43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Group 62"/>
            <p:cNvGrpSpPr>
              <a:grpSpLocks noChangeAspect="1"/>
            </p:cNvGrpSpPr>
            <p:nvPr/>
          </p:nvGrpSpPr>
          <p:grpSpPr bwMode="auto">
            <a:xfrm>
              <a:off x="7541315" y="2436381"/>
              <a:ext cx="295528" cy="235965"/>
              <a:chOff x="3775" y="2110"/>
              <a:chExt cx="129" cy="103"/>
            </a:xfrm>
            <a:solidFill>
              <a:srgbClr val="663A77"/>
            </a:solidFill>
            <a:effectLst/>
          </p:grpSpPr>
          <p:sp>
            <p:nvSpPr>
              <p:cNvPr id="76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5" name="组合 3"/>
          <p:cNvGrpSpPr/>
          <p:nvPr/>
        </p:nvGrpSpPr>
        <p:grpSpPr>
          <a:xfrm>
            <a:off x="3258141" y="2350871"/>
            <a:ext cx="2627719" cy="2732662"/>
            <a:chOff x="4344188" y="2734445"/>
            <a:chExt cx="3503625" cy="3643549"/>
          </a:xfrm>
        </p:grpSpPr>
        <p:grpSp>
          <p:nvGrpSpPr>
            <p:cNvPr id="56" name="组合 8"/>
            <p:cNvGrpSpPr/>
            <p:nvPr/>
          </p:nvGrpSpPr>
          <p:grpSpPr>
            <a:xfrm>
              <a:off x="5089121" y="2734445"/>
              <a:ext cx="2013758" cy="3215014"/>
              <a:chOff x="2628900" y="0"/>
              <a:chExt cx="3924300" cy="626524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2628900" y="0"/>
                <a:ext cx="3924300" cy="4667248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-1" fmla="*/ 1962150 w 3924300"/>
                  <a:gd name="connsiteY0-2" fmla="*/ 0 h 4667248"/>
                  <a:gd name="connsiteX1-3" fmla="*/ 3924300 w 3924300"/>
                  <a:gd name="connsiteY1-4" fmla="*/ 1962150 h 4667248"/>
                  <a:gd name="connsiteX2-5" fmla="*/ 3770105 w 3924300"/>
                  <a:gd name="connsiteY2-6" fmla="*/ 2725908 h 4667248"/>
                  <a:gd name="connsiteX3-7" fmla="*/ 3802289 w 3924300"/>
                  <a:gd name="connsiteY3-8" fmla="*/ 2740482 h 4667248"/>
                  <a:gd name="connsiteX4-9" fmla="*/ 3076575 w 3924300"/>
                  <a:gd name="connsiteY4-10" fmla="*/ 4362442 h 4667248"/>
                  <a:gd name="connsiteX5-11" fmla="*/ 2771769 w 3924300"/>
                  <a:gd name="connsiteY5-12" fmla="*/ 4667248 h 4667248"/>
                  <a:gd name="connsiteX6-13" fmla="*/ 1152531 w 3924300"/>
                  <a:gd name="connsiteY6-14" fmla="*/ 4667248 h 4667248"/>
                  <a:gd name="connsiteX7-15" fmla="*/ 847725 w 3924300"/>
                  <a:gd name="connsiteY7-16" fmla="*/ 4362442 h 4667248"/>
                  <a:gd name="connsiteX8-17" fmla="*/ 165554 w 3924300"/>
                  <a:gd name="connsiteY8-18" fmla="*/ 2765883 h 4667248"/>
                  <a:gd name="connsiteX9-19" fmla="*/ 172070 w 3924300"/>
                  <a:gd name="connsiteY9-20" fmla="*/ 2763013 h 4667248"/>
                  <a:gd name="connsiteX10-21" fmla="*/ 154196 w 3924300"/>
                  <a:gd name="connsiteY10-22" fmla="*/ 2725908 h 4667248"/>
                  <a:gd name="connsiteX11-23" fmla="*/ 0 w 3924300"/>
                  <a:gd name="connsiteY11-24" fmla="*/ 1962150 h 4667248"/>
                  <a:gd name="connsiteX12-25" fmla="*/ 1962150 w 3924300"/>
                  <a:gd name="connsiteY12-26" fmla="*/ 0 h 4667248"/>
                  <a:gd name="connsiteX0-27" fmla="*/ 1962150 w 3924300"/>
                  <a:gd name="connsiteY0-28" fmla="*/ 0 h 4667248"/>
                  <a:gd name="connsiteX1-29" fmla="*/ 3924300 w 3924300"/>
                  <a:gd name="connsiteY1-30" fmla="*/ 1962150 h 4667248"/>
                  <a:gd name="connsiteX2-31" fmla="*/ 3770105 w 3924300"/>
                  <a:gd name="connsiteY2-32" fmla="*/ 2725908 h 4667248"/>
                  <a:gd name="connsiteX3-33" fmla="*/ 3076575 w 3924300"/>
                  <a:gd name="connsiteY3-34" fmla="*/ 4362442 h 4667248"/>
                  <a:gd name="connsiteX4-35" fmla="*/ 2771769 w 3924300"/>
                  <a:gd name="connsiteY4-36" fmla="*/ 4667248 h 4667248"/>
                  <a:gd name="connsiteX5-37" fmla="*/ 1152531 w 3924300"/>
                  <a:gd name="connsiteY5-38" fmla="*/ 4667248 h 4667248"/>
                  <a:gd name="connsiteX6-39" fmla="*/ 847725 w 3924300"/>
                  <a:gd name="connsiteY6-40" fmla="*/ 4362442 h 4667248"/>
                  <a:gd name="connsiteX7-41" fmla="*/ 165554 w 3924300"/>
                  <a:gd name="connsiteY7-42" fmla="*/ 2765883 h 4667248"/>
                  <a:gd name="connsiteX8-43" fmla="*/ 172070 w 3924300"/>
                  <a:gd name="connsiteY8-44" fmla="*/ 2763013 h 4667248"/>
                  <a:gd name="connsiteX9-45" fmla="*/ 154196 w 3924300"/>
                  <a:gd name="connsiteY9-46" fmla="*/ 2725908 h 4667248"/>
                  <a:gd name="connsiteX10-47" fmla="*/ 0 w 3924300"/>
                  <a:gd name="connsiteY10-48" fmla="*/ 1962150 h 4667248"/>
                  <a:gd name="connsiteX11-49" fmla="*/ 1962150 w 3924300"/>
                  <a:gd name="connsiteY11-50" fmla="*/ 0 h 4667248"/>
                  <a:gd name="connsiteX0-51" fmla="*/ 1962150 w 3924300"/>
                  <a:gd name="connsiteY0-52" fmla="*/ 0 h 4667248"/>
                  <a:gd name="connsiteX1-53" fmla="*/ 3924300 w 3924300"/>
                  <a:gd name="connsiteY1-54" fmla="*/ 1962150 h 4667248"/>
                  <a:gd name="connsiteX2-55" fmla="*/ 3770105 w 3924300"/>
                  <a:gd name="connsiteY2-56" fmla="*/ 2725908 h 4667248"/>
                  <a:gd name="connsiteX3-57" fmla="*/ 3076575 w 3924300"/>
                  <a:gd name="connsiteY3-58" fmla="*/ 4362442 h 4667248"/>
                  <a:gd name="connsiteX4-59" fmla="*/ 2771769 w 3924300"/>
                  <a:gd name="connsiteY4-60" fmla="*/ 4667248 h 4667248"/>
                  <a:gd name="connsiteX5-61" fmla="*/ 1152531 w 3924300"/>
                  <a:gd name="connsiteY5-62" fmla="*/ 4667248 h 4667248"/>
                  <a:gd name="connsiteX6-63" fmla="*/ 847725 w 3924300"/>
                  <a:gd name="connsiteY6-64" fmla="*/ 4362442 h 4667248"/>
                  <a:gd name="connsiteX7-65" fmla="*/ 165554 w 3924300"/>
                  <a:gd name="connsiteY7-66" fmla="*/ 2765883 h 4667248"/>
                  <a:gd name="connsiteX8-67" fmla="*/ 172070 w 3924300"/>
                  <a:gd name="connsiteY8-68" fmla="*/ 2763013 h 4667248"/>
                  <a:gd name="connsiteX9-69" fmla="*/ 154196 w 3924300"/>
                  <a:gd name="connsiteY9-70" fmla="*/ 2725908 h 4667248"/>
                  <a:gd name="connsiteX10-71" fmla="*/ 0 w 3924300"/>
                  <a:gd name="connsiteY10-72" fmla="*/ 1962150 h 4667248"/>
                  <a:gd name="connsiteX11-73" fmla="*/ 1962150 w 3924300"/>
                  <a:gd name="connsiteY11-74" fmla="*/ 0 h 4667248"/>
                  <a:gd name="connsiteX0-75" fmla="*/ 1962150 w 3924300"/>
                  <a:gd name="connsiteY0-76" fmla="*/ 0 h 4667248"/>
                  <a:gd name="connsiteX1-77" fmla="*/ 3924300 w 3924300"/>
                  <a:gd name="connsiteY1-78" fmla="*/ 1962150 h 4667248"/>
                  <a:gd name="connsiteX2-79" fmla="*/ 3770105 w 3924300"/>
                  <a:gd name="connsiteY2-80" fmla="*/ 2725908 h 4667248"/>
                  <a:gd name="connsiteX3-81" fmla="*/ 3076575 w 3924300"/>
                  <a:gd name="connsiteY3-82" fmla="*/ 4362442 h 4667248"/>
                  <a:gd name="connsiteX4-83" fmla="*/ 2771769 w 3924300"/>
                  <a:gd name="connsiteY4-84" fmla="*/ 4667248 h 4667248"/>
                  <a:gd name="connsiteX5-85" fmla="*/ 1152531 w 3924300"/>
                  <a:gd name="connsiteY5-86" fmla="*/ 4667248 h 4667248"/>
                  <a:gd name="connsiteX6-87" fmla="*/ 847725 w 3924300"/>
                  <a:gd name="connsiteY6-88" fmla="*/ 4362442 h 4667248"/>
                  <a:gd name="connsiteX7-89" fmla="*/ 165554 w 3924300"/>
                  <a:gd name="connsiteY7-90" fmla="*/ 2765883 h 4667248"/>
                  <a:gd name="connsiteX8-91" fmla="*/ 172070 w 3924300"/>
                  <a:gd name="connsiteY8-92" fmla="*/ 2763013 h 4667248"/>
                  <a:gd name="connsiteX9-93" fmla="*/ 154196 w 3924300"/>
                  <a:gd name="connsiteY9-94" fmla="*/ 2725908 h 4667248"/>
                  <a:gd name="connsiteX10-95" fmla="*/ 0 w 3924300"/>
                  <a:gd name="connsiteY10-96" fmla="*/ 1962150 h 4667248"/>
                  <a:gd name="connsiteX11-97" fmla="*/ 1962150 w 3924300"/>
                  <a:gd name="connsiteY11-98" fmla="*/ 0 h 4667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82000">
                    <a:schemeClr val="bg1"/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4344188" y="6004661"/>
              <a:ext cx="3503625" cy="37333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rgbClr val="EFEFE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78"/>
          <p:cNvGrpSpPr/>
          <p:nvPr/>
        </p:nvGrpSpPr>
        <p:grpSpPr>
          <a:xfrm>
            <a:off x="1271975" y="3145784"/>
            <a:ext cx="1442342" cy="845271"/>
            <a:chOff x="3776606" y="1942296"/>
            <a:chExt cx="1923123" cy="1127028"/>
          </a:xfrm>
        </p:grpSpPr>
        <p:sp>
          <p:nvSpPr>
            <p:cNvPr id="80" name="文本框 79"/>
            <p:cNvSpPr txBox="1"/>
            <p:nvPr/>
          </p:nvSpPr>
          <p:spPr>
            <a:xfrm>
              <a:off x="3776606" y="1942296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b="1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6" name="组合 81"/>
          <p:cNvGrpSpPr/>
          <p:nvPr/>
        </p:nvGrpSpPr>
        <p:grpSpPr>
          <a:xfrm>
            <a:off x="1821042" y="1596189"/>
            <a:ext cx="1442342" cy="836897"/>
            <a:chOff x="3776606" y="1953461"/>
            <a:chExt cx="1923123" cy="1115863"/>
          </a:xfrm>
        </p:grpSpPr>
        <p:sp>
          <p:nvSpPr>
            <p:cNvPr id="83" name="文本框 82"/>
            <p:cNvSpPr txBox="1"/>
            <p:nvPr/>
          </p:nvSpPr>
          <p:spPr>
            <a:xfrm>
              <a:off x="3776606" y="1953461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chemeClr val="accent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b="1" dirty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7" name="组合 84"/>
          <p:cNvGrpSpPr/>
          <p:nvPr/>
        </p:nvGrpSpPr>
        <p:grpSpPr>
          <a:xfrm>
            <a:off x="3961852" y="806284"/>
            <a:ext cx="1442342" cy="818009"/>
            <a:chOff x="3776606" y="1978645"/>
            <a:chExt cx="1923123" cy="1090679"/>
          </a:xfrm>
        </p:grpSpPr>
        <p:sp>
          <p:nvSpPr>
            <p:cNvPr id="86" name="文本框 85"/>
            <p:cNvSpPr txBox="1"/>
            <p:nvPr/>
          </p:nvSpPr>
          <p:spPr>
            <a:xfrm>
              <a:off x="3776606" y="1978645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chemeClr val="accent3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b="1" dirty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8" name="组合 87"/>
          <p:cNvGrpSpPr/>
          <p:nvPr/>
        </p:nvGrpSpPr>
        <p:grpSpPr>
          <a:xfrm>
            <a:off x="6766177" y="3184297"/>
            <a:ext cx="1442342" cy="846344"/>
            <a:chOff x="3776606" y="1940865"/>
            <a:chExt cx="1923123" cy="1128459"/>
          </a:xfrm>
        </p:grpSpPr>
        <p:sp>
          <p:nvSpPr>
            <p:cNvPr id="89" name="文本框 88"/>
            <p:cNvSpPr txBox="1"/>
            <p:nvPr/>
          </p:nvSpPr>
          <p:spPr>
            <a:xfrm>
              <a:off x="3776606" y="1940865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>
                      <a:lumMod val="7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9" name="组合 90"/>
          <p:cNvGrpSpPr/>
          <p:nvPr/>
        </p:nvGrpSpPr>
        <p:grpSpPr>
          <a:xfrm>
            <a:off x="6232750" y="1631885"/>
            <a:ext cx="1442342" cy="827907"/>
            <a:chOff x="3776606" y="1965448"/>
            <a:chExt cx="1923123" cy="1103876"/>
          </a:xfrm>
        </p:grpSpPr>
        <p:sp>
          <p:nvSpPr>
            <p:cNvPr id="92" name="文本框 91"/>
            <p:cNvSpPr txBox="1"/>
            <p:nvPr/>
          </p:nvSpPr>
          <p:spPr>
            <a:xfrm>
              <a:off x="3776606" y="1965448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63A53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rgbClr val="63A53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b="1" dirty="0">
                <a:solidFill>
                  <a:srgbClr val="63A53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0" name="组合 53"/>
          <p:cNvGrpSpPr/>
          <p:nvPr/>
        </p:nvGrpSpPr>
        <p:grpSpPr>
          <a:xfrm>
            <a:off x="3937351" y="2471455"/>
            <a:ext cx="1269299" cy="1256732"/>
            <a:chOff x="5245265" y="2863322"/>
            <a:chExt cx="1538545" cy="1523312"/>
          </a:xfrm>
        </p:grpSpPr>
        <p:grpSp>
          <p:nvGrpSpPr>
            <p:cNvPr id="271" name="Group 35"/>
            <p:cNvGrpSpPr>
              <a:grpSpLocks noChangeAspect="1"/>
            </p:cNvGrpSpPr>
            <p:nvPr/>
          </p:nvGrpSpPr>
          <p:grpSpPr bwMode="auto">
            <a:xfrm>
              <a:off x="5329506" y="2866005"/>
              <a:ext cx="1431612" cy="1388230"/>
              <a:chOff x="3477" y="1809"/>
              <a:chExt cx="726" cy="704"/>
            </a:xfrm>
            <a:solidFill>
              <a:schemeClr val="bg1">
                <a:lumMod val="85000"/>
                <a:alpha val="76000"/>
              </a:schemeClr>
            </a:solidFill>
          </p:grpSpPr>
          <p:sp>
            <p:nvSpPr>
              <p:cNvPr id="259" name="Freeform 36"/>
              <p:cNvSpPr/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0" name="Freeform 37"/>
              <p:cNvSpPr/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1" name="Freeform 38"/>
              <p:cNvSpPr/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Freeform 39"/>
              <p:cNvSpPr/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3" name="Freeform 40"/>
              <p:cNvSpPr/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Freeform 41"/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5" name="Freeform 42"/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7" name="Freeform 44"/>
              <p:cNvSpPr/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8" name="椭圆 267"/>
            <p:cNvSpPr/>
            <p:nvPr/>
          </p:nvSpPr>
          <p:spPr>
            <a:xfrm>
              <a:off x="5245265" y="2863322"/>
              <a:ext cx="1538545" cy="1523312"/>
            </a:xfrm>
            <a:prstGeom prst="ellipse">
              <a:avLst/>
            </a:prstGeom>
            <a:gradFill flip="none" rotWithShape="1">
              <a:gsLst>
                <a:gs pos="66000">
                  <a:schemeClr val="tx1">
                    <a:alpha val="4000"/>
                  </a:schemeClr>
                </a:gs>
                <a:gs pos="26000">
                  <a:schemeClr val="bg1">
                    <a:alpha val="0"/>
                  </a:schemeClr>
                </a:gs>
                <a:gs pos="100000">
                  <a:schemeClr val="tx1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78 -0.11945 L -1.66667E-6 3.7037E-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597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53 0.11388 L 1.04167E-6 4.44444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7" y="-569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68 0.21019 L 0 -4.81481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1050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05 0.11574 L -8.33333E-7 4.44444E-6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578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18 -0.11945 L 1.66667E-6 3.7037E-6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9" y="597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559003" y="1228851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24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9" name="梯形 18"/>
          <p:cNvSpPr/>
          <p:nvPr/>
        </p:nvSpPr>
        <p:spPr>
          <a:xfrm rot="5400000">
            <a:off x="-336313" y="2037891"/>
            <a:ext cx="2457450" cy="1060924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1156" y="1862762"/>
            <a:ext cx="74251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</a:t>
            </a:r>
            <a:endParaRPr lang="en-US" altLang="zh-CN" sz="4400" dirty="0" smtClean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录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5676" r="8907"/>
          <a:stretch>
            <a:fillRect/>
          </a:stretch>
        </p:blipFill>
        <p:spPr>
          <a:xfrm rot="16200000">
            <a:off x="4810125" y="1354162"/>
            <a:ext cx="4333875" cy="24637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59003" y="1757190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24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59003" y="2285529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24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59003" y="2813868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24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59003" y="3342207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24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05012" y="1714157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05012" y="2228380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005012" y="2752128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005012" y="3285401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圆角矩形 68"/>
          <p:cNvSpPr/>
          <p:nvPr/>
        </p:nvSpPr>
        <p:spPr>
          <a:xfrm>
            <a:off x="7161548" y="1160214"/>
            <a:ext cx="1116755" cy="25782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7318652" y="1314483"/>
            <a:ext cx="816867" cy="2287678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文本框 32"/>
          <p:cNvSpPr txBox="1"/>
          <p:nvPr/>
        </p:nvSpPr>
        <p:spPr>
          <a:xfrm>
            <a:off x="7272006" y="1426697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6"/>
                </a:solidFill>
                <a:latin typeface="Impact" panose="020B0806030902050204" pitchFamily="34" charset="0"/>
              </a:rPr>
              <a:t>90</a:t>
            </a:r>
            <a:r>
              <a:rPr lang="zh-CN" altLang="en-US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5561831" y="1635877"/>
            <a:ext cx="1116755" cy="210160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5718935" y="1793004"/>
            <a:ext cx="816867" cy="1809157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文本框 40"/>
          <p:cNvSpPr txBox="1"/>
          <p:nvPr/>
        </p:nvSpPr>
        <p:spPr>
          <a:xfrm>
            <a:off x="5672289" y="1883792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4"/>
                </a:solidFill>
                <a:latin typeface="Impact" panose="020B0806030902050204" pitchFamily="34" charset="0"/>
              </a:rPr>
              <a:t>70</a:t>
            </a:r>
            <a:r>
              <a:rPr lang="zh-CN" altLang="en-US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3962116" y="821678"/>
            <a:ext cx="1116755" cy="290581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4119220" y="947008"/>
            <a:ext cx="816867" cy="2655152"/>
          </a:xfrm>
          <a:prstGeom prst="roundRect">
            <a:avLst>
              <a:gd name="adj" fmla="val 44437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文本框 47"/>
          <p:cNvSpPr txBox="1"/>
          <p:nvPr/>
        </p:nvSpPr>
        <p:spPr>
          <a:xfrm>
            <a:off x="4072574" y="1048166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3"/>
                </a:solidFill>
                <a:latin typeface="Impact" panose="020B0806030902050204" pitchFamily="34" charset="0"/>
              </a:rPr>
              <a:t>100</a:t>
            </a:r>
            <a:r>
              <a:rPr lang="zh-CN" altLang="en-US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2362399" y="1443040"/>
            <a:ext cx="1116755" cy="228547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2519503" y="1607308"/>
            <a:ext cx="816867" cy="1994852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文本框 54"/>
          <p:cNvSpPr txBox="1"/>
          <p:nvPr/>
        </p:nvSpPr>
        <p:spPr>
          <a:xfrm>
            <a:off x="2472857" y="1662386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80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762684" y="1160214"/>
            <a:ext cx="1116755" cy="25782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919788" y="1314483"/>
            <a:ext cx="816867" cy="2287678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文本框 61"/>
          <p:cNvSpPr txBox="1"/>
          <p:nvPr/>
        </p:nvSpPr>
        <p:spPr>
          <a:xfrm>
            <a:off x="873142" y="1412413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90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83"/>
          <p:cNvGrpSpPr/>
          <p:nvPr/>
        </p:nvGrpSpPr>
        <p:grpSpPr>
          <a:xfrm>
            <a:off x="983140" y="2866542"/>
            <a:ext cx="690162" cy="680242"/>
            <a:chOff x="1310682" y="3861049"/>
            <a:chExt cx="920096" cy="907199"/>
          </a:xfrm>
        </p:grpSpPr>
        <p:sp>
          <p:nvSpPr>
            <p:cNvPr id="85" name="椭圆 84"/>
            <p:cNvSpPr/>
            <p:nvPr/>
          </p:nvSpPr>
          <p:spPr>
            <a:xfrm>
              <a:off x="1310682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85"/>
            <p:cNvGrpSpPr/>
            <p:nvPr/>
          </p:nvGrpSpPr>
          <p:grpSpPr>
            <a:xfrm>
              <a:off x="1344549" y="3894442"/>
              <a:ext cx="852360" cy="840412"/>
              <a:chOff x="1344549" y="3893401"/>
              <a:chExt cx="852360" cy="814203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1344549" y="3893401"/>
                <a:ext cx="852360" cy="81420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" name="Group 8"/>
              <p:cNvGrpSpPr>
                <a:grpSpLocks noChangeAspect="1"/>
              </p:cNvGrpSpPr>
              <p:nvPr/>
            </p:nvGrpSpPr>
            <p:grpSpPr bwMode="auto">
              <a:xfrm>
                <a:off x="1557997" y="4064238"/>
                <a:ext cx="421027" cy="454651"/>
                <a:chOff x="3437" y="2282"/>
                <a:chExt cx="679" cy="744"/>
              </a:xfrm>
              <a:solidFill>
                <a:schemeClr val="bg1"/>
              </a:solidFill>
            </p:grpSpPr>
            <p:sp>
              <p:nvSpPr>
                <p:cNvPr id="89" name="Freeform 9"/>
                <p:cNvSpPr/>
                <p:nvPr/>
              </p:nvSpPr>
              <p:spPr bwMode="auto">
                <a:xfrm>
                  <a:off x="3595" y="2282"/>
                  <a:ext cx="364" cy="379"/>
                </a:xfrm>
                <a:custGeom>
                  <a:avLst/>
                  <a:gdLst>
                    <a:gd name="T0" fmla="*/ 50 w 152"/>
                    <a:gd name="T1" fmla="*/ 147 h 159"/>
                    <a:gd name="T2" fmla="*/ 39 w 152"/>
                    <a:gd name="T3" fmla="*/ 147 h 159"/>
                    <a:gd name="T4" fmla="*/ 76 w 152"/>
                    <a:gd name="T5" fmla="*/ 159 h 159"/>
                    <a:gd name="T6" fmla="*/ 114 w 152"/>
                    <a:gd name="T7" fmla="*/ 147 h 159"/>
                    <a:gd name="T8" fmla="*/ 103 w 152"/>
                    <a:gd name="T9" fmla="*/ 147 h 159"/>
                    <a:gd name="T10" fmla="*/ 152 w 152"/>
                    <a:gd name="T11" fmla="*/ 76 h 159"/>
                    <a:gd name="T12" fmla="*/ 76 w 152"/>
                    <a:gd name="T13" fmla="*/ 0 h 159"/>
                    <a:gd name="T14" fmla="*/ 0 w 152"/>
                    <a:gd name="T15" fmla="*/ 76 h 159"/>
                    <a:gd name="T16" fmla="*/ 50 w 152"/>
                    <a:gd name="T17" fmla="*/ 14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2" h="159">
                      <a:moveTo>
                        <a:pt x="50" y="147"/>
                      </a:moveTo>
                      <a:cubicBezTo>
                        <a:pt x="39" y="147"/>
                        <a:pt x="39" y="147"/>
                        <a:pt x="39" y="147"/>
                      </a:cubicBezTo>
                      <a:cubicBezTo>
                        <a:pt x="39" y="152"/>
                        <a:pt x="53" y="159"/>
                        <a:pt x="76" y="159"/>
                      </a:cubicBezTo>
                      <a:cubicBezTo>
                        <a:pt x="99" y="159"/>
                        <a:pt x="113" y="152"/>
                        <a:pt x="114" y="147"/>
                      </a:cubicBezTo>
                      <a:cubicBezTo>
                        <a:pt x="103" y="147"/>
                        <a:pt x="103" y="147"/>
                        <a:pt x="103" y="147"/>
                      </a:cubicBezTo>
                      <a:cubicBezTo>
                        <a:pt x="131" y="136"/>
                        <a:pt x="152" y="108"/>
                        <a:pt x="152" y="76"/>
                      </a:cubicBezTo>
                      <a:cubicBezTo>
                        <a:pt x="152" y="34"/>
                        <a:pt x="118" y="0"/>
                        <a:pt x="76" y="0"/>
                      </a:cubicBezTo>
                      <a:cubicBezTo>
                        <a:pt x="34" y="0"/>
                        <a:pt x="0" y="34"/>
                        <a:pt x="0" y="76"/>
                      </a:cubicBezTo>
                      <a:cubicBezTo>
                        <a:pt x="0" y="108"/>
                        <a:pt x="21" y="136"/>
                        <a:pt x="50" y="1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10"/>
                <p:cNvSpPr/>
                <p:nvPr/>
              </p:nvSpPr>
              <p:spPr bwMode="auto">
                <a:xfrm>
                  <a:off x="3437" y="2633"/>
                  <a:ext cx="679" cy="393"/>
                </a:xfrm>
                <a:custGeom>
                  <a:avLst/>
                  <a:gdLst>
                    <a:gd name="T0" fmla="*/ 222 w 284"/>
                    <a:gd name="T1" fmla="*/ 0 h 165"/>
                    <a:gd name="T2" fmla="*/ 188 w 284"/>
                    <a:gd name="T3" fmla="*/ 0 h 165"/>
                    <a:gd name="T4" fmla="*/ 154 w 284"/>
                    <a:gd name="T5" fmla="*/ 19 h 165"/>
                    <a:gd name="T6" fmla="*/ 154 w 284"/>
                    <a:gd name="T7" fmla="*/ 134 h 165"/>
                    <a:gd name="T8" fmla="*/ 143 w 284"/>
                    <a:gd name="T9" fmla="*/ 146 h 165"/>
                    <a:gd name="T10" fmla="*/ 131 w 284"/>
                    <a:gd name="T11" fmla="*/ 134 h 165"/>
                    <a:gd name="T12" fmla="*/ 131 w 284"/>
                    <a:gd name="T13" fmla="*/ 19 h 165"/>
                    <a:gd name="T14" fmla="*/ 97 w 284"/>
                    <a:gd name="T15" fmla="*/ 0 h 165"/>
                    <a:gd name="T16" fmla="*/ 63 w 284"/>
                    <a:gd name="T17" fmla="*/ 0 h 165"/>
                    <a:gd name="T18" fmla="*/ 0 w 284"/>
                    <a:gd name="T19" fmla="*/ 86 h 165"/>
                    <a:gd name="T20" fmla="*/ 0 w 284"/>
                    <a:gd name="T21" fmla="*/ 165 h 165"/>
                    <a:gd name="T22" fmla="*/ 284 w 284"/>
                    <a:gd name="T23" fmla="*/ 165 h 165"/>
                    <a:gd name="T24" fmla="*/ 284 w 284"/>
                    <a:gd name="T25" fmla="*/ 86 h 165"/>
                    <a:gd name="T26" fmla="*/ 222 w 284"/>
                    <a:gd name="T27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4" h="165">
                      <a:moveTo>
                        <a:pt x="222" y="0"/>
                      </a:move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8" y="10"/>
                        <a:pt x="172" y="17"/>
                        <a:pt x="154" y="19"/>
                      </a:cubicBezTo>
                      <a:cubicBezTo>
                        <a:pt x="154" y="134"/>
                        <a:pt x="154" y="134"/>
                        <a:pt x="154" y="134"/>
                      </a:cubicBezTo>
                      <a:cubicBezTo>
                        <a:pt x="154" y="140"/>
                        <a:pt x="149" y="146"/>
                        <a:pt x="143" y="146"/>
                      </a:cubicBezTo>
                      <a:cubicBezTo>
                        <a:pt x="136" y="146"/>
                        <a:pt x="131" y="140"/>
                        <a:pt x="131" y="134"/>
                      </a:cubicBezTo>
                      <a:cubicBezTo>
                        <a:pt x="131" y="19"/>
                        <a:pt x="131" y="19"/>
                        <a:pt x="131" y="19"/>
                      </a:cubicBezTo>
                      <a:cubicBezTo>
                        <a:pt x="113" y="17"/>
                        <a:pt x="97" y="11"/>
                        <a:pt x="97" y="0"/>
                      </a:cubicBez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28" y="0"/>
                        <a:pt x="0" y="39"/>
                        <a:pt x="0" y="86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284" y="165"/>
                        <a:pt x="284" y="165"/>
                        <a:pt x="284" y="165"/>
                      </a:cubicBezTo>
                      <a:cubicBezTo>
                        <a:pt x="284" y="86"/>
                        <a:pt x="284" y="86"/>
                        <a:pt x="284" y="86"/>
                      </a:cubicBezTo>
                      <a:cubicBezTo>
                        <a:pt x="284" y="39"/>
                        <a:pt x="256" y="0"/>
                        <a:pt x="2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5" name="组合 90"/>
          <p:cNvGrpSpPr/>
          <p:nvPr/>
        </p:nvGrpSpPr>
        <p:grpSpPr>
          <a:xfrm>
            <a:off x="2582855" y="2866542"/>
            <a:ext cx="690162" cy="680242"/>
            <a:chOff x="3443358" y="3861049"/>
            <a:chExt cx="920096" cy="907199"/>
          </a:xfrm>
        </p:grpSpPr>
        <p:sp>
          <p:nvSpPr>
            <p:cNvPr id="92" name="椭圆 91"/>
            <p:cNvSpPr/>
            <p:nvPr/>
          </p:nvSpPr>
          <p:spPr>
            <a:xfrm>
              <a:off x="3443358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77225" y="3894442"/>
              <a:ext cx="852360" cy="8404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Group 13"/>
            <p:cNvGrpSpPr>
              <a:grpSpLocks noChangeAspect="1"/>
            </p:cNvGrpSpPr>
            <p:nvPr/>
          </p:nvGrpSpPr>
          <p:grpSpPr bwMode="auto">
            <a:xfrm>
              <a:off x="3675268" y="4080591"/>
              <a:ext cx="461686" cy="475193"/>
              <a:chOff x="2426" y="2781"/>
              <a:chExt cx="593" cy="600"/>
            </a:xfrm>
            <a:solidFill>
              <a:schemeClr val="bg1"/>
            </a:solidFill>
          </p:grpSpPr>
          <p:sp>
            <p:nvSpPr>
              <p:cNvPr id="95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96"/>
          <p:cNvGrpSpPr/>
          <p:nvPr/>
        </p:nvGrpSpPr>
        <p:grpSpPr>
          <a:xfrm>
            <a:off x="4182572" y="2866542"/>
            <a:ext cx="690162" cy="680242"/>
            <a:chOff x="5576036" y="3861049"/>
            <a:chExt cx="920096" cy="907199"/>
          </a:xfrm>
        </p:grpSpPr>
        <p:sp>
          <p:nvSpPr>
            <p:cNvPr id="98" name="椭圆 97"/>
            <p:cNvSpPr/>
            <p:nvPr/>
          </p:nvSpPr>
          <p:spPr>
            <a:xfrm>
              <a:off x="5576036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609903" y="3894442"/>
              <a:ext cx="852360" cy="8404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Group 18"/>
            <p:cNvGrpSpPr>
              <a:grpSpLocks noChangeAspect="1"/>
            </p:cNvGrpSpPr>
            <p:nvPr/>
          </p:nvGrpSpPr>
          <p:grpSpPr bwMode="auto">
            <a:xfrm>
              <a:off x="5793235" y="4088980"/>
              <a:ext cx="479594" cy="454601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101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105"/>
          <p:cNvGrpSpPr/>
          <p:nvPr/>
        </p:nvGrpSpPr>
        <p:grpSpPr>
          <a:xfrm>
            <a:off x="5782286" y="2866542"/>
            <a:ext cx="690162" cy="680240"/>
            <a:chOff x="7708712" y="3861048"/>
            <a:chExt cx="920096" cy="907197"/>
          </a:xfrm>
        </p:grpSpPr>
        <p:sp>
          <p:nvSpPr>
            <p:cNvPr id="107" name="椭圆 106"/>
            <p:cNvSpPr/>
            <p:nvPr/>
          </p:nvSpPr>
          <p:spPr>
            <a:xfrm>
              <a:off x="7708712" y="3861048"/>
              <a:ext cx="920096" cy="907197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7742578" y="3894440"/>
              <a:ext cx="852360" cy="8404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 26"/>
            <p:cNvGrpSpPr>
              <a:grpSpLocks noChangeAspect="1"/>
            </p:cNvGrpSpPr>
            <p:nvPr/>
          </p:nvGrpSpPr>
          <p:grpSpPr bwMode="auto">
            <a:xfrm>
              <a:off x="7879441" y="4152182"/>
              <a:ext cx="620626" cy="312988"/>
              <a:chOff x="5676" y="2597"/>
              <a:chExt cx="1061" cy="526"/>
            </a:xfrm>
            <a:solidFill>
              <a:schemeClr val="bg1"/>
            </a:solidFill>
          </p:grpSpPr>
          <p:sp>
            <p:nvSpPr>
              <p:cNvPr id="110" name="Freeform 27"/>
              <p:cNvSpPr/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9"/>
              <p:cNvSpPr/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32"/>
              <p:cNvSpPr/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34"/>
              <p:cNvSpPr/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37"/>
              <p:cNvSpPr/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39"/>
              <p:cNvSpPr/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" name="组合 124"/>
          <p:cNvGrpSpPr/>
          <p:nvPr/>
        </p:nvGrpSpPr>
        <p:grpSpPr>
          <a:xfrm>
            <a:off x="7382003" y="2866542"/>
            <a:ext cx="690162" cy="680242"/>
            <a:chOff x="9841390" y="3861049"/>
            <a:chExt cx="920096" cy="907199"/>
          </a:xfrm>
        </p:grpSpPr>
        <p:sp>
          <p:nvSpPr>
            <p:cNvPr id="126" name="椭圆 125"/>
            <p:cNvSpPr/>
            <p:nvPr/>
          </p:nvSpPr>
          <p:spPr>
            <a:xfrm>
              <a:off x="9841390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9875257" y="3894442"/>
              <a:ext cx="852360" cy="8404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10063091" y="4074257"/>
              <a:ext cx="468085" cy="477872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0" name="文本框 128"/>
          <p:cNvSpPr txBox="1"/>
          <p:nvPr/>
        </p:nvSpPr>
        <p:spPr>
          <a:xfrm>
            <a:off x="974378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 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文本框 128"/>
          <p:cNvSpPr txBox="1"/>
          <p:nvPr/>
        </p:nvSpPr>
        <p:spPr>
          <a:xfrm>
            <a:off x="2574094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 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文本框 128"/>
          <p:cNvSpPr txBox="1"/>
          <p:nvPr/>
        </p:nvSpPr>
        <p:spPr>
          <a:xfrm>
            <a:off x="4173811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28"/>
          <p:cNvSpPr txBox="1"/>
          <p:nvPr/>
        </p:nvSpPr>
        <p:spPr>
          <a:xfrm>
            <a:off x="5773527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 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28"/>
          <p:cNvSpPr txBox="1"/>
          <p:nvPr/>
        </p:nvSpPr>
        <p:spPr>
          <a:xfrm>
            <a:off x="7373242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 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113"/>
          <p:cNvSpPr txBox="1"/>
          <p:nvPr/>
        </p:nvSpPr>
        <p:spPr>
          <a:xfrm>
            <a:off x="1210391" y="3829468"/>
            <a:ext cx="7348067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/>
      <p:bldP spid="72" grpId="0" animBg="1"/>
      <p:bldP spid="73" grpId="0" animBg="1"/>
      <p:bldP spid="74" grpId="0"/>
      <p:bldP spid="75" grpId="0" animBg="1"/>
      <p:bldP spid="76" grpId="0" animBg="1"/>
      <p:bldP spid="77" grpId="0"/>
      <p:bldP spid="78" grpId="0" animBg="1"/>
      <p:bldP spid="79" grpId="0" animBg="1"/>
      <p:bldP spid="80" grpId="0"/>
      <p:bldP spid="81" grpId="0" animBg="1"/>
      <p:bldP spid="82" grpId="0" animBg="1"/>
      <p:bldP spid="83" grpId="0"/>
      <p:bldP spid="130" grpId="0"/>
      <p:bldP spid="131" grpId="0"/>
      <p:bldP spid="132" grpId="0"/>
      <p:bldP spid="133" grpId="0"/>
      <p:bldP spid="134" grpId="0"/>
      <p:bldP spid="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340557" y="2098438"/>
            <a:ext cx="910077" cy="92709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197226" y="3597996"/>
            <a:ext cx="574531" cy="58527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74282" y="951946"/>
            <a:ext cx="574531" cy="58527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496638" y="3894578"/>
            <a:ext cx="910077" cy="92709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371353" y="1948408"/>
            <a:ext cx="1042204" cy="1061692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29048" y="2844406"/>
            <a:ext cx="910077" cy="92709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219651" y="1674283"/>
            <a:ext cx="454631" cy="486059"/>
          </a:xfrm>
          <a:prstGeom prst="roundRect">
            <a:avLst>
              <a:gd name="adj" fmla="val 7843"/>
            </a:avLst>
          </a:prstGeom>
          <a:solidFill>
            <a:schemeClr val="accent1"/>
          </a:soli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698400" y="1462349"/>
            <a:ext cx="454631" cy="486059"/>
          </a:xfrm>
          <a:prstGeom prst="roundRect">
            <a:avLst>
              <a:gd name="adj" fmla="val 7843"/>
            </a:avLst>
          </a:prstGeom>
          <a:solidFill>
            <a:schemeClr val="accent1"/>
          </a:soli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892454" y="1176202"/>
            <a:ext cx="454631" cy="486059"/>
          </a:xfrm>
          <a:prstGeom prst="roundRect">
            <a:avLst>
              <a:gd name="adj" fmla="val 7843"/>
            </a:avLst>
          </a:prstGeom>
          <a:solidFill>
            <a:schemeClr val="accent3"/>
          </a:soli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440507" y="3833154"/>
            <a:ext cx="454631" cy="486059"/>
          </a:xfrm>
          <a:prstGeom prst="roundRect">
            <a:avLst>
              <a:gd name="adj" fmla="val 7843"/>
            </a:avLst>
          </a:prstGeom>
          <a:solidFill>
            <a:schemeClr val="accent4"/>
          </a:soli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358521" y="2623503"/>
            <a:ext cx="1863467" cy="1992293"/>
            <a:chOff x="5810605" y="3498814"/>
            <a:chExt cx="2484299" cy="2657005"/>
          </a:xfrm>
        </p:grpSpPr>
        <p:sp>
          <p:nvSpPr>
            <p:cNvPr id="9" name="圆角矩形 8"/>
            <p:cNvSpPr/>
            <p:nvPr/>
          </p:nvSpPr>
          <p:spPr>
            <a:xfrm>
              <a:off x="5810605" y="3498814"/>
              <a:ext cx="2484299" cy="2657005"/>
            </a:xfrm>
            <a:prstGeom prst="roundRect">
              <a:avLst>
                <a:gd name="adj" fmla="val 7843"/>
              </a:avLst>
            </a:prstGeom>
            <a:solidFill>
              <a:schemeClr val="accent3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8" name="文本框 31"/>
            <p:cNvSpPr txBox="1"/>
            <p:nvPr/>
          </p:nvSpPr>
          <p:spPr>
            <a:xfrm>
              <a:off x="6227265" y="4489376"/>
              <a:ext cx="1493849" cy="43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345400" y="4934980"/>
              <a:ext cx="122250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13"/>
            <p:cNvSpPr txBox="1"/>
            <p:nvPr/>
          </p:nvSpPr>
          <p:spPr>
            <a:xfrm>
              <a:off x="6308681" y="5047069"/>
              <a:ext cx="1450006" cy="6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1"/>
            <p:cNvSpPr txBox="1"/>
            <p:nvPr/>
          </p:nvSpPr>
          <p:spPr>
            <a:xfrm>
              <a:off x="7246294" y="3721239"/>
              <a:ext cx="878008" cy="738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6"/>
          <p:cNvSpPr txBox="1"/>
          <p:nvPr/>
        </p:nvSpPr>
        <p:spPr>
          <a:xfrm>
            <a:off x="5435428" y="1113925"/>
            <a:ext cx="3137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单击此处添加标题文本</a:t>
            </a:r>
            <a:endParaRPr lang="zh-CN" altLang="en-US" sz="2100" dirty="0">
              <a:solidFill>
                <a:prstClr val="black">
                  <a:lumMod val="50000"/>
                  <a:lumOff val="50000"/>
                </a:prst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094020" y="1625685"/>
            <a:ext cx="225889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113"/>
          <p:cNvSpPr txBox="1"/>
          <p:nvPr/>
        </p:nvSpPr>
        <p:spPr>
          <a:xfrm>
            <a:off x="6406715" y="1706443"/>
            <a:ext cx="2054223" cy="1275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027828" y="1840885"/>
            <a:ext cx="1456266" cy="1556936"/>
            <a:chOff x="2703419" y="2455080"/>
            <a:chExt cx="1941430" cy="2076396"/>
          </a:xfrm>
        </p:grpSpPr>
        <p:sp>
          <p:nvSpPr>
            <p:cNvPr id="10" name="圆角矩形 9"/>
            <p:cNvSpPr/>
            <p:nvPr/>
          </p:nvSpPr>
          <p:spPr>
            <a:xfrm>
              <a:off x="2703419" y="2455080"/>
              <a:ext cx="1941430" cy="2076396"/>
            </a:xfrm>
            <a:prstGeom prst="roundRect">
              <a:avLst>
                <a:gd name="adj" fmla="val 7843"/>
              </a:avLst>
            </a:prstGeom>
            <a:solidFill>
              <a:schemeClr val="accent1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8" name="文本框 22"/>
            <p:cNvSpPr txBox="1"/>
            <p:nvPr/>
          </p:nvSpPr>
          <p:spPr>
            <a:xfrm>
              <a:off x="2830403" y="2827078"/>
              <a:ext cx="801322" cy="738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01</a:t>
              </a:r>
              <a:endParaRPr lang="zh-CN" altLang="en-US" sz="30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19" name="文本框 23"/>
            <p:cNvSpPr txBox="1"/>
            <p:nvPr/>
          </p:nvSpPr>
          <p:spPr>
            <a:xfrm>
              <a:off x="3359307" y="3057052"/>
              <a:ext cx="1260674" cy="430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874214" y="3475420"/>
              <a:ext cx="161566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13"/>
            <p:cNvSpPr txBox="1"/>
            <p:nvPr/>
          </p:nvSpPr>
          <p:spPr>
            <a:xfrm>
              <a:off x="2798500" y="3552730"/>
              <a:ext cx="1712530" cy="6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0146" y="2290993"/>
            <a:ext cx="1061203" cy="1106828"/>
            <a:chOff x="1080053" y="3055364"/>
            <a:chExt cx="1414753" cy="1476112"/>
          </a:xfrm>
        </p:grpSpPr>
        <p:sp>
          <p:nvSpPr>
            <p:cNvPr id="12" name="圆角矩形 11"/>
            <p:cNvSpPr/>
            <p:nvPr/>
          </p:nvSpPr>
          <p:spPr>
            <a:xfrm>
              <a:off x="1080053" y="3055364"/>
              <a:ext cx="1337657" cy="1476112"/>
            </a:xfrm>
            <a:prstGeom prst="roundRect">
              <a:avLst>
                <a:gd name="adj" fmla="val 7843"/>
              </a:avLst>
            </a:prstGeom>
            <a:solidFill>
              <a:schemeClr val="accent4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191671" y="3204478"/>
              <a:ext cx="1303135" cy="1192396"/>
              <a:chOff x="1191671" y="3204478"/>
              <a:chExt cx="1303135" cy="1192396"/>
            </a:xfrm>
          </p:grpSpPr>
          <p:sp>
            <p:nvSpPr>
              <p:cNvPr id="24" name="文本框 27"/>
              <p:cNvSpPr txBox="1"/>
              <p:nvPr/>
            </p:nvSpPr>
            <p:spPr>
              <a:xfrm>
                <a:off x="1222068" y="3204478"/>
                <a:ext cx="1272738" cy="400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文本框 113"/>
              <p:cNvSpPr txBox="1"/>
              <p:nvPr/>
            </p:nvSpPr>
            <p:spPr>
              <a:xfrm>
                <a:off x="1191671" y="3534901"/>
                <a:ext cx="1159119" cy="8619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单击添加详细文字说明，或复制文本黏贴自此右键只保留文字</a:t>
                </a:r>
                <a:endParaRPr lang="zh-CN" altLang="en-US" sz="7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685528" y="2290993"/>
            <a:ext cx="1003373" cy="1106828"/>
            <a:chOff x="4913397" y="3055364"/>
            <a:chExt cx="1337657" cy="1476112"/>
          </a:xfrm>
        </p:grpSpPr>
        <p:sp>
          <p:nvSpPr>
            <p:cNvPr id="11" name="圆角矩形 10"/>
            <p:cNvSpPr/>
            <p:nvPr/>
          </p:nvSpPr>
          <p:spPr>
            <a:xfrm>
              <a:off x="4913397" y="3055364"/>
              <a:ext cx="1337657" cy="1476112"/>
            </a:xfrm>
            <a:prstGeom prst="roundRect">
              <a:avLst>
                <a:gd name="adj" fmla="val 7843"/>
              </a:avLst>
            </a:prstGeom>
            <a:solidFill>
              <a:schemeClr val="accent2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5" name="文本框 29"/>
            <p:cNvSpPr txBox="1"/>
            <p:nvPr/>
          </p:nvSpPr>
          <p:spPr>
            <a:xfrm>
              <a:off x="5071262" y="3467790"/>
              <a:ext cx="1010653" cy="538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1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01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01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4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2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2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4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6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4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6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0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31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52474" y="1131433"/>
            <a:ext cx="1714502" cy="3145292"/>
          </a:xfrm>
          <a:prstGeom prst="roundRect">
            <a:avLst/>
          </a:prstGeom>
          <a:solidFill>
            <a:schemeClr val="accent1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3"/>
          <p:cNvSpPr txBox="1"/>
          <p:nvPr/>
        </p:nvSpPr>
        <p:spPr>
          <a:xfrm>
            <a:off x="975707" y="2455976"/>
            <a:ext cx="1298123" cy="6015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5"/>
          <p:cNvSpPr txBox="1"/>
          <p:nvPr/>
        </p:nvSpPr>
        <p:spPr>
          <a:xfrm>
            <a:off x="1167833" y="2183393"/>
            <a:ext cx="856959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727324" y="1131433"/>
            <a:ext cx="1714502" cy="3145292"/>
          </a:xfrm>
          <a:prstGeom prst="roundRect">
            <a:avLst/>
          </a:prstGeom>
          <a:solidFill>
            <a:schemeClr val="accent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5"/>
          <p:cNvSpPr txBox="1"/>
          <p:nvPr/>
        </p:nvSpPr>
        <p:spPr>
          <a:xfrm>
            <a:off x="2950557" y="2455976"/>
            <a:ext cx="1298123" cy="6015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3142683" y="2183393"/>
            <a:ext cx="856959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2174" y="1131433"/>
            <a:ext cx="1714502" cy="3145292"/>
          </a:xfrm>
          <a:prstGeom prst="roundRect">
            <a:avLst/>
          </a:prstGeom>
          <a:solidFill>
            <a:schemeClr val="accent3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34"/>
          <p:cNvSpPr txBox="1"/>
          <p:nvPr/>
        </p:nvSpPr>
        <p:spPr>
          <a:xfrm>
            <a:off x="4925407" y="2455976"/>
            <a:ext cx="1298123" cy="6015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35"/>
          <p:cNvSpPr txBox="1"/>
          <p:nvPr/>
        </p:nvSpPr>
        <p:spPr>
          <a:xfrm>
            <a:off x="5117533" y="2183393"/>
            <a:ext cx="856959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677024" y="1131433"/>
            <a:ext cx="1714502" cy="3145292"/>
          </a:xfrm>
          <a:prstGeom prst="roundRect">
            <a:avLst/>
          </a:prstGeom>
          <a:solidFill>
            <a:schemeClr val="accent4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3"/>
          <p:cNvSpPr txBox="1"/>
          <p:nvPr/>
        </p:nvSpPr>
        <p:spPr>
          <a:xfrm>
            <a:off x="6900257" y="2455976"/>
            <a:ext cx="1298123" cy="6015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44"/>
          <p:cNvSpPr txBox="1"/>
          <p:nvPr/>
        </p:nvSpPr>
        <p:spPr>
          <a:xfrm>
            <a:off x="7092383" y="2183393"/>
            <a:ext cx="856959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5500" y="1280462"/>
            <a:ext cx="1448450" cy="829458"/>
            <a:chOff x="1180666" y="1834283"/>
            <a:chExt cx="1931267" cy="1105945"/>
          </a:xfrm>
        </p:grpSpPr>
        <p:sp>
          <p:nvSpPr>
            <p:cNvPr id="15" name="圆角矩形 14"/>
            <p:cNvSpPr/>
            <p:nvPr/>
          </p:nvSpPr>
          <p:spPr>
            <a:xfrm>
              <a:off x="1180666" y="1834283"/>
              <a:ext cx="1931267" cy="1096547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865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327149" y="1998435"/>
              <a:ext cx="1638300" cy="393700"/>
            </a:xfrm>
            <a:prstGeom prst="roundRect">
              <a:avLst>
                <a:gd name="adj" fmla="val 15054"/>
              </a:avLst>
            </a:prstGeom>
            <a:solidFill>
              <a:schemeClr val="accent1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1"/>
            <p:cNvSpPr txBox="1"/>
            <p:nvPr/>
          </p:nvSpPr>
          <p:spPr>
            <a:xfrm>
              <a:off x="1792911" y="2447785"/>
              <a:ext cx="7067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1464207" y="2019171"/>
              <a:ext cx="1379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23"/>
          <p:cNvGrpSpPr/>
          <p:nvPr/>
        </p:nvGrpSpPr>
        <p:grpSpPr>
          <a:xfrm>
            <a:off x="2860350" y="1280462"/>
            <a:ext cx="1448450" cy="828909"/>
            <a:chOff x="3813799" y="1834283"/>
            <a:chExt cx="1931267" cy="1105213"/>
          </a:xfrm>
        </p:grpSpPr>
        <p:sp>
          <p:nvSpPr>
            <p:cNvPr id="25" name="圆角矩形 24"/>
            <p:cNvSpPr/>
            <p:nvPr/>
          </p:nvSpPr>
          <p:spPr>
            <a:xfrm>
              <a:off x="3813799" y="1834283"/>
              <a:ext cx="1931267" cy="1096547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01525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960282" y="1998435"/>
              <a:ext cx="1638300" cy="393700"/>
            </a:xfrm>
            <a:prstGeom prst="roundRect">
              <a:avLst>
                <a:gd name="adj" fmla="val 15054"/>
              </a:avLst>
            </a:prstGeom>
            <a:solidFill>
              <a:schemeClr val="accent2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4433454" y="2447053"/>
              <a:ext cx="7067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4"/>
            <p:cNvSpPr txBox="1"/>
            <p:nvPr/>
          </p:nvSpPr>
          <p:spPr>
            <a:xfrm>
              <a:off x="4097340" y="2019171"/>
              <a:ext cx="1379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34"/>
          <p:cNvGrpSpPr/>
          <p:nvPr/>
        </p:nvGrpSpPr>
        <p:grpSpPr>
          <a:xfrm>
            <a:off x="4835200" y="1280462"/>
            <a:ext cx="1448450" cy="829458"/>
            <a:chOff x="6446932" y="1834283"/>
            <a:chExt cx="1931267" cy="1105945"/>
          </a:xfrm>
        </p:grpSpPr>
        <p:sp>
          <p:nvSpPr>
            <p:cNvPr id="36" name="圆角矩形 35"/>
            <p:cNvSpPr/>
            <p:nvPr/>
          </p:nvSpPr>
          <p:spPr>
            <a:xfrm>
              <a:off x="6446932" y="1834283"/>
              <a:ext cx="1931267" cy="1096547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A21A1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6593415" y="1998435"/>
              <a:ext cx="1638300" cy="393700"/>
            </a:xfrm>
            <a:prstGeom prst="roundRect">
              <a:avLst>
                <a:gd name="adj" fmla="val 15054"/>
              </a:avLst>
            </a:prstGeom>
            <a:solidFill>
              <a:schemeClr val="accent3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2"/>
            <p:cNvSpPr txBox="1"/>
            <p:nvPr/>
          </p:nvSpPr>
          <p:spPr>
            <a:xfrm>
              <a:off x="7059177" y="2447785"/>
              <a:ext cx="7067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3"/>
            <p:cNvSpPr txBox="1"/>
            <p:nvPr/>
          </p:nvSpPr>
          <p:spPr>
            <a:xfrm>
              <a:off x="6730473" y="2019171"/>
              <a:ext cx="1379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42"/>
          <p:cNvGrpSpPr/>
          <p:nvPr/>
        </p:nvGrpSpPr>
        <p:grpSpPr>
          <a:xfrm>
            <a:off x="6810050" y="1280462"/>
            <a:ext cx="1448450" cy="829458"/>
            <a:chOff x="9080066" y="1834283"/>
            <a:chExt cx="1931267" cy="1105945"/>
          </a:xfrm>
        </p:grpSpPr>
        <p:sp>
          <p:nvSpPr>
            <p:cNvPr id="44" name="圆角矩形 43"/>
            <p:cNvSpPr/>
            <p:nvPr/>
          </p:nvSpPr>
          <p:spPr>
            <a:xfrm>
              <a:off x="9080066" y="1834283"/>
              <a:ext cx="1931267" cy="1096547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24142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9226549" y="1998435"/>
              <a:ext cx="1638300" cy="393700"/>
            </a:xfrm>
            <a:prstGeom prst="roundRect">
              <a:avLst>
                <a:gd name="adj" fmla="val 15054"/>
              </a:avLst>
            </a:prstGeom>
            <a:solidFill>
              <a:schemeClr val="accent4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1"/>
            <p:cNvSpPr txBox="1"/>
            <p:nvPr/>
          </p:nvSpPr>
          <p:spPr>
            <a:xfrm>
              <a:off x="9674429" y="2447785"/>
              <a:ext cx="7067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2"/>
            <p:cNvSpPr txBox="1"/>
            <p:nvPr/>
          </p:nvSpPr>
          <p:spPr>
            <a:xfrm>
              <a:off x="9363607" y="2019171"/>
              <a:ext cx="1379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885500" y="3337863"/>
            <a:ext cx="1448450" cy="822410"/>
          </a:xfrm>
          <a:prstGeom prst="roundRect">
            <a:avLst>
              <a:gd name="adj" fmla="val 11735"/>
            </a:avLst>
          </a:prstGeom>
          <a:blipFill>
            <a:blip r:embed="rId1"/>
            <a:stretch>
              <a:fillRect/>
            </a:stretch>
          </a:blipFill>
          <a:ln w="190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859700" y="3315030"/>
            <a:ext cx="1448450" cy="822410"/>
          </a:xfrm>
          <a:prstGeom prst="roundRect">
            <a:avLst>
              <a:gd name="adj" fmla="val 11735"/>
            </a:avLst>
          </a:prstGeom>
          <a:blipFill>
            <a:blip r:embed="rId2"/>
            <a:stretch>
              <a:fillRect/>
            </a:stretch>
          </a:blipFill>
          <a:ln w="190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4863442" y="3315029"/>
            <a:ext cx="1448450" cy="822410"/>
          </a:xfrm>
          <a:prstGeom prst="roundRect">
            <a:avLst>
              <a:gd name="adj" fmla="val 11735"/>
            </a:avLst>
          </a:prstGeom>
          <a:blipFill>
            <a:blip r:embed="rId3"/>
            <a:stretch>
              <a:fillRect/>
            </a:stretch>
          </a:blipFill>
          <a:ln w="190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825094" y="3315028"/>
            <a:ext cx="1448450" cy="822410"/>
          </a:xfrm>
          <a:prstGeom prst="roundRect">
            <a:avLst>
              <a:gd name="adj" fmla="val 11735"/>
            </a:avLst>
          </a:prstGeom>
          <a:blipFill>
            <a:blip r:embed="rId4"/>
            <a:stretch>
              <a:fillRect/>
            </a:stretch>
          </a:blipFill>
          <a:ln w="190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53" grpId="0" animBg="1"/>
      <p:bldP spid="54" grpId="0" animBg="1"/>
      <p:bldP spid="55" grpId="0" animBg="1"/>
      <p:bldP spid="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5055927" y="1450878"/>
            <a:ext cx="1293230" cy="1114451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3960631" y="2049085"/>
            <a:ext cx="1293230" cy="1114451"/>
          </a:xfrm>
          <a:prstGeom prst="hexagon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6151221" y="1859062"/>
            <a:ext cx="1731487" cy="1492121"/>
          </a:xfrm>
          <a:prstGeom prst="hexagon">
            <a:avLst/>
          </a:prstGeom>
          <a:blipFill>
            <a:blip r:embed="rId2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5059447" y="2655204"/>
            <a:ext cx="1293230" cy="1114451"/>
          </a:xfrm>
          <a:prstGeom prst="hexagon">
            <a:avLst/>
          </a:prstGeom>
          <a:solidFill>
            <a:schemeClr val="accent4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1293118" y="1838104"/>
            <a:ext cx="1731487" cy="1492121"/>
          </a:xfrm>
          <a:prstGeom prst="hexagon">
            <a:avLst/>
          </a:prstGeom>
          <a:blipFill>
            <a:blip r:embed="rId3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865337" y="2645886"/>
            <a:ext cx="1293230" cy="1114451"/>
          </a:xfrm>
          <a:prstGeom prst="hexagon">
            <a:avLst/>
          </a:prstGeom>
          <a:solidFill>
            <a:schemeClr val="accent3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2850301" y="1430753"/>
            <a:ext cx="1293230" cy="1114451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9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3960633" y="3261347"/>
            <a:ext cx="1293230" cy="1114451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960630" y="866221"/>
            <a:ext cx="1293230" cy="1114451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95350" y="3437786"/>
            <a:ext cx="1741611" cy="7502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b="1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endParaRPr lang="en-US" altLang="zh-CN" b="1" kern="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8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1200904" y="954968"/>
            <a:ext cx="1741611" cy="7502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b="1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endParaRPr lang="en-US" altLang="zh-CN" b="1" kern="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8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6390747" y="954968"/>
            <a:ext cx="1741611" cy="7502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endParaRPr lang="en-US" altLang="zh-CN" b="1" kern="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8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6246887" y="3599486"/>
            <a:ext cx="1741611" cy="7502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endParaRPr lang="en-US" altLang="zh-CN" b="1" kern="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8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3609810" y="1861024"/>
            <a:ext cx="2012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谢谢观看</a:t>
            </a:r>
            <a:endParaRPr lang="zh-CN" altLang="en-US" sz="36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48098" y="2444988"/>
            <a:ext cx="1447802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i="1" dirty="0" smtClean="0">
                <a:solidFill>
                  <a:schemeClr val="bg1">
                    <a:lumMod val="75000"/>
                  </a:schemeClr>
                </a:solidFill>
              </a:rPr>
              <a:t>THANKS</a:t>
            </a:r>
            <a:endParaRPr lang="zh-CN" altLang="en-US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梯形 18"/>
          <p:cNvSpPr/>
          <p:nvPr/>
        </p:nvSpPr>
        <p:spPr>
          <a:xfrm rot="10800000">
            <a:off x="3343275" y="419099"/>
            <a:ext cx="2457450" cy="1060924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750073" y="594582"/>
            <a:ext cx="17315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LOGO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67075" y="2988572"/>
            <a:ext cx="2609850" cy="497033"/>
          </a:xfrm>
          <a:prstGeom prst="roundRect">
            <a:avLst>
              <a:gd name="adj" fmla="val 50000"/>
            </a:avLst>
          </a:prstGeom>
          <a:noFill/>
          <a:ln>
            <a:solidFill>
              <a:srgbClr val="458C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dirty="0">
              <a:solidFill>
                <a:srgbClr val="45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35894"/>
          <a:stretch>
            <a:fillRect/>
          </a:stretch>
        </p:blipFill>
        <p:spPr>
          <a:xfrm>
            <a:off x="361950" y="2945095"/>
            <a:ext cx="1608750" cy="18174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35894"/>
          <a:stretch>
            <a:fillRect/>
          </a:stretch>
        </p:blipFill>
        <p:spPr>
          <a:xfrm flipH="1">
            <a:off x="7183799" y="2945095"/>
            <a:ext cx="1608750" cy="18174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51138"/>
          <a:stretch>
            <a:fillRect/>
          </a:stretch>
        </p:blipFill>
        <p:spPr>
          <a:xfrm rot="10800000">
            <a:off x="1927837" y="3558670"/>
            <a:ext cx="5073751" cy="1203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/>
            <a:srcRect l="6323" b="8734"/>
            <a:stretch>
              <a:fillRect/>
            </a:stretch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r="7871" b="3686"/>
            <a:stretch>
              <a:fillRect/>
            </a:stretch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195387" y="1791605"/>
            <a:ext cx="4753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6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9" name="梯形 18"/>
          <p:cNvSpPr/>
          <p:nvPr/>
        </p:nvSpPr>
        <p:spPr>
          <a:xfrm rot="10800000">
            <a:off x="3343274" y="419098"/>
            <a:ext cx="2457450" cy="1060924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2005012" y="2540998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310306" y="2644061"/>
            <a:ext cx="4572000" cy="5485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i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根据自己的需要添加适当的文字，在幻灯片中，一页的文字最好不要超200字，根据自己的需要添加适当的文字一页的文字最好不要超过200字。</a:t>
            </a:r>
            <a:endParaRPr lang="zh-CN" altLang="en-US" sz="1050" i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39829" y="594582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4437440" y="3556969"/>
            <a:ext cx="269120" cy="2320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8"/>
          <p:cNvGrpSpPr/>
          <p:nvPr/>
        </p:nvGrpSpPr>
        <p:grpSpPr>
          <a:xfrm>
            <a:off x="2178844" y="919000"/>
            <a:ext cx="4786313" cy="1757525"/>
            <a:chOff x="2086663" y="2136421"/>
            <a:chExt cx="6694382" cy="2458159"/>
          </a:xfrm>
        </p:grpSpPr>
        <p:sp>
          <p:nvSpPr>
            <p:cNvPr id="11" name="任意多边形 10"/>
            <p:cNvSpPr/>
            <p:nvPr/>
          </p:nvSpPr>
          <p:spPr bwMode="auto">
            <a:xfrm rot="10800000">
              <a:off x="2090173" y="2136421"/>
              <a:ext cx="2753864" cy="2458159"/>
            </a:xfrm>
            <a:custGeom>
              <a:avLst/>
              <a:gdLst>
                <a:gd name="connsiteX0" fmla="*/ 1825136 w 2753859"/>
                <a:gd name="connsiteY0" fmla="*/ 2205644 h 2458160"/>
                <a:gd name="connsiteX1" fmla="*/ 1998226 w 2753859"/>
                <a:gd name="connsiteY1" fmla="*/ 2106224 h 2458160"/>
                <a:gd name="connsiteX2" fmla="*/ 2446980 w 2753859"/>
                <a:gd name="connsiteY2" fmla="*/ 1328500 h 2458160"/>
                <a:gd name="connsiteX3" fmla="*/ 2446980 w 2753859"/>
                <a:gd name="connsiteY3" fmla="*/ 1129660 h 2458160"/>
                <a:gd name="connsiteX4" fmla="*/ 1998226 w 2753859"/>
                <a:gd name="connsiteY4" fmla="*/ 351937 h 2458160"/>
                <a:gd name="connsiteX5" fmla="*/ 1825136 w 2753859"/>
                <a:gd name="connsiteY5" fmla="*/ 252516 h 2458160"/>
                <a:gd name="connsiteX6" fmla="*/ 927628 w 2753859"/>
                <a:gd name="connsiteY6" fmla="*/ 252516 h 2458160"/>
                <a:gd name="connsiteX7" fmla="*/ 754537 w 2753859"/>
                <a:gd name="connsiteY7" fmla="*/ 351937 h 2458160"/>
                <a:gd name="connsiteX8" fmla="*/ 305783 w 2753859"/>
                <a:gd name="connsiteY8" fmla="*/ 1129660 h 2458160"/>
                <a:gd name="connsiteX9" fmla="*/ 305783 w 2753859"/>
                <a:gd name="connsiteY9" fmla="*/ 1328500 h 2458160"/>
                <a:gd name="connsiteX10" fmla="*/ 754537 w 2753859"/>
                <a:gd name="connsiteY10" fmla="*/ 2106224 h 2458160"/>
                <a:gd name="connsiteX11" fmla="*/ 927628 w 2753859"/>
                <a:gd name="connsiteY11" fmla="*/ 2205644 h 2458160"/>
                <a:gd name="connsiteX12" fmla="*/ 1940964 w 2753859"/>
                <a:gd name="connsiteY12" fmla="*/ 2458160 h 2458160"/>
                <a:gd name="connsiteX13" fmla="*/ 811383 w 2753859"/>
                <a:gd name="connsiteY13" fmla="*/ 2458160 h 2458160"/>
                <a:gd name="connsiteX14" fmla="*/ 593535 w 2753859"/>
                <a:gd name="connsiteY14" fmla="*/ 2333032 h 2458160"/>
                <a:gd name="connsiteX15" fmla="*/ 28744 w 2753859"/>
                <a:gd name="connsiteY15" fmla="*/ 1354208 h 2458160"/>
                <a:gd name="connsiteX16" fmla="*/ 28744 w 2753859"/>
                <a:gd name="connsiteY16" fmla="*/ 1103952 h 2458160"/>
                <a:gd name="connsiteX17" fmla="*/ 593535 w 2753859"/>
                <a:gd name="connsiteY17" fmla="*/ 125128 h 2458160"/>
                <a:gd name="connsiteX18" fmla="*/ 811383 w 2753859"/>
                <a:gd name="connsiteY18" fmla="*/ 0 h 2458160"/>
                <a:gd name="connsiteX19" fmla="*/ 1940964 w 2753859"/>
                <a:gd name="connsiteY19" fmla="*/ 0 h 2458160"/>
                <a:gd name="connsiteX20" fmla="*/ 2158812 w 2753859"/>
                <a:gd name="connsiteY20" fmla="*/ 125128 h 2458160"/>
                <a:gd name="connsiteX21" fmla="*/ 2723603 w 2753859"/>
                <a:gd name="connsiteY21" fmla="*/ 1103952 h 2458160"/>
                <a:gd name="connsiteX22" fmla="*/ 2723603 w 2753859"/>
                <a:gd name="connsiteY22" fmla="*/ 1354208 h 2458160"/>
                <a:gd name="connsiteX23" fmla="*/ 2158812 w 2753859"/>
                <a:gd name="connsiteY23" fmla="*/ 2333032 h 2458160"/>
                <a:gd name="connsiteX24" fmla="*/ 1940964 w 2753859"/>
                <a:gd name="connsiteY24" fmla="*/ 2458160 h 245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53859" h="2458160">
                  <a:moveTo>
                    <a:pt x="1825136" y="2205644"/>
                  </a:moveTo>
                  <a:cubicBezTo>
                    <a:pt x="1889243" y="2205644"/>
                    <a:pt x="1966173" y="2160745"/>
                    <a:pt x="1998226" y="2106224"/>
                  </a:cubicBezTo>
                  <a:cubicBezTo>
                    <a:pt x="1998226" y="2106224"/>
                    <a:pt x="1998226" y="2106224"/>
                    <a:pt x="2446980" y="1328500"/>
                  </a:cubicBezTo>
                  <a:cubicBezTo>
                    <a:pt x="2479034" y="1273980"/>
                    <a:pt x="2479034" y="1184181"/>
                    <a:pt x="2446980" y="1129660"/>
                  </a:cubicBezTo>
                  <a:cubicBezTo>
                    <a:pt x="2446980" y="1129660"/>
                    <a:pt x="2446980" y="1129660"/>
                    <a:pt x="1998226" y="351937"/>
                  </a:cubicBezTo>
                  <a:cubicBezTo>
                    <a:pt x="1966173" y="297416"/>
                    <a:pt x="1889243" y="252516"/>
                    <a:pt x="1825136" y="252516"/>
                  </a:cubicBezTo>
                  <a:cubicBezTo>
                    <a:pt x="1825136" y="252516"/>
                    <a:pt x="1825136" y="252516"/>
                    <a:pt x="927628" y="252516"/>
                  </a:cubicBezTo>
                  <a:cubicBezTo>
                    <a:pt x="865123" y="252516"/>
                    <a:pt x="786591" y="297416"/>
                    <a:pt x="754537" y="351937"/>
                  </a:cubicBezTo>
                  <a:cubicBezTo>
                    <a:pt x="754537" y="351937"/>
                    <a:pt x="754537" y="351937"/>
                    <a:pt x="305783" y="1129660"/>
                  </a:cubicBezTo>
                  <a:cubicBezTo>
                    <a:pt x="275332" y="1184181"/>
                    <a:pt x="275332" y="1273980"/>
                    <a:pt x="305783" y="1328500"/>
                  </a:cubicBezTo>
                  <a:cubicBezTo>
                    <a:pt x="305783" y="1328500"/>
                    <a:pt x="305783" y="1328500"/>
                    <a:pt x="754537" y="2106224"/>
                  </a:cubicBezTo>
                  <a:cubicBezTo>
                    <a:pt x="786591" y="2160745"/>
                    <a:pt x="865123" y="2205644"/>
                    <a:pt x="927628" y="2205644"/>
                  </a:cubicBezTo>
                  <a:close/>
                  <a:moveTo>
                    <a:pt x="1940964" y="2458160"/>
                  </a:moveTo>
                  <a:lnTo>
                    <a:pt x="811383" y="2458160"/>
                  </a:lnTo>
                  <a:cubicBezTo>
                    <a:pt x="732716" y="2458160"/>
                    <a:pt x="633877" y="2401651"/>
                    <a:pt x="593535" y="2333032"/>
                  </a:cubicBezTo>
                  <a:cubicBezTo>
                    <a:pt x="28744" y="1354208"/>
                    <a:pt x="28744" y="1354208"/>
                    <a:pt x="28744" y="1354208"/>
                  </a:cubicBezTo>
                  <a:cubicBezTo>
                    <a:pt x="-9581" y="1285590"/>
                    <a:pt x="-9581" y="1172571"/>
                    <a:pt x="28744" y="1103952"/>
                  </a:cubicBezTo>
                  <a:cubicBezTo>
                    <a:pt x="593535" y="125128"/>
                    <a:pt x="593535" y="125128"/>
                    <a:pt x="593535" y="125128"/>
                  </a:cubicBezTo>
                  <a:cubicBezTo>
                    <a:pt x="633877" y="56510"/>
                    <a:pt x="732716" y="0"/>
                    <a:pt x="811383" y="0"/>
                  </a:cubicBezTo>
                  <a:cubicBezTo>
                    <a:pt x="1940964" y="0"/>
                    <a:pt x="1940964" y="0"/>
                    <a:pt x="1940964" y="0"/>
                  </a:cubicBezTo>
                  <a:cubicBezTo>
                    <a:pt x="2021649" y="0"/>
                    <a:pt x="2118470" y="56510"/>
                    <a:pt x="2158812" y="125128"/>
                  </a:cubicBezTo>
                  <a:cubicBezTo>
                    <a:pt x="2723603" y="1103952"/>
                    <a:pt x="2723603" y="1103952"/>
                    <a:pt x="2723603" y="1103952"/>
                  </a:cubicBezTo>
                  <a:cubicBezTo>
                    <a:pt x="2763945" y="1172571"/>
                    <a:pt x="2763945" y="1285590"/>
                    <a:pt x="2723603" y="1354208"/>
                  </a:cubicBezTo>
                  <a:cubicBezTo>
                    <a:pt x="2158812" y="2333032"/>
                    <a:pt x="2158812" y="2333032"/>
                    <a:pt x="2158812" y="2333032"/>
                  </a:cubicBezTo>
                  <a:cubicBezTo>
                    <a:pt x="2118470" y="2401651"/>
                    <a:pt x="2021649" y="2458160"/>
                    <a:pt x="1940964" y="2458160"/>
                  </a:cubicBezTo>
                  <a:close/>
                </a:path>
              </a:pathLst>
            </a:custGeom>
            <a:solidFill>
              <a:schemeClr val="accent1"/>
            </a:solidFill>
            <a:ln w="22225">
              <a:noFill/>
            </a:ln>
            <a:effectLst>
              <a:outerShdw blurRad="2540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 rot="10800000">
              <a:off x="4058676" y="2136421"/>
              <a:ext cx="2753864" cy="2458159"/>
            </a:xfrm>
            <a:custGeom>
              <a:avLst/>
              <a:gdLst>
                <a:gd name="connsiteX0" fmla="*/ 1825136 w 2753859"/>
                <a:gd name="connsiteY0" fmla="*/ 2205644 h 2458160"/>
                <a:gd name="connsiteX1" fmla="*/ 1998226 w 2753859"/>
                <a:gd name="connsiteY1" fmla="*/ 2106224 h 2458160"/>
                <a:gd name="connsiteX2" fmla="*/ 2446980 w 2753859"/>
                <a:gd name="connsiteY2" fmla="*/ 1328500 h 2458160"/>
                <a:gd name="connsiteX3" fmla="*/ 2446980 w 2753859"/>
                <a:gd name="connsiteY3" fmla="*/ 1129660 h 2458160"/>
                <a:gd name="connsiteX4" fmla="*/ 1998226 w 2753859"/>
                <a:gd name="connsiteY4" fmla="*/ 351937 h 2458160"/>
                <a:gd name="connsiteX5" fmla="*/ 1825136 w 2753859"/>
                <a:gd name="connsiteY5" fmla="*/ 252516 h 2458160"/>
                <a:gd name="connsiteX6" fmla="*/ 927628 w 2753859"/>
                <a:gd name="connsiteY6" fmla="*/ 252516 h 2458160"/>
                <a:gd name="connsiteX7" fmla="*/ 754537 w 2753859"/>
                <a:gd name="connsiteY7" fmla="*/ 351937 h 2458160"/>
                <a:gd name="connsiteX8" fmla="*/ 305783 w 2753859"/>
                <a:gd name="connsiteY8" fmla="*/ 1129660 h 2458160"/>
                <a:gd name="connsiteX9" fmla="*/ 305783 w 2753859"/>
                <a:gd name="connsiteY9" fmla="*/ 1328500 h 2458160"/>
                <a:gd name="connsiteX10" fmla="*/ 754537 w 2753859"/>
                <a:gd name="connsiteY10" fmla="*/ 2106224 h 2458160"/>
                <a:gd name="connsiteX11" fmla="*/ 927628 w 2753859"/>
                <a:gd name="connsiteY11" fmla="*/ 2205644 h 2458160"/>
                <a:gd name="connsiteX12" fmla="*/ 1940964 w 2753859"/>
                <a:gd name="connsiteY12" fmla="*/ 2458160 h 2458160"/>
                <a:gd name="connsiteX13" fmla="*/ 811383 w 2753859"/>
                <a:gd name="connsiteY13" fmla="*/ 2458160 h 2458160"/>
                <a:gd name="connsiteX14" fmla="*/ 593535 w 2753859"/>
                <a:gd name="connsiteY14" fmla="*/ 2333032 h 2458160"/>
                <a:gd name="connsiteX15" fmla="*/ 28744 w 2753859"/>
                <a:gd name="connsiteY15" fmla="*/ 1354208 h 2458160"/>
                <a:gd name="connsiteX16" fmla="*/ 28744 w 2753859"/>
                <a:gd name="connsiteY16" fmla="*/ 1103952 h 2458160"/>
                <a:gd name="connsiteX17" fmla="*/ 593535 w 2753859"/>
                <a:gd name="connsiteY17" fmla="*/ 125128 h 2458160"/>
                <a:gd name="connsiteX18" fmla="*/ 811383 w 2753859"/>
                <a:gd name="connsiteY18" fmla="*/ 0 h 2458160"/>
                <a:gd name="connsiteX19" fmla="*/ 1940964 w 2753859"/>
                <a:gd name="connsiteY19" fmla="*/ 0 h 2458160"/>
                <a:gd name="connsiteX20" fmla="*/ 2158812 w 2753859"/>
                <a:gd name="connsiteY20" fmla="*/ 125128 h 2458160"/>
                <a:gd name="connsiteX21" fmla="*/ 2723603 w 2753859"/>
                <a:gd name="connsiteY21" fmla="*/ 1103952 h 2458160"/>
                <a:gd name="connsiteX22" fmla="*/ 2723603 w 2753859"/>
                <a:gd name="connsiteY22" fmla="*/ 1354208 h 2458160"/>
                <a:gd name="connsiteX23" fmla="*/ 2158812 w 2753859"/>
                <a:gd name="connsiteY23" fmla="*/ 2333032 h 2458160"/>
                <a:gd name="connsiteX24" fmla="*/ 1940964 w 2753859"/>
                <a:gd name="connsiteY24" fmla="*/ 2458160 h 245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53859" h="2458160">
                  <a:moveTo>
                    <a:pt x="1825136" y="2205644"/>
                  </a:moveTo>
                  <a:cubicBezTo>
                    <a:pt x="1889243" y="2205644"/>
                    <a:pt x="1966173" y="2160745"/>
                    <a:pt x="1998226" y="2106224"/>
                  </a:cubicBezTo>
                  <a:cubicBezTo>
                    <a:pt x="1998226" y="2106224"/>
                    <a:pt x="1998226" y="2106224"/>
                    <a:pt x="2446980" y="1328500"/>
                  </a:cubicBezTo>
                  <a:cubicBezTo>
                    <a:pt x="2479034" y="1273980"/>
                    <a:pt x="2479034" y="1184181"/>
                    <a:pt x="2446980" y="1129660"/>
                  </a:cubicBezTo>
                  <a:cubicBezTo>
                    <a:pt x="2446980" y="1129660"/>
                    <a:pt x="2446980" y="1129660"/>
                    <a:pt x="1998226" y="351937"/>
                  </a:cubicBezTo>
                  <a:cubicBezTo>
                    <a:pt x="1966173" y="297416"/>
                    <a:pt x="1889243" y="252516"/>
                    <a:pt x="1825136" y="252516"/>
                  </a:cubicBezTo>
                  <a:cubicBezTo>
                    <a:pt x="1825136" y="252516"/>
                    <a:pt x="1825136" y="252516"/>
                    <a:pt x="927628" y="252516"/>
                  </a:cubicBezTo>
                  <a:cubicBezTo>
                    <a:pt x="865123" y="252516"/>
                    <a:pt x="786591" y="297416"/>
                    <a:pt x="754537" y="351937"/>
                  </a:cubicBezTo>
                  <a:cubicBezTo>
                    <a:pt x="754537" y="351937"/>
                    <a:pt x="754537" y="351937"/>
                    <a:pt x="305783" y="1129660"/>
                  </a:cubicBezTo>
                  <a:cubicBezTo>
                    <a:pt x="275332" y="1184181"/>
                    <a:pt x="275332" y="1273980"/>
                    <a:pt x="305783" y="1328500"/>
                  </a:cubicBezTo>
                  <a:cubicBezTo>
                    <a:pt x="305783" y="1328500"/>
                    <a:pt x="305783" y="1328500"/>
                    <a:pt x="754537" y="2106224"/>
                  </a:cubicBezTo>
                  <a:cubicBezTo>
                    <a:pt x="786591" y="2160745"/>
                    <a:pt x="865123" y="2205644"/>
                    <a:pt x="927628" y="2205644"/>
                  </a:cubicBezTo>
                  <a:close/>
                  <a:moveTo>
                    <a:pt x="1940964" y="2458160"/>
                  </a:moveTo>
                  <a:lnTo>
                    <a:pt x="811383" y="2458160"/>
                  </a:lnTo>
                  <a:cubicBezTo>
                    <a:pt x="732716" y="2458160"/>
                    <a:pt x="633877" y="2401651"/>
                    <a:pt x="593535" y="2333032"/>
                  </a:cubicBezTo>
                  <a:cubicBezTo>
                    <a:pt x="28744" y="1354208"/>
                    <a:pt x="28744" y="1354208"/>
                    <a:pt x="28744" y="1354208"/>
                  </a:cubicBezTo>
                  <a:cubicBezTo>
                    <a:pt x="-9581" y="1285590"/>
                    <a:pt x="-9581" y="1172571"/>
                    <a:pt x="28744" y="1103952"/>
                  </a:cubicBezTo>
                  <a:cubicBezTo>
                    <a:pt x="593535" y="125128"/>
                    <a:pt x="593535" y="125128"/>
                    <a:pt x="593535" y="125128"/>
                  </a:cubicBezTo>
                  <a:cubicBezTo>
                    <a:pt x="633877" y="56510"/>
                    <a:pt x="732716" y="0"/>
                    <a:pt x="811383" y="0"/>
                  </a:cubicBezTo>
                  <a:cubicBezTo>
                    <a:pt x="1940964" y="0"/>
                    <a:pt x="1940964" y="0"/>
                    <a:pt x="1940964" y="0"/>
                  </a:cubicBezTo>
                  <a:cubicBezTo>
                    <a:pt x="2021649" y="0"/>
                    <a:pt x="2118470" y="56510"/>
                    <a:pt x="2158812" y="125128"/>
                  </a:cubicBezTo>
                  <a:cubicBezTo>
                    <a:pt x="2723603" y="1103952"/>
                    <a:pt x="2723603" y="1103952"/>
                    <a:pt x="2723603" y="1103952"/>
                  </a:cubicBezTo>
                  <a:cubicBezTo>
                    <a:pt x="2763945" y="1172571"/>
                    <a:pt x="2763945" y="1285590"/>
                    <a:pt x="2723603" y="1354208"/>
                  </a:cubicBezTo>
                  <a:cubicBezTo>
                    <a:pt x="2158812" y="2333032"/>
                    <a:pt x="2158812" y="2333032"/>
                    <a:pt x="2158812" y="2333032"/>
                  </a:cubicBezTo>
                  <a:cubicBezTo>
                    <a:pt x="2118470" y="2401651"/>
                    <a:pt x="2021649" y="2458160"/>
                    <a:pt x="1940964" y="2458160"/>
                  </a:cubicBezTo>
                  <a:close/>
                </a:path>
              </a:pathLst>
            </a:custGeom>
            <a:solidFill>
              <a:schemeClr val="accent2"/>
            </a:solidFill>
            <a:ln w="22225">
              <a:noFill/>
            </a:ln>
            <a:effectLst>
              <a:outerShdw blurRad="2540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10800000">
              <a:off x="6027181" y="2136421"/>
              <a:ext cx="2753864" cy="2458159"/>
            </a:xfrm>
            <a:custGeom>
              <a:avLst/>
              <a:gdLst>
                <a:gd name="connsiteX0" fmla="*/ 1825136 w 2753859"/>
                <a:gd name="connsiteY0" fmla="*/ 2205644 h 2458160"/>
                <a:gd name="connsiteX1" fmla="*/ 1998226 w 2753859"/>
                <a:gd name="connsiteY1" fmla="*/ 2106224 h 2458160"/>
                <a:gd name="connsiteX2" fmla="*/ 2446980 w 2753859"/>
                <a:gd name="connsiteY2" fmla="*/ 1328500 h 2458160"/>
                <a:gd name="connsiteX3" fmla="*/ 2446980 w 2753859"/>
                <a:gd name="connsiteY3" fmla="*/ 1129660 h 2458160"/>
                <a:gd name="connsiteX4" fmla="*/ 1998226 w 2753859"/>
                <a:gd name="connsiteY4" fmla="*/ 351937 h 2458160"/>
                <a:gd name="connsiteX5" fmla="*/ 1825136 w 2753859"/>
                <a:gd name="connsiteY5" fmla="*/ 252516 h 2458160"/>
                <a:gd name="connsiteX6" fmla="*/ 927628 w 2753859"/>
                <a:gd name="connsiteY6" fmla="*/ 252516 h 2458160"/>
                <a:gd name="connsiteX7" fmla="*/ 754537 w 2753859"/>
                <a:gd name="connsiteY7" fmla="*/ 351937 h 2458160"/>
                <a:gd name="connsiteX8" fmla="*/ 305783 w 2753859"/>
                <a:gd name="connsiteY8" fmla="*/ 1129660 h 2458160"/>
                <a:gd name="connsiteX9" fmla="*/ 305783 w 2753859"/>
                <a:gd name="connsiteY9" fmla="*/ 1328500 h 2458160"/>
                <a:gd name="connsiteX10" fmla="*/ 754537 w 2753859"/>
                <a:gd name="connsiteY10" fmla="*/ 2106224 h 2458160"/>
                <a:gd name="connsiteX11" fmla="*/ 927628 w 2753859"/>
                <a:gd name="connsiteY11" fmla="*/ 2205644 h 2458160"/>
                <a:gd name="connsiteX12" fmla="*/ 1940964 w 2753859"/>
                <a:gd name="connsiteY12" fmla="*/ 2458160 h 2458160"/>
                <a:gd name="connsiteX13" fmla="*/ 811383 w 2753859"/>
                <a:gd name="connsiteY13" fmla="*/ 2458160 h 2458160"/>
                <a:gd name="connsiteX14" fmla="*/ 593535 w 2753859"/>
                <a:gd name="connsiteY14" fmla="*/ 2333032 h 2458160"/>
                <a:gd name="connsiteX15" fmla="*/ 28744 w 2753859"/>
                <a:gd name="connsiteY15" fmla="*/ 1354208 h 2458160"/>
                <a:gd name="connsiteX16" fmla="*/ 28744 w 2753859"/>
                <a:gd name="connsiteY16" fmla="*/ 1103952 h 2458160"/>
                <a:gd name="connsiteX17" fmla="*/ 593535 w 2753859"/>
                <a:gd name="connsiteY17" fmla="*/ 125128 h 2458160"/>
                <a:gd name="connsiteX18" fmla="*/ 811383 w 2753859"/>
                <a:gd name="connsiteY18" fmla="*/ 0 h 2458160"/>
                <a:gd name="connsiteX19" fmla="*/ 1940964 w 2753859"/>
                <a:gd name="connsiteY19" fmla="*/ 0 h 2458160"/>
                <a:gd name="connsiteX20" fmla="*/ 2158812 w 2753859"/>
                <a:gd name="connsiteY20" fmla="*/ 125128 h 2458160"/>
                <a:gd name="connsiteX21" fmla="*/ 2723603 w 2753859"/>
                <a:gd name="connsiteY21" fmla="*/ 1103952 h 2458160"/>
                <a:gd name="connsiteX22" fmla="*/ 2723603 w 2753859"/>
                <a:gd name="connsiteY22" fmla="*/ 1354208 h 2458160"/>
                <a:gd name="connsiteX23" fmla="*/ 2158812 w 2753859"/>
                <a:gd name="connsiteY23" fmla="*/ 2333032 h 2458160"/>
                <a:gd name="connsiteX24" fmla="*/ 1940964 w 2753859"/>
                <a:gd name="connsiteY24" fmla="*/ 2458160 h 245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53859" h="2458160">
                  <a:moveTo>
                    <a:pt x="1825136" y="2205644"/>
                  </a:moveTo>
                  <a:cubicBezTo>
                    <a:pt x="1889243" y="2205644"/>
                    <a:pt x="1966173" y="2160745"/>
                    <a:pt x="1998226" y="2106224"/>
                  </a:cubicBezTo>
                  <a:cubicBezTo>
                    <a:pt x="1998226" y="2106224"/>
                    <a:pt x="1998226" y="2106224"/>
                    <a:pt x="2446980" y="1328500"/>
                  </a:cubicBezTo>
                  <a:cubicBezTo>
                    <a:pt x="2479034" y="1273980"/>
                    <a:pt x="2479034" y="1184181"/>
                    <a:pt x="2446980" y="1129660"/>
                  </a:cubicBezTo>
                  <a:cubicBezTo>
                    <a:pt x="2446980" y="1129660"/>
                    <a:pt x="2446980" y="1129660"/>
                    <a:pt x="1998226" y="351937"/>
                  </a:cubicBezTo>
                  <a:cubicBezTo>
                    <a:pt x="1966173" y="297416"/>
                    <a:pt x="1889243" y="252516"/>
                    <a:pt x="1825136" y="252516"/>
                  </a:cubicBezTo>
                  <a:cubicBezTo>
                    <a:pt x="1825136" y="252516"/>
                    <a:pt x="1825136" y="252516"/>
                    <a:pt x="927628" y="252516"/>
                  </a:cubicBezTo>
                  <a:cubicBezTo>
                    <a:pt x="865123" y="252516"/>
                    <a:pt x="786591" y="297416"/>
                    <a:pt x="754537" y="351937"/>
                  </a:cubicBezTo>
                  <a:cubicBezTo>
                    <a:pt x="754537" y="351937"/>
                    <a:pt x="754537" y="351937"/>
                    <a:pt x="305783" y="1129660"/>
                  </a:cubicBezTo>
                  <a:cubicBezTo>
                    <a:pt x="275332" y="1184181"/>
                    <a:pt x="275332" y="1273980"/>
                    <a:pt x="305783" y="1328500"/>
                  </a:cubicBezTo>
                  <a:cubicBezTo>
                    <a:pt x="305783" y="1328500"/>
                    <a:pt x="305783" y="1328500"/>
                    <a:pt x="754537" y="2106224"/>
                  </a:cubicBezTo>
                  <a:cubicBezTo>
                    <a:pt x="786591" y="2160745"/>
                    <a:pt x="865123" y="2205644"/>
                    <a:pt x="927628" y="2205644"/>
                  </a:cubicBezTo>
                  <a:close/>
                  <a:moveTo>
                    <a:pt x="1940964" y="2458160"/>
                  </a:moveTo>
                  <a:lnTo>
                    <a:pt x="811383" y="2458160"/>
                  </a:lnTo>
                  <a:cubicBezTo>
                    <a:pt x="732716" y="2458160"/>
                    <a:pt x="633877" y="2401651"/>
                    <a:pt x="593535" y="2333032"/>
                  </a:cubicBezTo>
                  <a:cubicBezTo>
                    <a:pt x="28744" y="1354208"/>
                    <a:pt x="28744" y="1354208"/>
                    <a:pt x="28744" y="1354208"/>
                  </a:cubicBezTo>
                  <a:cubicBezTo>
                    <a:pt x="-9581" y="1285590"/>
                    <a:pt x="-9581" y="1172571"/>
                    <a:pt x="28744" y="1103952"/>
                  </a:cubicBezTo>
                  <a:cubicBezTo>
                    <a:pt x="593535" y="125128"/>
                    <a:pt x="593535" y="125128"/>
                    <a:pt x="593535" y="125128"/>
                  </a:cubicBezTo>
                  <a:cubicBezTo>
                    <a:pt x="633877" y="56510"/>
                    <a:pt x="732716" y="0"/>
                    <a:pt x="811383" y="0"/>
                  </a:cubicBezTo>
                  <a:cubicBezTo>
                    <a:pt x="1940964" y="0"/>
                    <a:pt x="1940964" y="0"/>
                    <a:pt x="1940964" y="0"/>
                  </a:cubicBezTo>
                  <a:cubicBezTo>
                    <a:pt x="2021649" y="0"/>
                    <a:pt x="2118470" y="56510"/>
                    <a:pt x="2158812" y="125128"/>
                  </a:cubicBezTo>
                  <a:cubicBezTo>
                    <a:pt x="2723603" y="1103952"/>
                    <a:pt x="2723603" y="1103952"/>
                    <a:pt x="2723603" y="1103952"/>
                  </a:cubicBezTo>
                  <a:cubicBezTo>
                    <a:pt x="2763945" y="1172571"/>
                    <a:pt x="2763945" y="1285590"/>
                    <a:pt x="2723603" y="1354208"/>
                  </a:cubicBezTo>
                  <a:cubicBezTo>
                    <a:pt x="2158812" y="2333032"/>
                    <a:pt x="2158812" y="2333032"/>
                    <a:pt x="2158812" y="2333032"/>
                  </a:cubicBezTo>
                  <a:cubicBezTo>
                    <a:pt x="2118470" y="2401651"/>
                    <a:pt x="2021649" y="2458160"/>
                    <a:pt x="1940964" y="2458160"/>
                  </a:cubicBezTo>
                  <a:close/>
                </a:path>
              </a:pathLst>
            </a:custGeom>
            <a:solidFill>
              <a:schemeClr val="accent4"/>
            </a:solidFill>
            <a:ln w="22225">
              <a:noFill/>
            </a:ln>
            <a:effectLst>
              <a:outerShdw blurRad="2540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组合 59"/>
            <p:cNvGrpSpPr/>
            <p:nvPr/>
          </p:nvGrpSpPr>
          <p:grpSpPr>
            <a:xfrm>
              <a:off x="4123262" y="3419963"/>
              <a:ext cx="695704" cy="959447"/>
              <a:chOff x="4118493" y="3419962"/>
              <a:chExt cx="695702" cy="959447"/>
            </a:xfrm>
          </p:grpSpPr>
          <p:sp>
            <p:nvSpPr>
              <p:cNvPr id="58" name="任意多边形 57"/>
              <p:cNvSpPr/>
              <p:nvPr/>
            </p:nvSpPr>
            <p:spPr bwMode="auto">
              <a:xfrm rot="10800000">
                <a:off x="4356745" y="3839835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tx1">
                      <a:alpha val="93000"/>
                    </a:schemeClr>
                  </a:gs>
                  <a:gs pos="0">
                    <a:srgbClr val="FBFBFB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 bwMode="auto">
              <a:xfrm rot="10800000">
                <a:off x="4118493" y="3419962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43000"/>
                    </a:schemeClr>
                  </a:gs>
                  <a:gs pos="100000">
                    <a:srgbClr val="ECECEC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60"/>
            <p:cNvGrpSpPr/>
            <p:nvPr/>
          </p:nvGrpSpPr>
          <p:grpSpPr>
            <a:xfrm>
              <a:off x="6092541" y="3419963"/>
              <a:ext cx="695704" cy="959447"/>
              <a:chOff x="4118493" y="3419962"/>
              <a:chExt cx="695702" cy="959447"/>
            </a:xfrm>
          </p:grpSpPr>
          <p:sp>
            <p:nvSpPr>
              <p:cNvPr id="62" name="任意多边形 61"/>
              <p:cNvSpPr/>
              <p:nvPr/>
            </p:nvSpPr>
            <p:spPr bwMode="auto">
              <a:xfrm rot="10800000">
                <a:off x="4356745" y="3839835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tx1">
                      <a:alpha val="93000"/>
                    </a:schemeClr>
                  </a:gs>
                  <a:gs pos="0">
                    <a:srgbClr val="FBFBFB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 bwMode="auto">
              <a:xfrm rot="10800000">
                <a:off x="4118493" y="3419962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43000"/>
                    </a:schemeClr>
                  </a:gs>
                  <a:gs pos="100000">
                    <a:srgbClr val="ECECEC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Freeform 5"/>
            <p:cNvSpPr/>
            <p:nvPr/>
          </p:nvSpPr>
          <p:spPr bwMode="auto">
            <a:xfrm rot="10800000">
              <a:off x="2086663" y="2136421"/>
              <a:ext cx="2773532" cy="245815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5"/>
            <p:cNvSpPr/>
            <p:nvPr/>
          </p:nvSpPr>
          <p:spPr bwMode="auto">
            <a:xfrm rot="10800000">
              <a:off x="4047283" y="2136421"/>
              <a:ext cx="2773532" cy="245815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5"/>
            <p:cNvSpPr/>
            <p:nvPr/>
          </p:nvSpPr>
          <p:spPr bwMode="auto">
            <a:xfrm rot="10800000">
              <a:off x="6002657" y="2136421"/>
              <a:ext cx="2773531" cy="245815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任意多边形 50"/>
            <p:cNvSpPr/>
            <p:nvPr/>
          </p:nvSpPr>
          <p:spPr bwMode="auto">
            <a:xfrm rot="10800000">
              <a:off x="4031686" y="3423138"/>
              <a:ext cx="808697" cy="1056302"/>
            </a:xfrm>
            <a:custGeom>
              <a:avLst/>
              <a:gdLst>
                <a:gd name="connsiteX0" fmla="*/ 284569 w 808695"/>
                <a:gd name="connsiteY0" fmla="*/ 1056302 h 1056302"/>
                <a:gd name="connsiteX1" fmla="*/ 0 w 808695"/>
                <a:gd name="connsiteY1" fmla="*/ 1056302 h 1056302"/>
                <a:gd name="connsiteX2" fmla="*/ 806 w 808695"/>
                <a:gd name="connsiteY2" fmla="*/ 1048810 h 1056302"/>
                <a:gd name="connsiteX3" fmla="*/ 22364 w 808695"/>
                <a:gd name="connsiteY3" fmla="*/ 990408 h 1056302"/>
                <a:gd name="connsiteX4" fmla="*/ 587155 w 808695"/>
                <a:gd name="connsiteY4" fmla="*/ 11584 h 1056302"/>
                <a:gd name="connsiteX5" fmla="*/ 596709 w 808695"/>
                <a:gd name="connsiteY5" fmla="*/ 0 h 1056302"/>
                <a:gd name="connsiteX6" fmla="*/ 808695 w 808695"/>
                <a:gd name="connsiteY6" fmla="*/ 178879 h 1056302"/>
                <a:gd name="connsiteX7" fmla="*/ 779936 w 808695"/>
                <a:gd name="connsiteY7" fmla="*/ 199858 h 1056302"/>
                <a:gd name="connsiteX8" fmla="*/ 748157 w 808695"/>
                <a:gd name="connsiteY8" fmla="*/ 238393 h 1056302"/>
                <a:gd name="connsiteX9" fmla="*/ 299403 w 808695"/>
                <a:gd name="connsiteY9" fmla="*/ 1016116 h 105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8695" h="1056302">
                  <a:moveTo>
                    <a:pt x="284569" y="1056302"/>
                  </a:moveTo>
                  <a:lnTo>
                    <a:pt x="0" y="1056302"/>
                  </a:lnTo>
                  <a:lnTo>
                    <a:pt x="806" y="1048810"/>
                  </a:lnTo>
                  <a:cubicBezTo>
                    <a:pt x="5597" y="1027493"/>
                    <a:pt x="12783" y="1007563"/>
                    <a:pt x="22364" y="990408"/>
                  </a:cubicBezTo>
                  <a:cubicBezTo>
                    <a:pt x="587155" y="11584"/>
                    <a:pt x="587155" y="11584"/>
                    <a:pt x="587155" y="11584"/>
                  </a:cubicBezTo>
                  <a:lnTo>
                    <a:pt x="596709" y="0"/>
                  </a:lnTo>
                  <a:lnTo>
                    <a:pt x="808695" y="178879"/>
                  </a:lnTo>
                  <a:lnTo>
                    <a:pt x="779936" y="199858"/>
                  </a:lnTo>
                  <a:cubicBezTo>
                    <a:pt x="767089" y="211734"/>
                    <a:pt x="756171" y="224763"/>
                    <a:pt x="748157" y="238393"/>
                  </a:cubicBezTo>
                  <a:cubicBezTo>
                    <a:pt x="748157" y="238393"/>
                    <a:pt x="748157" y="238393"/>
                    <a:pt x="299403" y="1016116"/>
                  </a:cubicBezTo>
                  <a:close/>
                </a:path>
              </a:pathLst>
            </a:custGeom>
            <a:solidFill>
              <a:schemeClr val="accent1"/>
            </a:solidFill>
            <a:ln w="2222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任意多边形 65"/>
            <p:cNvSpPr/>
            <p:nvPr/>
          </p:nvSpPr>
          <p:spPr bwMode="auto">
            <a:xfrm rot="10800000">
              <a:off x="5993558" y="3423138"/>
              <a:ext cx="808697" cy="1056302"/>
            </a:xfrm>
            <a:custGeom>
              <a:avLst/>
              <a:gdLst>
                <a:gd name="connsiteX0" fmla="*/ 284569 w 808695"/>
                <a:gd name="connsiteY0" fmla="*/ 1056302 h 1056302"/>
                <a:gd name="connsiteX1" fmla="*/ 0 w 808695"/>
                <a:gd name="connsiteY1" fmla="*/ 1056302 h 1056302"/>
                <a:gd name="connsiteX2" fmla="*/ 806 w 808695"/>
                <a:gd name="connsiteY2" fmla="*/ 1048810 h 1056302"/>
                <a:gd name="connsiteX3" fmla="*/ 22364 w 808695"/>
                <a:gd name="connsiteY3" fmla="*/ 990408 h 1056302"/>
                <a:gd name="connsiteX4" fmla="*/ 587155 w 808695"/>
                <a:gd name="connsiteY4" fmla="*/ 11584 h 1056302"/>
                <a:gd name="connsiteX5" fmla="*/ 596709 w 808695"/>
                <a:gd name="connsiteY5" fmla="*/ 0 h 1056302"/>
                <a:gd name="connsiteX6" fmla="*/ 808695 w 808695"/>
                <a:gd name="connsiteY6" fmla="*/ 178879 h 1056302"/>
                <a:gd name="connsiteX7" fmla="*/ 779936 w 808695"/>
                <a:gd name="connsiteY7" fmla="*/ 199858 h 1056302"/>
                <a:gd name="connsiteX8" fmla="*/ 748157 w 808695"/>
                <a:gd name="connsiteY8" fmla="*/ 238393 h 1056302"/>
                <a:gd name="connsiteX9" fmla="*/ 299403 w 808695"/>
                <a:gd name="connsiteY9" fmla="*/ 1016116 h 105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8695" h="1056302">
                  <a:moveTo>
                    <a:pt x="284569" y="1056302"/>
                  </a:moveTo>
                  <a:lnTo>
                    <a:pt x="0" y="1056302"/>
                  </a:lnTo>
                  <a:lnTo>
                    <a:pt x="806" y="1048810"/>
                  </a:lnTo>
                  <a:cubicBezTo>
                    <a:pt x="5597" y="1027493"/>
                    <a:pt x="12783" y="1007563"/>
                    <a:pt x="22364" y="990408"/>
                  </a:cubicBezTo>
                  <a:cubicBezTo>
                    <a:pt x="587155" y="11584"/>
                    <a:pt x="587155" y="11584"/>
                    <a:pt x="587155" y="11584"/>
                  </a:cubicBezTo>
                  <a:lnTo>
                    <a:pt x="596709" y="0"/>
                  </a:lnTo>
                  <a:lnTo>
                    <a:pt x="808695" y="178879"/>
                  </a:lnTo>
                  <a:lnTo>
                    <a:pt x="779936" y="199858"/>
                  </a:lnTo>
                  <a:cubicBezTo>
                    <a:pt x="767089" y="211734"/>
                    <a:pt x="756171" y="224763"/>
                    <a:pt x="748157" y="238393"/>
                  </a:cubicBezTo>
                  <a:cubicBezTo>
                    <a:pt x="748157" y="238393"/>
                    <a:pt x="748157" y="238393"/>
                    <a:pt x="299403" y="1016116"/>
                  </a:cubicBezTo>
                  <a:close/>
                </a:path>
              </a:pathLst>
            </a:custGeom>
            <a:solidFill>
              <a:schemeClr val="accent2"/>
            </a:solidFill>
            <a:ln w="2222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 rot="18000000">
              <a:off x="4397093" y="2629576"/>
              <a:ext cx="269684" cy="2389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18000000">
              <a:off x="6352559" y="2629577"/>
              <a:ext cx="269684" cy="23899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Freeform 48"/>
          <p:cNvSpPr>
            <a:spLocks noEditPoints="1"/>
          </p:cNvSpPr>
          <p:nvPr/>
        </p:nvSpPr>
        <p:spPr bwMode="auto">
          <a:xfrm>
            <a:off x="4372646" y="1480788"/>
            <a:ext cx="455859" cy="495793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112"/>
          <p:cNvGrpSpPr/>
          <p:nvPr/>
        </p:nvGrpSpPr>
        <p:grpSpPr>
          <a:xfrm>
            <a:off x="2833962" y="2950806"/>
            <a:ext cx="656676" cy="740925"/>
            <a:chOff x="2467340" y="4639232"/>
            <a:chExt cx="875568" cy="987900"/>
          </a:xfrm>
        </p:grpSpPr>
        <p:sp>
          <p:nvSpPr>
            <p:cNvPr id="80" name="Freeform 5"/>
            <p:cNvSpPr/>
            <p:nvPr/>
          </p:nvSpPr>
          <p:spPr bwMode="auto">
            <a:xfrm rot="5400000">
              <a:off x="2411174" y="4695398"/>
              <a:ext cx="987900" cy="8755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397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组合 94"/>
            <p:cNvGrpSpPr/>
            <p:nvPr/>
          </p:nvGrpSpPr>
          <p:grpSpPr>
            <a:xfrm>
              <a:off x="2562224" y="4832016"/>
              <a:ext cx="759459" cy="635675"/>
              <a:chOff x="3145018" y="1958461"/>
              <a:chExt cx="759459" cy="635675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3145018" y="1958461"/>
                <a:ext cx="685800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100" dirty="0" smtClean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1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3220022" y="2306877"/>
                <a:ext cx="684455" cy="287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 smtClean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OPTION</a:t>
                </a:r>
                <a:endParaRPr lang="zh-CN" altLang="en-US" sz="8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" name="组合 113"/>
          <p:cNvGrpSpPr/>
          <p:nvPr/>
        </p:nvGrpSpPr>
        <p:grpSpPr>
          <a:xfrm>
            <a:off x="4257950" y="2950806"/>
            <a:ext cx="656676" cy="740925"/>
            <a:chOff x="2467340" y="4639232"/>
            <a:chExt cx="875568" cy="987900"/>
          </a:xfrm>
        </p:grpSpPr>
        <p:sp>
          <p:nvSpPr>
            <p:cNvPr id="115" name="Freeform 5"/>
            <p:cNvSpPr/>
            <p:nvPr/>
          </p:nvSpPr>
          <p:spPr bwMode="auto">
            <a:xfrm rot="5400000">
              <a:off x="2411174" y="4695398"/>
              <a:ext cx="987900" cy="8755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397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组合 115"/>
            <p:cNvGrpSpPr/>
            <p:nvPr/>
          </p:nvGrpSpPr>
          <p:grpSpPr>
            <a:xfrm>
              <a:off x="2562224" y="4832016"/>
              <a:ext cx="762760" cy="635675"/>
              <a:chOff x="3145018" y="1958461"/>
              <a:chExt cx="762760" cy="635675"/>
            </a:xfrm>
          </p:grpSpPr>
          <p:sp>
            <p:nvSpPr>
              <p:cNvPr id="120" name="文本框 119"/>
              <p:cNvSpPr txBox="1"/>
              <p:nvPr/>
            </p:nvSpPr>
            <p:spPr>
              <a:xfrm>
                <a:off x="3145018" y="1958461"/>
                <a:ext cx="685800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100" dirty="0" smtClean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1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3220022" y="2306877"/>
                <a:ext cx="687756" cy="287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 smtClean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OPTION</a:t>
                </a:r>
                <a:endParaRPr lang="zh-CN" altLang="en-US" sz="8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0" name="组合 121"/>
          <p:cNvGrpSpPr/>
          <p:nvPr/>
        </p:nvGrpSpPr>
        <p:grpSpPr>
          <a:xfrm>
            <a:off x="5681937" y="2950806"/>
            <a:ext cx="656676" cy="740925"/>
            <a:chOff x="2467340" y="4639232"/>
            <a:chExt cx="875568" cy="987900"/>
          </a:xfrm>
        </p:grpSpPr>
        <p:sp>
          <p:nvSpPr>
            <p:cNvPr id="123" name="Freeform 5"/>
            <p:cNvSpPr/>
            <p:nvPr/>
          </p:nvSpPr>
          <p:spPr bwMode="auto">
            <a:xfrm rot="5400000">
              <a:off x="2411174" y="4695398"/>
              <a:ext cx="987900" cy="8755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397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组合 123"/>
            <p:cNvGrpSpPr/>
            <p:nvPr/>
          </p:nvGrpSpPr>
          <p:grpSpPr>
            <a:xfrm>
              <a:off x="2562224" y="4832016"/>
              <a:ext cx="717296" cy="635675"/>
              <a:chOff x="3145018" y="1958461"/>
              <a:chExt cx="717296" cy="635675"/>
            </a:xfrm>
          </p:grpSpPr>
          <p:sp>
            <p:nvSpPr>
              <p:cNvPr id="128" name="文本框 127"/>
              <p:cNvSpPr txBox="1"/>
              <p:nvPr/>
            </p:nvSpPr>
            <p:spPr>
              <a:xfrm>
                <a:off x="3145018" y="1958461"/>
                <a:ext cx="685800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100" dirty="0" smtClean="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100" dirty="0">
                  <a:solidFill>
                    <a:schemeClr val="accent4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9" name="文本框 128"/>
              <p:cNvSpPr txBox="1"/>
              <p:nvPr/>
            </p:nvSpPr>
            <p:spPr>
              <a:xfrm>
                <a:off x="3220023" y="2306877"/>
                <a:ext cx="642291" cy="287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 smtClean="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OPTION</a:t>
                </a:r>
                <a:endParaRPr lang="zh-CN" altLang="en-US" sz="800" dirty="0">
                  <a:solidFill>
                    <a:schemeClr val="accent4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5" name="组合 134"/>
          <p:cNvGrpSpPr/>
          <p:nvPr/>
        </p:nvGrpSpPr>
        <p:grpSpPr>
          <a:xfrm>
            <a:off x="937836" y="3749123"/>
            <a:ext cx="2860658" cy="532513"/>
            <a:chOff x="-1966725" y="2766060"/>
            <a:chExt cx="3814211" cy="710016"/>
          </a:xfrm>
        </p:grpSpPr>
        <p:sp>
          <p:nvSpPr>
            <p:cNvPr id="133" name="文本框 132"/>
            <p:cNvSpPr txBox="1"/>
            <p:nvPr/>
          </p:nvSpPr>
          <p:spPr>
            <a:xfrm>
              <a:off x="223455" y="2766060"/>
              <a:ext cx="162403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-1966725" y="3188817"/>
              <a:ext cx="3596166" cy="287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35"/>
          <p:cNvGrpSpPr/>
          <p:nvPr/>
        </p:nvGrpSpPr>
        <p:grpSpPr>
          <a:xfrm>
            <a:off x="3816096" y="3749122"/>
            <a:ext cx="1553916" cy="655625"/>
            <a:chOff x="-26909" y="2766060"/>
            <a:chExt cx="2071888" cy="874166"/>
          </a:xfrm>
        </p:grpSpPr>
        <p:sp>
          <p:nvSpPr>
            <p:cNvPr id="137" name="文本框 136"/>
            <p:cNvSpPr txBox="1"/>
            <p:nvPr/>
          </p:nvSpPr>
          <p:spPr>
            <a:xfrm>
              <a:off x="223456" y="2766060"/>
              <a:ext cx="1598928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-26909" y="3188821"/>
              <a:ext cx="207188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38"/>
          <p:cNvGrpSpPr/>
          <p:nvPr/>
        </p:nvGrpSpPr>
        <p:grpSpPr>
          <a:xfrm>
            <a:off x="5557726" y="3749123"/>
            <a:ext cx="2698412" cy="537202"/>
            <a:chOff x="391760" y="2766060"/>
            <a:chExt cx="3597881" cy="716268"/>
          </a:xfrm>
        </p:grpSpPr>
        <p:sp>
          <p:nvSpPr>
            <p:cNvPr id="140" name="文本框 139"/>
            <p:cNvSpPr txBox="1"/>
            <p:nvPr/>
          </p:nvSpPr>
          <p:spPr>
            <a:xfrm>
              <a:off x="487159" y="2766060"/>
              <a:ext cx="165941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391760" y="3195068"/>
              <a:ext cx="3597881" cy="287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42"/>
          <p:cNvGrpSpPr/>
          <p:nvPr/>
        </p:nvGrpSpPr>
        <p:grpSpPr>
          <a:xfrm>
            <a:off x="2983131" y="1590283"/>
            <a:ext cx="399992" cy="435273"/>
            <a:chOff x="4873620" y="1965325"/>
            <a:chExt cx="269882" cy="293688"/>
          </a:xfrm>
          <a:solidFill>
            <a:schemeClr val="accent1"/>
          </a:solidFill>
          <a:effectLst/>
        </p:grpSpPr>
        <p:sp>
          <p:nvSpPr>
            <p:cNvPr id="144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62"/>
          <p:cNvGrpSpPr>
            <a:grpSpLocks noChangeAspect="1"/>
          </p:cNvGrpSpPr>
          <p:nvPr/>
        </p:nvGrpSpPr>
        <p:grpSpPr bwMode="auto">
          <a:xfrm>
            <a:off x="5831794" y="1683810"/>
            <a:ext cx="356963" cy="285019"/>
            <a:chOff x="3775" y="2110"/>
            <a:chExt cx="129" cy="103"/>
          </a:xfrm>
          <a:solidFill>
            <a:schemeClr val="accent4"/>
          </a:solidFill>
          <a:effectLst/>
        </p:grpSpPr>
        <p:sp>
          <p:nvSpPr>
            <p:cNvPr id="149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0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228894"/>
            <a:ext cx="9144000" cy="1160581"/>
          </a:xfrm>
          <a:prstGeom prst="rect">
            <a:avLst/>
          </a:prstGeom>
          <a:gradFill flip="none" rotWithShape="1">
            <a:gsLst>
              <a:gs pos="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2"/>
          <p:cNvGrpSpPr/>
          <p:nvPr/>
        </p:nvGrpSpPr>
        <p:grpSpPr>
          <a:xfrm>
            <a:off x="1925907" y="2478686"/>
            <a:ext cx="1506682" cy="1455194"/>
            <a:chOff x="2567875" y="3304915"/>
            <a:chExt cx="2008909" cy="1940258"/>
          </a:xfrm>
        </p:grpSpPr>
        <p:sp>
          <p:nvSpPr>
            <p:cNvPr id="9" name="椭圆 8"/>
            <p:cNvSpPr/>
            <p:nvPr/>
          </p:nvSpPr>
          <p:spPr>
            <a:xfrm>
              <a:off x="2567875" y="4905503"/>
              <a:ext cx="2008909" cy="339670"/>
            </a:xfrm>
            <a:prstGeom prst="ellipse">
              <a:avLst/>
            </a:prstGeom>
            <a:gradFill flip="none" rotWithShape="1">
              <a:gsLst>
                <a:gs pos="13000">
                  <a:srgbClr val="8D8D8D">
                    <a:alpha val="37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7"/>
            <p:cNvGrpSpPr/>
            <p:nvPr/>
          </p:nvGrpSpPr>
          <p:grpSpPr>
            <a:xfrm>
              <a:off x="2685639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6" name="椭圆 5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3344190" y="3914469"/>
              <a:ext cx="507078" cy="570465"/>
              <a:chOff x="1776" y="1779"/>
              <a:chExt cx="64" cy="72"/>
            </a:xfrm>
            <a:solidFill>
              <a:srgbClr val="FFB850"/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78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3"/>
          <p:cNvGrpSpPr/>
          <p:nvPr/>
        </p:nvGrpSpPr>
        <p:grpSpPr>
          <a:xfrm>
            <a:off x="2220128" y="1190571"/>
            <a:ext cx="1095141" cy="1278773"/>
            <a:chOff x="2960170" y="1587427"/>
            <a:chExt cx="1460188" cy="1705031"/>
          </a:xfrm>
        </p:grpSpPr>
        <p:sp>
          <p:nvSpPr>
            <p:cNvPr id="92" name="任意多边形 91"/>
            <p:cNvSpPr/>
            <p:nvPr/>
          </p:nvSpPr>
          <p:spPr>
            <a:xfrm>
              <a:off x="3959679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337200" y="1676311"/>
              <a:ext cx="83158" cy="831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9"/>
            <p:cNvGrpSpPr/>
            <p:nvPr/>
          </p:nvGrpSpPr>
          <p:grpSpPr>
            <a:xfrm>
              <a:off x="2960170" y="1587427"/>
              <a:ext cx="1402117" cy="1331580"/>
              <a:chOff x="1783117" y="4920655"/>
              <a:chExt cx="1402117" cy="1331580"/>
            </a:xfrm>
          </p:grpSpPr>
          <p:sp>
            <p:nvSpPr>
              <p:cNvPr id="101" name="文本框 100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 smtClean="0">
                    <a:solidFill>
                      <a:schemeClr val="accent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</a:t>
                </a:r>
                <a:r>
                  <a:rPr lang="zh-CN" altLang="en-US" sz="1200" b="1" dirty="0">
                    <a:solidFill>
                      <a:schemeClr val="accent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  <a:endParaRPr lang="zh-CN" altLang="en-US" sz="1200" b="1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1801454" y="5173220"/>
                <a:ext cx="1383780" cy="107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3"/>
          <p:cNvGrpSpPr/>
          <p:nvPr/>
        </p:nvGrpSpPr>
        <p:grpSpPr>
          <a:xfrm>
            <a:off x="3223904" y="2478686"/>
            <a:ext cx="1330037" cy="1330037"/>
            <a:chOff x="4298539" y="3304915"/>
            <a:chExt cx="1773382" cy="1773382"/>
          </a:xfrm>
        </p:grpSpPr>
        <p:grpSp>
          <p:nvGrpSpPr>
            <p:cNvPr id="12" name="组合 63"/>
            <p:cNvGrpSpPr/>
            <p:nvPr/>
          </p:nvGrpSpPr>
          <p:grpSpPr>
            <a:xfrm>
              <a:off x="4298539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65" name="椭圆 64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Group 18"/>
            <p:cNvGrpSpPr>
              <a:grpSpLocks noChangeAspect="1"/>
            </p:cNvGrpSpPr>
            <p:nvPr/>
          </p:nvGrpSpPr>
          <p:grpSpPr bwMode="auto">
            <a:xfrm>
              <a:off x="4948906" y="3947874"/>
              <a:ext cx="514980" cy="479868"/>
              <a:chOff x="3802" y="2858"/>
              <a:chExt cx="616" cy="574"/>
            </a:xfrm>
            <a:solidFill>
              <a:srgbClr val="E87071"/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83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9"/>
          <p:cNvGrpSpPr/>
          <p:nvPr/>
        </p:nvGrpSpPr>
        <p:grpSpPr>
          <a:xfrm>
            <a:off x="3439329" y="1190571"/>
            <a:ext cx="1101490" cy="1278773"/>
            <a:chOff x="4585771" y="1587427"/>
            <a:chExt cx="1468653" cy="1705031"/>
          </a:xfrm>
        </p:grpSpPr>
        <p:sp>
          <p:nvSpPr>
            <p:cNvPr id="93" name="任意多边形 92"/>
            <p:cNvSpPr/>
            <p:nvPr/>
          </p:nvSpPr>
          <p:spPr>
            <a:xfrm>
              <a:off x="5593746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971266" y="1676311"/>
              <a:ext cx="83158" cy="831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02"/>
            <p:cNvGrpSpPr/>
            <p:nvPr/>
          </p:nvGrpSpPr>
          <p:grpSpPr>
            <a:xfrm>
              <a:off x="4585771" y="1587427"/>
              <a:ext cx="1402117" cy="1331580"/>
              <a:chOff x="1783117" y="4920655"/>
              <a:chExt cx="1402117" cy="1331580"/>
            </a:xfrm>
          </p:grpSpPr>
          <p:sp>
            <p:nvSpPr>
              <p:cNvPr id="104" name="文本框 103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 smtClean="0">
                    <a:solidFill>
                      <a:schemeClr val="accent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</a:t>
                </a:r>
                <a:r>
                  <a:rPr lang="zh-CN" altLang="en-US" sz="1200" b="1" dirty="0">
                    <a:solidFill>
                      <a:schemeClr val="accent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  <a:endParaRPr lang="zh-CN" altLang="en-US" sz="1200" b="1" dirty="0">
                  <a:solidFill>
                    <a:schemeClr val="accent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1801454" y="5173220"/>
                <a:ext cx="1383780" cy="107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4"/>
          <p:cNvGrpSpPr/>
          <p:nvPr/>
        </p:nvGrpSpPr>
        <p:grpSpPr>
          <a:xfrm>
            <a:off x="4345257" y="2478686"/>
            <a:ext cx="1506682" cy="1455194"/>
            <a:chOff x="5793675" y="3304915"/>
            <a:chExt cx="2008909" cy="1940258"/>
          </a:xfrm>
        </p:grpSpPr>
        <p:sp>
          <p:nvSpPr>
            <p:cNvPr id="68" name="椭圆 67"/>
            <p:cNvSpPr/>
            <p:nvPr/>
          </p:nvSpPr>
          <p:spPr>
            <a:xfrm>
              <a:off x="5793675" y="4905503"/>
              <a:ext cx="2008909" cy="339670"/>
            </a:xfrm>
            <a:prstGeom prst="ellipse">
              <a:avLst/>
            </a:prstGeom>
            <a:gradFill flip="none" rotWithShape="1">
              <a:gsLst>
                <a:gs pos="13000">
                  <a:srgbClr val="8D8D8D">
                    <a:alpha val="37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68"/>
            <p:cNvGrpSpPr/>
            <p:nvPr/>
          </p:nvGrpSpPr>
          <p:grpSpPr>
            <a:xfrm>
              <a:off x="5911439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70" name="椭圆 69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Group 13"/>
            <p:cNvGrpSpPr>
              <a:grpSpLocks noChangeAspect="1"/>
            </p:cNvGrpSpPr>
            <p:nvPr/>
          </p:nvGrpSpPr>
          <p:grpSpPr bwMode="auto">
            <a:xfrm>
              <a:off x="6533987" y="3903415"/>
              <a:ext cx="562150" cy="568786"/>
              <a:chOff x="2426" y="2781"/>
              <a:chExt cx="593" cy="600"/>
            </a:xfrm>
            <a:solidFill>
              <a:srgbClr val="0DACB9"/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89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0"/>
          <p:cNvGrpSpPr/>
          <p:nvPr/>
        </p:nvGrpSpPr>
        <p:grpSpPr>
          <a:xfrm>
            <a:off x="4658528" y="1190571"/>
            <a:ext cx="1107840" cy="1278773"/>
            <a:chOff x="6211371" y="1587427"/>
            <a:chExt cx="1477120" cy="1705031"/>
          </a:xfrm>
        </p:grpSpPr>
        <p:sp>
          <p:nvSpPr>
            <p:cNvPr id="94" name="任意多边形 93"/>
            <p:cNvSpPr/>
            <p:nvPr/>
          </p:nvSpPr>
          <p:spPr>
            <a:xfrm>
              <a:off x="7227812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605333" y="1676311"/>
              <a:ext cx="83158" cy="8315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05"/>
            <p:cNvGrpSpPr/>
            <p:nvPr/>
          </p:nvGrpSpPr>
          <p:grpSpPr>
            <a:xfrm>
              <a:off x="6211371" y="1587427"/>
              <a:ext cx="1402117" cy="1331580"/>
              <a:chOff x="1783117" y="4920655"/>
              <a:chExt cx="1402117" cy="1331580"/>
            </a:xfrm>
          </p:grpSpPr>
          <p:sp>
            <p:nvSpPr>
              <p:cNvPr id="107" name="文本框 106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 smtClean="0">
                    <a:solidFill>
                      <a:schemeClr val="accent3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</a:t>
                </a:r>
                <a:r>
                  <a:rPr lang="zh-CN" altLang="en-US" sz="1200" b="1" dirty="0">
                    <a:solidFill>
                      <a:schemeClr val="accent3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  <a:endParaRPr lang="zh-CN" altLang="en-US" sz="1200" b="1" dirty="0">
                  <a:solidFill>
                    <a:schemeClr val="accent3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1801454" y="5173220"/>
                <a:ext cx="1383780" cy="107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15"/>
          <p:cNvGrpSpPr/>
          <p:nvPr/>
        </p:nvGrpSpPr>
        <p:grpSpPr>
          <a:xfrm>
            <a:off x="5643255" y="2478686"/>
            <a:ext cx="1330037" cy="1330037"/>
            <a:chOff x="7524340" y="3304915"/>
            <a:chExt cx="1773382" cy="1773382"/>
          </a:xfrm>
        </p:grpSpPr>
        <p:grpSp>
          <p:nvGrpSpPr>
            <p:cNvPr id="22" name="组合 73"/>
            <p:cNvGrpSpPr/>
            <p:nvPr/>
          </p:nvGrpSpPr>
          <p:grpSpPr>
            <a:xfrm>
              <a:off x="7524340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75" name="椭圆 74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Freeform 108"/>
            <p:cNvSpPr>
              <a:spLocks noEditPoints="1"/>
            </p:cNvSpPr>
            <p:nvPr/>
          </p:nvSpPr>
          <p:spPr bwMode="auto">
            <a:xfrm>
              <a:off x="8128483" y="3891501"/>
              <a:ext cx="590494" cy="592614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reflection blurRad="6350" stA="50000" endA="300" endPos="81000" dist="11684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11"/>
          <p:cNvGrpSpPr/>
          <p:nvPr/>
        </p:nvGrpSpPr>
        <p:grpSpPr>
          <a:xfrm>
            <a:off x="5877728" y="1190571"/>
            <a:ext cx="1119905" cy="1278772"/>
            <a:chOff x="7836972" y="1587428"/>
            <a:chExt cx="1493207" cy="1705030"/>
          </a:xfrm>
        </p:grpSpPr>
        <p:sp>
          <p:nvSpPr>
            <p:cNvPr id="95" name="任意多边形 94"/>
            <p:cNvSpPr/>
            <p:nvPr/>
          </p:nvSpPr>
          <p:spPr>
            <a:xfrm>
              <a:off x="8861880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247021" y="1676311"/>
              <a:ext cx="83158" cy="831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108"/>
            <p:cNvGrpSpPr/>
            <p:nvPr/>
          </p:nvGrpSpPr>
          <p:grpSpPr>
            <a:xfrm>
              <a:off x="7836972" y="1587428"/>
              <a:ext cx="1402117" cy="1331579"/>
              <a:chOff x="1783118" y="4920656"/>
              <a:chExt cx="1402117" cy="1331579"/>
            </a:xfrm>
          </p:grpSpPr>
          <p:sp>
            <p:nvSpPr>
              <p:cNvPr id="110" name="文本框 109"/>
              <p:cNvSpPr txBox="1"/>
              <p:nvPr/>
            </p:nvSpPr>
            <p:spPr>
              <a:xfrm>
                <a:off x="1783118" y="4920656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 smtClean="0">
                    <a:solidFill>
                      <a:schemeClr val="accent4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</a:t>
                </a:r>
                <a:r>
                  <a:rPr lang="zh-CN" altLang="en-US" sz="1200" b="1" dirty="0">
                    <a:solidFill>
                      <a:schemeClr val="accent4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  <a:endParaRPr lang="zh-CN" altLang="en-US" sz="1200" b="1" dirty="0">
                  <a:solidFill>
                    <a:schemeClr val="accent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1801454" y="5173220"/>
                <a:ext cx="1383780" cy="107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8" name="矩形 57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78203 1.85185E-6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78203 1.85185E-6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5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78203 1.85185E-6 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5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78203 1.85185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-258963" y="11332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832100" y="952238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3866011" y="952238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5899923" y="952238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文本框 27"/>
          <p:cNvSpPr txBox="1"/>
          <p:nvPr/>
        </p:nvSpPr>
        <p:spPr>
          <a:xfrm>
            <a:off x="977857" y="1725523"/>
            <a:ext cx="108611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B0F0"/>
                </a:solidFill>
                <a:latin typeface="Impact" panose="020B0806030902050204" pitchFamily="34" charset="0"/>
              </a:rPr>
              <a:t>30</a:t>
            </a:r>
            <a:r>
              <a:rPr lang="en-US" altLang="zh-CN" sz="1500" dirty="0">
                <a:solidFill>
                  <a:srgbClr val="00B0F0"/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28"/>
          <p:cNvSpPr txBox="1"/>
          <p:nvPr/>
        </p:nvSpPr>
        <p:spPr>
          <a:xfrm>
            <a:off x="3001599" y="1725522"/>
            <a:ext cx="1086110" cy="4384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500" dirty="0">
                <a:solidFill>
                  <a:srgbClr val="0070C0"/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29"/>
          <p:cNvSpPr txBox="1"/>
          <p:nvPr/>
        </p:nvSpPr>
        <p:spPr>
          <a:xfrm>
            <a:off x="5025341" y="1725523"/>
            <a:ext cx="108611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B0F0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1500" dirty="0">
                <a:solidFill>
                  <a:srgbClr val="00B0F0"/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30"/>
          <p:cNvSpPr txBox="1"/>
          <p:nvPr/>
        </p:nvSpPr>
        <p:spPr>
          <a:xfrm>
            <a:off x="7099932" y="1725523"/>
            <a:ext cx="108611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1500" dirty="0">
                <a:solidFill>
                  <a:srgbClr val="0070C0"/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903454" y="3058865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2"/>
          <p:cNvSpPr txBox="1"/>
          <p:nvPr/>
        </p:nvSpPr>
        <p:spPr>
          <a:xfrm>
            <a:off x="2947672" y="3052205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32"/>
          <p:cNvSpPr txBox="1"/>
          <p:nvPr/>
        </p:nvSpPr>
        <p:spPr>
          <a:xfrm>
            <a:off x="5011298" y="3052205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32"/>
          <p:cNvSpPr txBox="1"/>
          <p:nvPr/>
        </p:nvSpPr>
        <p:spPr>
          <a:xfrm>
            <a:off x="7014326" y="3052205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29"/>
          <p:cNvSpPr txBox="1"/>
          <p:nvPr/>
        </p:nvSpPr>
        <p:spPr>
          <a:xfrm>
            <a:off x="948057" y="3444797"/>
            <a:ext cx="1138173" cy="8757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29"/>
          <p:cNvSpPr txBox="1"/>
          <p:nvPr/>
        </p:nvSpPr>
        <p:spPr>
          <a:xfrm>
            <a:off x="2993789" y="3444797"/>
            <a:ext cx="1138173" cy="8757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29"/>
          <p:cNvSpPr txBox="1"/>
          <p:nvPr/>
        </p:nvSpPr>
        <p:spPr>
          <a:xfrm>
            <a:off x="5057416" y="3444797"/>
            <a:ext cx="1138173" cy="8757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29"/>
          <p:cNvSpPr txBox="1"/>
          <p:nvPr/>
        </p:nvSpPr>
        <p:spPr>
          <a:xfrm>
            <a:off x="7060444" y="3444797"/>
            <a:ext cx="1138173" cy="8757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75221" y="3408652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821631" y="3408652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885257" y="3408652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901741" y="3408652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9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2" grpId="1">
        <p:bldAsOne/>
      </p:bldGraphic>
      <p:bldGraphic spid="2" grpId="2">
        <p:bldAsOne/>
      </p:bldGraphic>
      <p:bldGraphic spid="2" grpId="3">
        <p:bldAsOne/>
      </p:bldGraphic>
      <p:bldGraphic spid="2" grpId="4">
        <p:bldAsOne/>
      </p:bldGraphic>
      <p:bldGraphic spid="3" grpId="0">
        <p:bldAsOne/>
      </p:bldGraphic>
      <p:bldGraphic spid="3" grpId="1">
        <p:bldAsOne/>
      </p:bldGraphic>
      <p:bldGraphic spid="3" grpId="2">
        <p:bldAsOne/>
      </p:bldGraphic>
      <p:bldGraphic spid="3" grpId="3">
        <p:bldAsOne/>
      </p:bldGraphic>
      <p:bldGraphic spid="3" grpId="4">
        <p:bldAsOne/>
      </p:bldGraphic>
      <p:bldGraphic spid="4" grpId="0">
        <p:bldAsOne/>
      </p:bldGraphic>
      <p:bldGraphic spid="4" grpId="1">
        <p:bldAsOne/>
      </p:bldGraphic>
      <p:bldGraphic spid="4" grpId="2">
        <p:bldAsOne/>
      </p:bldGraphic>
      <p:bldGraphic spid="4" grpId="3">
        <p:bldAsOne/>
      </p:bldGraphic>
      <p:bldGraphic spid="4" grpId="4">
        <p:bldAsOne/>
      </p:bldGraphic>
      <p:bldGraphic spid="5" grpId="0">
        <p:bldAsOne/>
      </p:bldGraphic>
      <p:bldGraphic spid="5" grpId="1">
        <p:bldAsOne/>
      </p:bldGraphic>
      <p:bldGraphic spid="5" grpId="2">
        <p:bldAsOne/>
      </p:bldGraphic>
      <p:bldGraphic spid="5" grpId="3">
        <p:bldAsOne/>
      </p:bldGraphic>
      <p:bldGraphic spid="5" grpId="4">
        <p:bldAsOne/>
      </p:bldGraphic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27023" y="845728"/>
            <a:ext cx="4074164" cy="3708832"/>
            <a:chOff x="2638696" y="526547"/>
            <a:chExt cx="6346736" cy="5779709"/>
          </a:xfrm>
        </p:grpSpPr>
        <p:grpSp>
          <p:nvGrpSpPr>
            <p:cNvPr id="3" name="组合 2"/>
            <p:cNvGrpSpPr/>
            <p:nvPr/>
          </p:nvGrpSpPr>
          <p:grpSpPr>
            <a:xfrm>
              <a:off x="2638696" y="526547"/>
              <a:ext cx="3383280" cy="3383640"/>
              <a:chOff x="2987040" y="1497648"/>
              <a:chExt cx="3383280" cy="3383640"/>
            </a:xfrm>
          </p:grpSpPr>
          <p:sp>
            <p:nvSpPr>
              <p:cNvPr id="17" name="任意多边形 16"/>
              <p:cNvSpPr/>
              <p:nvPr/>
            </p:nvSpPr>
            <p:spPr>
              <a:xfrm flipH="1">
                <a:off x="298704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81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197860" y="1708648"/>
                <a:ext cx="2961640" cy="29616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14300" dist="25400" dir="135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6145712" y="1070165"/>
              <a:ext cx="2839720" cy="2840022"/>
              <a:chOff x="6748780" y="1497648"/>
              <a:chExt cx="3383280" cy="3383640"/>
            </a:xfrm>
          </p:grpSpPr>
          <p:sp>
            <p:nvSpPr>
              <p:cNvPr id="15" name="任意多边形 14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14300" dist="25400" dir="189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flipH="1" flipV="1">
              <a:off x="6145712" y="4029232"/>
              <a:ext cx="2276782" cy="2277024"/>
              <a:chOff x="6748780" y="1497648"/>
              <a:chExt cx="3383280" cy="3383640"/>
            </a:xfrm>
          </p:grpSpPr>
          <p:sp>
            <p:nvSpPr>
              <p:cNvPr id="13" name="任意多边形 12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89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14300" dist="25400" dir="27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flipV="1">
              <a:off x="4310634" y="4018644"/>
              <a:ext cx="1708764" cy="1708946"/>
              <a:chOff x="6748780" y="1497648"/>
              <a:chExt cx="3383280" cy="3383640"/>
            </a:xfrm>
          </p:grpSpPr>
          <p:sp>
            <p:nvSpPr>
              <p:cNvPr id="11" name="任意多边形 10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3500000" scaled="0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14300" dist="25400" dir="81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40"/>
            <p:cNvSpPr txBox="1"/>
            <p:nvPr/>
          </p:nvSpPr>
          <p:spPr>
            <a:xfrm>
              <a:off x="3520710" y="1665289"/>
              <a:ext cx="1619250" cy="1223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500" dirty="0">
                  <a:solidFill>
                    <a:prstClr val="white"/>
                  </a:solidFill>
                  <a:latin typeface="Impact" panose="020B0806030902050204" pitchFamily="34" charset="0"/>
                </a:rPr>
                <a:t>95</a:t>
              </a:r>
              <a:r>
                <a:rPr lang="en-US" altLang="zh-CN" sz="27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7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文本框 41"/>
            <p:cNvSpPr txBox="1"/>
            <p:nvPr/>
          </p:nvSpPr>
          <p:spPr>
            <a:xfrm>
              <a:off x="6755946" y="1982344"/>
              <a:ext cx="1619250" cy="1127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100" dirty="0">
                  <a:solidFill>
                    <a:prstClr val="white"/>
                  </a:solidFill>
                  <a:latin typeface="Impact" panose="020B0806030902050204" pitchFamily="34" charset="0"/>
                </a:rPr>
                <a:t>77</a:t>
              </a:r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文本框 42"/>
            <p:cNvSpPr txBox="1"/>
            <p:nvPr/>
          </p:nvSpPr>
          <p:spPr>
            <a:xfrm>
              <a:off x="6474478" y="4706078"/>
              <a:ext cx="1619250" cy="1007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56</a:t>
              </a:r>
              <a:r>
                <a:rPr lang="en-US" altLang="zh-CN" sz="21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1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文本框 43"/>
            <p:cNvSpPr txBox="1"/>
            <p:nvPr/>
          </p:nvSpPr>
          <p:spPr>
            <a:xfrm>
              <a:off x="4381056" y="4491775"/>
              <a:ext cx="1619250" cy="935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prstClr val="white"/>
                  </a:solidFill>
                  <a:latin typeface="Impact" panose="020B0806030902050204" pitchFamily="34" charset="0"/>
                </a:rPr>
                <a:t>36</a:t>
              </a:r>
              <a:r>
                <a:rPr lang="en-US" altLang="zh-CN" sz="18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文本框 96"/>
          <p:cNvSpPr txBox="1"/>
          <p:nvPr/>
        </p:nvSpPr>
        <p:spPr>
          <a:xfrm>
            <a:off x="6808721" y="1415735"/>
            <a:ext cx="114465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13"/>
          <p:cNvSpPr txBox="1"/>
          <p:nvPr/>
        </p:nvSpPr>
        <p:spPr>
          <a:xfrm>
            <a:off x="662926" y="1593665"/>
            <a:ext cx="1685936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00"/>
          <p:cNvSpPr txBox="1"/>
          <p:nvPr/>
        </p:nvSpPr>
        <p:spPr>
          <a:xfrm>
            <a:off x="6440156" y="3359501"/>
            <a:ext cx="86218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113"/>
          <p:cNvSpPr txBox="1"/>
          <p:nvPr/>
        </p:nvSpPr>
        <p:spPr>
          <a:xfrm>
            <a:off x="1681813" y="3476850"/>
            <a:ext cx="1685936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04"/>
          <p:cNvSpPr txBox="1"/>
          <p:nvPr/>
        </p:nvSpPr>
        <p:spPr>
          <a:xfrm>
            <a:off x="1933576" y="3251514"/>
            <a:ext cx="141922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13"/>
          <p:cNvSpPr txBox="1"/>
          <p:nvPr/>
        </p:nvSpPr>
        <p:spPr>
          <a:xfrm>
            <a:off x="6808721" y="1663901"/>
            <a:ext cx="1685936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08"/>
          <p:cNvSpPr txBox="1"/>
          <p:nvPr/>
        </p:nvSpPr>
        <p:spPr>
          <a:xfrm>
            <a:off x="1104900" y="1367261"/>
            <a:ext cx="123825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113"/>
          <p:cNvSpPr txBox="1"/>
          <p:nvPr/>
        </p:nvSpPr>
        <p:spPr>
          <a:xfrm>
            <a:off x="6459370" y="3619888"/>
            <a:ext cx="1685936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  <p:bldP spid="28" grpId="0"/>
      <p:bldP spid="30" grpId="0"/>
      <p:bldP spid="32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93947" y="2178341"/>
            <a:ext cx="1771587" cy="2727100"/>
            <a:chOff x="5044281" y="2143125"/>
            <a:chExt cx="2103438" cy="3239106"/>
          </a:xfrm>
          <a:effectLst/>
        </p:grpSpPr>
        <p:sp>
          <p:nvSpPr>
            <p:cNvPr id="3" name="任意多边形 2"/>
            <p:cNvSpPr/>
            <p:nvPr/>
          </p:nvSpPr>
          <p:spPr>
            <a:xfrm>
              <a:off x="5117186" y="2143125"/>
              <a:ext cx="1957628" cy="685800"/>
            </a:xfrm>
            <a:custGeom>
              <a:avLst/>
              <a:gdLst>
                <a:gd name="connsiteX0" fmla="*/ 978814 w 1957628"/>
                <a:gd name="connsiteY0" fmla="*/ 0 h 685800"/>
                <a:gd name="connsiteX1" fmla="*/ 1950809 w 1957628"/>
                <a:gd name="connsiteY1" fmla="*/ 663189 h 685800"/>
                <a:gd name="connsiteX2" fmla="*/ 1957628 w 1957628"/>
                <a:gd name="connsiteY2" fmla="*/ 685800 h 685800"/>
                <a:gd name="connsiteX3" fmla="*/ 0 w 1957628"/>
                <a:gd name="connsiteY3" fmla="*/ 685800 h 685800"/>
                <a:gd name="connsiteX4" fmla="*/ 6819 w 1957628"/>
                <a:gd name="connsiteY4" fmla="*/ 663189 h 685800"/>
                <a:gd name="connsiteX5" fmla="*/ 978814 w 1957628"/>
                <a:gd name="connsiteY5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7628" h="685800">
                  <a:moveTo>
                    <a:pt x="978814" y="0"/>
                  </a:moveTo>
                  <a:cubicBezTo>
                    <a:pt x="1415766" y="0"/>
                    <a:pt x="1790668" y="273461"/>
                    <a:pt x="1950809" y="663189"/>
                  </a:cubicBezTo>
                  <a:lnTo>
                    <a:pt x="1957628" y="685800"/>
                  </a:lnTo>
                  <a:lnTo>
                    <a:pt x="0" y="685800"/>
                  </a:lnTo>
                  <a:lnTo>
                    <a:pt x="6819" y="663189"/>
                  </a:lnTo>
                  <a:cubicBezTo>
                    <a:pt x="166961" y="273461"/>
                    <a:pt x="541863" y="0"/>
                    <a:pt x="9788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044281" y="2921000"/>
              <a:ext cx="2103438" cy="711200"/>
            </a:xfrm>
            <a:custGeom>
              <a:avLst/>
              <a:gdLst>
                <a:gd name="connsiteX0" fmla="*/ 30985 w 2103438"/>
                <a:gd name="connsiteY0" fmla="*/ 0 h 711200"/>
                <a:gd name="connsiteX1" fmla="*/ 2072453 w 2103438"/>
                <a:gd name="connsiteY1" fmla="*/ 0 h 711200"/>
                <a:gd name="connsiteX2" fmla="*/ 2082071 w 2103438"/>
                <a:gd name="connsiteY2" fmla="*/ 31989 h 711200"/>
                <a:gd name="connsiteX3" fmla="*/ 2103438 w 2103438"/>
                <a:gd name="connsiteY3" fmla="*/ 250825 h 711200"/>
                <a:gd name="connsiteX4" fmla="*/ 2020789 w 2103438"/>
                <a:gd name="connsiteY4" fmla="*/ 673487 h 711200"/>
                <a:gd name="connsiteX5" fmla="*/ 2000962 w 2103438"/>
                <a:gd name="connsiteY5" fmla="*/ 711200 h 711200"/>
                <a:gd name="connsiteX6" fmla="*/ 102476 w 2103438"/>
                <a:gd name="connsiteY6" fmla="*/ 711200 h 711200"/>
                <a:gd name="connsiteX7" fmla="*/ 82650 w 2103438"/>
                <a:gd name="connsiteY7" fmla="*/ 673487 h 711200"/>
                <a:gd name="connsiteX8" fmla="*/ 0 w 2103438"/>
                <a:gd name="connsiteY8" fmla="*/ 250825 h 711200"/>
                <a:gd name="connsiteX9" fmla="*/ 21368 w 2103438"/>
                <a:gd name="connsiteY9" fmla="*/ 31989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3438" h="711200">
                  <a:moveTo>
                    <a:pt x="30985" y="0"/>
                  </a:moveTo>
                  <a:lnTo>
                    <a:pt x="2072453" y="0"/>
                  </a:lnTo>
                  <a:lnTo>
                    <a:pt x="2082071" y="31989"/>
                  </a:lnTo>
                  <a:cubicBezTo>
                    <a:pt x="2096081" y="102675"/>
                    <a:pt x="2103438" y="175863"/>
                    <a:pt x="2103438" y="250825"/>
                  </a:cubicBezTo>
                  <a:cubicBezTo>
                    <a:pt x="2103438" y="400750"/>
                    <a:pt x="2074009" y="543578"/>
                    <a:pt x="2020789" y="673487"/>
                  </a:cubicBezTo>
                  <a:lnTo>
                    <a:pt x="2000962" y="711200"/>
                  </a:lnTo>
                  <a:lnTo>
                    <a:pt x="102476" y="711200"/>
                  </a:lnTo>
                  <a:lnTo>
                    <a:pt x="82650" y="673487"/>
                  </a:lnTo>
                  <a:cubicBezTo>
                    <a:pt x="29430" y="543578"/>
                    <a:pt x="0" y="400750"/>
                    <a:pt x="0" y="250825"/>
                  </a:cubicBezTo>
                  <a:cubicBezTo>
                    <a:pt x="0" y="175863"/>
                    <a:pt x="7358" y="102675"/>
                    <a:pt x="21368" y="319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梯形 20"/>
            <p:cNvSpPr/>
            <p:nvPr/>
          </p:nvSpPr>
          <p:spPr>
            <a:xfrm flipV="1">
              <a:off x="5178425" y="3711573"/>
              <a:ext cx="1835150" cy="708026"/>
            </a:xfrm>
            <a:custGeom>
              <a:avLst/>
              <a:gdLst>
                <a:gd name="connsiteX0" fmla="*/ 0 w 1803400"/>
                <a:gd name="connsiteY0" fmla="*/ 701676 h 701676"/>
                <a:gd name="connsiteX1" fmla="*/ 175419 w 1803400"/>
                <a:gd name="connsiteY1" fmla="*/ 0 h 701676"/>
                <a:gd name="connsiteX2" fmla="*/ 1627981 w 1803400"/>
                <a:gd name="connsiteY2" fmla="*/ 0 h 701676"/>
                <a:gd name="connsiteX3" fmla="*/ 1803400 w 1803400"/>
                <a:gd name="connsiteY3" fmla="*/ 701676 h 701676"/>
                <a:gd name="connsiteX4" fmla="*/ 0 w 1803400"/>
                <a:gd name="connsiteY4" fmla="*/ 701676 h 701676"/>
                <a:gd name="connsiteX0-1" fmla="*/ 0 w 1803400"/>
                <a:gd name="connsiteY0-2" fmla="*/ 701676 h 701676"/>
                <a:gd name="connsiteX1-3" fmla="*/ 384969 w 1803400"/>
                <a:gd name="connsiteY1-4" fmla="*/ 0 h 701676"/>
                <a:gd name="connsiteX2-5" fmla="*/ 1627981 w 1803400"/>
                <a:gd name="connsiteY2-6" fmla="*/ 0 h 701676"/>
                <a:gd name="connsiteX3-7" fmla="*/ 1803400 w 1803400"/>
                <a:gd name="connsiteY3-8" fmla="*/ 701676 h 701676"/>
                <a:gd name="connsiteX4-9" fmla="*/ 0 w 1803400"/>
                <a:gd name="connsiteY4-10" fmla="*/ 701676 h 701676"/>
                <a:gd name="connsiteX0-11" fmla="*/ 0 w 1803400"/>
                <a:gd name="connsiteY0-12" fmla="*/ 701676 h 701676"/>
                <a:gd name="connsiteX1-13" fmla="*/ 384969 w 1803400"/>
                <a:gd name="connsiteY1-14" fmla="*/ 0 h 701676"/>
                <a:gd name="connsiteX2-15" fmla="*/ 1627981 w 1803400"/>
                <a:gd name="connsiteY2-16" fmla="*/ 0 h 701676"/>
                <a:gd name="connsiteX3-17" fmla="*/ 1803400 w 1803400"/>
                <a:gd name="connsiteY3-18" fmla="*/ 701676 h 701676"/>
                <a:gd name="connsiteX4-19" fmla="*/ 0 w 1803400"/>
                <a:gd name="connsiteY4-20" fmla="*/ 701676 h 701676"/>
                <a:gd name="connsiteX0-21" fmla="*/ 0 w 1803400"/>
                <a:gd name="connsiteY0-22" fmla="*/ 701676 h 701676"/>
                <a:gd name="connsiteX1-23" fmla="*/ 384969 w 1803400"/>
                <a:gd name="connsiteY1-24" fmla="*/ 0 h 701676"/>
                <a:gd name="connsiteX2-25" fmla="*/ 1627981 w 1803400"/>
                <a:gd name="connsiteY2-26" fmla="*/ 0 h 701676"/>
                <a:gd name="connsiteX3-27" fmla="*/ 1803400 w 1803400"/>
                <a:gd name="connsiteY3-28" fmla="*/ 701676 h 701676"/>
                <a:gd name="connsiteX4-29" fmla="*/ 0 w 1803400"/>
                <a:gd name="connsiteY4-30" fmla="*/ 701676 h 701676"/>
                <a:gd name="connsiteX0-31" fmla="*/ 0 w 1803400"/>
                <a:gd name="connsiteY0-32" fmla="*/ 701676 h 701676"/>
                <a:gd name="connsiteX1-33" fmla="*/ 384969 w 1803400"/>
                <a:gd name="connsiteY1-34" fmla="*/ 0 h 701676"/>
                <a:gd name="connsiteX2-35" fmla="*/ 1627981 w 1803400"/>
                <a:gd name="connsiteY2-36" fmla="*/ 0 h 701676"/>
                <a:gd name="connsiteX3-37" fmla="*/ 1803400 w 1803400"/>
                <a:gd name="connsiteY3-38" fmla="*/ 701676 h 701676"/>
                <a:gd name="connsiteX4-39" fmla="*/ 0 w 1803400"/>
                <a:gd name="connsiteY4-40" fmla="*/ 701676 h 701676"/>
                <a:gd name="connsiteX0-41" fmla="*/ 0 w 1803400"/>
                <a:gd name="connsiteY0-42" fmla="*/ 708026 h 708026"/>
                <a:gd name="connsiteX1-43" fmla="*/ 384969 w 1803400"/>
                <a:gd name="connsiteY1-44" fmla="*/ 6350 h 708026"/>
                <a:gd name="connsiteX2-45" fmla="*/ 1443831 w 1803400"/>
                <a:gd name="connsiteY2-46" fmla="*/ 0 h 708026"/>
                <a:gd name="connsiteX3-47" fmla="*/ 1803400 w 1803400"/>
                <a:gd name="connsiteY3-48" fmla="*/ 708026 h 708026"/>
                <a:gd name="connsiteX4-49" fmla="*/ 0 w 1803400"/>
                <a:gd name="connsiteY4-50" fmla="*/ 708026 h 708026"/>
                <a:gd name="connsiteX0-51" fmla="*/ 0 w 1803400"/>
                <a:gd name="connsiteY0-52" fmla="*/ 708026 h 708026"/>
                <a:gd name="connsiteX1-53" fmla="*/ 384969 w 1803400"/>
                <a:gd name="connsiteY1-54" fmla="*/ 6350 h 708026"/>
                <a:gd name="connsiteX2-55" fmla="*/ 1443831 w 1803400"/>
                <a:gd name="connsiteY2-56" fmla="*/ 0 h 708026"/>
                <a:gd name="connsiteX3-57" fmla="*/ 1803400 w 1803400"/>
                <a:gd name="connsiteY3-58" fmla="*/ 708026 h 708026"/>
                <a:gd name="connsiteX4-59" fmla="*/ 0 w 1803400"/>
                <a:gd name="connsiteY4-60" fmla="*/ 708026 h 708026"/>
                <a:gd name="connsiteX0-61" fmla="*/ 0 w 1803400"/>
                <a:gd name="connsiteY0-62" fmla="*/ 708026 h 708026"/>
                <a:gd name="connsiteX1-63" fmla="*/ 384969 w 1803400"/>
                <a:gd name="connsiteY1-64" fmla="*/ 6350 h 708026"/>
                <a:gd name="connsiteX2-65" fmla="*/ 1443831 w 1803400"/>
                <a:gd name="connsiteY2-66" fmla="*/ 0 h 708026"/>
                <a:gd name="connsiteX3-67" fmla="*/ 1803400 w 1803400"/>
                <a:gd name="connsiteY3-68" fmla="*/ 708026 h 708026"/>
                <a:gd name="connsiteX4-69" fmla="*/ 0 w 1803400"/>
                <a:gd name="connsiteY4-70" fmla="*/ 708026 h 708026"/>
                <a:gd name="connsiteX0-71" fmla="*/ 0 w 1835150"/>
                <a:gd name="connsiteY0-72" fmla="*/ 708026 h 708026"/>
                <a:gd name="connsiteX1-73" fmla="*/ 384969 w 1835150"/>
                <a:gd name="connsiteY1-74" fmla="*/ 6350 h 708026"/>
                <a:gd name="connsiteX2-75" fmla="*/ 1443831 w 1835150"/>
                <a:gd name="connsiteY2-76" fmla="*/ 0 h 708026"/>
                <a:gd name="connsiteX3-77" fmla="*/ 1835150 w 1835150"/>
                <a:gd name="connsiteY3-78" fmla="*/ 708026 h 708026"/>
                <a:gd name="connsiteX4-79" fmla="*/ 0 w 1835150"/>
                <a:gd name="connsiteY4-80" fmla="*/ 708026 h 708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5150" h="708026">
                  <a:moveTo>
                    <a:pt x="0" y="708026"/>
                  </a:moveTo>
                  <a:cubicBezTo>
                    <a:pt x="160073" y="467784"/>
                    <a:pt x="377296" y="252942"/>
                    <a:pt x="384969" y="6350"/>
                  </a:cubicBezTo>
                  <a:lnTo>
                    <a:pt x="1443831" y="0"/>
                  </a:lnTo>
                  <a:cubicBezTo>
                    <a:pt x="1449387" y="191559"/>
                    <a:pt x="1670844" y="478367"/>
                    <a:pt x="1835150" y="708026"/>
                  </a:cubicBezTo>
                  <a:lnTo>
                    <a:pt x="0" y="7080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5569744" y="4462463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5569744" y="4667250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569744" y="4864894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693569" y="5057775"/>
              <a:ext cx="804863" cy="324456"/>
            </a:xfrm>
            <a:custGeom>
              <a:avLst/>
              <a:gdLst>
                <a:gd name="connsiteX0" fmla="*/ 58777 w 804863"/>
                <a:gd name="connsiteY0" fmla="*/ 0 h 324456"/>
                <a:gd name="connsiteX1" fmla="*/ 746086 w 804863"/>
                <a:gd name="connsiteY1" fmla="*/ 0 h 324456"/>
                <a:gd name="connsiteX2" fmla="*/ 804863 w 804863"/>
                <a:gd name="connsiteY2" fmla="*/ 58777 h 324456"/>
                <a:gd name="connsiteX3" fmla="*/ 804862 w 804863"/>
                <a:gd name="connsiteY3" fmla="*/ 58777 h 324456"/>
                <a:gd name="connsiteX4" fmla="*/ 746085 w 804863"/>
                <a:gd name="connsiteY4" fmla="*/ 117554 h 324456"/>
                <a:gd name="connsiteX5" fmla="*/ 681293 w 804863"/>
                <a:gd name="connsiteY5" fmla="*/ 117554 h 324456"/>
                <a:gd name="connsiteX6" fmla="*/ 478631 w 804863"/>
                <a:gd name="connsiteY6" fmla="*/ 239867 h 324456"/>
                <a:gd name="connsiteX7" fmla="*/ 478631 w 804863"/>
                <a:gd name="connsiteY7" fmla="*/ 293946 h 324456"/>
                <a:gd name="connsiteX8" fmla="*/ 454235 w 804863"/>
                <a:gd name="connsiteY8" fmla="*/ 293946 h 324456"/>
                <a:gd name="connsiteX9" fmla="*/ 454235 w 804863"/>
                <a:gd name="connsiteY9" fmla="*/ 324456 h 324456"/>
                <a:gd name="connsiteX10" fmla="*/ 364914 w 804863"/>
                <a:gd name="connsiteY10" fmla="*/ 324456 h 324456"/>
                <a:gd name="connsiteX11" fmla="*/ 364914 w 804863"/>
                <a:gd name="connsiteY11" fmla="*/ 293946 h 324456"/>
                <a:gd name="connsiteX12" fmla="*/ 330994 w 804863"/>
                <a:gd name="connsiteY12" fmla="*/ 293946 h 324456"/>
                <a:gd name="connsiteX13" fmla="*/ 330994 w 804863"/>
                <a:gd name="connsiteY13" fmla="*/ 235744 h 324456"/>
                <a:gd name="connsiteX14" fmla="*/ 333685 w 804863"/>
                <a:gd name="connsiteY14" fmla="*/ 235744 h 324456"/>
                <a:gd name="connsiteX15" fmla="*/ 137852 w 804863"/>
                <a:gd name="connsiteY15" fmla="*/ 117553 h 324456"/>
                <a:gd name="connsiteX16" fmla="*/ 58777 w 804863"/>
                <a:gd name="connsiteY16" fmla="*/ 117553 h 324456"/>
                <a:gd name="connsiteX17" fmla="*/ 17215 w 804863"/>
                <a:gd name="connsiteY17" fmla="*/ 100338 h 324456"/>
                <a:gd name="connsiteX18" fmla="*/ 0 w 804863"/>
                <a:gd name="connsiteY18" fmla="*/ 58776 h 324456"/>
                <a:gd name="connsiteX19" fmla="*/ 17215 w 804863"/>
                <a:gd name="connsiteY19" fmla="*/ 17215 h 324456"/>
                <a:gd name="connsiteX20" fmla="*/ 58777 w 804863"/>
                <a:gd name="connsiteY20" fmla="*/ 0 h 32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4863" h="324456">
                  <a:moveTo>
                    <a:pt x="58777" y="0"/>
                  </a:moveTo>
                  <a:lnTo>
                    <a:pt x="746086" y="0"/>
                  </a:lnTo>
                  <a:cubicBezTo>
                    <a:pt x="778548" y="0"/>
                    <a:pt x="804863" y="26315"/>
                    <a:pt x="804863" y="58777"/>
                  </a:cubicBezTo>
                  <a:lnTo>
                    <a:pt x="804862" y="58777"/>
                  </a:lnTo>
                  <a:cubicBezTo>
                    <a:pt x="804862" y="91239"/>
                    <a:pt x="778547" y="117554"/>
                    <a:pt x="746085" y="117554"/>
                  </a:cubicBezTo>
                  <a:lnTo>
                    <a:pt x="681293" y="117554"/>
                  </a:lnTo>
                  <a:lnTo>
                    <a:pt x="478631" y="239867"/>
                  </a:lnTo>
                  <a:lnTo>
                    <a:pt x="478631" y="293946"/>
                  </a:lnTo>
                  <a:lnTo>
                    <a:pt x="454235" y="293946"/>
                  </a:lnTo>
                  <a:lnTo>
                    <a:pt x="454235" y="324456"/>
                  </a:lnTo>
                  <a:lnTo>
                    <a:pt x="364914" y="324456"/>
                  </a:lnTo>
                  <a:lnTo>
                    <a:pt x="364914" y="293946"/>
                  </a:lnTo>
                  <a:lnTo>
                    <a:pt x="330994" y="293946"/>
                  </a:lnTo>
                  <a:lnTo>
                    <a:pt x="330994" y="235744"/>
                  </a:lnTo>
                  <a:lnTo>
                    <a:pt x="333685" y="235744"/>
                  </a:lnTo>
                  <a:lnTo>
                    <a:pt x="137852" y="117553"/>
                  </a:lnTo>
                  <a:lnTo>
                    <a:pt x="58777" y="117553"/>
                  </a:lnTo>
                  <a:cubicBezTo>
                    <a:pt x="42546" y="117553"/>
                    <a:pt x="27852" y="110974"/>
                    <a:pt x="17215" y="100338"/>
                  </a:cubicBezTo>
                  <a:lnTo>
                    <a:pt x="0" y="58776"/>
                  </a:lnTo>
                  <a:lnTo>
                    <a:pt x="17215" y="17215"/>
                  </a:lnTo>
                  <a:cubicBezTo>
                    <a:pt x="27852" y="6579"/>
                    <a:pt x="42546" y="0"/>
                    <a:pt x="587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172889" y="4880620"/>
            <a:ext cx="2813702" cy="35483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100000"/>
                  <a:alpha val="36000"/>
                </a:scheme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25"/>
          <p:cNvGrpSpPr/>
          <p:nvPr/>
        </p:nvGrpSpPr>
        <p:grpSpPr>
          <a:xfrm>
            <a:off x="3531873" y="1559453"/>
            <a:ext cx="534064" cy="533870"/>
            <a:chOff x="4708550" y="1685961"/>
            <a:chExt cx="711992" cy="711991"/>
          </a:xfrm>
        </p:grpSpPr>
        <p:sp>
          <p:nvSpPr>
            <p:cNvPr id="15" name="椭圆 14"/>
            <p:cNvSpPr/>
            <p:nvPr/>
          </p:nvSpPr>
          <p:spPr>
            <a:xfrm>
              <a:off x="4708550" y="1685961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" name="Group 8"/>
            <p:cNvGrpSpPr>
              <a:grpSpLocks noChangeAspect="1"/>
            </p:cNvGrpSpPr>
            <p:nvPr/>
          </p:nvGrpSpPr>
          <p:grpSpPr bwMode="auto">
            <a:xfrm>
              <a:off x="4877941" y="1831694"/>
              <a:ext cx="371637" cy="407212"/>
              <a:chOff x="3437" y="2282"/>
              <a:chExt cx="679" cy="744"/>
            </a:xfrm>
            <a:solidFill>
              <a:srgbClr val="FFA521"/>
            </a:solidFill>
          </p:grpSpPr>
          <p:sp>
            <p:nvSpPr>
              <p:cNvPr id="49" name="Freeform 9"/>
              <p:cNvSpPr/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0"/>
              <p:cNvSpPr/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3" name="组合 23"/>
          <p:cNvGrpSpPr/>
          <p:nvPr/>
        </p:nvGrpSpPr>
        <p:grpSpPr>
          <a:xfrm>
            <a:off x="2960262" y="2130857"/>
            <a:ext cx="534064" cy="533870"/>
            <a:chOff x="3946502" y="2448009"/>
            <a:chExt cx="711992" cy="711991"/>
          </a:xfrm>
        </p:grpSpPr>
        <p:sp>
          <p:nvSpPr>
            <p:cNvPr id="14" name="椭圆 13"/>
            <p:cNvSpPr/>
            <p:nvPr/>
          </p:nvSpPr>
          <p:spPr>
            <a:xfrm>
              <a:off x="3946502" y="2448009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4" name="Group 13"/>
            <p:cNvGrpSpPr>
              <a:grpSpLocks noChangeAspect="1"/>
            </p:cNvGrpSpPr>
            <p:nvPr/>
          </p:nvGrpSpPr>
          <p:grpSpPr bwMode="auto">
            <a:xfrm>
              <a:off x="4102660" y="2593697"/>
              <a:ext cx="407527" cy="412338"/>
              <a:chOff x="2426" y="2781"/>
              <a:chExt cx="593" cy="600"/>
            </a:xfrm>
            <a:solidFill>
              <a:srgbClr val="0192A1"/>
            </a:solidFill>
          </p:grpSpPr>
          <p:sp>
            <p:nvSpPr>
              <p:cNvPr id="52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" name="组合 22"/>
          <p:cNvGrpSpPr/>
          <p:nvPr/>
        </p:nvGrpSpPr>
        <p:grpSpPr>
          <a:xfrm>
            <a:off x="2751037" y="2911411"/>
            <a:ext cx="534064" cy="533870"/>
            <a:chOff x="3667572" y="3488988"/>
            <a:chExt cx="711992" cy="711991"/>
          </a:xfrm>
        </p:grpSpPr>
        <p:sp>
          <p:nvSpPr>
            <p:cNvPr id="13" name="椭圆 12"/>
            <p:cNvSpPr/>
            <p:nvPr/>
          </p:nvSpPr>
          <p:spPr>
            <a:xfrm>
              <a:off x="3667572" y="3488988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" name="Group 18"/>
            <p:cNvGrpSpPr>
              <a:grpSpLocks noChangeAspect="1"/>
            </p:cNvGrpSpPr>
            <p:nvPr/>
          </p:nvGrpSpPr>
          <p:grpSpPr bwMode="auto">
            <a:xfrm>
              <a:off x="3805509" y="3636419"/>
              <a:ext cx="423334" cy="394469"/>
              <a:chOff x="3802" y="2858"/>
              <a:chExt cx="616" cy="574"/>
            </a:xfrm>
            <a:solidFill>
              <a:srgbClr val="E24C4C"/>
            </a:solidFill>
          </p:grpSpPr>
          <p:sp>
            <p:nvSpPr>
              <p:cNvPr id="5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chemeClr val="accent4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0"/>
          <p:cNvGrpSpPr/>
          <p:nvPr/>
        </p:nvGrpSpPr>
        <p:grpSpPr>
          <a:xfrm>
            <a:off x="2960262" y="3691963"/>
            <a:ext cx="534064" cy="533870"/>
            <a:chOff x="3946502" y="4529966"/>
            <a:chExt cx="711992" cy="711991"/>
          </a:xfrm>
        </p:grpSpPr>
        <p:sp>
          <p:nvSpPr>
            <p:cNvPr id="12" name="椭圆 11"/>
            <p:cNvSpPr/>
            <p:nvPr/>
          </p:nvSpPr>
          <p:spPr>
            <a:xfrm>
              <a:off x="3946502" y="4529966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0" name="Group 26"/>
            <p:cNvGrpSpPr>
              <a:grpSpLocks noChangeAspect="1"/>
            </p:cNvGrpSpPr>
            <p:nvPr/>
          </p:nvGrpSpPr>
          <p:grpSpPr bwMode="auto">
            <a:xfrm>
              <a:off x="4054699" y="4762512"/>
              <a:ext cx="498020" cy="246897"/>
              <a:chOff x="5676" y="2597"/>
              <a:chExt cx="1061" cy="526"/>
            </a:xfrm>
            <a:solidFill>
              <a:srgbClr val="593268"/>
            </a:solidFill>
          </p:grpSpPr>
          <p:sp>
            <p:nvSpPr>
              <p:cNvPr id="61" name="Freeform 27"/>
              <p:cNvSpPr/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9"/>
              <p:cNvSpPr/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34"/>
              <p:cNvSpPr/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37"/>
              <p:cNvSpPr/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39"/>
              <p:cNvSpPr/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2" name="组合 32"/>
          <p:cNvGrpSpPr/>
          <p:nvPr/>
        </p:nvGrpSpPr>
        <p:grpSpPr>
          <a:xfrm>
            <a:off x="5665155" y="3691963"/>
            <a:ext cx="534064" cy="533870"/>
            <a:chOff x="7552557" y="4529966"/>
            <a:chExt cx="711992" cy="711991"/>
          </a:xfrm>
        </p:grpSpPr>
        <p:sp>
          <p:nvSpPr>
            <p:cNvPr id="20" name="椭圆 19"/>
            <p:cNvSpPr/>
            <p:nvPr/>
          </p:nvSpPr>
          <p:spPr>
            <a:xfrm>
              <a:off x="7552557" y="4529966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Freeform 108"/>
            <p:cNvSpPr>
              <a:spLocks noEditPoints="1"/>
            </p:cNvSpPr>
            <p:nvPr/>
          </p:nvSpPr>
          <p:spPr bwMode="auto">
            <a:xfrm>
              <a:off x="7699557" y="4683790"/>
              <a:ext cx="413176" cy="414662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1"/>
          <p:cNvGrpSpPr/>
          <p:nvPr/>
        </p:nvGrpSpPr>
        <p:grpSpPr>
          <a:xfrm>
            <a:off x="5874379" y="2911411"/>
            <a:ext cx="534064" cy="533870"/>
            <a:chOff x="7831486" y="3488988"/>
            <a:chExt cx="711992" cy="711991"/>
          </a:xfrm>
        </p:grpSpPr>
        <p:sp>
          <p:nvSpPr>
            <p:cNvPr id="19" name="椭圆 18"/>
            <p:cNvSpPr/>
            <p:nvPr/>
          </p:nvSpPr>
          <p:spPr>
            <a:xfrm>
              <a:off x="7831486" y="3488988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" name="组合 76"/>
            <p:cNvGrpSpPr/>
            <p:nvPr/>
          </p:nvGrpSpPr>
          <p:grpSpPr>
            <a:xfrm>
              <a:off x="8020980" y="3675428"/>
              <a:ext cx="351779" cy="382818"/>
              <a:chOff x="4873626" y="1965325"/>
              <a:chExt cx="269876" cy="293688"/>
            </a:xfrm>
            <a:solidFill>
              <a:srgbClr val="E87071"/>
            </a:solidFill>
          </p:grpSpPr>
          <p:sp>
            <p:nvSpPr>
              <p:cNvPr id="78" name="Freeform 502"/>
              <p:cNvSpPr/>
              <p:nvPr/>
            </p:nvSpPr>
            <p:spPr bwMode="auto">
              <a:xfrm>
                <a:off x="4873626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503"/>
              <p:cNvSpPr/>
              <p:nvPr/>
            </p:nvSpPr>
            <p:spPr bwMode="auto">
              <a:xfrm>
                <a:off x="4884739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504"/>
              <p:cNvSpPr/>
              <p:nvPr/>
            </p:nvSpPr>
            <p:spPr bwMode="auto">
              <a:xfrm>
                <a:off x="4940301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26"/>
          <p:cNvGrpSpPr/>
          <p:nvPr/>
        </p:nvGrpSpPr>
        <p:grpSpPr>
          <a:xfrm>
            <a:off x="4312708" y="1350304"/>
            <a:ext cx="534064" cy="533870"/>
            <a:chOff x="5749529" y="1407031"/>
            <a:chExt cx="711992" cy="711991"/>
          </a:xfrm>
        </p:grpSpPr>
        <p:sp>
          <p:nvSpPr>
            <p:cNvPr id="16" name="椭圆 15"/>
            <p:cNvSpPr/>
            <p:nvPr/>
          </p:nvSpPr>
          <p:spPr>
            <a:xfrm>
              <a:off x="5749529" y="1407031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8" name="Group 41"/>
            <p:cNvGrpSpPr>
              <a:grpSpLocks noChangeAspect="1"/>
            </p:cNvGrpSpPr>
            <p:nvPr/>
          </p:nvGrpSpPr>
          <p:grpSpPr bwMode="auto">
            <a:xfrm>
              <a:off x="5972748" y="1557297"/>
              <a:ext cx="318993" cy="390492"/>
              <a:chOff x="3783" y="2089"/>
              <a:chExt cx="116" cy="142"/>
            </a:xfrm>
            <a:solidFill>
              <a:schemeClr val="tx1">
                <a:lumMod val="50000"/>
                <a:lumOff val="50000"/>
              </a:schemeClr>
            </a:solidFill>
            <a:effectLst/>
          </p:grpSpPr>
          <p:sp>
            <p:nvSpPr>
              <p:cNvPr id="83" name="Freeform 42"/>
              <p:cNvSpPr/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4" name="Freeform 43"/>
              <p:cNvSpPr/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5" name="Freeform 44"/>
              <p:cNvSpPr/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6" name="Freeform 45"/>
              <p:cNvSpPr/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7" name="Freeform 46"/>
              <p:cNvSpPr/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8" name="Freeform 47"/>
              <p:cNvSpPr/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9" name="Freeform 48"/>
              <p:cNvSpPr/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90" name="Freeform 49"/>
              <p:cNvSpPr/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</p:grpSp>
      </p:grpSp>
      <p:grpSp>
        <p:nvGrpSpPr>
          <p:cNvPr id="39" name="组合 28"/>
          <p:cNvGrpSpPr/>
          <p:nvPr/>
        </p:nvGrpSpPr>
        <p:grpSpPr>
          <a:xfrm>
            <a:off x="5093544" y="1559453"/>
            <a:ext cx="534064" cy="533870"/>
            <a:chOff x="6790508" y="1685961"/>
            <a:chExt cx="711992" cy="711991"/>
          </a:xfrm>
        </p:grpSpPr>
        <p:sp>
          <p:nvSpPr>
            <p:cNvPr id="17" name="椭圆 16"/>
            <p:cNvSpPr/>
            <p:nvPr/>
          </p:nvSpPr>
          <p:spPr>
            <a:xfrm>
              <a:off x="6790508" y="1685961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1" name="Group 52"/>
            <p:cNvGrpSpPr>
              <a:grpSpLocks noChangeAspect="1"/>
            </p:cNvGrpSpPr>
            <p:nvPr/>
          </p:nvGrpSpPr>
          <p:grpSpPr bwMode="auto">
            <a:xfrm>
              <a:off x="6965905" y="1845076"/>
              <a:ext cx="404752" cy="401262"/>
              <a:chOff x="3783" y="2102"/>
              <a:chExt cx="116" cy="115"/>
            </a:xfrm>
            <a:solidFill>
              <a:srgbClr val="FFB850"/>
            </a:solidFill>
            <a:effectLst/>
          </p:grpSpPr>
          <p:sp>
            <p:nvSpPr>
              <p:cNvPr id="92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55"/>
              <p:cNvSpPr/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56"/>
              <p:cNvSpPr/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57"/>
              <p:cNvSpPr/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58"/>
              <p:cNvSpPr/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59"/>
              <p:cNvSpPr/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2" name="组合 29"/>
          <p:cNvGrpSpPr/>
          <p:nvPr/>
        </p:nvGrpSpPr>
        <p:grpSpPr>
          <a:xfrm>
            <a:off x="5665155" y="2130857"/>
            <a:ext cx="534064" cy="533870"/>
            <a:chOff x="7552557" y="2448009"/>
            <a:chExt cx="711992" cy="711991"/>
          </a:xfrm>
        </p:grpSpPr>
        <p:sp>
          <p:nvSpPr>
            <p:cNvPr id="18" name="椭圆 17"/>
            <p:cNvSpPr/>
            <p:nvPr/>
          </p:nvSpPr>
          <p:spPr>
            <a:xfrm>
              <a:off x="7552557" y="2448009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4" name="Group 62"/>
            <p:cNvGrpSpPr>
              <a:grpSpLocks noChangeAspect="1"/>
            </p:cNvGrpSpPr>
            <p:nvPr/>
          </p:nvGrpSpPr>
          <p:grpSpPr bwMode="auto">
            <a:xfrm>
              <a:off x="7718422" y="2676372"/>
              <a:ext cx="392378" cy="313294"/>
              <a:chOff x="3775" y="2110"/>
              <a:chExt cx="129" cy="103"/>
            </a:xfrm>
            <a:solidFill>
              <a:srgbClr val="01ACBE"/>
            </a:solidFill>
            <a:effectLst/>
          </p:grpSpPr>
          <p:sp>
            <p:nvSpPr>
              <p:cNvPr id="100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5" name="组合 34"/>
          <p:cNvGrpSpPr/>
          <p:nvPr/>
        </p:nvGrpSpPr>
        <p:grpSpPr>
          <a:xfrm>
            <a:off x="1864269" y="1517190"/>
            <a:ext cx="1465432" cy="602117"/>
            <a:chOff x="2485367" y="1629594"/>
            <a:chExt cx="1953655" cy="803007"/>
          </a:xfrm>
        </p:grpSpPr>
        <p:sp>
          <p:nvSpPr>
            <p:cNvPr id="37" name="文本框 64"/>
            <p:cNvSpPr txBox="1"/>
            <p:nvPr/>
          </p:nvSpPr>
          <p:spPr>
            <a:xfrm>
              <a:off x="2713971" y="1629594"/>
              <a:ext cx="1725051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3" name="文本框 129"/>
            <p:cNvSpPr txBox="1"/>
            <p:nvPr/>
          </p:nvSpPr>
          <p:spPr>
            <a:xfrm>
              <a:off x="2485367" y="1915418"/>
              <a:ext cx="1905543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</a:t>
              </a:r>
              <a:r>
                <a:rPr lang="zh-CN" altLang="en-US" sz="8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</a:t>
              </a:r>
              <a:r>
                <a:rPr lang="en-US" altLang="zh-CN" sz="8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35"/>
          <p:cNvGrpSpPr/>
          <p:nvPr/>
        </p:nvGrpSpPr>
        <p:grpSpPr>
          <a:xfrm>
            <a:off x="1319473" y="2111115"/>
            <a:ext cx="1470097" cy="614617"/>
            <a:chOff x="1759068" y="2421682"/>
            <a:chExt cx="1959874" cy="819680"/>
          </a:xfrm>
        </p:grpSpPr>
        <p:sp>
          <p:nvSpPr>
            <p:cNvPr id="40" name="文本框 67"/>
            <p:cNvSpPr txBox="1"/>
            <p:nvPr/>
          </p:nvSpPr>
          <p:spPr>
            <a:xfrm>
              <a:off x="1993889" y="2421682"/>
              <a:ext cx="1725053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4" name="文本框 129"/>
            <p:cNvSpPr txBox="1"/>
            <p:nvPr/>
          </p:nvSpPr>
          <p:spPr>
            <a:xfrm>
              <a:off x="1759068" y="2724178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37"/>
          <p:cNvGrpSpPr/>
          <p:nvPr/>
        </p:nvGrpSpPr>
        <p:grpSpPr>
          <a:xfrm>
            <a:off x="1171534" y="2930718"/>
            <a:ext cx="1455997" cy="611263"/>
            <a:chOff x="1561842" y="3514737"/>
            <a:chExt cx="1941076" cy="815207"/>
          </a:xfrm>
        </p:grpSpPr>
        <p:sp>
          <p:nvSpPr>
            <p:cNvPr id="43" name="文本框 70"/>
            <p:cNvSpPr txBox="1"/>
            <p:nvPr/>
          </p:nvSpPr>
          <p:spPr>
            <a:xfrm>
              <a:off x="1777866" y="3514737"/>
              <a:ext cx="1725052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5" name="文本框 129"/>
            <p:cNvSpPr txBox="1"/>
            <p:nvPr/>
          </p:nvSpPr>
          <p:spPr>
            <a:xfrm>
              <a:off x="1561842" y="3812760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38"/>
          <p:cNvGrpSpPr/>
          <p:nvPr/>
        </p:nvGrpSpPr>
        <p:grpSpPr>
          <a:xfrm>
            <a:off x="1360227" y="3608196"/>
            <a:ext cx="1429343" cy="625829"/>
            <a:chOff x="1813400" y="4418251"/>
            <a:chExt cx="1905542" cy="834632"/>
          </a:xfrm>
        </p:grpSpPr>
        <p:sp>
          <p:nvSpPr>
            <p:cNvPr id="46" name="文本框 73"/>
            <p:cNvSpPr txBox="1"/>
            <p:nvPr/>
          </p:nvSpPr>
          <p:spPr>
            <a:xfrm>
              <a:off x="1993890" y="4418251"/>
              <a:ext cx="1725052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6" name="文本框 129"/>
            <p:cNvSpPr txBox="1"/>
            <p:nvPr/>
          </p:nvSpPr>
          <p:spPr>
            <a:xfrm>
              <a:off x="1813400" y="4735699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46"/>
          <p:cNvGrpSpPr/>
          <p:nvPr/>
        </p:nvGrpSpPr>
        <p:grpSpPr>
          <a:xfrm>
            <a:off x="2766892" y="755182"/>
            <a:ext cx="3022678" cy="493923"/>
            <a:chOff x="3688710" y="613351"/>
            <a:chExt cx="4029711" cy="658716"/>
          </a:xfrm>
        </p:grpSpPr>
        <p:sp>
          <p:nvSpPr>
            <p:cNvPr id="34" name="文本框 61"/>
            <p:cNvSpPr txBox="1"/>
            <p:nvPr/>
          </p:nvSpPr>
          <p:spPr>
            <a:xfrm>
              <a:off x="5229793" y="613351"/>
              <a:ext cx="1725052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7" name="文本框 129"/>
            <p:cNvSpPr txBox="1"/>
            <p:nvPr/>
          </p:nvSpPr>
          <p:spPr>
            <a:xfrm>
              <a:off x="3688710" y="951905"/>
              <a:ext cx="4029711" cy="320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44"/>
          <p:cNvGrpSpPr/>
          <p:nvPr/>
        </p:nvGrpSpPr>
        <p:grpSpPr>
          <a:xfrm>
            <a:off x="5868313" y="1523181"/>
            <a:ext cx="1440806" cy="582829"/>
            <a:chOff x="7823398" y="1637586"/>
            <a:chExt cx="1920825" cy="777286"/>
          </a:xfrm>
        </p:grpSpPr>
        <p:sp>
          <p:nvSpPr>
            <p:cNvPr id="31" name="文本框 58"/>
            <p:cNvSpPr txBox="1"/>
            <p:nvPr/>
          </p:nvSpPr>
          <p:spPr>
            <a:xfrm>
              <a:off x="7823398" y="1637586"/>
              <a:ext cx="1725052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8" name="文本框 129"/>
            <p:cNvSpPr txBox="1"/>
            <p:nvPr/>
          </p:nvSpPr>
          <p:spPr>
            <a:xfrm>
              <a:off x="7838681" y="1897688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43"/>
          <p:cNvGrpSpPr/>
          <p:nvPr/>
        </p:nvGrpSpPr>
        <p:grpSpPr>
          <a:xfrm>
            <a:off x="6354430" y="2111115"/>
            <a:ext cx="1449023" cy="630392"/>
            <a:chOff x="8471470" y="2421682"/>
            <a:chExt cx="1931780" cy="840718"/>
          </a:xfrm>
        </p:grpSpPr>
        <p:sp>
          <p:nvSpPr>
            <p:cNvPr id="28" name="文本框 55"/>
            <p:cNvSpPr txBox="1"/>
            <p:nvPr/>
          </p:nvSpPr>
          <p:spPr>
            <a:xfrm>
              <a:off x="8471470" y="2421682"/>
              <a:ext cx="1725052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9" name="文本框 129"/>
            <p:cNvSpPr txBox="1"/>
            <p:nvPr/>
          </p:nvSpPr>
          <p:spPr>
            <a:xfrm>
              <a:off x="8497708" y="2745216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41"/>
          <p:cNvGrpSpPr/>
          <p:nvPr/>
        </p:nvGrpSpPr>
        <p:grpSpPr>
          <a:xfrm>
            <a:off x="6516469" y="2911064"/>
            <a:ext cx="1455997" cy="606896"/>
            <a:chOff x="8687494" y="3488523"/>
            <a:chExt cx="1941076" cy="809381"/>
          </a:xfrm>
        </p:grpSpPr>
        <p:sp>
          <p:nvSpPr>
            <p:cNvPr id="25" name="文本框 52"/>
            <p:cNvSpPr txBox="1"/>
            <p:nvPr/>
          </p:nvSpPr>
          <p:spPr>
            <a:xfrm>
              <a:off x="8687494" y="3488523"/>
              <a:ext cx="1725052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0" name="文本框 129"/>
            <p:cNvSpPr txBox="1"/>
            <p:nvPr/>
          </p:nvSpPr>
          <p:spPr>
            <a:xfrm>
              <a:off x="8723028" y="3780721"/>
              <a:ext cx="1905542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40"/>
          <p:cNvGrpSpPr/>
          <p:nvPr/>
        </p:nvGrpSpPr>
        <p:grpSpPr>
          <a:xfrm>
            <a:off x="6354430" y="3624179"/>
            <a:ext cx="1451285" cy="634313"/>
            <a:chOff x="8471470" y="4439566"/>
            <a:chExt cx="1934794" cy="845946"/>
          </a:xfrm>
        </p:grpSpPr>
        <p:sp>
          <p:nvSpPr>
            <p:cNvPr id="22" name="文本框 49"/>
            <p:cNvSpPr txBox="1"/>
            <p:nvPr/>
          </p:nvSpPr>
          <p:spPr>
            <a:xfrm>
              <a:off x="8471470" y="4439566"/>
              <a:ext cx="1725052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1" name="文本框 129"/>
            <p:cNvSpPr txBox="1"/>
            <p:nvPr/>
          </p:nvSpPr>
          <p:spPr>
            <a:xfrm>
              <a:off x="8500722" y="4768329"/>
              <a:ext cx="1905542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" name="矩形 111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818 -0.25209 L -2.91667E-6 4.8148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9" y="125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05 -0.10255 L 2.08333E-6 1.85185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511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714 0.0493 L -4.58333E-6 3.7037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57" y="-247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64 0.17083 L -4.58333E-6 4.81481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2" y="-854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20116 L -1.25E-6 -4.44444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006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07 0.16041 L 2.29167E-6 4.81481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7" y="-803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84 0.0493 L 2.08333E-6 3.7037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5" y="-247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62 -0.10255 L -4.375E-6 1.85185E-6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511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87 -0.24398 L 2.08333E-6 0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5" y="1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3483428" y="1040266"/>
            <a:ext cx="2177144" cy="2177144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69900" dist="1524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6202816" y="1040266"/>
            <a:ext cx="2177144" cy="2177144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69900" dist="1524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764041" y="1040266"/>
            <a:ext cx="2177144" cy="2177144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69900" dist="1524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881201" y="1157426"/>
            <a:ext cx="1942823" cy="1942823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3"/>
          <p:cNvGrpSpPr/>
          <p:nvPr/>
        </p:nvGrpSpPr>
        <p:grpSpPr>
          <a:xfrm>
            <a:off x="1028160" y="1322243"/>
            <a:ext cx="1648907" cy="1613189"/>
            <a:chOff x="1370879" y="1864591"/>
            <a:chExt cx="2198543" cy="2150918"/>
          </a:xfrm>
        </p:grpSpPr>
        <p:grpSp>
          <p:nvGrpSpPr>
            <p:cNvPr id="3" name="组合 9"/>
            <p:cNvGrpSpPr/>
            <p:nvPr/>
          </p:nvGrpSpPr>
          <p:grpSpPr>
            <a:xfrm>
              <a:off x="1370879" y="1864591"/>
              <a:ext cx="207818" cy="207818"/>
              <a:chOff x="4559531" y="2227811"/>
              <a:chExt cx="207818" cy="20781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六边形 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组合 10"/>
            <p:cNvGrpSpPr/>
            <p:nvPr/>
          </p:nvGrpSpPr>
          <p:grpSpPr>
            <a:xfrm>
              <a:off x="3361604" y="1864591"/>
              <a:ext cx="207818" cy="207818"/>
              <a:chOff x="4559531" y="2227811"/>
              <a:chExt cx="207818" cy="20781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六边形 12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7" name="组合 13"/>
            <p:cNvGrpSpPr/>
            <p:nvPr/>
          </p:nvGrpSpPr>
          <p:grpSpPr>
            <a:xfrm>
              <a:off x="1370879" y="3807691"/>
              <a:ext cx="207818" cy="207818"/>
              <a:chOff x="4559531" y="2227811"/>
              <a:chExt cx="207818" cy="207818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六边形 15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0" name="组合 16"/>
            <p:cNvGrpSpPr/>
            <p:nvPr/>
          </p:nvGrpSpPr>
          <p:grpSpPr>
            <a:xfrm>
              <a:off x="3361604" y="3807691"/>
              <a:ext cx="207818" cy="207818"/>
              <a:chOff x="4559531" y="2227811"/>
              <a:chExt cx="207818" cy="20781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六边形 1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43" name="圆角矩形 42"/>
          <p:cNvSpPr/>
          <p:nvPr/>
        </p:nvSpPr>
        <p:spPr>
          <a:xfrm>
            <a:off x="3600589" y="1157426"/>
            <a:ext cx="1942823" cy="1942823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26"/>
          <p:cNvGrpSpPr/>
          <p:nvPr/>
        </p:nvGrpSpPr>
        <p:grpSpPr>
          <a:xfrm>
            <a:off x="3747547" y="1322243"/>
            <a:ext cx="1648907" cy="1613189"/>
            <a:chOff x="4559531" y="2227811"/>
            <a:chExt cx="2198543" cy="2150918"/>
          </a:xfrm>
        </p:grpSpPr>
        <p:grpSp>
          <p:nvGrpSpPr>
            <p:cNvPr id="14" name="组合 29"/>
            <p:cNvGrpSpPr/>
            <p:nvPr/>
          </p:nvGrpSpPr>
          <p:grpSpPr>
            <a:xfrm>
              <a:off x="4559531" y="2227811"/>
              <a:ext cx="207818" cy="207818"/>
              <a:chOff x="4559531" y="2227811"/>
              <a:chExt cx="207818" cy="207818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六边形 40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组合 30"/>
            <p:cNvGrpSpPr/>
            <p:nvPr/>
          </p:nvGrpSpPr>
          <p:grpSpPr>
            <a:xfrm>
              <a:off x="6550256" y="2227811"/>
              <a:ext cx="207818" cy="207818"/>
              <a:chOff x="4559531" y="2227811"/>
              <a:chExt cx="207818" cy="20781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六边形 3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0" name="组合 31"/>
            <p:cNvGrpSpPr/>
            <p:nvPr/>
          </p:nvGrpSpPr>
          <p:grpSpPr>
            <a:xfrm>
              <a:off x="4559531" y="4170911"/>
              <a:ext cx="207818" cy="207818"/>
              <a:chOff x="4559531" y="2227811"/>
              <a:chExt cx="207818" cy="207818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六边形 36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组合 32"/>
            <p:cNvGrpSpPr/>
            <p:nvPr/>
          </p:nvGrpSpPr>
          <p:grpSpPr>
            <a:xfrm>
              <a:off x="6550256" y="4170911"/>
              <a:ext cx="207818" cy="207818"/>
              <a:chOff x="4559531" y="2227811"/>
              <a:chExt cx="207818" cy="2078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六边形 34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62" name="圆角矩形 61"/>
          <p:cNvSpPr/>
          <p:nvPr/>
        </p:nvSpPr>
        <p:spPr>
          <a:xfrm>
            <a:off x="6319976" y="1157426"/>
            <a:ext cx="1942823" cy="1942823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45"/>
          <p:cNvGrpSpPr/>
          <p:nvPr/>
        </p:nvGrpSpPr>
        <p:grpSpPr>
          <a:xfrm>
            <a:off x="6466935" y="1322243"/>
            <a:ext cx="1648907" cy="1613189"/>
            <a:chOff x="4559531" y="2227811"/>
            <a:chExt cx="2198543" cy="2150918"/>
          </a:xfrm>
        </p:grpSpPr>
        <p:grpSp>
          <p:nvGrpSpPr>
            <p:cNvPr id="25" name="组合 48"/>
            <p:cNvGrpSpPr/>
            <p:nvPr/>
          </p:nvGrpSpPr>
          <p:grpSpPr>
            <a:xfrm>
              <a:off x="4559531" y="2227811"/>
              <a:ext cx="207818" cy="207818"/>
              <a:chOff x="4559531" y="2227811"/>
              <a:chExt cx="207818" cy="207818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六边形 59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6" name="组合 49"/>
            <p:cNvGrpSpPr/>
            <p:nvPr/>
          </p:nvGrpSpPr>
          <p:grpSpPr>
            <a:xfrm>
              <a:off x="6550256" y="2227811"/>
              <a:ext cx="207818" cy="207818"/>
              <a:chOff x="4559531" y="2227811"/>
              <a:chExt cx="207818" cy="207818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六边形 57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7" name="组合 50"/>
            <p:cNvGrpSpPr/>
            <p:nvPr/>
          </p:nvGrpSpPr>
          <p:grpSpPr>
            <a:xfrm>
              <a:off x="4559531" y="4170911"/>
              <a:ext cx="207818" cy="207818"/>
              <a:chOff x="4559531" y="2227811"/>
              <a:chExt cx="207818" cy="207818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六边形 55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30" name="组合 51"/>
            <p:cNvGrpSpPr/>
            <p:nvPr/>
          </p:nvGrpSpPr>
          <p:grpSpPr>
            <a:xfrm>
              <a:off x="6550256" y="4170911"/>
              <a:ext cx="207818" cy="207818"/>
              <a:chOff x="4559531" y="2227811"/>
              <a:chExt cx="207818" cy="20781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六边形 53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1" name="组合 3"/>
          <p:cNvGrpSpPr/>
          <p:nvPr/>
        </p:nvGrpSpPr>
        <p:grpSpPr>
          <a:xfrm>
            <a:off x="1052406" y="1542657"/>
            <a:ext cx="1600413" cy="311512"/>
            <a:chOff x="1403208" y="2615679"/>
            <a:chExt cx="2133884" cy="415349"/>
          </a:xfrm>
        </p:grpSpPr>
        <p:sp>
          <p:nvSpPr>
            <p:cNvPr id="21" name="矩形 20"/>
            <p:cNvSpPr/>
            <p:nvPr/>
          </p:nvSpPr>
          <p:spPr>
            <a:xfrm>
              <a:off x="1403208" y="2615679"/>
              <a:ext cx="2133884" cy="394206"/>
            </a:xfrm>
            <a:prstGeom prst="rect">
              <a:avLst/>
            </a:prstGeom>
            <a:solidFill>
              <a:schemeClr val="accent1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691973" y="2630919"/>
              <a:ext cx="155635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2" name="组合 19"/>
          <p:cNvGrpSpPr/>
          <p:nvPr/>
        </p:nvGrpSpPr>
        <p:grpSpPr>
          <a:xfrm>
            <a:off x="3771794" y="1542657"/>
            <a:ext cx="1600413" cy="311512"/>
            <a:chOff x="5029058" y="2615679"/>
            <a:chExt cx="2133884" cy="415349"/>
          </a:xfrm>
        </p:grpSpPr>
        <p:sp>
          <p:nvSpPr>
            <p:cNvPr id="28" name="矩形 27"/>
            <p:cNvSpPr/>
            <p:nvPr/>
          </p:nvSpPr>
          <p:spPr>
            <a:xfrm>
              <a:off x="5029058" y="2615679"/>
              <a:ext cx="2133884" cy="394206"/>
            </a:xfrm>
            <a:prstGeom prst="rect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17823" y="2630919"/>
              <a:ext cx="155635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3" name="组合 21"/>
          <p:cNvGrpSpPr/>
          <p:nvPr/>
        </p:nvGrpSpPr>
        <p:grpSpPr>
          <a:xfrm>
            <a:off x="6491181" y="1542657"/>
            <a:ext cx="1600413" cy="311512"/>
            <a:chOff x="8654908" y="2615679"/>
            <a:chExt cx="2133884" cy="415349"/>
          </a:xfrm>
        </p:grpSpPr>
        <p:sp>
          <p:nvSpPr>
            <p:cNvPr id="47" name="矩形 46"/>
            <p:cNvSpPr/>
            <p:nvPr/>
          </p:nvSpPr>
          <p:spPr>
            <a:xfrm>
              <a:off x="8654908" y="2615679"/>
              <a:ext cx="2133884" cy="394206"/>
            </a:xfrm>
            <a:prstGeom prst="rect">
              <a:avLst/>
            </a:prstGeom>
            <a:solidFill>
              <a:schemeClr val="accent4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943673" y="2630919"/>
              <a:ext cx="155635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052404" y="1887744"/>
            <a:ext cx="1600415" cy="4602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784359" y="1887744"/>
            <a:ext cx="1600415" cy="4602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01703" y="1887744"/>
            <a:ext cx="1600415" cy="4602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62"/>
          <p:cNvGrpSpPr/>
          <p:nvPr/>
        </p:nvGrpSpPr>
        <p:grpSpPr>
          <a:xfrm>
            <a:off x="1052406" y="2425561"/>
            <a:ext cx="1600413" cy="297949"/>
            <a:chOff x="1403208" y="3335684"/>
            <a:chExt cx="2133884" cy="397265"/>
          </a:xfrm>
        </p:grpSpPr>
        <p:sp>
          <p:nvSpPr>
            <p:cNvPr id="23" name="矩形 22"/>
            <p:cNvSpPr/>
            <p:nvPr/>
          </p:nvSpPr>
          <p:spPr>
            <a:xfrm>
              <a:off x="1403208" y="3335684"/>
              <a:ext cx="2133884" cy="39420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532337" y="3384136"/>
              <a:ext cx="187562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第一项工作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119"/>
          <p:cNvGrpSpPr/>
          <p:nvPr/>
        </p:nvGrpSpPr>
        <p:grpSpPr>
          <a:xfrm>
            <a:off x="3771794" y="2425561"/>
            <a:ext cx="1600413" cy="297949"/>
            <a:chOff x="5029058" y="3335684"/>
            <a:chExt cx="2133884" cy="397265"/>
          </a:xfrm>
        </p:grpSpPr>
        <p:sp>
          <p:nvSpPr>
            <p:cNvPr id="29" name="矩形 28"/>
            <p:cNvSpPr/>
            <p:nvPr/>
          </p:nvSpPr>
          <p:spPr>
            <a:xfrm>
              <a:off x="5029058" y="3335684"/>
              <a:ext cx="2133884" cy="39420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174941" y="3384136"/>
              <a:ext cx="187562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第二项工作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120"/>
          <p:cNvGrpSpPr/>
          <p:nvPr/>
        </p:nvGrpSpPr>
        <p:grpSpPr>
          <a:xfrm>
            <a:off x="6491181" y="2425561"/>
            <a:ext cx="1600413" cy="297949"/>
            <a:chOff x="8654908" y="3335684"/>
            <a:chExt cx="2133884" cy="397265"/>
          </a:xfrm>
        </p:grpSpPr>
        <p:sp>
          <p:nvSpPr>
            <p:cNvPr id="48" name="矩形 47"/>
            <p:cNvSpPr/>
            <p:nvPr/>
          </p:nvSpPr>
          <p:spPr>
            <a:xfrm>
              <a:off x="8654908" y="3335684"/>
              <a:ext cx="2133884" cy="39420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798507" y="3384136"/>
              <a:ext cx="187562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第三项工作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" name="矩形 47"/>
          <p:cNvSpPr>
            <a:spLocks noChangeArrowheads="1"/>
          </p:cNvSpPr>
          <p:nvPr/>
        </p:nvSpPr>
        <p:spPr bwMode="auto">
          <a:xfrm>
            <a:off x="1255551" y="3574079"/>
            <a:ext cx="6696744" cy="4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3621</Words>
  <Application>WPS 演示</Application>
  <PresentationFormat>全屏显示(16:9)</PresentationFormat>
  <Paragraphs>547</Paragraphs>
  <Slides>24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阿里巴巴普惠体 H</vt:lpstr>
      <vt:lpstr>Impact</vt:lpstr>
      <vt:lpstr>时尚中黑简体</vt:lpstr>
      <vt:lpstr>黑体</vt:lpstr>
      <vt:lpstr>Calibri</vt:lpstr>
      <vt:lpstr>Arial Unicode MS</vt:lpstr>
      <vt:lpstr>等线</vt:lpstr>
      <vt:lpstr>Kozuka Gothic Pro H</vt:lpstr>
      <vt:lpstr>Yu Gothic UI Semibold</vt:lpstr>
      <vt:lpstr>LiHei Pro</vt:lpstr>
      <vt:lpstr>Iskoola Pota</vt:lpstr>
      <vt:lpstr>Calibri Light</vt:lpstr>
      <vt:lpstr>等线 Light</vt:lpstr>
      <vt:lpstr>Segoe UI Symbol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14.0000</AppVersion>
  <Manager>www.51ppt moban 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微立体</cp:keywords>
  <dc:description>www.51ppt mob an.com</dc:description>
  <cp:lastModifiedBy>铭</cp:lastModifiedBy>
  <cp:revision>63</cp:revision>
  <dcterms:created xsi:type="dcterms:W3CDTF">2019-01-12T09:05:00Z</dcterms:created>
  <dcterms:modified xsi:type="dcterms:W3CDTF">2022-03-10T02:49:20Z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F2B9FA0B61504720AF2F37ED64C94301</vt:lpwstr>
  </property>
</Properties>
</file>