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7" r:id="rId3"/>
    <p:sldId id="288" r:id="rId4"/>
    <p:sldId id="289" r:id="rId5"/>
    <p:sldId id="290" r:id="rId6"/>
    <p:sldId id="267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222C"/>
    <a:srgbClr val="F8CDB4"/>
    <a:srgbClr val="A40000"/>
    <a:srgbClr val="FA9206"/>
    <a:srgbClr val="C47204"/>
    <a:srgbClr val="F98A03"/>
    <a:srgbClr val="29B1B2"/>
    <a:srgbClr val="136262"/>
    <a:srgbClr val="6C0000"/>
    <a:srgbClr val="8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32" y="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3.8</c:v>
                </c:pt>
                <c:pt idx="1">
                  <c:v>2.5</c:v>
                </c:pt>
                <c:pt idx="2">
                  <c:v>3.5</c:v>
                </c:pt>
                <c:pt idx="3">
                  <c:v>3.9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0061B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3.6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8CDB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82632303"/>
        <c:axId val="1237414031"/>
      </c:barChart>
      <c:catAx>
        <c:axId val="982632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237414031"/>
        <c:crosses val="autoZero"/>
        <c:auto val="1"/>
        <c:lblAlgn val="ctr"/>
        <c:lblOffset val="100"/>
        <c:noMultiLvlLbl val="0"/>
      </c:catAx>
      <c:valAx>
        <c:axId val="1237414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982632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1"/>
          <p:cNvSpPr txBox="1"/>
          <p:nvPr userDrawn="1"/>
        </p:nvSpPr>
        <p:spPr>
          <a:xfrm>
            <a:off x="831850" y="448916"/>
            <a:ext cx="2436548" cy="1127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</a:t>
            </a:r>
            <a:r>
              <a:rPr lang="zh-CN" alt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版权声明</a:t>
            </a:r>
            <a:b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b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感谢您下载平台上提供的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b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b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在熊猫办公出售的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模板是免版税类（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RF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Royalty-Free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）正版受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中国人民共和国著作法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》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世界版权公约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》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模板素材的使用权。</a:t>
            </a:r>
            <a:b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不得将熊猫办公的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模板、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br>
              <a:rPr lang="zh-CN" altLang="en-US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endParaRPr lang="zh-CN" altLang="en-US" spc="12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1602052" y="4690716"/>
            <a:ext cx="2436548" cy="1127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</a:t>
            </a:r>
            <a:r>
              <a:rPr lang="zh-CN" alt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版权声明</a:t>
            </a:r>
            <a:b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b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感谢您下载平台上提供的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b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b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在熊猫办公出售的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模板是免版税类（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RF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Royalty-Free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）正版受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中国人民共和国著作法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》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《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世界版权公约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》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模板素材的使用权。</a:t>
            </a:r>
            <a:b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不得将熊猫办公的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模板、</a:t>
            </a:r>
            <a:r>
              <a:rPr lang="en-US" altLang="zh-CN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br>
              <a:rPr lang="zh-CN" altLang="en-US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endParaRPr lang="zh-CN" altLang="en-US" spc="12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A8BE0-CFB3-4395-B39E-BBB001E3C7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D62E3-39BF-464D-B3BA-07039904495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227853" y="5575347"/>
            <a:ext cx="16547996" cy="2552682"/>
            <a:chOff x="-2405299" y="5324266"/>
            <a:chExt cx="16547996" cy="2552682"/>
          </a:xfrm>
        </p:grpSpPr>
        <p:grpSp>
          <p:nvGrpSpPr>
            <p:cNvPr id="9" name="组合 8"/>
            <p:cNvGrpSpPr/>
            <p:nvPr/>
          </p:nvGrpSpPr>
          <p:grpSpPr>
            <a:xfrm>
              <a:off x="-2405299" y="5324266"/>
              <a:ext cx="8221588" cy="2552682"/>
              <a:chOff x="-2405299" y="5324266"/>
              <a:chExt cx="8221588" cy="2552682"/>
            </a:xfrm>
          </p:grpSpPr>
          <p:sp>
            <p:nvSpPr>
              <p:cNvPr id="13" name="任意多边形: 形状 12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9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H="1">
              <a:off x="5921109" y="5324266"/>
              <a:ext cx="8221588" cy="2552682"/>
              <a:chOff x="-2405299" y="5324266"/>
              <a:chExt cx="8221588" cy="2552682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8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" name="任意多边形: 形状 14"/>
          <p:cNvSpPr/>
          <p:nvPr userDrawn="1"/>
        </p:nvSpPr>
        <p:spPr>
          <a:xfrm rot="10800000">
            <a:off x="2626088" y="-803228"/>
            <a:ext cx="6735294" cy="2009054"/>
          </a:xfrm>
          <a:custGeom>
            <a:avLst/>
            <a:gdLst>
              <a:gd name="connsiteX0" fmla="*/ 6735294 w 6735294"/>
              <a:gd name="connsiteY0" fmla="*/ 2009054 h 2009054"/>
              <a:gd name="connsiteX1" fmla="*/ 0 w 6735294"/>
              <a:gd name="connsiteY1" fmla="*/ 2009054 h 2009054"/>
              <a:gd name="connsiteX2" fmla="*/ 0 w 6735294"/>
              <a:gd name="connsiteY2" fmla="*/ 1020159 h 2009054"/>
              <a:gd name="connsiteX3" fmla="*/ 281738 w 6735294"/>
              <a:gd name="connsiteY3" fmla="*/ 738421 h 2009054"/>
              <a:gd name="connsiteX4" fmla="*/ 302129 w 6735294"/>
              <a:gd name="connsiteY4" fmla="*/ 738421 h 2009054"/>
              <a:gd name="connsiteX5" fmla="*/ 308845 w 6735294"/>
              <a:gd name="connsiteY5" fmla="*/ 671796 h 2009054"/>
              <a:gd name="connsiteX6" fmla="*/ 635002 w 6735294"/>
              <a:gd name="connsiteY6" fmla="*/ 405971 h 2009054"/>
              <a:gd name="connsiteX7" fmla="*/ 855897 w 6735294"/>
              <a:gd name="connsiteY7" fmla="*/ 405971 h 2009054"/>
              <a:gd name="connsiteX8" fmla="*/ 3367647 w 6735294"/>
              <a:gd name="connsiteY8" fmla="*/ 0 h 2009054"/>
              <a:gd name="connsiteX9" fmla="*/ 5879397 w 6735294"/>
              <a:gd name="connsiteY9" fmla="*/ 405971 h 2009054"/>
              <a:gd name="connsiteX10" fmla="*/ 6100292 w 6735294"/>
              <a:gd name="connsiteY10" fmla="*/ 405971 h 2009054"/>
              <a:gd name="connsiteX11" fmla="*/ 6426448 w 6735294"/>
              <a:gd name="connsiteY11" fmla="*/ 671796 h 2009054"/>
              <a:gd name="connsiteX12" fmla="*/ 6433165 w 6735294"/>
              <a:gd name="connsiteY12" fmla="*/ 738421 h 2009054"/>
              <a:gd name="connsiteX13" fmla="*/ 6453556 w 6735294"/>
              <a:gd name="connsiteY13" fmla="*/ 738421 h 2009054"/>
              <a:gd name="connsiteX14" fmla="*/ 6735294 w 6735294"/>
              <a:gd name="connsiteY14" fmla="*/ 1020159 h 2009054"/>
              <a:gd name="connsiteX15" fmla="*/ 6735294 w 6735294"/>
              <a:gd name="connsiteY15" fmla="*/ 2009054 h 2009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735294" h="2009054">
                <a:moveTo>
                  <a:pt x="6735294" y="2009054"/>
                </a:moveTo>
                <a:lnTo>
                  <a:pt x="0" y="2009054"/>
                </a:lnTo>
                <a:lnTo>
                  <a:pt x="0" y="1020159"/>
                </a:lnTo>
                <a:cubicBezTo>
                  <a:pt x="0" y="864559"/>
                  <a:pt x="126138" y="738421"/>
                  <a:pt x="281738" y="738421"/>
                </a:cubicBezTo>
                <a:lnTo>
                  <a:pt x="302129" y="738421"/>
                </a:lnTo>
                <a:lnTo>
                  <a:pt x="308845" y="671796"/>
                </a:lnTo>
                <a:cubicBezTo>
                  <a:pt x="339889" y="520091"/>
                  <a:pt x="474119" y="405971"/>
                  <a:pt x="635002" y="405971"/>
                </a:cubicBezTo>
                <a:lnTo>
                  <a:pt x="855897" y="405971"/>
                </a:lnTo>
                <a:cubicBezTo>
                  <a:pt x="2243096" y="405971"/>
                  <a:pt x="3367647" y="224211"/>
                  <a:pt x="3367647" y="0"/>
                </a:cubicBezTo>
                <a:cubicBezTo>
                  <a:pt x="3367647" y="224211"/>
                  <a:pt x="4492198" y="405971"/>
                  <a:pt x="5879397" y="405971"/>
                </a:cubicBezTo>
                <a:lnTo>
                  <a:pt x="6100292" y="405971"/>
                </a:lnTo>
                <a:cubicBezTo>
                  <a:pt x="6261177" y="405971"/>
                  <a:pt x="6395405" y="520091"/>
                  <a:pt x="6426448" y="671796"/>
                </a:cubicBezTo>
                <a:lnTo>
                  <a:pt x="6433165" y="738421"/>
                </a:lnTo>
                <a:lnTo>
                  <a:pt x="6453556" y="738421"/>
                </a:lnTo>
                <a:cubicBezTo>
                  <a:pt x="6609156" y="738421"/>
                  <a:pt x="6735294" y="864559"/>
                  <a:pt x="6735294" y="1020159"/>
                </a:cubicBezTo>
                <a:lnTo>
                  <a:pt x="6735294" y="2009054"/>
                </a:lnTo>
                <a:close/>
              </a:path>
            </a:pathLst>
          </a:custGeom>
          <a:blipFill dpi="0" rotWithShape="1">
            <a:blip r:embed="rId13"/>
            <a:srcRect/>
            <a:tile tx="0" ty="0" sx="100000" sy="100000" flip="none" algn="tl"/>
          </a:blip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222151" y="-743428"/>
            <a:ext cx="11747698" cy="1623107"/>
            <a:chOff x="931859" y="-785033"/>
            <a:chExt cx="11747698" cy="1623107"/>
          </a:xfrm>
        </p:grpSpPr>
        <p:sp>
          <p:nvSpPr>
            <p:cNvPr id="17" name="任意多边形: 形状 16"/>
            <p:cNvSpPr/>
            <p:nvPr/>
          </p:nvSpPr>
          <p:spPr>
            <a:xfrm>
              <a:off x="9270033" y="-771433"/>
              <a:ext cx="3409524" cy="1609507"/>
            </a:xfrm>
            <a:custGeom>
              <a:avLst/>
              <a:gdLst>
                <a:gd name="connsiteX0" fmla="*/ 1514845 w 1605519"/>
                <a:gd name="connsiteY0" fmla="*/ 408425 h 757905"/>
                <a:gd name="connsiteX1" fmla="*/ 1602284 w 1605519"/>
                <a:gd name="connsiteY1" fmla="*/ 540632 h 757905"/>
                <a:gd name="connsiteX2" fmla="*/ 1595521 w 1605519"/>
                <a:gd name="connsiteY2" fmla="*/ 646360 h 757905"/>
                <a:gd name="connsiteX3" fmla="*/ 1465124 w 1605519"/>
                <a:gd name="connsiteY3" fmla="*/ 740848 h 757905"/>
                <a:gd name="connsiteX4" fmla="*/ 1356539 w 1605519"/>
                <a:gd name="connsiteY4" fmla="*/ 697700 h 757905"/>
                <a:gd name="connsiteX5" fmla="*/ 1205758 w 1605519"/>
                <a:gd name="connsiteY5" fmla="*/ 751706 h 757905"/>
                <a:gd name="connsiteX6" fmla="*/ 1099650 w 1605519"/>
                <a:gd name="connsiteY6" fmla="*/ 631120 h 757905"/>
                <a:gd name="connsiteX7" fmla="*/ 953727 w 1605519"/>
                <a:gd name="connsiteY7" fmla="*/ 613022 h 757905"/>
                <a:gd name="connsiteX8" fmla="*/ 836284 w 1605519"/>
                <a:gd name="connsiteY8" fmla="*/ 522821 h 757905"/>
                <a:gd name="connsiteX9" fmla="*/ 818281 w 1605519"/>
                <a:gd name="connsiteY9" fmla="*/ 543490 h 757905"/>
                <a:gd name="connsiteX10" fmla="*/ 606636 w 1605519"/>
                <a:gd name="connsiteY10" fmla="*/ 556634 h 757905"/>
                <a:gd name="connsiteX11" fmla="*/ 510719 w 1605519"/>
                <a:gd name="connsiteY11" fmla="*/ 488054 h 757905"/>
                <a:gd name="connsiteX12" fmla="*/ 204490 w 1605519"/>
                <a:gd name="connsiteY12" fmla="*/ 459003 h 757905"/>
                <a:gd name="connsiteX13" fmla="*/ 110955 w 1605519"/>
                <a:gd name="connsiteY13" fmla="*/ 479863 h 757905"/>
                <a:gd name="connsiteX14" fmla="*/ 1417 w 1605519"/>
                <a:gd name="connsiteY14" fmla="*/ 418712 h 757905"/>
                <a:gd name="connsiteX15" fmla="*/ 84 w 1605519"/>
                <a:gd name="connsiteY15" fmla="*/ 405568 h 757905"/>
                <a:gd name="connsiteX16" fmla="*/ 13133 w 1605519"/>
                <a:gd name="connsiteY16" fmla="*/ 405473 h 757905"/>
                <a:gd name="connsiteX17" fmla="*/ 124195 w 1605519"/>
                <a:gd name="connsiteY17" fmla="*/ 404425 h 757905"/>
                <a:gd name="connsiteX18" fmla="*/ 199252 w 1605519"/>
                <a:gd name="connsiteY18" fmla="*/ 345465 h 757905"/>
                <a:gd name="connsiteX19" fmla="*/ 288215 w 1605519"/>
                <a:gd name="connsiteY19" fmla="*/ 285267 h 757905"/>
                <a:gd name="connsiteX20" fmla="*/ 380227 w 1605519"/>
                <a:gd name="connsiteY20" fmla="*/ 285839 h 757905"/>
                <a:gd name="connsiteX21" fmla="*/ 461380 w 1605519"/>
                <a:gd name="connsiteY21" fmla="*/ 320605 h 757905"/>
                <a:gd name="connsiteX22" fmla="*/ 603493 w 1605519"/>
                <a:gd name="connsiteY22" fmla="*/ 308889 h 757905"/>
                <a:gd name="connsiteX23" fmla="*/ 642736 w 1605519"/>
                <a:gd name="connsiteY23" fmla="*/ 156775 h 757905"/>
                <a:gd name="connsiteX24" fmla="*/ 560535 w 1605519"/>
                <a:gd name="connsiteY24" fmla="*/ 125819 h 757905"/>
                <a:gd name="connsiteX25" fmla="*/ 504623 w 1605519"/>
                <a:gd name="connsiteY25" fmla="*/ 175920 h 757905"/>
                <a:gd name="connsiteX26" fmla="*/ 564631 w 1605519"/>
                <a:gd name="connsiteY26" fmla="*/ 257930 h 757905"/>
                <a:gd name="connsiteX27" fmla="*/ 596730 w 1605519"/>
                <a:gd name="connsiteY27" fmla="*/ 233642 h 757905"/>
                <a:gd name="connsiteX28" fmla="*/ 586633 w 1605519"/>
                <a:gd name="connsiteY28" fmla="*/ 211353 h 757905"/>
                <a:gd name="connsiteX29" fmla="*/ 565202 w 1605519"/>
                <a:gd name="connsiteY29" fmla="*/ 217640 h 757905"/>
                <a:gd name="connsiteX30" fmla="*/ 553486 w 1605519"/>
                <a:gd name="connsiteY30" fmla="*/ 224498 h 757905"/>
                <a:gd name="connsiteX31" fmla="*/ 553105 w 1605519"/>
                <a:gd name="connsiteY31" fmla="*/ 208400 h 757905"/>
                <a:gd name="connsiteX32" fmla="*/ 588729 w 1605519"/>
                <a:gd name="connsiteY32" fmla="*/ 194018 h 757905"/>
                <a:gd name="connsiteX33" fmla="*/ 613970 w 1605519"/>
                <a:gd name="connsiteY33" fmla="*/ 227927 h 757905"/>
                <a:gd name="connsiteX34" fmla="*/ 554629 w 1605519"/>
                <a:gd name="connsiteY34" fmla="*/ 274885 h 757905"/>
                <a:gd name="connsiteX35" fmla="*/ 485478 w 1605519"/>
                <a:gd name="connsiteY35" fmla="*/ 196589 h 757905"/>
                <a:gd name="connsiteX36" fmla="*/ 588062 w 1605519"/>
                <a:gd name="connsiteY36" fmla="*/ 106673 h 757905"/>
                <a:gd name="connsiteX37" fmla="*/ 668929 w 1605519"/>
                <a:gd name="connsiteY37" fmla="*/ 169348 h 757905"/>
                <a:gd name="connsiteX38" fmla="*/ 673311 w 1605519"/>
                <a:gd name="connsiteY38" fmla="*/ 179444 h 757905"/>
                <a:gd name="connsiteX39" fmla="*/ 765989 w 1605519"/>
                <a:gd name="connsiteY39" fmla="*/ 75431 h 757905"/>
                <a:gd name="connsiteX40" fmla="*/ 904292 w 1605519"/>
                <a:gd name="connsiteY40" fmla="*/ 73812 h 757905"/>
                <a:gd name="connsiteX41" fmla="*/ 913436 w 1605519"/>
                <a:gd name="connsiteY41" fmla="*/ 50952 h 757905"/>
                <a:gd name="connsiteX42" fmla="*/ 991255 w 1605519"/>
                <a:gd name="connsiteY42" fmla="*/ 29045 h 757905"/>
                <a:gd name="connsiteX43" fmla="*/ 1032118 w 1605519"/>
                <a:gd name="connsiteY43" fmla="*/ 53905 h 757905"/>
                <a:gd name="connsiteX44" fmla="*/ 1179088 w 1605519"/>
                <a:gd name="connsiteY44" fmla="*/ 1327 h 757905"/>
                <a:gd name="connsiteX45" fmla="*/ 1256527 w 1605519"/>
                <a:gd name="connsiteY45" fmla="*/ 18567 h 757905"/>
                <a:gd name="connsiteX46" fmla="*/ 1327107 w 1605519"/>
                <a:gd name="connsiteY46" fmla="*/ 126009 h 757905"/>
                <a:gd name="connsiteX47" fmla="*/ 1327107 w 1605519"/>
                <a:gd name="connsiteY47" fmla="*/ 132867 h 757905"/>
                <a:gd name="connsiteX48" fmla="*/ 1339870 w 1605519"/>
                <a:gd name="connsiteY48" fmla="*/ 128390 h 757905"/>
                <a:gd name="connsiteX49" fmla="*/ 1570280 w 1605519"/>
                <a:gd name="connsiteY49" fmla="*/ 195923 h 757905"/>
                <a:gd name="connsiteX50" fmla="*/ 1520750 w 1605519"/>
                <a:gd name="connsiteY50" fmla="*/ 404330 h 757905"/>
                <a:gd name="connsiteX51" fmla="*/ 1514845 w 1605519"/>
                <a:gd name="connsiteY51" fmla="*/ 408425 h 757905"/>
                <a:gd name="connsiteX52" fmla="*/ 986588 w 1605519"/>
                <a:gd name="connsiteY52" fmla="*/ 46285 h 757905"/>
                <a:gd name="connsiteX53" fmla="*/ 922294 w 1605519"/>
                <a:gd name="connsiteY53" fmla="*/ 71336 h 757905"/>
                <a:gd name="connsiteX54" fmla="*/ 927343 w 1605519"/>
                <a:gd name="connsiteY54" fmla="*/ 90576 h 757905"/>
                <a:gd name="connsiteX55" fmla="*/ 935820 w 1605519"/>
                <a:gd name="connsiteY55" fmla="*/ 262693 h 757905"/>
                <a:gd name="connsiteX56" fmla="*/ 848476 w 1605519"/>
                <a:gd name="connsiteY56" fmla="*/ 296602 h 757905"/>
                <a:gd name="connsiteX57" fmla="*/ 782563 w 1605519"/>
                <a:gd name="connsiteY57" fmla="*/ 235547 h 757905"/>
                <a:gd name="connsiteX58" fmla="*/ 807709 w 1605519"/>
                <a:gd name="connsiteY58" fmla="*/ 140297 h 757905"/>
                <a:gd name="connsiteX59" fmla="*/ 893434 w 1605519"/>
                <a:gd name="connsiteY59" fmla="*/ 138296 h 757905"/>
                <a:gd name="connsiteX60" fmla="*/ 908769 w 1605519"/>
                <a:gd name="connsiteY60" fmla="*/ 202114 h 757905"/>
                <a:gd name="connsiteX61" fmla="*/ 840951 w 1605519"/>
                <a:gd name="connsiteY61" fmla="*/ 216306 h 757905"/>
                <a:gd name="connsiteX62" fmla="*/ 834474 w 1605519"/>
                <a:gd name="connsiteY62" fmla="*/ 185255 h 757905"/>
                <a:gd name="connsiteX63" fmla="*/ 845523 w 1605519"/>
                <a:gd name="connsiteY63" fmla="*/ 180111 h 757905"/>
                <a:gd name="connsiteX64" fmla="*/ 849809 w 1605519"/>
                <a:gd name="connsiteY64" fmla="*/ 191446 h 757905"/>
                <a:gd name="connsiteX65" fmla="*/ 854857 w 1605519"/>
                <a:gd name="connsiteY65" fmla="*/ 204019 h 757905"/>
                <a:gd name="connsiteX66" fmla="*/ 892767 w 1605519"/>
                <a:gd name="connsiteY66" fmla="*/ 193732 h 757905"/>
                <a:gd name="connsiteX67" fmla="*/ 888576 w 1605519"/>
                <a:gd name="connsiteY67" fmla="*/ 157632 h 757905"/>
                <a:gd name="connsiteX68" fmla="*/ 802756 w 1605519"/>
                <a:gd name="connsiteY68" fmla="*/ 177730 h 757905"/>
                <a:gd name="connsiteX69" fmla="*/ 797326 w 1605519"/>
                <a:gd name="connsiteY69" fmla="*/ 198971 h 757905"/>
                <a:gd name="connsiteX70" fmla="*/ 825997 w 1605519"/>
                <a:gd name="connsiteY70" fmla="*/ 266979 h 757905"/>
                <a:gd name="connsiteX71" fmla="*/ 892005 w 1605519"/>
                <a:gd name="connsiteY71" fmla="*/ 272123 h 757905"/>
                <a:gd name="connsiteX72" fmla="*/ 948298 w 1605519"/>
                <a:gd name="connsiteY72" fmla="*/ 174491 h 757905"/>
                <a:gd name="connsiteX73" fmla="*/ 888957 w 1605519"/>
                <a:gd name="connsiteY73" fmla="*/ 87719 h 757905"/>
                <a:gd name="connsiteX74" fmla="*/ 675978 w 1605519"/>
                <a:gd name="connsiteY74" fmla="*/ 220973 h 757905"/>
                <a:gd name="connsiteX75" fmla="*/ 631020 w 1605519"/>
                <a:gd name="connsiteY75" fmla="*/ 309651 h 757905"/>
                <a:gd name="connsiteX76" fmla="*/ 475191 w 1605519"/>
                <a:gd name="connsiteY76" fmla="*/ 343274 h 757905"/>
                <a:gd name="connsiteX77" fmla="*/ 387085 w 1605519"/>
                <a:gd name="connsiteY77" fmla="*/ 306889 h 757905"/>
                <a:gd name="connsiteX78" fmla="*/ 271356 w 1605519"/>
                <a:gd name="connsiteY78" fmla="*/ 312413 h 757905"/>
                <a:gd name="connsiteX79" fmla="*/ 216682 w 1605519"/>
                <a:gd name="connsiteY79" fmla="*/ 353847 h 757905"/>
                <a:gd name="connsiteX80" fmla="*/ 88666 w 1605519"/>
                <a:gd name="connsiteY80" fmla="*/ 436619 h 757905"/>
                <a:gd name="connsiteX81" fmla="*/ 154294 w 1605519"/>
                <a:gd name="connsiteY81" fmla="*/ 417950 h 757905"/>
                <a:gd name="connsiteX82" fmla="*/ 260688 w 1605519"/>
                <a:gd name="connsiteY82" fmla="*/ 359372 h 757905"/>
                <a:gd name="connsiteX83" fmla="*/ 450902 w 1605519"/>
                <a:gd name="connsiteY83" fmla="*/ 370992 h 757905"/>
                <a:gd name="connsiteX84" fmla="*/ 477477 w 1605519"/>
                <a:gd name="connsiteY84" fmla="*/ 386232 h 757905"/>
                <a:gd name="connsiteX85" fmla="*/ 501099 w 1605519"/>
                <a:gd name="connsiteY85" fmla="*/ 389947 h 757905"/>
                <a:gd name="connsiteX86" fmla="*/ 513672 w 1605519"/>
                <a:gd name="connsiteY86" fmla="*/ 376898 h 757905"/>
                <a:gd name="connsiteX87" fmla="*/ 510910 w 1605519"/>
                <a:gd name="connsiteY87" fmla="*/ 368992 h 757905"/>
                <a:gd name="connsiteX88" fmla="*/ 497289 w 1605519"/>
                <a:gd name="connsiteY88" fmla="*/ 372040 h 757905"/>
                <a:gd name="connsiteX89" fmla="*/ 489002 w 1605519"/>
                <a:gd name="connsiteY89" fmla="*/ 371564 h 757905"/>
                <a:gd name="connsiteX90" fmla="*/ 489002 w 1605519"/>
                <a:gd name="connsiteY90" fmla="*/ 363086 h 757905"/>
                <a:gd name="connsiteX91" fmla="*/ 509671 w 1605519"/>
                <a:gd name="connsiteY91" fmla="*/ 353371 h 757905"/>
                <a:gd name="connsiteX92" fmla="*/ 527483 w 1605519"/>
                <a:gd name="connsiteY92" fmla="*/ 367087 h 757905"/>
                <a:gd name="connsiteX93" fmla="*/ 517768 w 1605519"/>
                <a:gd name="connsiteY93" fmla="*/ 400901 h 757905"/>
                <a:gd name="connsiteX94" fmla="*/ 554629 w 1605519"/>
                <a:gd name="connsiteY94" fmla="*/ 431762 h 757905"/>
                <a:gd name="connsiteX95" fmla="*/ 555296 w 1605519"/>
                <a:gd name="connsiteY95" fmla="*/ 430904 h 757905"/>
                <a:gd name="connsiteX96" fmla="*/ 557392 w 1605519"/>
                <a:gd name="connsiteY96" fmla="*/ 423856 h 757905"/>
                <a:gd name="connsiteX97" fmla="*/ 590824 w 1605519"/>
                <a:gd name="connsiteY97" fmla="*/ 372135 h 757905"/>
                <a:gd name="connsiteX98" fmla="*/ 600159 w 1605519"/>
                <a:gd name="connsiteY98" fmla="*/ 371087 h 757905"/>
                <a:gd name="connsiteX99" fmla="*/ 597111 w 1605519"/>
                <a:gd name="connsiteY99" fmla="*/ 379184 h 757905"/>
                <a:gd name="connsiteX100" fmla="*/ 593301 w 1605519"/>
                <a:gd name="connsiteY100" fmla="*/ 519392 h 757905"/>
                <a:gd name="connsiteX101" fmla="*/ 784087 w 1605519"/>
                <a:gd name="connsiteY101" fmla="*/ 547871 h 757905"/>
                <a:gd name="connsiteX102" fmla="*/ 800374 w 1605519"/>
                <a:gd name="connsiteY102" fmla="*/ 371183 h 757905"/>
                <a:gd name="connsiteX103" fmla="*/ 718364 w 1605519"/>
                <a:gd name="connsiteY103" fmla="*/ 351085 h 757905"/>
                <a:gd name="connsiteX104" fmla="*/ 676645 w 1605519"/>
                <a:gd name="connsiteY104" fmla="*/ 407187 h 757905"/>
                <a:gd name="connsiteX105" fmla="*/ 727318 w 1605519"/>
                <a:gd name="connsiteY105" fmla="*/ 480530 h 757905"/>
                <a:gd name="connsiteX106" fmla="*/ 758655 w 1605519"/>
                <a:gd name="connsiteY106" fmla="*/ 456908 h 757905"/>
                <a:gd name="connsiteX107" fmla="*/ 733509 w 1605519"/>
                <a:gd name="connsiteY107" fmla="*/ 435191 h 757905"/>
                <a:gd name="connsiteX108" fmla="*/ 724746 w 1605519"/>
                <a:gd name="connsiteY108" fmla="*/ 430714 h 757905"/>
                <a:gd name="connsiteX109" fmla="*/ 731890 w 1605519"/>
                <a:gd name="connsiteY109" fmla="*/ 422427 h 757905"/>
                <a:gd name="connsiteX110" fmla="*/ 771228 w 1605519"/>
                <a:gd name="connsiteY110" fmla="*/ 441858 h 757905"/>
                <a:gd name="connsiteX111" fmla="*/ 764560 w 1605519"/>
                <a:gd name="connsiteY111" fmla="*/ 481006 h 757905"/>
                <a:gd name="connsiteX112" fmla="*/ 719126 w 1605519"/>
                <a:gd name="connsiteY112" fmla="*/ 496246 h 757905"/>
                <a:gd name="connsiteX113" fmla="*/ 657690 w 1605519"/>
                <a:gd name="connsiteY113" fmla="*/ 410807 h 757905"/>
                <a:gd name="connsiteX114" fmla="*/ 767513 w 1605519"/>
                <a:gd name="connsiteY114" fmla="*/ 331940 h 757905"/>
                <a:gd name="connsiteX115" fmla="*/ 847428 w 1605519"/>
                <a:gd name="connsiteY115" fmla="*/ 497960 h 757905"/>
                <a:gd name="connsiteX116" fmla="*/ 850762 w 1605519"/>
                <a:gd name="connsiteY116" fmla="*/ 516153 h 757905"/>
                <a:gd name="connsiteX117" fmla="*/ 893910 w 1605519"/>
                <a:gd name="connsiteY117" fmla="*/ 556253 h 757905"/>
                <a:gd name="connsiteX118" fmla="*/ 1220998 w 1605519"/>
                <a:gd name="connsiteY118" fmla="*/ 555777 h 757905"/>
                <a:gd name="connsiteX119" fmla="*/ 1271767 w 1605519"/>
                <a:gd name="connsiteY119" fmla="*/ 475862 h 757905"/>
                <a:gd name="connsiteX120" fmla="*/ 1271767 w 1605519"/>
                <a:gd name="connsiteY120" fmla="*/ 381660 h 757905"/>
                <a:gd name="connsiteX121" fmla="*/ 1190804 w 1605519"/>
                <a:gd name="connsiteY121" fmla="*/ 262979 h 757905"/>
                <a:gd name="connsiteX122" fmla="*/ 1035547 w 1605519"/>
                <a:gd name="connsiteY122" fmla="*/ 332035 h 757905"/>
                <a:gd name="connsiteX123" fmla="*/ 1039261 w 1605519"/>
                <a:gd name="connsiteY123" fmla="*/ 421856 h 757905"/>
                <a:gd name="connsiteX124" fmla="*/ 1130035 w 1605519"/>
                <a:gd name="connsiteY124" fmla="*/ 484530 h 757905"/>
                <a:gd name="connsiteX125" fmla="*/ 1207568 w 1605519"/>
                <a:gd name="connsiteY125" fmla="*/ 411473 h 757905"/>
                <a:gd name="connsiteX126" fmla="*/ 1185470 w 1605519"/>
                <a:gd name="connsiteY126" fmla="*/ 339464 h 757905"/>
                <a:gd name="connsiteX127" fmla="*/ 1115842 w 1605519"/>
                <a:gd name="connsiteY127" fmla="*/ 334797 h 757905"/>
                <a:gd name="connsiteX128" fmla="*/ 1100888 w 1605519"/>
                <a:gd name="connsiteY128" fmla="*/ 380041 h 757905"/>
                <a:gd name="connsiteX129" fmla="*/ 1128415 w 1605519"/>
                <a:gd name="connsiteY129" fmla="*/ 403091 h 757905"/>
                <a:gd name="connsiteX130" fmla="*/ 1150228 w 1605519"/>
                <a:gd name="connsiteY130" fmla="*/ 392138 h 757905"/>
                <a:gd name="connsiteX131" fmla="*/ 1142798 w 1605519"/>
                <a:gd name="connsiteY131" fmla="*/ 366420 h 757905"/>
                <a:gd name="connsiteX132" fmla="*/ 1136702 w 1605519"/>
                <a:gd name="connsiteY132" fmla="*/ 356514 h 757905"/>
                <a:gd name="connsiteX133" fmla="*/ 1149751 w 1605519"/>
                <a:gd name="connsiteY133" fmla="*/ 356038 h 757905"/>
                <a:gd name="connsiteX134" fmla="*/ 1164896 w 1605519"/>
                <a:gd name="connsiteY134" fmla="*/ 390804 h 757905"/>
                <a:gd name="connsiteX135" fmla="*/ 1142608 w 1605519"/>
                <a:gd name="connsiteY135" fmla="*/ 415760 h 757905"/>
                <a:gd name="connsiteX136" fmla="*/ 1085458 w 1605519"/>
                <a:gd name="connsiteY136" fmla="*/ 378803 h 757905"/>
                <a:gd name="connsiteX137" fmla="*/ 1105936 w 1605519"/>
                <a:gd name="connsiteY137" fmla="*/ 321462 h 757905"/>
                <a:gd name="connsiteX138" fmla="*/ 1171659 w 1605519"/>
                <a:gd name="connsiteY138" fmla="*/ 311461 h 757905"/>
                <a:gd name="connsiteX139" fmla="*/ 1223951 w 1605519"/>
                <a:gd name="connsiteY139" fmla="*/ 415855 h 757905"/>
                <a:gd name="connsiteX140" fmla="*/ 1135845 w 1605519"/>
                <a:gd name="connsiteY140" fmla="*/ 502151 h 757905"/>
                <a:gd name="connsiteX141" fmla="*/ 1027260 w 1605519"/>
                <a:gd name="connsiteY141" fmla="*/ 441763 h 757905"/>
                <a:gd name="connsiteX142" fmla="*/ 1014592 w 1605519"/>
                <a:gd name="connsiteY142" fmla="*/ 387185 h 757905"/>
                <a:gd name="connsiteX143" fmla="*/ 1001828 w 1605519"/>
                <a:gd name="connsiteY143" fmla="*/ 374612 h 757905"/>
                <a:gd name="connsiteX144" fmla="*/ 958204 w 1605519"/>
                <a:gd name="connsiteY144" fmla="*/ 406520 h 757905"/>
                <a:gd name="connsiteX145" fmla="*/ 968967 w 1605519"/>
                <a:gd name="connsiteY145" fmla="*/ 449192 h 757905"/>
                <a:gd name="connsiteX146" fmla="*/ 976492 w 1605519"/>
                <a:gd name="connsiteY146" fmla="*/ 460718 h 757905"/>
                <a:gd name="connsiteX147" fmla="*/ 973634 w 1605519"/>
                <a:gd name="connsiteY147" fmla="*/ 464432 h 757905"/>
                <a:gd name="connsiteX148" fmla="*/ 957251 w 1605519"/>
                <a:gd name="connsiteY148" fmla="*/ 454907 h 757905"/>
                <a:gd name="connsiteX149" fmla="*/ 942964 w 1605519"/>
                <a:gd name="connsiteY149" fmla="*/ 397376 h 757905"/>
                <a:gd name="connsiteX150" fmla="*/ 987255 w 1605519"/>
                <a:gd name="connsiteY150" fmla="*/ 359276 h 757905"/>
                <a:gd name="connsiteX151" fmla="*/ 1012972 w 1605519"/>
                <a:gd name="connsiteY151" fmla="*/ 356609 h 757905"/>
                <a:gd name="connsiteX152" fmla="*/ 1101460 w 1605519"/>
                <a:gd name="connsiteY152" fmla="*/ 237928 h 757905"/>
                <a:gd name="connsiteX153" fmla="*/ 1055168 w 1605519"/>
                <a:gd name="connsiteY153" fmla="*/ 190208 h 757905"/>
                <a:gd name="connsiteX154" fmla="*/ 1027736 w 1605519"/>
                <a:gd name="connsiteY154" fmla="*/ 130676 h 757905"/>
                <a:gd name="connsiteX155" fmla="*/ 1023736 w 1605519"/>
                <a:gd name="connsiteY155" fmla="*/ 66002 h 757905"/>
                <a:gd name="connsiteX156" fmla="*/ 994589 w 1605519"/>
                <a:gd name="connsiteY156" fmla="*/ 115722 h 757905"/>
                <a:gd name="connsiteX157" fmla="*/ 956489 w 1605519"/>
                <a:gd name="connsiteY157" fmla="*/ 92100 h 757905"/>
                <a:gd name="connsiteX158" fmla="*/ 986588 w 1605519"/>
                <a:gd name="connsiteY158" fmla="*/ 46285 h 757905"/>
                <a:gd name="connsiteX159" fmla="*/ 1407784 w 1605519"/>
                <a:gd name="connsiteY159" fmla="*/ 412045 h 757905"/>
                <a:gd name="connsiteX160" fmla="*/ 1392544 w 1605519"/>
                <a:gd name="connsiteY160" fmla="*/ 400710 h 757905"/>
                <a:gd name="connsiteX161" fmla="*/ 1366445 w 1605519"/>
                <a:gd name="connsiteY161" fmla="*/ 300126 h 757905"/>
                <a:gd name="connsiteX162" fmla="*/ 1452075 w 1605519"/>
                <a:gd name="connsiteY162" fmla="*/ 252692 h 757905"/>
                <a:gd name="connsiteX163" fmla="*/ 1505796 w 1605519"/>
                <a:gd name="connsiteY163" fmla="*/ 305555 h 757905"/>
                <a:gd name="connsiteX164" fmla="*/ 1485222 w 1605519"/>
                <a:gd name="connsiteY164" fmla="*/ 343084 h 757905"/>
                <a:gd name="connsiteX165" fmla="*/ 1446074 w 1605519"/>
                <a:gd name="connsiteY165" fmla="*/ 340322 h 757905"/>
                <a:gd name="connsiteX166" fmla="*/ 1442169 w 1605519"/>
                <a:gd name="connsiteY166" fmla="*/ 327082 h 757905"/>
                <a:gd name="connsiteX167" fmla="*/ 1454837 w 1605519"/>
                <a:gd name="connsiteY167" fmla="*/ 327272 h 757905"/>
                <a:gd name="connsiteX168" fmla="*/ 1480936 w 1605519"/>
                <a:gd name="connsiteY168" fmla="*/ 326225 h 757905"/>
                <a:gd name="connsiteX169" fmla="*/ 1487889 w 1605519"/>
                <a:gd name="connsiteY169" fmla="*/ 299555 h 757905"/>
                <a:gd name="connsiteX170" fmla="*/ 1479602 w 1605519"/>
                <a:gd name="connsiteY170" fmla="*/ 286124 h 757905"/>
                <a:gd name="connsiteX171" fmla="*/ 1407688 w 1605519"/>
                <a:gd name="connsiteY171" fmla="*/ 276790 h 757905"/>
                <a:gd name="connsiteX172" fmla="*/ 1378637 w 1605519"/>
                <a:gd name="connsiteY172" fmla="*/ 348132 h 757905"/>
                <a:gd name="connsiteX173" fmla="*/ 1441216 w 1605519"/>
                <a:gd name="connsiteY173" fmla="*/ 402806 h 757905"/>
                <a:gd name="connsiteX174" fmla="*/ 1575995 w 1605519"/>
                <a:gd name="connsiteY174" fmla="*/ 257740 h 757905"/>
                <a:gd name="connsiteX175" fmla="*/ 1469220 w 1605519"/>
                <a:gd name="connsiteY175" fmla="*/ 140297 h 757905"/>
                <a:gd name="connsiteX176" fmla="*/ 1331965 w 1605519"/>
                <a:gd name="connsiteY176" fmla="*/ 145821 h 757905"/>
                <a:gd name="connsiteX177" fmla="*/ 1319582 w 1605519"/>
                <a:gd name="connsiteY177" fmla="*/ 156870 h 757905"/>
                <a:gd name="connsiteX178" fmla="*/ 1276053 w 1605519"/>
                <a:gd name="connsiteY178" fmla="*/ 190589 h 757905"/>
                <a:gd name="connsiteX179" fmla="*/ 1216141 w 1605519"/>
                <a:gd name="connsiteY179" fmla="*/ 190779 h 757905"/>
                <a:gd name="connsiteX180" fmla="*/ 1176326 w 1605519"/>
                <a:gd name="connsiteY180" fmla="*/ 163061 h 757905"/>
                <a:gd name="connsiteX181" fmla="*/ 1174707 w 1605519"/>
                <a:gd name="connsiteY181" fmla="*/ 87719 h 757905"/>
                <a:gd name="connsiteX182" fmla="*/ 1270909 w 1605519"/>
                <a:gd name="connsiteY182" fmla="*/ 72002 h 757905"/>
                <a:gd name="connsiteX183" fmla="*/ 1275958 w 1605519"/>
                <a:gd name="connsiteY183" fmla="*/ 119627 h 757905"/>
                <a:gd name="connsiteX184" fmla="*/ 1236905 w 1605519"/>
                <a:gd name="connsiteY184" fmla="*/ 136201 h 757905"/>
                <a:gd name="connsiteX185" fmla="*/ 1228047 w 1605519"/>
                <a:gd name="connsiteY185" fmla="*/ 129533 h 757905"/>
                <a:gd name="connsiteX186" fmla="*/ 1237381 w 1605519"/>
                <a:gd name="connsiteY186" fmla="*/ 124295 h 757905"/>
                <a:gd name="connsiteX187" fmla="*/ 1253193 w 1605519"/>
                <a:gd name="connsiteY187" fmla="*/ 119151 h 757905"/>
                <a:gd name="connsiteX188" fmla="*/ 1263956 w 1605519"/>
                <a:gd name="connsiteY188" fmla="*/ 96482 h 757905"/>
                <a:gd name="connsiteX189" fmla="*/ 1239477 w 1605519"/>
                <a:gd name="connsiteY189" fmla="*/ 73907 h 757905"/>
                <a:gd name="connsiteX190" fmla="*/ 1183375 w 1605519"/>
                <a:gd name="connsiteY190" fmla="*/ 116770 h 757905"/>
                <a:gd name="connsiteX191" fmla="*/ 1223856 w 1605519"/>
                <a:gd name="connsiteY191" fmla="*/ 173825 h 757905"/>
                <a:gd name="connsiteX192" fmla="*/ 1261956 w 1605519"/>
                <a:gd name="connsiteY192" fmla="*/ 174491 h 757905"/>
                <a:gd name="connsiteX193" fmla="*/ 1306628 w 1605519"/>
                <a:gd name="connsiteY193" fmla="*/ 140106 h 757905"/>
                <a:gd name="connsiteX194" fmla="*/ 1251288 w 1605519"/>
                <a:gd name="connsiteY194" fmla="*/ 34569 h 757905"/>
                <a:gd name="connsiteX195" fmla="*/ 1131940 w 1605519"/>
                <a:gd name="connsiteY195" fmla="*/ 18377 h 757905"/>
                <a:gd name="connsiteX196" fmla="*/ 1075837 w 1605519"/>
                <a:gd name="connsiteY196" fmla="*/ 34379 h 757905"/>
                <a:gd name="connsiteX197" fmla="*/ 1041357 w 1605519"/>
                <a:gd name="connsiteY197" fmla="*/ 88385 h 757905"/>
                <a:gd name="connsiteX198" fmla="*/ 1080790 w 1605519"/>
                <a:gd name="connsiteY198" fmla="*/ 194589 h 757905"/>
                <a:gd name="connsiteX199" fmla="*/ 1146513 w 1605519"/>
                <a:gd name="connsiteY199" fmla="*/ 232118 h 757905"/>
                <a:gd name="connsiteX200" fmla="*/ 1255765 w 1605519"/>
                <a:gd name="connsiteY200" fmla="*/ 292030 h 757905"/>
                <a:gd name="connsiteX201" fmla="*/ 1293769 w 1605519"/>
                <a:gd name="connsiteY201" fmla="*/ 453383 h 757905"/>
                <a:gd name="connsiteX202" fmla="*/ 1223570 w 1605519"/>
                <a:gd name="connsiteY202" fmla="*/ 578161 h 757905"/>
                <a:gd name="connsiteX203" fmla="*/ 1129177 w 1605519"/>
                <a:gd name="connsiteY203" fmla="*/ 623881 h 757905"/>
                <a:gd name="connsiteX204" fmla="*/ 1119367 w 1605519"/>
                <a:gd name="connsiteY204" fmla="*/ 637502 h 757905"/>
                <a:gd name="connsiteX205" fmla="*/ 1153847 w 1605519"/>
                <a:gd name="connsiteY205" fmla="*/ 704462 h 757905"/>
                <a:gd name="connsiteX206" fmla="*/ 1228523 w 1605519"/>
                <a:gd name="connsiteY206" fmla="*/ 736181 h 757905"/>
                <a:gd name="connsiteX207" fmla="*/ 1337680 w 1605519"/>
                <a:gd name="connsiteY207" fmla="*/ 698938 h 757905"/>
                <a:gd name="connsiteX208" fmla="*/ 1338823 w 1605519"/>
                <a:gd name="connsiteY208" fmla="*/ 676078 h 757905"/>
                <a:gd name="connsiteX209" fmla="*/ 1317296 w 1605519"/>
                <a:gd name="connsiteY209" fmla="*/ 594163 h 757905"/>
                <a:gd name="connsiteX210" fmla="*/ 1325297 w 1605519"/>
                <a:gd name="connsiteY210" fmla="*/ 583400 h 757905"/>
                <a:gd name="connsiteX211" fmla="*/ 1332441 w 1605519"/>
                <a:gd name="connsiteY211" fmla="*/ 594163 h 757905"/>
                <a:gd name="connsiteX212" fmla="*/ 1334155 w 1605519"/>
                <a:gd name="connsiteY212" fmla="*/ 612451 h 757905"/>
                <a:gd name="connsiteX213" fmla="*/ 1353015 w 1605519"/>
                <a:gd name="connsiteY213" fmla="*/ 666267 h 757905"/>
                <a:gd name="connsiteX214" fmla="*/ 1465124 w 1605519"/>
                <a:gd name="connsiteY214" fmla="*/ 722084 h 757905"/>
                <a:gd name="connsiteX215" fmla="*/ 1574757 w 1605519"/>
                <a:gd name="connsiteY215" fmla="*/ 648455 h 757905"/>
                <a:gd name="connsiteX216" fmla="*/ 1571328 w 1605519"/>
                <a:gd name="connsiteY216" fmla="*/ 493960 h 757905"/>
                <a:gd name="connsiteX217" fmla="*/ 1512749 w 1605519"/>
                <a:gd name="connsiteY217" fmla="*/ 424618 h 757905"/>
                <a:gd name="connsiteX218" fmla="*/ 1478364 w 1605519"/>
                <a:gd name="connsiteY218" fmla="*/ 417569 h 757905"/>
                <a:gd name="connsiteX219" fmla="*/ 1449217 w 1605519"/>
                <a:gd name="connsiteY219" fmla="*/ 420522 h 757905"/>
                <a:gd name="connsiteX220" fmla="*/ 1392544 w 1605519"/>
                <a:gd name="connsiteY220" fmla="*/ 441096 h 757905"/>
                <a:gd name="connsiteX221" fmla="*/ 1374351 w 1605519"/>
                <a:gd name="connsiteY221" fmla="*/ 536156 h 757905"/>
                <a:gd name="connsiteX222" fmla="*/ 1461886 w 1605519"/>
                <a:gd name="connsiteY222" fmla="*/ 584447 h 757905"/>
                <a:gd name="connsiteX223" fmla="*/ 1485984 w 1605519"/>
                <a:gd name="connsiteY223" fmla="*/ 565969 h 757905"/>
                <a:gd name="connsiteX224" fmla="*/ 1492175 w 1605519"/>
                <a:gd name="connsiteY224" fmla="*/ 521392 h 757905"/>
                <a:gd name="connsiteX225" fmla="*/ 1487317 w 1605519"/>
                <a:gd name="connsiteY225" fmla="*/ 512153 h 757905"/>
                <a:gd name="connsiteX226" fmla="*/ 1440073 w 1605519"/>
                <a:gd name="connsiteY226" fmla="*/ 493103 h 757905"/>
                <a:gd name="connsiteX227" fmla="*/ 1411498 w 1605519"/>
                <a:gd name="connsiteY227" fmla="*/ 514439 h 757905"/>
                <a:gd name="connsiteX228" fmla="*/ 1433692 w 1605519"/>
                <a:gd name="connsiteY228" fmla="*/ 536060 h 757905"/>
                <a:gd name="connsiteX229" fmla="*/ 1454266 w 1605519"/>
                <a:gd name="connsiteY229" fmla="*/ 538823 h 757905"/>
                <a:gd name="connsiteX230" fmla="*/ 1461219 w 1605519"/>
                <a:gd name="connsiteY230" fmla="*/ 545871 h 757905"/>
                <a:gd name="connsiteX231" fmla="*/ 1454075 w 1605519"/>
                <a:gd name="connsiteY231" fmla="*/ 550824 h 757905"/>
                <a:gd name="connsiteX232" fmla="*/ 1417785 w 1605519"/>
                <a:gd name="connsiteY232" fmla="*/ 546824 h 757905"/>
                <a:gd name="connsiteX233" fmla="*/ 1402259 w 1605519"/>
                <a:gd name="connsiteY233" fmla="*/ 495770 h 757905"/>
                <a:gd name="connsiteX234" fmla="*/ 1426834 w 1605519"/>
                <a:gd name="connsiteY234" fmla="*/ 479006 h 757905"/>
                <a:gd name="connsiteX235" fmla="*/ 1495414 w 1605519"/>
                <a:gd name="connsiteY235" fmla="*/ 497389 h 757905"/>
                <a:gd name="connsiteX236" fmla="*/ 1508939 w 1605519"/>
                <a:gd name="connsiteY236" fmla="*/ 541966 h 757905"/>
                <a:gd name="connsiteX237" fmla="*/ 1437216 w 1605519"/>
                <a:gd name="connsiteY237" fmla="*/ 602450 h 757905"/>
                <a:gd name="connsiteX238" fmla="*/ 1353301 w 1605519"/>
                <a:gd name="connsiteY238" fmla="*/ 467766 h 757905"/>
                <a:gd name="connsiteX239" fmla="*/ 1407784 w 1605519"/>
                <a:gd name="connsiteY239" fmla="*/ 412045 h 757905"/>
                <a:gd name="connsiteX240" fmla="*/ 557487 w 1605519"/>
                <a:gd name="connsiteY240" fmla="*/ 500437 h 757905"/>
                <a:gd name="connsiteX241" fmla="*/ 561297 w 1605519"/>
                <a:gd name="connsiteY241" fmla="*/ 498818 h 757905"/>
                <a:gd name="connsiteX242" fmla="*/ 543676 w 1605519"/>
                <a:gd name="connsiteY242" fmla="*/ 447192 h 757905"/>
                <a:gd name="connsiteX243" fmla="*/ 500527 w 1605519"/>
                <a:gd name="connsiteY243" fmla="*/ 408140 h 757905"/>
                <a:gd name="connsiteX244" fmla="*/ 440425 w 1605519"/>
                <a:gd name="connsiteY244" fmla="*/ 382708 h 757905"/>
                <a:gd name="connsiteX245" fmla="*/ 337745 w 1605519"/>
                <a:gd name="connsiteY245" fmla="*/ 356133 h 757905"/>
                <a:gd name="connsiteX246" fmla="*/ 232399 w 1605519"/>
                <a:gd name="connsiteY246" fmla="*/ 393090 h 757905"/>
                <a:gd name="connsiteX247" fmla="*/ 67616 w 1605519"/>
                <a:gd name="connsiteY247" fmla="*/ 448526 h 757905"/>
                <a:gd name="connsiteX248" fmla="*/ 165343 w 1605519"/>
                <a:gd name="connsiteY248" fmla="*/ 453479 h 757905"/>
                <a:gd name="connsiteX249" fmla="*/ 230684 w 1605519"/>
                <a:gd name="connsiteY249" fmla="*/ 428809 h 757905"/>
                <a:gd name="connsiteX250" fmla="*/ 505576 w 1605519"/>
                <a:gd name="connsiteY250" fmla="*/ 463766 h 757905"/>
                <a:gd name="connsiteX251" fmla="*/ 557487 w 1605519"/>
                <a:gd name="connsiteY251" fmla="*/ 500437 h 757905"/>
                <a:gd name="connsiteX252" fmla="*/ 1007638 w 1605519"/>
                <a:gd name="connsiteY252" fmla="*/ 76479 h 757905"/>
                <a:gd name="connsiteX253" fmla="*/ 995637 w 1605519"/>
                <a:gd name="connsiteY253" fmla="*/ 62573 h 757905"/>
                <a:gd name="connsiteX254" fmla="*/ 972015 w 1605519"/>
                <a:gd name="connsiteY254" fmla="*/ 81813 h 757905"/>
                <a:gd name="connsiteX255" fmla="*/ 990589 w 1605519"/>
                <a:gd name="connsiteY255" fmla="*/ 99720 h 757905"/>
                <a:gd name="connsiteX256" fmla="*/ 1007638 w 1605519"/>
                <a:gd name="connsiteY256" fmla="*/ 76479 h 75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</a:cxnLst>
              <a:rect l="l" t="t" r="r" b="b"/>
              <a:pathLst>
                <a:path w="1605519" h="757905">
                  <a:moveTo>
                    <a:pt x="1514845" y="408425"/>
                  </a:moveTo>
                  <a:cubicBezTo>
                    <a:pt x="1569328" y="437191"/>
                    <a:pt x="1593235" y="484340"/>
                    <a:pt x="1602284" y="540632"/>
                  </a:cubicBezTo>
                  <a:cubicBezTo>
                    <a:pt x="1607999" y="576161"/>
                    <a:pt x="1606380" y="611689"/>
                    <a:pt x="1595521" y="646360"/>
                  </a:cubicBezTo>
                  <a:cubicBezTo>
                    <a:pt x="1576186" y="708463"/>
                    <a:pt x="1529989" y="741800"/>
                    <a:pt x="1465124" y="740848"/>
                  </a:cubicBezTo>
                  <a:cubicBezTo>
                    <a:pt x="1423690" y="740276"/>
                    <a:pt x="1387400" y="726751"/>
                    <a:pt x="1356539" y="697700"/>
                  </a:cubicBezTo>
                  <a:cubicBezTo>
                    <a:pt x="1320630" y="756755"/>
                    <a:pt x="1266337" y="766661"/>
                    <a:pt x="1205758" y="751706"/>
                  </a:cubicBezTo>
                  <a:cubicBezTo>
                    <a:pt x="1144703" y="736657"/>
                    <a:pt x="1104698" y="699319"/>
                    <a:pt x="1099650" y="631120"/>
                  </a:cubicBezTo>
                  <a:cubicBezTo>
                    <a:pt x="1048977" y="638264"/>
                    <a:pt x="1000399" y="632453"/>
                    <a:pt x="953727" y="613022"/>
                  </a:cubicBezTo>
                  <a:cubicBezTo>
                    <a:pt x="906959" y="593496"/>
                    <a:pt x="868097" y="563778"/>
                    <a:pt x="836284" y="522821"/>
                  </a:cubicBezTo>
                  <a:cubicBezTo>
                    <a:pt x="829807" y="530345"/>
                    <a:pt x="824377" y="537299"/>
                    <a:pt x="818281" y="543490"/>
                  </a:cubicBezTo>
                  <a:cubicBezTo>
                    <a:pt x="762846" y="599021"/>
                    <a:pt x="673025" y="604545"/>
                    <a:pt x="606636" y="556634"/>
                  </a:cubicBezTo>
                  <a:cubicBezTo>
                    <a:pt x="574727" y="533679"/>
                    <a:pt x="542914" y="510533"/>
                    <a:pt x="510719" y="488054"/>
                  </a:cubicBezTo>
                  <a:cubicBezTo>
                    <a:pt x="414231" y="420713"/>
                    <a:pt x="311837" y="412712"/>
                    <a:pt x="204490" y="459003"/>
                  </a:cubicBezTo>
                  <a:cubicBezTo>
                    <a:pt x="174582" y="471862"/>
                    <a:pt x="144483" y="483197"/>
                    <a:pt x="110955" y="479863"/>
                  </a:cubicBezTo>
                  <a:cubicBezTo>
                    <a:pt x="65616" y="475291"/>
                    <a:pt x="29897" y="453288"/>
                    <a:pt x="1417" y="418712"/>
                  </a:cubicBezTo>
                  <a:cubicBezTo>
                    <a:pt x="-964" y="415855"/>
                    <a:pt x="465" y="410045"/>
                    <a:pt x="84" y="405568"/>
                  </a:cubicBezTo>
                  <a:cubicBezTo>
                    <a:pt x="4465" y="405473"/>
                    <a:pt x="10180" y="403472"/>
                    <a:pt x="13133" y="405473"/>
                  </a:cubicBezTo>
                  <a:cubicBezTo>
                    <a:pt x="50566" y="431285"/>
                    <a:pt x="88857" y="425666"/>
                    <a:pt x="124195" y="404425"/>
                  </a:cubicBezTo>
                  <a:cubicBezTo>
                    <a:pt x="151246" y="388137"/>
                    <a:pt x="175153" y="366230"/>
                    <a:pt x="199252" y="345465"/>
                  </a:cubicBezTo>
                  <a:cubicBezTo>
                    <a:pt x="226684" y="321843"/>
                    <a:pt x="254020" y="298602"/>
                    <a:pt x="288215" y="285267"/>
                  </a:cubicBezTo>
                  <a:cubicBezTo>
                    <a:pt x="318981" y="273266"/>
                    <a:pt x="349747" y="272980"/>
                    <a:pt x="380227" y="285839"/>
                  </a:cubicBezTo>
                  <a:cubicBezTo>
                    <a:pt x="407373" y="297269"/>
                    <a:pt x="433567" y="311366"/>
                    <a:pt x="461380" y="320605"/>
                  </a:cubicBezTo>
                  <a:cubicBezTo>
                    <a:pt x="509862" y="336702"/>
                    <a:pt x="558344" y="335559"/>
                    <a:pt x="603493" y="308889"/>
                  </a:cubicBezTo>
                  <a:cubicBezTo>
                    <a:pt x="655880" y="277933"/>
                    <a:pt x="674835" y="203733"/>
                    <a:pt x="642736" y="156775"/>
                  </a:cubicBezTo>
                  <a:cubicBezTo>
                    <a:pt x="622828" y="127628"/>
                    <a:pt x="593587" y="120104"/>
                    <a:pt x="560535" y="125819"/>
                  </a:cubicBezTo>
                  <a:cubicBezTo>
                    <a:pt x="531960" y="130772"/>
                    <a:pt x="511957" y="146964"/>
                    <a:pt x="504623" y="175920"/>
                  </a:cubicBezTo>
                  <a:cubicBezTo>
                    <a:pt x="494431" y="216211"/>
                    <a:pt x="526626" y="259835"/>
                    <a:pt x="564631" y="257930"/>
                  </a:cubicBezTo>
                  <a:cubicBezTo>
                    <a:pt x="579490" y="257168"/>
                    <a:pt x="593110" y="246881"/>
                    <a:pt x="596730" y="233642"/>
                  </a:cubicBezTo>
                  <a:cubicBezTo>
                    <a:pt x="599587" y="223450"/>
                    <a:pt x="595777" y="215925"/>
                    <a:pt x="586633" y="211353"/>
                  </a:cubicBezTo>
                  <a:cubicBezTo>
                    <a:pt x="577775" y="206876"/>
                    <a:pt x="571298" y="210972"/>
                    <a:pt x="565202" y="217640"/>
                  </a:cubicBezTo>
                  <a:cubicBezTo>
                    <a:pt x="562249" y="220878"/>
                    <a:pt x="557392" y="222307"/>
                    <a:pt x="553486" y="224498"/>
                  </a:cubicBezTo>
                  <a:cubicBezTo>
                    <a:pt x="553296" y="219068"/>
                    <a:pt x="551105" y="212782"/>
                    <a:pt x="553105" y="208400"/>
                  </a:cubicBezTo>
                  <a:cubicBezTo>
                    <a:pt x="559106" y="195637"/>
                    <a:pt x="573965" y="190303"/>
                    <a:pt x="588729" y="194018"/>
                  </a:cubicBezTo>
                  <a:cubicBezTo>
                    <a:pt x="603397" y="197732"/>
                    <a:pt x="613494" y="211258"/>
                    <a:pt x="613970" y="227927"/>
                  </a:cubicBezTo>
                  <a:cubicBezTo>
                    <a:pt x="614827" y="256883"/>
                    <a:pt x="586824" y="279076"/>
                    <a:pt x="554629" y="274885"/>
                  </a:cubicBezTo>
                  <a:cubicBezTo>
                    <a:pt x="517482" y="270027"/>
                    <a:pt x="488050" y="235832"/>
                    <a:pt x="485478" y="196589"/>
                  </a:cubicBezTo>
                  <a:cubicBezTo>
                    <a:pt x="481573" y="135629"/>
                    <a:pt x="537770" y="101054"/>
                    <a:pt x="588062" y="106673"/>
                  </a:cubicBezTo>
                  <a:cubicBezTo>
                    <a:pt x="627496" y="111055"/>
                    <a:pt x="654166" y="132772"/>
                    <a:pt x="668929" y="169348"/>
                  </a:cubicBezTo>
                  <a:cubicBezTo>
                    <a:pt x="669977" y="171920"/>
                    <a:pt x="671120" y="174396"/>
                    <a:pt x="673311" y="179444"/>
                  </a:cubicBezTo>
                  <a:cubicBezTo>
                    <a:pt x="690551" y="130772"/>
                    <a:pt x="719412" y="94958"/>
                    <a:pt x="765989" y="75431"/>
                  </a:cubicBezTo>
                  <a:cubicBezTo>
                    <a:pt x="811900" y="56191"/>
                    <a:pt x="858001" y="55048"/>
                    <a:pt x="904292" y="73812"/>
                  </a:cubicBezTo>
                  <a:cubicBezTo>
                    <a:pt x="907435" y="65811"/>
                    <a:pt x="909626" y="57905"/>
                    <a:pt x="913436" y="50952"/>
                  </a:cubicBezTo>
                  <a:cubicBezTo>
                    <a:pt x="929533" y="21806"/>
                    <a:pt x="963442" y="12376"/>
                    <a:pt x="991255" y="29045"/>
                  </a:cubicBezTo>
                  <a:cubicBezTo>
                    <a:pt x="1004971" y="37236"/>
                    <a:pt x="1018592" y="45618"/>
                    <a:pt x="1032118" y="53905"/>
                  </a:cubicBezTo>
                  <a:cubicBezTo>
                    <a:pt x="1069360" y="374"/>
                    <a:pt x="1123653" y="-2959"/>
                    <a:pt x="1179088" y="1327"/>
                  </a:cubicBezTo>
                  <a:cubicBezTo>
                    <a:pt x="1205187" y="3327"/>
                    <a:pt x="1231571" y="10090"/>
                    <a:pt x="1256527" y="18567"/>
                  </a:cubicBezTo>
                  <a:cubicBezTo>
                    <a:pt x="1303199" y="34379"/>
                    <a:pt x="1332441" y="78860"/>
                    <a:pt x="1327107" y="126009"/>
                  </a:cubicBezTo>
                  <a:cubicBezTo>
                    <a:pt x="1326916" y="127628"/>
                    <a:pt x="1327107" y="129248"/>
                    <a:pt x="1327107" y="132867"/>
                  </a:cubicBezTo>
                  <a:cubicBezTo>
                    <a:pt x="1332060" y="131153"/>
                    <a:pt x="1335965" y="129819"/>
                    <a:pt x="1339870" y="128390"/>
                  </a:cubicBezTo>
                  <a:cubicBezTo>
                    <a:pt x="1422833" y="98577"/>
                    <a:pt x="1517321" y="118103"/>
                    <a:pt x="1570280" y="195923"/>
                  </a:cubicBezTo>
                  <a:cubicBezTo>
                    <a:pt x="1620763" y="270122"/>
                    <a:pt x="1592378" y="368230"/>
                    <a:pt x="1520750" y="404330"/>
                  </a:cubicBezTo>
                  <a:cubicBezTo>
                    <a:pt x="1519036" y="405282"/>
                    <a:pt x="1517512" y="406616"/>
                    <a:pt x="1514845" y="408425"/>
                  </a:cubicBezTo>
                  <a:close/>
                  <a:moveTo>
                    <a:pt x="986588" y="46285"/>
                  </a:moveTo>
                  <a:cubicBezTo>
                    <a:pt x="962490" y="27616"/>
                    <a:pt x="931343" y="40284"/>
                    <a:pt x="922294" y="71336"/>
                  </a:cubicBezTo>
                  <a:cubicBezTo>
                    <a:pt x="920104" y="78860"/>
                    <a:pt x="920294" y="84480"/>
                    <a:pt x="927343" y="90576"/>
                  </a:cubicBezTo>
                  <a:cubicBezTo>
                    <a:pt x="981730" y="137915"/>
                    <a:pt x="976968" y="214211"/>
                    <a:pt x="935820" y="262693"/>
                  </a:cubicBezTo>
                  <a:cubicBezTo>
                    <a:pt x="913055" y="289553"/>
                    <a:pt x="883718" y="302984"/>
                    <a:pt x="848476" y="296602"/>
                  </a:cubicBezTo>
                  <a:cubicBezTo>
                    <a:pt x="814281" y="290411"/>
                    <a:pt x="793421" y="267646"/>
                    <a:pt x="782563" y="235547"/>
                  </a:cubicBezTo>
                  <a:cubicBezTo>
                    <a:pt x="770942" y="201352"/>
                    <a:pt x="781705" y="161823"/>
                    <a:pt x="807709" y="140297"/>
                  </a:cubicBezTo>
                  <a:cubicBezTo>
                    <a:pt x="828568" y="123056"/>
                    <a:pt x="864954" y="122104"/>
                    <a:pt x="893434" y="138296"/>
                  </a:cubicBezTo>
                  <a:cubicBezTo>
                    <a:pt x="916198" y="151250"/>
                    <a:pt x="923152" y="179921"/>
                    <a:pt x="908769" y="202114"/>
                  </a:cubicBezTo>
                  <a:cubicBezTo>
                    <a:pt x="893815" y="225260"/>
                    <a:pt x="861430" y="232022"/>
                    <a:pt x="840951" y="216306"/>
                  </a:cubicBezTo>
                  <a:cubicBezTo>
                    <a:pt x="829902" y="207829"/>
                    <a:pt x="826854" y="195065"/>
                    <a:pt x="834474" y="185255"/>
                  </a:cubicBezTo>
                  <a:cubicBezTo>
                    <a:pt x="836665" y="182397"/>
                    <a:pt x="841808" y="181730"/>
                    <a:pt x="845523" y="180111"/>
                  </a:cubicBezTo>
                  <a:cubicBezTo>
                    <a:pt x="846952" y="183921"/>
                    <a:pt x="848380" y="187636"/>
                    <a:pt x="849809" y="191446"/>
                  </a:cubicBezTo>
                  <a:cubicBezTo>
                    <a:pt x="851428" y="195732"/>
                    <a:pt x="851714" y="201923"/>
                    <a:pt x="854857" y="204019"/>
                  </a:cubicBezTo>
                  <a:cubicBezTo>
                    <a:pt x="865621" y="211448"/>
                    <a:pt x="884194" y="205924"/>
                    <a:pt x="892767" y="193732"/>
                  </a:cubicBezTo>
                  <a:cubicBezTo>
                    <a:pt x="901720" y="181064"/>
                    <a:pt x="900196" y="167538"/>
                    <a:pt x="888576" y="157632"/>
                  </a:cubicBezTo>
                  <a:cubicBezTo>
                    <a:pt x="860191" y="133343"/>
                    <a:pt x="816853" y="143440"/>
                    <a:pt x="802756" y="177730"/>
                  </a:cubicBezTo>
                  <a:cubicBezTo>
                    <a:pt x="799993" y="184397"/>
                    <a:pt x="797993" y="191827"/>
                    <a:pt x="797326" y="198971"/>
                  </a:cubicBezTo>
                  <a:cubicBezTo>
                    <a:pt x="794659" y="226593"/>
                    <a:pt x="803613" y="250120"/>
                    <a:pt x="825997" y="266979"/>
                  </a:cubicBezTo>
                  <a:cubicBezTo>
                    <a:pt x="846475" y="282410"/>
                    <a:pt x="869526" y="284029"/>
                    <a:pt x="892005" y="272123"/>
                  </a:cubicBezTo>
                  <a:cubicBezTo>
                    <a:pt x="930772" y="251549"/>
                    <a:pt x="948869" y="217830"/>
                    <a:pt x="948298" y="174491"/>
                  </a:cubicBezTo>
                  <a:cubicBezTo>
                    <a:pt x="947726" y="132867"/>
                    <a:pt x="926390" y="104006"/>
                    <a:pt x="888957" y="87719"/>
                  </a:cubicBezTo>
                  <a:cubicBezTo>
                    <a:pt x="799612" y="48761"/>
                    <a:pt x="685408" y="120389"/>
                    <a:pt x="675978" y="220973"/>
                  </a:cubicBezTo>
                  <a:cubicBezTo>
                    <a:pt x="672644" y="256597"/>
                    <a:pt x="657404" y="286220"/>
                    <a:pt x="631020" y="309651"/>
                  </a:cubicBezTo>
                  <a:cubicBezTo>
                    <a:pt x="585586" y="349942"/>
                    <a:pt x="531865" y="353657"/>
                    <a:pt x="475191" y="343274"/>
                  </a:cubicBezTo>
                  <a:cubicBezTo>
                    <a:pt x="443187" y="337369"/>
                    <a:pt x="415564" y="321081"/>
                    <a:pt x="387085" y="306889"/>
                  </a:cubicBezTo>
                  <a:cubicBezTo>
                    <a:pt x="347365" y="287077"/>
                    <a:pt x="308408" y="289458"/>
                    <a:pt x="271356" y="312413"/>
                  </a:cubicBezTo>
                  <a:cubicBezTo>
                    <a:pt x="252020" y="324415"/>
                    <a:pt x="233827" y="338798"/>
                    <a:pt x="216682" y="353847"/>
                  </a:cubicBezTo>
                  <a:cubicBezTo>
                    <a:pt x="178011" y="387756"/>
                    <a:pt x="141721" y="424808"/>
                    <a:pt x="88666" y="436619"/>
                  </a:cubicBezTo>
                  <a:cubicBezTo>
                    <a:pt x="112193" y="435572"/>
                    <a:pt x="134005" y="428904"/>
                    <a:pt x="154294" y="417950"/>
                  </a:cubicBezTo>
                  <a:cubicBezTo>
                    <a:pt x="189917" y="398710"/>
                    <a:pt x="224207" y="376802"/>
                    <a:pt x="260688" y="359372"/>
                  </a:cubicBezTo>
                  <a:cubicBezTo>
                    <a:pt x="325553" y="328320"/>
                    <a:pt x="389656" y="331082"/>
                    <a:pt x="450902" y="370992"/>
                  </a:cubicBezTo>
                  <a:cubicBezTo>
                    <a:pt x="459475" y="376612"/>
                    <a:pt x="468047" y="382422"/>
                    <a:pt x="477477" y="386232"/>
                  </a:cubicBezTo>
                  <a:cubicBezTo>
                    <a:pt x="484811" y="389185"/>
                    <a:pt x="493574" y="391185"/>
                    <a:pt x="501099" y="389947"/>
                  </a:cubicBezTo>
                  <a:cubicBezTo>
                    <a:pt x="505957" y="389090"/>
                    <a:pt x="510243" y="381946"/>
                    <a:pt x="513672" y="376898"/>
                  </a:cubicBezTo>
                  <a:cubicBezTo>
                    <a:pt x="514624" y="375469"/>
                    <a:pt x="511767" y="368897"/>
                    <a:pt x="510910" y="368992"/>
                  </a:cubicBezTo>
                  <a:cubicBezTo>
                    <a:pt x="506338" y="369373"/>
                    <a:pt x="501861" y="371278"/>
                    <a:pt x="497289" y="372040"/>
                  </a:cubicBezTo>
                  <a:cubicBezTo>
                    <a:pt x="494527" y="372516"/>
                    <a:pt x="490050" y="372992"/>
                    <a:pt x="489002" y="371564"/>
                  </a:cubicBezTo>
                  <a:cubicBezTo>
                    <a:pt x="487573" y="369563"/>
                    <a:pt x="487669" y="363944"/>
                    <a:pt x="489002" y="363086"/>
                  </a:cubicBezTo>
                  <a:cubicBezTo>
                    <a:pt x="495574" y="358991"/>
                    <a:pt x="503099" y="352704"/>
                    <a:pt x="509671" y="353371"/>
                  </a:cubicBezTo>
                  <a:cubicBezTo>
                    <a:pt x="516148" y="354038"/>
                    <a:pt x="524435" y="360800"/>
                    <a:pt x="527483" y="367087"/>
                  </a:cubicBezTo>
                  <a:cubicBezTo>
                    <a:pt x="534151" y="380708"/>
                    <a:pt x="526340" y="392138"/>
                    <a:pt x="517768" y="400901"/>
                  </a:cubicBezTo>
                  <a:cubicBezTo>
                    <a:pt x="530150" y="411283"/>
                    <a:pt x="542342" y="421379"/>
                    <a:pt x="554629" y="431762"/>
                  </a:cubicBezTo>
                  <a:cubicBezTo>
                    <a:pt x="554344" y="432143"/>
                    <a:pt x="555106" y="431571"/>
                    <a:pt x="555296" y="430904"/>
                  </a:cubicBezTo>
                  <a:cubicBezTo>
                    <a:pt x="556058" y="428618"/>
                    <a:pt x="556630" y="426237"/>
                    <a:pt x="557392" y="423856"/>
                  </a:cubicBezTo>
                  <a:cubicBezTo>
                    <a:pt x="563678" y="403472"/>
                    <a:pt x="573870" y="385470"/>
                    <a:pt x="590824" y="372135"/>
                  </a:cubicBezTo>
                  <a:cubicBezTo>
                    <a:pt x="592920" y="370516"/>
                    <a:pt x="597016" y="371373"/>
                    <a:pt x="600159" y="371087"/>
                  </a:cubicBezTo>
                  <a:cubicBezTo>
                    <a:pt x="599206" y="373850"/>
                    <a:pt x="599016" y="377564"/>
                    <a:pt x="597111" y="379184"/>
                  </a:cubicBezTo>
                  <a:cubicBezTo>
                    <a:pt x="553963" y="416045"/>
                    <a:pt x="558630" y="479577"/>
                    <a:pt x="593301" y="519392"/>
                  </a:cubicBezTo>
                  <a:cubicBezTo>
                    <a:pt x="637592" y="570255"/>
                    <a:pt x="719888" y="589305"/>
                    <a:pt x="784087" y="547871"/>
                  </a:cubicBezTo>
                  <a:cubicBezTo>
                    <a:pt x="835522" y="514724"/>
                    <a:pt x="866478" y="428618"/>
                    <a:pt x="800374" y="371183"/>
                  </a:cubicBezTo>
                  <a:cubicBezTo>
                    <a:pt x="776943" y="350799"/>
                    <a:pt x="749416" y="340988"/>
                    <a:pt x="718364" y="351085"/>
                  </a:cubicBezTo>
                  <a:cubicBezTo>
                    <a:pt x="691789" y="359657"/>
                    <a:pt x="681407" y="381755"/>
                    <a:pt x="676645" y="407187"/>
                  </a:cubicBezTo>
                  <a:cubicBezTo>
                    <a:pt x="669691" y="444620"/>
                    <a:pt x="692075" y="476910"/>
                    <a:pt x="727318" y="480530"/>
                  </a:cubicBezTo>
                  <a:cubicBezTo>
                    <a:pt x="744272" y="482339"/>
                    <a:pt x="757702" y="472148"/>
                    <a:pt x="758655" y="456908"/>
                  </a:cubicBezTo>
                  <a:cubicBezTo>
                    <a:pt x="759512" y="442049"/>
                    <a:pt x="752559" y="436238"/>
                    <a:pt x="733509" y="435191"/>
                  </a:cubicBezTo>
                  <a:cubicBezTo>
                    <a:pt x="730556" y="435000"/>
                    <a:pt x="727699" y="432238"/>
                    <a:pt x="724746" y="430714"/>
                  </a:cubicBezTo>
                  <a:cubicBezTo>
                    <a:pt x="727127" y="427856"/>
                    <a:pt x="728842" y="423761"/>
                    <a:pt x="731890" y="422427"/>
                  </a:cubicBezTo>
                  <a:cubicBezTo>
                    <a:pt x="747320" y="415855"/>
                    <a:pt x="765227" y="424904"/>
                    <a:pt x="771228" y="441858"/>
                  </a:cubicBezTo>
                  <a:cubicBezTo>
                    <a:pt x="776276" y="456050"/>
                    <a:pt x="774466" y="469385"/>
                    <a:pt x="764560" y="481006"/>
                  </a:cubicBezTo>
                  <a:cubicBezTo>
                    <a:pt x="752559" y="495103"/>
                    <a:pt x="736938" y="499484"/>
                    <a:pt x="719126" y="496246"/>
                  </a:cubicBezTo>
                  <a:cubicBezTo>
                    <a:pt x="680264" y="489007"/>
                    <a:pt x="656166" y="455384"/>
                    <a:pt x="657690" y="410807"/>
                  </a:cubicBezTo>
                  <a:cubicBezTo>
                    <a:pt x="659690" y="352799"/>
                    <a:pt x="712268" y="315080"/>
                    <a:pt x="767513" y="331940"/>
                  </a:cubicBezTo>
                  <a:cubicBezTo>
                    <a:pt x="838379" y="353657"/>
                    <a:pt x="874955" y="429190"/>
                    <a:pt x="847428" y="497960"/>
                  </a:cubicBezTo>
                  <a:cubicBezTo>
                    <a:pt x="844380" y="505580"/>
                    <a:pt x="844666" y="510629"/>
                    <a:pt x="850762" y="516153"/>
                  </a:cubicBezTo>
                  <a:cubicBezTo>
                    <a:pt x="865335" y="529298"/>
                    <a:pt x="878670" y="543966"/>
                    <a:pt x="893910" y="556253"/>
                  </a:cubicBezTo>
                  <a:cubicBezTo>
                    <a:pt x="998399" y="639788"/>
                    <a:pt x="1134988" y="629310"/>
                    <a:pt x="1220998" y="555777"/>
                  </a:cubicBezTo>
                  <a:cubicBezTo>
                    <a:pt x="1246049" y="534346"/>
                    <a:pt x="1268528" y="509962"/>
                    <a:pt x="1271767" y="475862"/>
                  </a:cubicBezTo>
                  <a:cubicBezTo>
                    <a:pt x="1274624" y="444716"/>
                    <a:pt x="1275386" y="412712"/>
                    <a:pt x="1271767" y="381660"/>
                  </a:cubicBezTo>
                  <a:cubicBezTo>
                    <a:pt x="1265671" y="328987"/>
                    <a:pt x="1238810" y="287839"/>
                    <a:pt x="1190804" y="262979"/>
                  </a:cubicBezTo>
                  <a:cubicBezTo>
                    <a:pt x="1129082" y="231070"/>
                    <a:pt x="1050787" y="265836"/>
                    <a:pt x="1035547" y="332035"/>
                  </a:cubicBezTo>
                  <a:cubicBezTo>
                    <a:pt x="1028593" y="362039"/>
                    <a:pt x="1029927" y="392328"/>
                    <a:pt x="1039261" y="421856"/>
                  </a:cubicBezTo>
                  <a:cubicBezTo>
                    <a:pt x="1053168" y="465671"/>
                    <a:pt x="1084696" y="487197"/>
                    <a:pt x="1130035" y="484530"/>
                  </a:cubicBezTo>
                  <a:cubicBezTo>
                    <a:pt x="1166039" y="482435"/>
                    <a:pt x="1200234" y="450907"/>
                    <a:pt x="1207568" y="411473"/>
                  </a:cubicBezTo>
                  <a:cubicBezTo>
                    <a:pt x="1212712" y="383946"/>
                    <a:pt x="1205949" y="359372"/>
                    <a:pt x="1185470" y="339464"/>
                  </a:cubicBezTo>
                  <a:cubicBezTo>
                    <a:pt x="1166039" y="320605"/>
                    <a:pt x="1136226" y="318795"/>
                    <a:pt x="1115842" y="334797"/>
                  </a:cubicBezTo>
                  <a:cubicBezTo>
                    <a:pt x="1102888" y="344894"/>
                    <a:pt x="1096411" y="364134"/>
                    <a:pt x="1100888" y="380041"/>
                  </a:cubicBezTo>
                  <a:cubicBezTo>
                    <a:pt x="1104793" y="393852"/>
                    <a:pt x="1115176" y="400520"/>
                    <a:pt x="1128415" y="403091"/>
                  </a:cubicBezTo>
                  <a:cubicBezTo>
                    <a:pt x="1138226" y="404996"/>
                    <a:pt x="1146418" y="402520"/>
                    <a:pt x="1150228" y="392138"/>
                  </a:cubicBezTo>
                  <a:cubicBezTo>
                    <a:pt x="1154038" y="381851"/>
                    <a:pt x="1152704" y="373183"/>
                    <a:pt x="1142798" y="366420"/>
                  </a:cubicBezTo>
                  <a:cubicBezTo>
                    <a:pt x="1139845" y="364420"/>
                    <a:pt x="1138702" y="359848"/>
                    <a:pt x="1136702" y="356514"/>
                  </a:cubicBezTo>
                  <a:cubicBezTo>
                    <a:pt x="1141084" y="356228"/>
                    <a:pt x="1146227" y="354514"/>
                    <a:pt x="1149751" y="356038"/>
                  </a:cubicBezTo>
                  <a:cubicBezTo>
                    <a:pt x="1161086" y="361086"/>
                    <a:pt x="1166706" y="375278"/>
                    <a:pt x="1164896" y="390804"/>
                  </a:cubicBezTo>
                  <a:cubicBezTo>
                    <a:pt x="1163467" y="402901"/>
                    <a:pt x="1154800" y="412616"/>
                    <a:pt x="1142608" y="415760"/>
                  </a:cubicBezTo>
                  <a:cubicBezTo>
                    <a:pt x="1117176" y="422332"/>
                    <a:pt x="1089839" y="404806"/>
                    <a:pt x="1085458" y="378803"/>
                  </a:cubicBezTo>
                  <a:cubicBezTo>
                    <a:pt x="1081648" y="356038"/>
                    <a:pt x="1088791" y="336512"/>
                    <a:pt x="1105936" y="321462"/>
                  </a:cubicBezTo>
                  <a:cubicBezTo>
                    <a:pt x="1125463" y="304317"/>
                    <a:pt x="1148037" y="303079"/>
                    <a:pt x="1171659" y="311461"/>
                  </a:cubicBezTo>
                  <a:cubicBezTo>
                    <a:pt x="1212426" y="326034"/>
                    <a:pt x="1232809" y="367087"/>
                    <a:pt x="1223951" y="415855"/>
                  </a:cubicBezTo>
                  <a:cubicBezTo>
                    <a:pt x="1215950" y="459860"/>
                    <a:pt x="1177755" y="497389"/>
                    <a:pt x="1135845" y="502151"/>
                  </a:cubicBezTo>
                  <a:cubicBezTo>
                    <a:pt x="1087458" y="507676"/>
                    <a:pt x="1045167" y="485197"/>
                    <a:pt x="1027260" y="441763"/>
                  </a:cubicBezTo>
                  <a:cubicBezTo>
                    <a:pt x="1020211" y="424713"/>
                    <a:pt x="1017354" y="405663"/>
                    <a:pt x="1014592" y="387185"/>
                  </a:cubicBezTo>
                  <a:cubicBezTo>
                    <a:pt x="1013258" y="378231"/>
                    <a:pt x="1009829" y="375278"/>
                    <a:pt x="1001828" y="374612"/>
                  </a:cubicBezTo>
                  <a:cubicBezTo>
                    <a:pt x="981826" y="372802"/>
                    <a:pt x="962490" y="386899"/>
                    <a:pt x="958204" y="406520"/>
                  </a:cubicBezTo>
                  <a:cubicBezTo>
                    <a:pt x="954679" y="422618"/>
                    <a:pt x="959918" y="436334"/>
                    <a:pt x="968967" y="449192"/>
                  </a:cubicBezTo>
                  <a:cubicBezTo>
                    <a:pt x="971634" y="452907"/>
                    <a:pt x="974015" y="456812"/>
                    <a:pt x="976492" y="460718"/>
                  </a:cubicBezTo>
                  <a:cubicBezTo>
                    <a:pt x="975539" y="461956"/>
                    <a:pt x="974587" y="463194"/>
                    <a:pt x="973634" y="464432"/>
                  </a:cubicBezTo>
                  <a:cubicBezTo>
                    <a:pt x="968110" y="461289"/>
                    <a:pt x="961633" y="459194"/>
                    <a:pt x="957251" y="454907"/>
                  </a:cubicBezTo>
                  <a:cubicBezTo>
                    <a:pt x="941059" y="438810"/>
                    <a:pt x="935820" y="418998"/>
                    <a:pt x="942964" y="397376"/>
                  </a:cubicBezTo>
                  <a:cubicBezTo>
                    <a:pt x="949917" y="376421"/>
                    <a:pt x="965443" y="363563"/>
                    <a:pt x="987255" y="359276"/>
                  </a:cubicBezTo>
                  <a:cubicBezTo>
                    <a:pt x="995446" y="357657"/>
                    <a:pt x="1004019" y="357467"/>
                    <a:pt x="1012972" y="356609"/>
                  </a:cubicBezTo>
                  <a:cubicBezTo>
                    <a:pt x="1015639" y="295364"/>
                    <a:pt x="1047453" y="256216"/>
                    <a:pt x="1101460" y="237928"/>
                  </a:cubicBezTo>
                  <a:cubicBezTo>
                    <a:pt x="1085934" y="222307"/>
                    <a:pt x="1067741" y="208210"/>
                    <a:pt x="1055168" y="190208"/>
                  </a:cubicBezTo>
                  <a:cubicBezTo>
                    <a:pt x="1042786" y="172491"/>
                    <a:pt x="1032880" y="151631"/>
                    <a:pt x="1027736" y="130676"/>
                  </a:cubicBezTo>
                  <a:cubicBezTo>
                    <a:pt x="1022593" y="110007"/>
                    <a:pt x="1024783" y="87623"/>
                    <a:pt x="1023736" y="66002"/>
                  </a:cubicBezTo>
                  <a:cubicBezTo>
                    <a:pt x="1020783" y="99434"/>
                    <a:pt x="1013353" y="112484"/>
                    <a:pt x="994589" y="115722"/>
                  </a:cubicBezTo>
                  <a:cubicBezTo>
                    <a:pt x="980683" y="118103"/>
                    <a:pt x="961728" y="106388"/>
                    <a:pt x="956489" y="92100"/>
                  </a:cubicBezTo>
                  <a:cubicBezTo>
                    <a:pt x="950774" y="76098"/>
                    <a:pt x="958108" y="64954"/>
                    <a:pt x="986588" y="46285"/>
                  </a:cubicBezTo>
                  <a:close/>
                  <a:moveTo>
                    <a:pt x="1407784" y="412045"/>
                  </a:moveTo>
                  <a:cubicBezTo>
                    <a:pt x="1402259" y="408044"/>
                    <a:pt x="1397306" y="404520"/>
                    <a:pt x="1392544" y="400710"/>
                  </a:cubicBezTo>
                  <a:cubicBezTo>
                    <a:pt x="1361778" y="376421"/>
                    <a:pt x="1351491" y="336512"/>
                    <a:pt x="1366445" y="300126"/>
                  </a:cubicBezTo>
                  <a:cubicBezTo>
                    <a:pt x="1380352" y="266217"/>
                    <a:pt x="1412260" y="248596"/>
                    <a:pt x="1452075" y="252692"/>
                  </a:cubicBezTo>
                  <a:cubicBezTo>
                    <a:pt x="1478840" y="255454"/>
                    <a:pt x="1503034" y="279266"/>
                    <a:pt x="1505796" y="305555"/>
                  </a:cubicBezTo>
                  <a:cubicBezTo>
                    <a:pt x="1507415" y="320510"/>
                    <a:pt x="1498938" y="335940"/>
                    <a:pt x="1485222" y="343084"/>
                  </a:cubicBezTo>
                  <a:cubicBezTo>
                    <a:pt x="1472077" y="349942"/>
                    <a:pt x="1455409" y="349370"/>
                    <a:pt x="1446074" y="340322"/>
                  </a:cubicBezTo>
                  <a:cubicBezTo>
                    <a:pt x="1443217" y="337559"/>
                    <a:pt x="1443407" y="331559"/>
                    <a:pt x="1442169" y="327082"/>
                  </a:cubicBezTo>
                  <a:cubicBezTo>
                    <a:pt x="1446455" y="327082"/>
                    <a:pt x="1451789" y="325272"/>
                    <a:pt x="1454837" y="327272"/>
                  </a:cubicBezTo>
                  <a:cubicBezTo>
                    <a:pt x="1464172" y="333273"/>
                    <a:pt x="1472649" y="332797"/>
                    <a:pt x="1480936" y="326225"/>
                  </a:cubicBezTo>
                  <a:cubicBezTo>
                    <a:pt x="1489794" y="319176"/>
                    <a:pt x="1491032" y="309556"/>
                    <a:pt x="1487889" y="299555"/>
                  </a:cubicBezTo>
                  <a:cubicBezTo>
                    <a:pt x="1486365" y="294697"/>
                    <a:pt x="1483031" y="290030"/>
                    <a:pt x="1479602" y="286124"/>
                  </a:cubicBezTo>
                  <a:cubicBezTo>
                    <a:pt x="1461695" y="266312"/>
                    <a:pt x="1430548" y="262407"/>
                    <a:pt x="1407688" y="276790"/>
                  </a:cubicBezTo>
                  <a:cubicBezTo>
                    <a:pt x="1384162" y="291554"/>
                    <a:pt x="1372446" y="320319"/>
                    <a:pt x="1378637" y="348132"/>
                  </a:cubicBezTo>
                  <a:cubicBezTo>
                    <a:pt x="1384924" y="376326"/>
                    <a:pt x="1411403" y="399472"/>
                    <a:pt x="1441216" y="402806"/>
                  </a:cubicBezTo>
                  <a:cubicBezTo>
                    <a:pt x="1522560" y="412045"/>
                    <a:pt x="1591330" y="338131"/>
                    <a:pt x="1575995" y="257740"/>
                  </a:cubicBezTo>
                  <a:cubicBezTo>
                    <a:pt x="1564470" y="196875"/>
                    <a:pt x="1525513" y="160109"/>
                    <a:pt x="1469220" y="140297"/>
                  </a:cubicBezTo>
                  <a:cubicBezTo>
                    <a:pt x="1423024" y="124009"/>
                    <a:pt x="1377113" y="131629"/>
                    <a:pt x="1331965" y="145821"/>
                  </a:cubicBezTo>
                  <a:cubicBezTo>
                    <a:pt x="1327107" y="147345"/>
                    <a:pt x="1321868" y="152203"/>
                    <a:pt x="1319582" y="156870"/>
                  </a:cubicBezTo>
                  <a:cubicBezTo>
                    <a:pt x="1310248" y="175253"/>
                    <a:pt x="1297103" y="188874"/>
                    <a:pt x="1276053" y="190589"/>
                  </a:cubicBezTo>
                  <a:cubicBezTo>
                    <a:pt x="1256241" y="192208"/>
                    <a:pt x="1235953" y="192494"/>
                    <a:pt x="1216141" y="190779"/>
                  </a:cubicBezTo>
                  <a:cubicBezTo>
                    <a:pt x="1198615" y="189255"/>
                    <a:pt x="1184994" y="178682"/>
                    <a:pt x="1176326" y="163061"/>
                  </a:cubicBezTo>
                  <a:cubicBezTo>
                    <a:pt x="1162610" y="138296"/>
                    <a:pt x="1162134" y="112865"/>
                    <a:pt x="1174707" y="87719"/>
                  </a:cubicBezTo>
                  <a:cubicBezTo>
                    <a:pt x="1192614" y="52095"/>
                    <a:pt x="1243763" y="44094"/>
                    <a:pt x="1270909" y="72002"/>
                  </a:cubicBezTo>
                  <a:cubicBezTo>
                    <a:pt x="1283197" y="84671"/>
                    <a:pt x="1285292" y="104102"/>
                    <a:pt x="1275958" y="119627"/>
                  </a:cubicBezTo>
                  <a:cubicBezTo>
                    <a:pt x="1268052" y="132772"/>
                    <a:pt x="1251002" y="140297"/>
                    <a:pt x="1236905" y="136201"/>
                  </a:cubicBezTo>
                  <a:cubicBezTo>
                    <a:pt x="1233571" y="135248"/>
                    <a:pt x="1231000" y="131819"/>
                    <a:pt x="1228047" y="129533"/>
                  </a:cubicBezTo>
                  <a:cubicBezTo>
                    <a:pt x="1231095" y="127724"/>
                    <a:pt x="1234048" y="125533"/>
                    <a:pt x="1237381" y="124295"/>
                  </a:cubicBezTo>
                  <a:cubicBezTo>
                    <a:pt x="1242715" y="122390"/>
                    <a:pt x="1250240" y="122771"/>
                    <a:pt x="1253193" y="119151"/>
                  </a:cubicBezTo>
                  <a:cubicBezTo>
                    <a:pt x="1258527" y="112769"/>
                    <a:pt x="1264528" y="103816"/>
                    <a:pt x="1263956" y="96482"/>
                  </a:cubicBezTo>
                  <a:cubicBezTo>
                    <a:pt x="1263004" y="83528"/>
                    <a:pt x="1251669" y="76765"/>
                    <a:pt x="1239477" y="73907"/>
                  </a:cubicBezTo>
                  <a:cubicBezTo>
                    <a:pt x="1212331" y="67526"/>
                    <a:pt x="1188613" y="85909"/>
                    <a:pt x="1183375" y="116770"/>
                  </a:cubicBezTo>
                  <a:cubicBezTo>
                    <a:pt x="1178612" y="145250"/>
                    <a:pt x="1196424" y="170967"/>
                    <a:pt x="1223856" y="173825"/>
                  </a:cubicBezTo>
                  <a:cubicBezTo>
                    <a:pt x="1236429" y="175158"/>
                    <a:pt x="1249288" y="174968"/>
                    <a:pt x="1261956" y="174491"/>
                  </a:cubicBezTo>
                  <a:cubicBezTo>
                    <a:pt x="1287197" y="173539"/>
                    <a:pt x="1298913" y="164204"/>
                    <a:pt x="1306628" y="140106"/>
                  </a:cubicBezTo>
                  <a:cubicBezTo>
                    <a:pt x="1320249" y="97529"/>
                    <a:pt x="1297294" y="53143"/>
                    <a:pt x="1251288" y="34569"/>
                  </a:cubicBezTo>
                  <a:cubicBezTo>
                    <a:pt x="1212997" y="19043"/>
                    <a:pt x="1172707" y="13995"/>
                    <a:pt x="1131940" y="18377"/>
                  </a:cubicBezTo>
                  <a:cubicBezTo>
                    <a:pt x="1112794" y="20377"/>
                    <a:pt x="1093459" y="26473"/>
                    <a:pt x="1075837" y="34379"/>
                  </a:cubicBezTo>
                  <a:cubicBezTo>
                    <a:pt x="1053739" y="44285"/>
                    <a:pt x="1042405" y="63906"/>
                    <a:pt x="1041357" y="88385"/>
                  </a:cubicBezTo>
                  <a:cubicBezTo>
                    <a:pt x="1039642" y="129248"/>
                    <a:pt x="1052406" y="165347"/>
                    <a:pt x="1080790" y="194589"/>
                  </a:cubicBezTo>
                  <a:cubicBezTo>
                    <a:pt x="1098793" y="213163"/>
                    <a:pt x="1119557" y="230117"/>
                    <a:pt x="1146513" y="232118"/>
                  </a:cubicBezTo>
                  <a:cubicBezTo>
                    <a:pt x="1192519" y="235642"/>
                    <a:pt x="1228809" y="255549"/>
                    <a:pt x="1255765" y="292030"/>
                  </a:cubicBezTo>
                  <a:cubicBezTo>
                    <a:pt x="1291388" y="340226"/>
                    <a:pt x="1296341" y="395662"/>
                    <a:pt x="1293769" y="453383"/>
                  </a:cubicBezTo>
                  <a:cubicBezTo>
                    <a:pt x="1291388" y="507390"/>
                    <a:pt x="1265099" y="546633"/>
                    <a:pt x="1223570" y="578161"/>
                  </a:cubicBezTo>
                  <a:cubicBezTo>
                    <a:pt x="1195090" y="599783"/>
                    <a:pt x="1163563" y="614832"/>
                    <a:pt x="1129177" y="623881"/>
                  </a:cubicBezTo>
                  <a:cubicBezTo>
                    <a:pt x="1121081" y="625976"/>
                    <a:pt x="1118700" y="629501"/>
                    <a:pt x="1119367" y="637502"/>
                  </a:cubicBezTo>
                  <a:cubicBezTo>
                    <a:pt x="1121843" y="664553"/>
                    <a:pt x="1133273" y="686841"/>
                    <a:pt x="1153847" y="704462"/>
                  </a:cubicBezTo>
                  <a:cubicBezTo>
                    <a:pt x="1175374" y="722846"/>
                    <a:pt x="1200710" y="733133"/>
                    <a:pt x="1228523" y="736181"/>
                  </a:cubicBezTo>
                  <a:cubicBezTo>
                    <a:pt x="1270338" y="740848"/>
                    <a:pt x="1308343" y="732371"/>
                    <a:pt x="1337680" y="698938"/>
                  </a:cubicBezTo>
                  <a:cubicBezTo>
                    <a:pt x="1344633" y="691032"/>
                    <a:pt x="1345871" y="685222"/>
                    <a:pt x="1338823" y="676078"/>
                  </a:cubicBezTo>
                  <a:cubicBezTo>
                    <a:pt x="1320535" y="651980"/>
                    <a:pt x="1312248" y="624548"/>
                    <a:pt x="1317296" y="594163"/>
                  </a:cubicBezTo>
                  <a:cubicBezTo>
                    <a:pt x="1317963" y="590258"/>
                    <a:pt x="1322535" y="587019"/>
                    <a:pt x="1325297" y="583400"/>
                  </a:cubicBezTo>
                  <a:cubicBezTo>
                    <a:pt x="1327774" y="586924"/>
                    <a:pt x="1331393" y="590162"/>
                    <a:pt x="1332441" y="594163"/>
                  </a:cubicBezTo>
                  <a:cubicBezTo>
                    <a:pt x="1333965" y="599973"/>
                    <a:pt x="1333584" y="606355"/>
                    <a:pt x="1334155" y="612451"/>
                  </a:cubicBezTo>
                  <a:cubicBezTo>
                    <a:pt x="1336060" y="631882"/>
                    <a:pt x="1341490" y="650170"/>
                    <a:pt x="1353015" y="666267"/>
                  </a:cubicBezTo>
                  <a:cubicBezTo>
                    <a:pt x="1380447" y="704748"/>
                    <a:pt x="1419404" y="720750"/>
                    <a:pt x="1465124" y="722084"/>
                  </a:cubicBezTo>
                  <a:cubicBezTo>
                    <a:pt x="1519321" y="723608"/>
                    <a:pt x="1555802" y="699224"/>
                    <a:pt x="1574757" y="648455"/>
                  </a:cubicBezTo>
                  <a:cubicBezTo>
                    <a:pt x="1594093" y="596735"/>
                    <a:pt x="1592188" y="544823"/>
                    <a:pt x="1571328" y="493960"/>
                  </a:cubicBezTo>
                  <a:cubicBezTo>
                    <a:pt x="1559326" y="464813"/>
                    <a:pt x="1539229" y="441953"/>
                    <a:pt x="1512749" y="424618"/>
                  </a:cubicBezTo>
                  <a:cubicBezTo>
                    <a:pt x="1501986" y="417569"/>
                    <a:pt x="1491604" y="413855"/>
                    <a:pt x="1478364" y="417569"/>
                  </a:cubicBezTo>
                  <a:cubicBezTo>
                    <a:pt x="1469125" y="420236"/>
                    <a:pt x="1458933" y="419474"/>
                    <a:pt x="1449217" y="420522"/>
                  </a:cubicBezTo>
                  <a:cubicBezTo>
                    <a:pt x="1428739" y="422903"/>
                    <a:pt x="1408736" y="427094"/>
                    <a:pt x="1392544" y="441096"/>
                  </a:cubicBezTo>
                  <a:cubicBezTo>
                    <a:pt x="1364826" y="465099"/>
                    <a:pt x="1357968" y="501866"/>
                    <a:pt x="1374351" y="536156"/>
                  </a:cubicBezTo>
                  <a:cubicBezTo>
                    <a:pt x="1390353" y="569588"/>
                    <a:pt x="1428072" y="590543"/>
                    <a:pt x="1461886" y="584447"/>
                  </a:cubicBezTo>
                  <a:cubicBezTo>
                    <a:pt x="1472935" y="582447"/>
                    <a:pt x="1483222" y="577113"/>
                    <a:pt x="1485984" y="565969"/>
                  </a:cubicBezTo>
                  <a:cubicBezTo>
                    <a:pt x="1489603" y="551491"/>
                    <a:pt x="1490746" y="536346"/>
                    <a:pt x="1492175" y="521392"/>
                  </a:cubicBezTo>
                  <a:cubicBezTo>
                    <a:pt x="1492461" y="518344"/>
                    <a:pt x="1489889" y="513296"/>
                    <a:pt x="1487317" y="512153"/>
                  </a:cubicBezTo>
                  <a:cubicBezTo>
                    <a:pt x="1471792" y="505104"/>
                    <a:pt x="1456361" y="497198"/>
                    <a:pt x="1440073" y="493103"/>
                  </a:cubicBezTo>
                  <a:cubicBezTo>
                    <a:pt x="1427024" y="489864"/>
                    <a:pt x="1412832" y="502437"/>
                    <a:pt x="1411498" y="514439"/>
                  </a:cubicBezTo>
                  <a:cubicBezTo>
                    <a:pt x="1410355" y="524916"/>
                    <a:pt x="1417975" y="532727"/>
                    <a:pt x="1433692" y="536060"/>
                  </a:cubicBezTo>
                  <a:cubicBezTo>
                    <a:pt x="1440454" y="537489"/>
                    <a:pt x="1447598" y="537108"/>
                    <a:pt x="1454266" y="538823"/>
                  </a:cubicBezTo>
                  <a:cubicBezTo>
                    <a:pt x="1457028" y="539489"/>
                    <a:pt x="1458933" y="543395"/>
                    <a:pt x="1461219" y="545871"/>
                  </a:cubicBezTo>
                  <a:cubicBezTo>
                    <a:pt x="1458838" y="547586"/>
                    <a:pt x="1456361" y="550919"/>
                    <a:pt x="1454075" y="550824"/>
                  </a:cubicBezTo>
                  <a:cubicBezTo>
                    <a:pt x="1441883" y="550062"/>
                    <a:pt x="1429215" y="550348"/>
                    <a:pt x="1417785" y="546824"/>
                  </a:cubicBezTo>
                  <a:cubicBezTo>
                    <a:pt x="1394353" y="539585"/>
                    <a:pt x="1386924" y="515105"/>
                    <a:pt x="1402259" y="495770"/>
                  </a:cubicBezTo>
                  <a:cubicBezTo>
                    <a:pt x="1408260" y="488245"/>
                    <a:pt x="1417690" y="481768"/>
                    <a:pt x="1426834" y="479006"/>
                  </a:cubicBezTo>
                  <a:cubicBezTo>
                    <a:pt x="1452932" y="471005"/>
                    <a:pt x="1474744" y="483959"/>
                    <a:pt x="1495414" y="497389"/>
                  </a:cubicBezTo>
                  <a:cubicBezTo>
                    <a:pt x="1511797" y="508057"/>
                    <a:pt x="1509606" y="525583"/>
                    <a:pt x="1508939" y="541966"/>
                  </a:cubicBezTo>
                  <a:cubicBezTo>
                    <a:pt x="1507034" y="586638"/>
                    <a:pt x="1481412" y="608165"/>
                    <a:pt x="1437216" y="602450"/>
                  </a:cubicBezTo>
                  <a:cubicBezTo>
                    <a:pt x="1374732" y="594353"/>
                    <a:pt x="1333108" y="527393"/>
                    <a:pt x="1353301" y="467766"/>
                  </a:cubicBezTo>
                  <a:cubicBezTo>
                    <a:pt x="1362540" y="441096"/>
                    <a:pt x="1382352" y="424427"/>
                    <a:pt x="1407784" y="412045"/>
                  </a:cubicBezTo>
                  <a:close/>
                  <a:moveTo>
                    <a:pt x="557487" y="500437"/>
                  </a:moveTo>
                  <a:cubicBezTo>
                    <a:pt x="558725" y="499865"/>
                    <a:pt x="560059" y="499294"/>
                    <a:pt x="561297" y="498818"/>
                  </a:cubicBezTo>
                  <a:cubicBezTo>
                    <a:pt x="555582" y="481577"/>
                    <a:pt x="551391" y="463480"/>
                    <a:pt x="543676" y="447192"/>
                  </a:cubicBezTo>
                  <a:cubicBezTo>
                    <a:pt x="534913" y="428809"/>
                    <a:pt x="520816" y="410997"/>
                    <a:pt x="500527" y="408140"/>
                  </a:cubicBezTo>
                  <a:cubicBezTo>
                    <a:pt x="477286" y="404901"/>
                    <a:pt x="459189" y="394233"/>
                    <a:pt x="440425" y="382708"/>
                  </a:cubicBezTo>
                  <a:cubicBezTo>
                    <a:pt x="408992" y="363277"/>
                    <a:pt x="374988" y="354228"/>
                    <a:pt x="337745" y="356133"/>
                  </a:cubicBezTo>
                  <a:cubicBezTo>
                    <a:pt x="298788" y="358038"/>
                    <a:pt x="265069" y="373850"/>
                    <a:pt x="232399" y="393090"/>
                  </a:cubicBezTo>
                  <a:cubicBezTo>
                    <a:pt x="181821" y="422808"/>
                    <a:pt x="131815" y="454050"/>
                    <a:pt x="67616" y="448526"/>
                  </a:cubicBezTo>
                  <a:cubicBezTo>
                    <a:pt x="96382" y="464718"/>
                    <a:pt x="128767" y="466337"/>
                    <a:pt x="165343" y="453479"/>
                  </a:cubicBezTo>
                  <a:cubicBezTo>
                    <a:pt x="187250" y="445763"/>
                    <a:pt x="208491" y="435572"/>
                    <a:pt x="230684" y="428809"/>
                  </a:cubicBezTo>
                  <a:cubicBezTo>
                    <a:pt x="327458" y="399091"/>
                    <a:pt x="419755" y="407187"/>
                    <a:pt x="505576" y="463766"/>
                  </a:cubicBezTo>
                  <a:cubicBezTo>
                    <a:pt x="523292" y="475291"/>
                    <a:pt x="540151" y="488150"/>
                    <a:pt x="557487" y="500437"/>
                  </a:cubicBezTo>
                  <a:close/>
                  <a:moveTo>
                    <a:pt x="1007638" y="76479"/>
                  </a:moveTo>
                  <a:cubicBezTo>
                    <a:pt x="1003733" y="71621"/>
                    <a:pt x="1000399" y="63525"/>
                    <a:pt x="995637" y="62573"/>
                  </a:cubicBezTo>
                  <a:cubicBezTo>
                    <a:pt x="986398" y="60763"/>
                    <a:pt x="972396" y="73907"/>
                    <a:pt x="972015" y="81813"/>
                  </a:cubicBezTo>
                  <a:cubicBezTo>
                    <a:pt x="971729" y="89719"/>
                    <a:pt x="982397" y="100006"/>
                    <a:pt x="990589" y="99720"/>
                  </a:cubicBezTo>
                  <a:cubicBezTo>
                    <a:pt x="998685" y="99339"/>
                    <a:pt x="1004971" y="90195"/>
                    <a:pt x="1007638" y="76479"/>
                  </a:cubicBezTo>
                  <a:close/>
                </a:path>
              </a:pathLst>
            </a:custGeom>
            <a:gradFill>
              <a:gsLst>
                <a:gs pos="24000">
                  <a:schemeClr val="accent4">
                    <a:lumMod val="75000"/>
                    <a:alpha val="0"/>
                  </a:schemeClr>
                </a:gs>
                <a:gs pos="60000">
                  <a:srgbClr val="FBCF61"/>
                </a:gs>
              </a:gsLst>
              <a:lin ang="189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/>
            <p:cNvSpPr/>
            <p:nvPr/>
          </p:nvSpPr>
          <p:spPr>
            <a:xfrm flipH="1">
              <a:off x="931859" y="-785033"/>
              <a:ext cx="3409524" cy="1609507"/>
            </a:xfrm>
            <a:custGeom>
              <a:avLst/>
              <a:gdLst>
                <a:gd name="connsiteX0" fmla="*/ 1514845 w 1605519"/>
                <a:gd name="connsiteY0" fmla="*/ 408425 h 757905"/>
                <a:gd name="connsiteX1" fmla="*/ 1602284 w 1605519"/>
                <a:gd name="connsiteY1" fmla="*/ 540632 h 757905"/>
                <a:gd name="connsiteX2" fmla="*/ 1595521 w 1605519"/>
                <a:gd name="connsiteY2" fmla="*/ 646360 h 757905"/>
                <a:gd name="connsiteX3" fmla="*/ 1465124 w 1605519"/>
                <a:gd name="connsiteY3" fmla="*/ 740848 h 757905"/>
                <a:gd name="connsiteX4" fmla="*/ 1356539 w 1605519"/>
                <a:gd name="connsiteY4" fmla="*/ 697700 h 757905"/>
                <a:gd name="connsiteX5" fmla="*/ 1205758 w 1605519"/>
                <a:gd name="connsiteY5" fmla="*/ 751706 h 757905"/>
                <a:gd name="connsiteX6" fmla="*/ 1099650 w 1605519"/>
                <a:gd name="connsiteY6" fmla="*/ 631120 h 757905"/>
                <a:gd name="connsiteX7" fmla="*/ 953727 w 1605519"/>
                <a:gd name="connsiteY7" fmla="*/ 613022 h 757905"/>
                <a:gd name="connsiteX8" fmla="*/ 836284 w 1605519"/>
                <a:gd name="connsiteY8" fmla="*/ 522821 h 757905"/>
                <a:gd name="connsiteX9" fmla="*/ 818281 w 1605519"/>
                <a:gd name="connsiteY9" fmla="*/ 543490 h 757905"/>
                <a:gd name="connsiteX10" fmla="*/ 606636 w 1605519"/>
                <a:gd name="connsiteY10" fmla="*/ 556634 h 757905"/>
                <a:gd name="connsiteX11" fmla="*/ 510719 w 1605519"/>
                <a:gd name="connsiteY11" fmla="*/ 488054 h 757905"/>
                <a:gd name="connsiteX12" fmla="*/ 204490 w 1605519"/>
                <a:gd name="connsiteY12" fmla="*/ 459003 h 757905"/>
                <a:gd name="connsiteX13" fmla="*/ 110955 w 1605519"/>
                <a:gd name="connsiteY13" fmla="*/ 479863 h 757905"/>
                <a:gd name="connsiteX14" fmla="*/ 1417 w 1605519"/>
                <a:gd name="connsiteY14" fmla="*/ 418712 h 757905"/>
                <a:gd name="connsiteX15" fmla="*/ 84 w 1605519"/>
                <a:gd name="connsiteY15" fmla="*/ 405568 h 757905"/>
                <a:gd name="connsiteX16" fmla="*/ 13133 w 1605519"/>
                <a:gd name="connsiteY16" fmla="*/ 405473 h 757905"/>
                <a:gd name="connsiteX17" fmla="*/ 124195 w 1605519"/>
                <a:gd name="connsiteY17" fmla="*/ 404425 h 757905"/>
                <a:gd name="connsiteX18" fmla="*/ 199252 w 1605519"/>
                <a:gd name="connsiteY18" fmla="*/ 345465 h 757905"/>
                <a:gd name="connsiteX19" fmla="*/ 288215 w 1605519"/>
                <a:gd name="connsiteY19" fmla="*/ 285267 h 757905"/>
                <a:gd name="connsiteX20" fmla="*/ 380227 w 1605519"/>
                <a:gd name="connsiteY20" fmla="*/ 285839 h 757905"/>
                <a:gd name="connsiteX21" fmla="*/ 461380 w 1605519"/>
                <a:gd name="connsiteY21" fmla="*/ 320605 h 757905"/>
                <a:gd name="connsiteX22" fmla="*/ 603493 w 1605519"/>
                <a:gd name="connsiteY22" fmla="*/ 308889 h 757905"/>
                <a:gd name="connsiteX23" fmla="*/ 642736 w 1605519"/>
                <a:gd name="connsiteY23" fmla="*/ 156775 h 757905"/>
                <a:gd name="connsiteX24" fmla="*/ 560535 w 1605519"/>
                <a:gd name="connsiteY24" fmla="*/ 125819 h 757905"/>
                <a:gd name="connsiteX25" fmla="*/ 504623 w 1605519"/>
                <a:gd name="connsiteY25" fmla="*/ 175920 h 757905"/>
                <a:gd name="connsiteX26" fmla="*/ 564631 w 1605519"/>
                <a:gd name="connsiteY26" fmla="*/ 257930 h 757905"/>
                <a:gd name="connsiteX27" fmla="*/ 596730 w 1605519"/>
                <a:gd name="connsiteY27" fmla="*/ 233642 h 757905"/>
                <a:gd name="connsiteX28" fmla="*/ 586633 w 1605519"/>
                <a:gd name="connsiteY28" fmla="*/ 211353 h 757905"/>
                <a:gd name="connsiteX29" fmla="*/ 565202 w 1605519"/>
                <a:gd name="connsiteY29" fmla="*/ 217640 h 757905"/>
                <a:gd name="connsiteX30" fmla="*/ 553486 w 1605519"/>
                <a:gd name="connsiteY30" fmla="*/ 224498 h 757905"/>
                <a:gd name="connsiteX31" fmla="*/ 553105 w 1605519"/>
                <a:gd name="connsiteY31" fmla="*/ 208400 h 757905"/>
                <a:gd name="connsiteX32" fmla="*/ 588729 w 1605519"/>
                <a:gd name="connsiteY32" fmla="*/ 194018 h 757905"/>
                <a:gd name="connsiteX33" fmla="*/ 613970 w 1605519"/>
                <a:gd name="connsiteY33" fmla="*/ 227927 h 757905"/>
                <a:gd name="connsiteX34" fmla="*/ 554629 w 1605519"/>
                <a:gd name="connsiteY34" fmla="*/ 274885 h 757905"/>
                <a:gd name="connsiteX35" fmla="*/ 485478 w 1605519"/>
                <a:gd name="connsiteY35" fmla="*/ 196589 h 757905"/>
                <a:gd name="connsiteX36" fmla="*/ 588062 w 1605519"/>
                <a:gd name="connsiteY36" fmla="*/ 106673 h 757905"/>
                <a:gd name="connsiteX37" fmla="*/ 668929 w 1605519"/>
                <a:gd name="connsiteY37" fmla="*/ 169348 h 757905"/>
                <a:gd name="connsiteX38" fmla="*/ 673311 w 1605519"/>
                <a:gd name="connsiteY38" fmla="*/ 179444 h 757905"/>
                <a:gd name="connsiteX39" fmla="*/ 765989 w 1605519"/>
                <a:gd name="connsiteY39" fmla="*/ 75431 h 757905"/>
                <a:gd name="connsiteX40" fmla="*/ 904292 w 1605519"/>
                <a:gd name="connsiteY40" fmla="*/ 73812 h 757905"/>
                <a:gd name="connsiteX41" fmla="*/ 913436 w 1605519"/>
                <a:gd name="connsiteY41" fmla="*/ 50952 h 757905"/>
                <a:gd name="connsiteX42" fmla="*/ 991255 w 1605519"/>
                <a:gd name="connsiteY42" fmla="*/ 29045 h 757905"/>
                <a:gd name="connsiteX43" fmla="*/ 1032118 w 1605519"/>
                <a:gd name="connsiteY43" fmla="*/ 53905 h 757905"/>
                <a:gd name="connsiteX44" fmla="*/ 1179088 w 1605519"/>
                <a:gd name="connsiteY44" fmla="*/ 1327 h 757905"/>
                <a:gd name="connsiteX45" fmla="*/ 1256527 w 1605519"/>
                <a:gd name="connsiteY45" fmla="*/ 18567 h 757905"/>
                <a:gd name="connsiteX46" fmla="*/ 1327107 w 1605519"/>
                <a:gd name="connsiteY46" fmla="*/ 126009 h 757905"/>
                <a:gd name="connsiteX47" fmla="*/ 1327107 w 1605519"/>
                <a:gd name="connsiteY47" fmla="*/ 132867 h 757905"/>
                <a:gd name="connsiteX48" fmla="*/ 1339870 w 1605519"/>
                <a:gd name="connsiteY48" fmla="*/ 128390 h 757905"/>
                <a:gd name="connsiteX49" fmla="*/ 1570280 w 1605519"/>
                <a:gd name="connsiteY49" fmla="*/ 195923 h 757905"/>
                <a:gd name="connsiteX50" fmla="*/ 1520750 w 1605519"/>
                <a:gd name="connsiteY50" fmla="*/ 404330 h 757905"/>
                <a:gd name="connsiteX51" fmla="*/ 1514845 w 1605519"/>
                <a:gd name="connsiteY51" fmla="*/ 408425 h 757905"/>
                <a:gd name="connsiteX52" fmla="*/ 986588 w 1605519"/>
                <a:gd name="connsiteY52" fmla="*/ 46285 h 757905"/>
                <a:gd name="connsiteX53" fmla="*/ 922294 w 1605519"/>
                <a:gd name="connsiteY53" fmla="*/ 71336 h 757905"/>
                <a:gd name="connsiteX54" fmla="*/ 927343 w 1605519"/>
                <a:gd name="connsiteY54" fmla="*/ 90576 h 757905"/>
                <a:gd name="connsiteX55" fmla="*/ 935820 w 1605519"/>
                <a:gd name="connsiteY55" fmla="*/ 262693 h 757905"/>
                <a:gd name="connsiteX56" fmla="*/ 848476 w 1605519"/>
                <a:gd name="connsiteY56" fmla="*/ 296602 h 757905"/>
                <a:gd name="connsiteX57" fmla="*/ 782563 w 1605519"/>
                <a:gd name="connsiteY57" fmla="*/ 235547 h 757905"/>
                <a:gd name="connsiteX58" fmla="*/ 807709 w 1605519"/>
                <a:gd name="connsiteY58" fmla="*/ 140297 h 757905"/>
                <a:gd name="connsiteX59" fmla="*/ 893434 w 1605519"/>
                <a:gd name="connsiteY59" fmla="*/ 138296 h 757905"/>
                <a:gd name="connsiteX60" fmla="*/ 908769 w 1605519"/>
                <a:gd name="connsiteY60" fmla="*/ 202114 h 757905"/>
                <a:gd name="connsiteX61" fmla="*/ 840951 w 1605519"/>
                <a:gd name="connsiteY61" fmla="*/ 216306 h 757905"/>
                <a:gd name="connsiteX62" fmla="*/ 834474 w 1605519"/>
                <a:gd name="connsiteY62" fmla="*/ 185255 h 757905"/>
                <a:gd name="connsiteX63" fmla="*/ 845523 w 1605519"/>
                <a:gd name="connsiteY63" fmla="*/ 180111 h 757905"/>
                <a:gd name="connsiteX64" fmla="*/ 849809 w 1605519"/>
                <a:gd name="connsiteY64" fmla="*/ 191446 h 757905"/>
                <a:gd name="connsiteX65" fmla="*/ 854857 w 1605519"/>
                <a:gd name="connsiteY65" fmla="*/ 204019 h 757905"/>
                <a:gd name="connsiteX66" fmla="*/ 892767 w 1605519"/>
                <a:gd name="connsiteY66" fmla="*/ 193732 h 757905"/>
                <a:gd name="connsiteX67" fmla="*/ 888576 w 1605519"/>
                <a:gd name="connsiteY67" fmla="*/ 157632 h 757905"/>
                <a:gd name="connsiteX68" fmla="*/ 802756 w 1605519"/>
                <a:gd name="connsiteY68" fmla="*/ 177730 h 757905"/>
                <a:gd name="connsiteX69" fmla="*/ 797326 w 1605519"/>
                <a:gd name="connsiteY69" fmla="*/ 198971 h 757905"/>
                <a:gd name="connsiteX70" fmla="*/ 825997 w 1605519"/>
                <a:gd name="connsiteY70" fmla="*/ 266979 h 757905"/>
                <a:gd name="connsiteX71" fmla="*/ 892005 w 1605519"/>
                <a:gd name="connsiteY71" fmla="*/ 272123 h 757905"/>
                <a:gd name="connsiteX72" fmla="*/ 948298 w 1605519"/>
                <a:gd name="connsiteY72" fmla="*/ 174491 h 757905"/>
                <a:gd name="connsiteX73" fmla="*/ 888957 w 1605519"/>
                <a:gd name="connsiteY73" fmla="*/ 87719 h 757905"/>
                <a:gd name="connsiteX74" fmla="*/ 675978 w 1605519"/>
                <a:gd name="connsiteY74" fmla="*/ 220973 h 757905"/>
                <a:gd name="connsiteX75" fmla="*/ 631020 w 1605519"/>
                <a:gd name="connsiteY75" fmla="*/ 309651 h 757905"/>
                <a:gd name="connsiteX76" fmla="*/ 475191 w 1605519"/>
                <a:gd name="connsiteY76" fmla="*/ 343274 h 757905"/>
                <a:gd name="connsiteX77" fmla="*/ 387085 w 1605519"/>
                <a:gd name="connsiteY77" fmla="*/ 306889 h 757905"/>
                <a:gd name="connsiteX78" fmla="*/ 271356 w 1605519"/>
                <a:gd name="connsiteY78" fmla="*/ 312413 h 757905"/>
                <a:gd name="connsiteX79" fmla="*/ 216682 w 1605519"/>
                <a:gd name="connsiteY79" fmla="*/ 353847 h 757905"/>
                <a:gd name="connsiteX80" fmla="*/ 88666 w 1605519"/>
                <a:gd name="connsiteY80" fmla="*/ 436619 h 757905"/>
                <a:gd name="connsiteX81" fmla="*/ 154294 w 1605519"/>
                <a:gd name="connsiteY81" fmla="*/ 417950 h 757905"/>
                <a:gd name="connsiteX82" fmla="*/ 260688 w 1605519"/>
                <a:gd name="connsiteY82" fmla="*/ 359372 h 757905"/>
                <a:gd name="connsiteX83" fmla="*/ 450902 w 1605519"/>
                <a:gd name="connsiteY83" fmla="*/ 370992 h 757905"/>
                <a:gd name="connsiteX84" fmla="*/ 477477 w 1605519"/>
                <a:gd name="connsiteY84" fmla="*/ 386232 h 757905"/>
                <a:gd name="connsiteX85" fmla="*/ 501099 w 1605519"/>
                <a:gd name="connsiteY85" fmla="*/ 389947 h 757905"/>
                <a:gd name="connsiteX86" fmla="*/ 513672 w 1605519"/>
                <a:gd name="connsiteY86" fmla="*/ 376898 h 757905"/>
                <a:gd name="connsiteX87" fmla="*/ 510910 w 1605519"/>
                <a:gd name="connsiteY87" fmla="*/ 368992 h 757905"/>
                <a:gd name="connsiteX88" fmla="*/ 497289 w 1605519"/>
                <a:gd name="connsiteY88" fmla="*/ 372040 h 757905"/>
                <a:gd name="connsiteX89" fmla="*/ 489002 w 1605519"/>
                <a:gd name="connsiteY89" fmla="*/ 371564 h 757905"/>
                <a:gd name="connsiteX90" fmla="*/ 489002 w 1605519"/>
                <a:gd name="connsiteY90" fmla="*/ 363086 h 757905"/>
                <a:gd name="connsiteX91" fmla="*/ 509671 w 1605519"/>
                <a:gd name="connsiteY91" fmla="*/ 353371 h 757905"/>
                <a:gd name="connsiteX92" fmla="*/ 527483 w 1605519"/>
                <a:gd name="connsiteY92" fmla="*/ 367087 h 757905"/>
                <a:gd name="connsiteX93" fmla="*/ 517768 w 1605519"/>
                <a:gd name="connsiteY93" fmla="*/ 400901 h 757905"/>
                <a:gd name="connsiteX94" fmla="*/ 554629 w 1605519"/>
                <a:gd name="connsiteY94" fmla="*/ 431762 h 757905"/>
                <a:gd name="connsiteX95" fmla="*/ 555296 w 1605519"/>
                <a:gd name="connsiteY95" fmla="*/ 430904 h 757905"/>
                <a:gd name="connsiteX96" fmla="*/ 557392 w 1605519"/>
                <a:gd name="connsiteY96" fmla="*/ 423856 h 757905"/>
                <a:gd name="connsiteX97" fmla="*/ 590824 w 1605519"/>
                <a:gd name="connsiteY97" fmla="*/ 372135 h 757905"/>
                <a:gd name="connsiteX98" fmla="*/ 600159 w 1605519"/>
                <a:gd name="connsiteY98" fmla="*/ 371087 h 757905"/>
                <a:gd name="connsiteX99" fmla="*/ 597111 w 1605519"/>
                <a:gd name="connsiteY99" fmla="*/ 379184 h 757905"/>
                <a:gd name="connsiteX100" fmla="*/ 593301 w 1605519"/>
                <a:gd name="connsiteY100" fmla="*/ 519392 h 757905"/>
                <a:gd name="connsiteX101" fmla="*/ 784087 w 1605519"/>
                <a:gd name="connsiteY101" fmla="*/ 547871 h 757905"/>
                <a:gd name="connsiteX102" fmla="*/ 800374 w 1605519"/>
                <a:gd name="connsiteY102" fmla="*/ 371183 h 757905"/>
                <a:gd name="connsiteX103" fmla="*/ 718364 w 1605519"/>
                <a:gd name="connsiteY103" fmla="*/ 351085 h 757905"/>
                <a:gd name="connsiteX104" fmla="*/ 676645 w 1605519"/>
                <a:gd name="connsiteY104" fmla="*/ 407187 h 757905"/>
                <a:gd name="connsiteX105" fmla="*/ 727318 w 1605519"/>
                <a:gd name="connsiteY105" fmla="*/ 480530 h 757905"/>
                <a:gd name="connsiteX106" fmla="*/ 758655 w 1605519"/>
                <a:gd name="connsiteY106" fmla="*/ 456908 h 757905"/>
                <a:gd name="connsiteX107" fmla="*/ 733509 w 1605519"/>
                <a:gd name="connsiteY107" fmla="*/ 435191 h 757905"/>
                <a:gd name="connsiteX108" fmla="*/ 724746 w 1605519"/>
                <a:gd name="connsiteY108" fmla="*/ 430714 h 757905"/>
                <a:gd name="connsiteX109" fmla="*/ 731890 w 1605519"/>
                <a:gd name="connsiteY109" fmla="*/ 422427 h 757905"/>
                <a:gd name="connsiteX110" fmla="*/ 771228 w 1605519"/>
                <a:gd name="connsiteY110" fmla="*/ 441858 h 757905"/>
                <a:gd name="connsiteX111" fmla="*/ 764560 w 1605519"/>
                <a:gd name="connsiteY111" fmla="*/ 481006 h 757905"/>
                <a:gd name="connsiteX112" fmla="*/ 719126 w 1605519"/>
                <a:gd name="connsiteY112" fmla="*/ 496246 h 757905"/>
                <a:gd name="connsiteX113" fmla="*/ 657690 w 1605519"/>
                <a:gd name="connsiteY113" fmla="*/ 410807 h 757905"/>
                <a:gd name="connsiteX114" fmla="*/ 767513 w 1605519"/>
                <a:gd name="connsiteY114" fmla="*/ 331940 h 757905"/>
                <a:gd name="connsiteX115" fmla="*/ 847428 w 1605519"/>
                <a:gd name="connsiteY115" fmla="*/ 497960 h 757905"/>
                <a:gd name="connsiteX116" fmla="*/ 850762 w 1605519"/>
                <a:gd name="connsiteY116" fmla="*/ 516153 h 757905"/>
                <a:gd name="connsiteX117" fmla="*/ 893910 w 1605519"/>
                <a:gd name="connsiteY117" fmla="*/ 556253 h 757905"/>
                <a:gd name="connsiteX118" fmla="*/ 1220998 w 1605519"/>
                <a:gd name="connsiteY118" fmla="*/ 555777 h 757905"/>
                <a:gd name="connsiteX119" fmla="*/ 1271767 w 1605519"/>
                <a:gd name="connsiteY119" fmla="*/ 475862 h 757905"/>
                <a:gd name="connsiteX120" fmla="*/ 1271767 w 1605519"/>
                <a:gd name="connsiteY120" fmla="*/ 381660 h 757905"/>
                <a:gd name="connsiteX121" fmla="*/ 1190804 w 1605519"/>
                <a:gd name="connsiteY121" fmla="*/ 262979 h 757905"/>
                <a:gd name="connsiteX122" fmla="*/ 1035547 w 1605519"/>
                <a:gd name="connsiteY122" fmla="*/ 332035 h 757905"/>
                <a:gd name="connsiteX123" fmla="*/ 1039261 w 1605519"/>
                <a:gd name="connsiteY123" fmla="*/ 421856 h 757905"/>
                <a:gd name="connsiteX124" fmla="*/ 1130035 w 1605519"/>
                <a:gd name="connsiteY124" fmla="*/ 484530 h 757905"/>
                <a:gd name="connsiteX125" fmla="*/ 1207568 w 1605519"/>
                <a:gd name="connsiteY125" fmla="*/ 411473 h 757905"/>
                <a:gd name="connsiteX126" fmla="*/ 1185470 w 1605519"/>
                <a:gd name="connsiteY126" fmla="*/ 339464 h 757905"/>
                <a:gd name="connsiteX127" fmla="*/ 1115842 w 1605519"/>
                <a:gd name="connsiteY127" fmla="*/ 334797 h 757905"/>
                <a:gd name="connsiteX128" fmla="*/ 1100888 w 1605519"/>
                <a:gd name="connsiteY128" fmla="*/ 380041 h 757905"/>
                <a:gd name="connsiteX129" fmla="*/ 1128415 w 1605519"/>
                <a:gd name="connsiteY129" fmla="*/ 403091 h 757905"/>
                <a:gd name="connsiteX130" fmla="*/ 1150228 w 1605519"/>
                <a:gd name="connsiteY130" fmla="*/ 392138 h 757905"/>
                <a:gd name="connsiteX131" fmla="*/ 1142798 w 1605519"/>
                <a:gd name="connsiteY131" fmla="*/ 366420 h 757905"/>
                <a:gd name="connsiteX132" fmla="*/ 1136702 w 1605519"/>
                <a:gd name="connsiteY132" fmla="*/ 356514 h 757905"/>
                <a:gd name="connsiteX133" fmla="*/ 1149751 w 1605519"/>
                <a:gd name="connsiteY133" fmla="*/ 356038 h 757905"/>
                <a:gd name="connsiteX134" fmla="*/ 1164896 w 1605519"/>
                <a:gd name="connsiteY134" fmla="*/ 390804 h 757905"/>
                <a:gd name="connsiteX135" fmla="*/ 1142608 w 1605519"/>
                <a:gd name="connsiteY135" fmla="*/ 415760 h 757905"/>
                <a:gd name="connsiteX136" fmla="*/ 1085458 w 1605519"/>
                <a:gd name="connsiteY136" fmla="*/ 378803 h 757905"/>
                <a:gd name="connsiteX137" fmla="*/ 1105936 w 1605519"/>
                <a:gd name="connsiteY137" fmla="*/ 321462 h 757905"/>
                <a:gd name="connsiteX138" fmla="*/ 1171659 w 1605519"/>
                <a:gd name="connsiteY138" fmla="*/ 311461 h 757905"/>
                <a:gd name="connsiteX139" fmla="*/ 1223951 w 1605519"/>
                <a:gd name="connsiteY139" fmla="*/ 415855 h 757905"/>
                <a:gd name="connsiteX140" fmla="*/ 1135845 w 1605519"/>
                <a:gd name="connsiteY140" fmla="*/ 502151 h 757905"/>
                <a:gd name="connsiteX141" fmla="*/ 1027260 w 1605519"/>
                <a:gd name="connsiteY141" fmla="*/ 441763 h 757905"/>
                <a:gd name="connsiteX142" fmla="*/ 1014592 w 1605519"/>
                <a:gd name="connsiteY142" fmla="*/ 387185 h 757905"/>
                <a:gd name="connsiteX143" fmla="*/ 1001828 w 1605519"/>
                <a:gd name="connsiteY143" fmla="*/ 374612 h 757905"/>
                <a:gd name="connsiteX144" fmla="*/ 958204 w 1605519"/>
                <a:gd name="connsiteY144" fmla="*/ 406520 h 757905"/>
                <a:gd name="connsiteX145" fmla="*/ 968967 w 1605519"/>
                <a:gd name="connsiteY145" fmla="*/ 449192 h 757905"/>
                <a:gd name="connsiteX146" fmla="*/ 976492 w 1605519"/>
                <a:gd name="connsiteY146" fmla="*/ 460718 h 757905"/>
                <a:gd name="connsiteX147" fmla="*/ 973634 w 1605519"/>
                <a:gd name="connsiteY147" fmla="*/ 464432 h 757905"/>
                <a:gd name="connsiteX148" fmla="*/ 957251 w 1605519"/>
                <a:gd name="connsiteY148" fmla="*/ 454907 h 757905"/>
                <a:gd name="connsiteX149" fmla="*/ 942964 w 1605519"/>
                <a:gd name="connsiteY149" fmla="*/ 397376 h 757905"/>
                <a:gd name="connsiteX150" fmla="*/ 987255 w 1605519"/>
                <a:gd name="connsiteY150" fmla="*/ 359276 h 757905"/>
                <a:gd name="connsiteX151" fmla="*/ 1012972 w 1605519"/>
                <a:gd name="connsiteY151" fmla="*/ 356609 h 757905"/>
                <a:gd name="connsiteX152" fmla="*/ 1101460 w 1605519"/>
                <a:gd name="connsiteY152" fmla="*/ 237928 h 757905"/>
                <a:gd name="connsiteX153" fmla="*/ 1055168 w 1605519"/>
                <a:gd name="connsiteY153" fmla="*/ 190208 h 757905"/>
                <a:gd name="connsiteX154" fmla="*/ 1027736 w 1605519"/>
                <a:gd name="connsiteY154" fmla="*/ 130676 h 757905"/>
                <a:gd name="connsiteX155" fmla="*/ 1023736 w 1605519"/>
                <a:gd name="connsiteY155" fmla="*/ 66002 h 757905"/>
                <a:gd name="connsiteX156" fmla="*/ 994589 w 1605519"/>
                <a:gd name="connsiteY156" fmla="*/ 115722 h 757905"/>
                <a:gd name="connsiteX157" fmla="*/ 956489 w 1605519"/>
                <a:gd name="connsiteY157" fmla="*/ 92100 h 757905"/>
                <a:gd name="connsiteX158" fmla="*/ 986588 w 1605519"/>
                <a:gd name="connsiteY158" fmla="*/ 46285 h 757905"/>
                <a:gd name="connsiteX159" fmla="*/ 1407784 w 1605519"/>
                <a:gd name="connsiteY159" fmla="*/ 412045 h 757905"/>
                <a:gd name="connsiteX160" fmla="*/ 1392544 w 1605519"/>
                <a:gd name="connsiteY160" fmla="*/ 400710 h 757905"/>
                <a:gd name="connsiteX161" fmla="*/ 1366445 w 1605519"/>
                <a:gd name="connsiteY161" fmla="*/ 300126 h 757905"/>
                <a:gd name="connsiteX162" fmla="*/ 1452075 w 1605519"/>
                <a:gd name="connsiteY162" fmla="*/ 252692 h 757905"/>
                <a:gd name="connsiteX163" fmla="*/ 1505796 w 1605519"/>
                <a:gd name="connsiteY163" fmla="*/ 305555 h 757905"/>
                <a:gd name="connsiteX164" fmla="*/ 1485222 w 1605519"/>
                <a:gd name="connsiteY164" fmla="*/ 343084 h 757905"/>
                <a:gd name="connsiteX165" fmla="*/ 1446074 w 1605519"/>
                <a:gd name="connsiteY165" fmla="*/ 340322 h 757905"/>
                <a:gd name="connsiteX166" fmla="*/ 1442169 w 1605519"/>
                <a:gd name="connsiteY166" fmla="*/ 327082 h 757905"/>
                <a:gd name="connsiteX167" fmla="*/ 1454837 w 1605519"/>
                <a:gd name="connsiteY167" fmla="*/ 327272 h 757905"/>
                <a:gd name="connsiteX168" fmla="*/ 1480936 w 1605519"/>
                <a:gd name="connsiteY168" fmla="*/ 326225 h 757905"/>
                <a:gd name="connsiteX169" fmla="*/ 1487889 w 1605519"/>
                <a:gd name="connsiteY169" fmla="*/ 299555 h 757905"/>
                <a:gd name="connsiteX170" fmla="*/ 1479602 w 1605519"/>
                <a:gd name="connsiteY170" fmla="*/ 286124 h 757905"/>
                <a:gd name="connsiteX171" fmla="*/ 1407688 w 1605519"/>
                <a:gd name="connsiteY171" fmla="*/ 276790 h 757905"/>
                <a:gd name="connsiteX172" fmla="*/ 1378637 w 1605519"/>
                <a:gd name="connsiteY172" fmla="*/ 348132 h 757905"/>
                <a:gd name="connsiteX173" fmla="*/ 1441216 w 1605519"/>
                <a:gd name="connsiteY173" fmla="*/ 402806 h 757905"/>
                <a:gd name="connsiteX174" fmla="*/ 1575995 w 1605519"/>
                <a:gd name="connsiteY174" fmla="*/ 257740 h 757905"/>
                <a:gd name="connsiteX175" fmla="*/ 1469220 w 1605519"/>
                <a:gd name="connsiteY175" fmla="*/ 140297 h 757905"/>
                <a:gd name="connsiteX176" fmla="*/ 1331965 w 1605519"/>
                <a:gd name="connsiteY176" fmla="*/ 145821 h 757905"/>
                <a:gd name="connsiteX177" fmla="*/ 1319582 w 1605519"/>
                <a:gd name="connsiteY177" fmla="*/ 156870 h 757905"/>
                <a:gd name="connsiteX178" fmla="*/ 1276053 w 1605519"/>
                <a:gd name="connsiteY178" fmla="*/ 190589 h 757905"/>
                <a:gd name="connsiteX179" fmla="*/ 1216141 w 1605519"/>
                <a:gd name="connsiteY179" fmla="*/ 190779 h 757905"/>
                <a:gd name="connsiteX180" fmla="*/ 1176326 w 1605519"/>
                <a:gd name="connsiteY180" fmla="*/ 163061 h 757905"/>
                <a:gd name="connsiteX181" fmla="*/ 1174707 w 1605519"/>
                <a:gd name="connsiteY181" fmla="*/ 87719 h 757905"/>
                <a:gd name="connsiteX182" fmla="*/ 1270909 w 1605519"/>
                <a:gd name="connsiteY182" fmla="*/ 72002 h 757905"/>
                <a:gd name="connsiteX183" fmla="*/ 1275958 w 1605519"/>
                <a:gd name="connsiteY183" fmla="*/ 119627 h 757905"/>
                <a:gd name="connsiteX184" fmla="*/ 1236905 w 1605519"/>
                <a:gd name="connsiteY184" fmla="*/ 136201 h 757905"/>
                <a:gd name="connsiteX185" fmla="*/ 1228047 w 1605519"/>
                <a:gd name="connsiteY185" fmla="*/ 129533 h 757905"/>
                <a:gd name="connsiteX186" fmla="*/ 1237381 w 1605519"/>
                <a:gd name="connsiteY186" fmla="*/ 124295 h 757905"/>
                <a:gd name="connsiteX187" fmla="*/ 1253193 w 1605519"/>
                <a:gd name="connsiteY187" fmla="*/ 119151 h 757905"/>
                <a:gd name="connsiteX188" fmla="*/ 1263956 w 1605519"/>
                <a:gd name="connsiteY188" fmla="*/ 96482 h 757905"/>
                <a:gd name="connsiteX189" fmla="*/ 1239477 w 1605519"/>
                <a:gd name="connsiteY189" fmla="*/ 73907 h 757905"/>
                <a:gd name="connsiteX190" fmla="*/ 1183375 w 1605519"/>
                <a:gd name="connsiteY190" fmla="*/ 116770 h 757905"/>
                <a:gd name="connsiteX191" fmla="*/ 1223856 w 1605519"/>
                <a:gd name="connsiteY191" fmla="*/ 173825 h 757905"/>
                <a:gd name="connsiteX192" fmla="*/ 1261956 w 1605519"/>
                <a:gd name="connsiteY192" fmla="*/ 174491 h 757905"/>
                <a:gd name="connsiteX193" fmla="*/ 1306628 w 1605519"/>
                <a:gd name="connsiteY193" fmla="*/ 140106 h 757905"/>
                <a:gd name="connsiteX194" fmla="*/ 1251288 w 1605519"/>
                <a:gd name="connsiteY194" fmla="*/ 34569 h 757905"/>
                <a:gd name="connsiteX195" fmla="*/ 1131940 w 1605519"/>
                <a:gd name="connsiteY195" fmla="*/ 18377 h 757905"/>
                <a:gd name="connsiteX196" fmla="*/ 1075837 w 1605519"/>
                <a:gd name="connsiteY196" fmla="*/ 34379 h 757905"/>
                <a:gd name="connsiteX197" fmla="*/ 1041357 w 1605519"/>
                <a:gd name="connsiteY197" fmla="*/ 88385 h 757905"/>
                <a:gd name="connsiteX198" fmla="*/ 1080790 w 1605519"/>
                <a:gd name="connsiteY198" fmla="*/ 194589 h 757905"/>
                <a:gd name="connsiteX199" fmla="*/ 1146513 w 1605519"/>
                <a:gd name="connsiteY199" fmla="*/ 232118 h 757905"/>
                <a:gd name="connsiteX200" fmla="*/ 1255765 w 1605519"/>
                <a:gd name="connsiteY200" fmla="*/ 292030 h 757905"/>
                <a:gd name="connsiteX201" fmla="*/ 1293769 w 1605519"/>
                <a:gd name="connsiteY201" fmla="*/ 453383 h 757905"/>
                <a:gd name="connsiteX202" fmla="*/ 1223570 w 1605519"/>
                <a:gd name="connsiteY202" fmla="*/ 578161 h 757905"/>
                <a:gd name="connsiteX203" fmla="*/ 1129177 w 1605519"/>
                <a:gd name="connsiteY203" fmla="*/ 623881 h 757905"/>
                <a:gd name="connsiteX204" fmla="*/ 1119367 w 1605519"/>
                <a:gd name="connsiteY204" fmla="*/ 637502 h 757905"/>
                <a:gd name="connsiteX205" fmla="*/ 1153847 w 1605519"/>
                <a:gd name="connsiteY205" fmla="*/ 704462 h 757905"/>
                <a:gd name="connsiteX206" fmla="*/ 1228523 w 1605519"/>
                <a:gd name="connsiteY206" fmla="*/ 736181 h 757905"/>
                <a:gd name="connsiteX207" fmla="*/ 1337680 w 1605519"/>
                <a:gd name="connsiteY207" fmla="*/ 698938 h 757905"/>
                <a:gd name="connsiteX208" fmla="*/ 1338823 w 1605519"/>
                <a:gd name="connsiteY208" fmla="*/ 676078 h 757905"/>
                <a:gd name="connsiteX209" fmla="*/ 1317296 w 1605519"/>
                <a:gd name="connsiteY209" fmla="*/ 594163 h 757905"/>
                <a:gd name="connsiteX210" fmla="*/ 1325297 w 1605519"/>
                <a:gd name="connsiteY210" fmla="*/ 583400 h 757905"/>
                <a:gd name="connsiteX211" fmla="*/ 1332441 w 1605519"/>
                <a:gd name="connsiteY211" fmla="*/ 594163 h 757905"/>
                <a:gd name="connsiteX212" fmla="*/ 1334155 w 1605519"/>
                <a:gd name="connsiteY212" fmla="*/ 612451 h 757905"/>
                <a:gd name="connsiteX213" fmla="*/ 1353015 w 1605519"/>
                <a:gd name="connsiteY213" fmla="*/ 666267 h 757905"/>
                <a:gd name="connsiteX214" fmla="*/ 1465124 w 1605519"/>
                <a:gd name="connsiteY214" fmla="*/ 722084 h 757905"/>
                <a:gd name="connsiteX215" fmla="*/ 1574757 w 1605519"/>
                <a:gd name="connsiteY215" fmla="*/ 648455 h 757905"/>
                <a:gd name="connsiteX216" fmla="*/ 1571328 w 1605519"/>
                <a:gd name="connsiteY216" fmla="*/ 493960 h 757905"/>
                <a:gd name="connsiteX217" fmla="*/ 1512749 w 1605519"/>
                <a:gd name="connsiteY217" fmla="*/ 424618 h 757905"/>
                <a:gd name="connsiteX218" fmla="*/ 1478364 w 1605519"/>
                <a:gd name="connsiteY218" fmla="*/ 417569 h 757905"/>
                <a:gd name="connsiteX219" fmla="*/ 1449217 w 1605519"/>
                <a:gd name="connsiteY219" fmla="*/ 420522 h 757905"/>
                <a:gd name="connsiteX220" fmla="*/ 1392544 w 1605519"/>
                <a:gd name="connsiteY220" fmla="*/ 441096 h 757905"/>
                <a:gd name="connsiteX221" fmla="*/ 1374351 w 1605519"/>
                <a:gd name="connsiteY221" fmla="*/ 536156 h 757905"/>
                <a:gd name="connsiteX222" fmla="*/ 1461886 w 1605519"/>
                <a:gd name="connsiteY222" fmla="*/ 584447 h 757905"/>
                <a:gd name="connsiteX223" fmla="*/ 1485984 w 1605519"/>
                <a:gd name="connsiteY223" fmla="*/ 565969 h 757905"/>
                <a:gd name="connsiteX224" fmla="*/ 1492175 w 1605519"/>
                <a:gd name="connsiteY224" fmla="*/ 521392 h 757905"/>
                <a:gd name="connsiteX225" fmla="*/ 1487317 w 1605519"/>
                <a:gd name="connsiteY225" fmla="*/ 512153 h 757905"/>
                <a:gd name="connsiteX226" fmla="*/ 1440073 w 1605519"/>
                <a:gd name="connsiteY226" fmla="*/ 493103 h 757905"/>
                <a:gd name="connsiteX227" fmla="*/ 1411498 w 1605519"/>
                <a:gd name="connsiteY227" fmla="*/ 514439 h 757905"/>
                <a:gd name="connsiteX228" fmla="*/ 1433692 w 1605519"/>
                <a:gd name="connsiteY228" fmla="*/ 536060 h 757905"/>
                <a:gd name="connsiteX229" fmla="*/ 1454266 w 1605519"/>
                <a:gd name="connsiteY229" fmla="*/ 538823 h 757905"/>
                <a:gd name="connsiteX230" fmla="*/ 1461219 w 1605519"/>
                <a:gd name="connsiteY230" fmla="*/ 545871 h 757905"/>
                <a:gd name="connsiteX231" fmla="*/ 1454075 w 1605519"/>
                <a:gd name="connsiteY231" fmla="*/ 550824 h 757905"/>
                <a:gd name="connsiteX232" fmla="*/ 1417785 w 1605519"/>
                <a:gd name="connsiteY232" fmla="*/ 546824 h 757905"/>
                <a:gd name="connsiteX233" fmla="*/ 1402259 w 1605519"/>
                <a:gd name="connsiteY233" fmla="*/ 495770 h 757905"/>
                <a:gd name="connsiteX234" fmla="*/ 1426834 w 1605519"/>
                <a:gd name="connsiteY234" fmla="*/ 479006 h 757905"/>
                <a:gd name="connsiteX235" fmla="*/ 1495414 w 1605519"/>
                <a:gd name="connsiteY235" fmla="*/ 497389 h 757905"/>
                <a:gd name="connsiteX236" fmla="*/ 1508939 w 1605519"/>
                <a:gd name="connsiteY236" fmla="*/ 541966 h 757905"/>
                <a:gd name="connsiteX237" fmla="*/ 1437216 w 1605519"/>
                <a:gd name="connsiteY237" fmla="*/ 602450 h 757905"/>
                <a:gd name="connsiteX238" fmla="*/ 1353301 w 1605519"/>
                <a:gd name="connsiteY238" fmla="*/ 467766 h 757905"/>
                <a:gd name="connsiteX239" fmla="*/ 1407784 w 1605519"/>
                <a:gd name="connsiteY239" fmla="*/ 412045 h 757905"/>
                <a:gd name="connsiteX240" fmla="*/ 557487 w 1605519"/>
                <a:gd name="connsiteY240" fmla="*/ 500437 h 757905"/>
                <a:gd name="connsiteX241" fmla="*/ 561297 w 1605519"/>
                <a:gd name="connsiteY241" fmla="*/ 498818 h 757905"/>
                <a:gd name="connsiteX242" fmla="*/ 543676 w 1605519"/>
                <a:gd name="connsiteY242" fmla="*/ 447192 h 757905"/>
                <a:gd name="connsiteX243" fmla="*/ 500527 w 1605519"/>
                <a:gd name="connsiteY243" fmla="*/ 408140 h 757905"/>
                <a:gd name="connsiteX244" fmla="*/ 440425 w 1605519"/>
                <a:gd name="connsiteY244" fmla="*/ 382708 h 757905"/>
                <a:gd name="connsiteX245" fmla="*/ 337745 w 1605519"/>
                <a:gd name="connsiteY245" fmla="*/ 356133 h 757905"/>
                <a:gd name="connsiteX246" fmla="*/ 232399 w 1605519"/>
                <a:gd name="connsiteY246" fmla="*/ 393090 h 757905"/>
                <a:gd name="connsiteX247" fmla="*/ 67616 w 1605519"/>
                <a:gd name="connsiteY247" fmla="*/ 448526 h 757905"/>
                <a:gd name="connsiteX248" fmla="*/ 165343 w 1605519"/>
                <a:gd name="connsiteY248" fmla="*/ 453479 h 757905"/>
                <a:gd name="connsiteX249" fmla="*/ 230684 w 1605519"/>
                <a:gd name="connsiteY249" fmla="*/ 428809 h 757905"/>
                <a:gd name="connsiteX250" fmla="*/ 505576 w 1605519"/>
                <a:gd name="connsiteY250" fmla="*/ 463766 h 757905"/>
                <a:gd name="connsiteX251" fmla="*/ 557487 w 1605519"/>
                <a:gd name="connsiteY251" fmla="*/ 500437 h 757905"/>
                <a:gd name="connsiteX252" fmla="*/ 1007638 w 1605519"/>
                <a:gd name="connsiteY252" fmla="*/ 76479 h 757905"/>
                <a:gd name="connsiteX253" fmla="*/ 995637 w 1605519"/>
                <a:gd name="connsiteY253" fmla="*/ 62573 h 757905"/>
                <a:gd name="connsiteX254" fmla="*/ 972015 w 1605519"/>
                <a:gd name="connsiteY254" fmla="*/ 81813 h 757905"/>
                <a:gd name="connsiteX255" fmla="*/ 990589 w 1605519"/>
                <a:gd name="connsiteY255" fmla="*/ 99720 h 757905"/>
                <a:gd name="connsiteX256" fmla="*/ 1007638 w 1605519"/>
                <a:gd name="connsiteY256" fmla="*/ 76479 h 75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</a:cxnLst>
              <a:rect l="l" t="t" r="r" b="b"/>
              <a:pathLst>
                <a:path w="1605519" h="757905">
                  <a:moveTo>
                    <a:pt x="1514845" y="408425"/>
                  </a:moveTo>
                  <a:cubicBezTo>
                    <a:pt x="1569328" y="437191"/>
                    <a:pt x="1593235" y="484340"/>
                    <a:pt x="1602284" y="540632"/>
                  </a:cubicBezTo>
                  <a:cubicBezTo>
                    <a:pt x="1607999" y="576161"/>
                    <a:pt x="1606380" y="611689"/>
                    <a:pt x="1595521" y="646360"/>
                  </a:cubicBezTo>
                  <a:cubicBezTo>
                    <a:pt x="1576186" y="708463"/>
                    <a:pt x="1529989" y="741800"/>
                    <a:pt x="1465124" y="740848"/>
                  </a:cubicBezTo>
                  <a:cubicBezTo>
                    <a:pt x="1423690" y="740276"/>
                    <a:pt x="1387400" y="726751"/>
                    <a:pt x="1356539" y="697700"/>
                  </a:cubicBezTo>
                  <a:cubicBezTo>
                    <a:pt x="1320630" y="756755"/>
                    <a:pt x="1266337" y="766661"/>
                    <a:pt x="1205758" y="751706"/>
                  </a:cubicBezTo>
                  <a:cubicBezTo>
                    <a:pt x="1144703" y="736657"/>
                    <a:pt x="1104698" y="699319"/>
                    <a:pt x="1099650" y="631120"/>
                  </a:cubicBezTo>
                  <a:cubicBezTo>
                    <a:pt x="1048977" y="638264"/>
                    <a:pt x="1000399" y="632453"/>
                    <a:pt x="953727" y="613022"/>
                  </a:cubicBezTo>
                  <a:cubicBezTo>
                    <a:pt x="906959" y="593496"/>
                    <a:pt x="868097" y="563778"/>
                    <a:pt x="836284" y="522821"/>
                  </a:cubicBezTo>
                  <a:cubicBezTo>
                    <a:pt x="829807" y="530345"/>
                    <a:pt x="824377" y="537299"/>
                    <a:pt x="818281" y="543490"/>
                  </a:cubicBezTo>
                  <a:cubicBezTo>
                    <a:pt x="762846" y="599021"/>
                    <a:pt x="673025" y="604545"/>
                    <a:pt x="606636" y="556634"/>
                  </a:cubicBezTo>
                  <a:cubicBezTo>
                    <a:pt x="574727" y="533679"/>
                    <a:pt x="542914" y="510533"/>
                    <a:pt x="510719" y="488054"/>
                  </a:cubicBezTo>
                  <a:cubicBezTo>
                    <a:pt x="414231" y="420713"/>
                    <a:pt x="311837" y="412712"/>
                    <a:pt x="204490" y="459003"/>
                  </a:cubicBezTo>
                  <a:cubicBezTo>
                    <a:pt x="174582" y="471862"/>
                    <a:pt x="144483" y="483197"/>
                    <a:pt x="110955" y="479863"/>
                  </a:cubicBezTo>
                  <a:cubicBezTo>
                    <a:pt x="65616" y="475291"/>
                    <a:pt x="29897" y="453288"/>
                    <a:pt x="1417" y="418712"/>
                  </a:cubicBezTo>
                  <a:cubicBezTo>
                    <a:pt x="-964" y="415855"/>
                    <a:pt x="465" y="410045"/>
                    <a:pt x="84" y="405568"/>
                  </a:cubicBezTo>
                  <a:cubicBezTo>
                    <a:pt x="4465" y="405473"/>
                    <a:pt x="10180" y="403472"/>
                    <a:pt x="13133" y="405473"/>
                  </a:cubicBezTo>
                  <a:cubicBezTo>
                    <a:pt x="50566" y="431285"/>
                    <a:pt x="88857" y="425666"/>
                    <a:pt x="124195" y="404425"/>
                  </a:cubicBezTo>
                  <a:cubicBezTo>
                    <a:pt x="151246" y="388137"/>
                    <a:pt x="175153" y="366230"/>
                    <a:pt x="199252" y="345465"/>
                  </a:cubicBezTo>
                  <a:cubicBezTo>
                    <a:pt x="226684" y="321843"/>
                    <a:pt x="254020" y="298602"/>
                    <a:pt x="288215" y="285267"/>
                  </a:cubicBezTo>
                  <a:cubicBezTo>
                    <a:pt x="318981" y="273266"/>
                    <a:pt x="349747" y="272980"/>
                    <a:pt x="380227" y="285839"/>
                  </a:cubicBezTo>
                  <a:cubicBezTo>
                    <a:pt x="407373" y="297269"/>
                    <a:pt x="433567" y="311366"/>
                    <a:pt x="461380" y="320605"/>
                  </a:cubicBezTo>
                  <a:cubicBezTo>
                    <a:pt x="509862" y="336702"/>
                    <a:pt x="558344" y="335559"/>
                    <a:pt x="603493" y="308889"/>
                  </a:cubicBezTo>
                  <a:cubicBezTo>
                    <a:pt x="655880" y="277933"/>
                    <a:pt x="674835" y="203733"/>
                    <a:pt x="642736" y="156775"/>
                  </a:cubicBezTo>
                  <a:cubicBezTo>
                    <a:pt x="622828" y="127628"/>
                    <a:pt x="593587" y="120104"/>
                    <a:pt x="560535" y="125819"/>
                  </a:cubicBezTo>
                  <a:cubicBezTo>
                    <a:pt x="531960" y="130772"/>
                    <a:pt x="511957" y="146964"/>
                    <a:pt x="504623" y="175920"/>
                  </a:cubicBezTo>
                  <a:cubicBezTo>
                    <a:pt x="494431" y="216211"/>
                    <a:pt x="526626" y="259835"/>
                    <a:pt x="564631" y="257930"/>
                  </a:cubicBezTo>
                  <a:cubicBezTo>
                    <a:pt x="579490" y="257168"/>
                    <a:pt x="593110" y="246881"/>
                    <a:pt x="596730" y="233642"/>
                  </a:cubicBezTo>
                  <a:cubicBezTo>
                    <a:pt x="599587" y="223450"/>
                    <a:pt x="595777" y="215925"/>
                    <a:pt x="586633" y="211353"/>
                  </a:cubicBezTo>
                  <a:cubicBezTo>
                    <a:pt x="577775" y="206876"/>
                    <a:pt x="571298" y="210972"/>
                    <a:pt x="565202" y="217640"/>
                  </a:cubicBezTo>
                  <a:cubicBezTo>
                    <a:pt x="562249" y="220878"/>
                    <a:pt x="557392" y="222307"/>
                    <a:pt x="553486" y="224498"/>
                  </a:cubicBezTo>
                  <a:cubicBezTo>
                    <a:pt x="553296" y="219068"/>
                    <a:pt x="551105" y="212782"/>
                    <a:pt x="553105" y="208400"/>
                  </a:cubicBezTo>
                  <a:cubicBezTo>
                    <a:pt x="559106" y="195637"/>
                    <a:pt x="573965" y="190303"/>
                    <a:pt x="588729" y="194018"/>
                  </a:cubicBezTo>
                  <a:cubicBezTo>
                    <a:pt x="603397" y="197732"/>
                    <a:pt x="613494" y="211258"/>
                    <a:pt x="613970" y="227927"/>
                  </a:cubicBezTo>
                  <a:cubicBezTo>
                    <a:pt x="614827" y="256883"/>
                    <a:pt x="586824" y="279076"/>
                    <a:pt x="554629" y="274885"/>
                  </a:cubicBezTo>
                  <a:cubicBezTo>
                    <a:pt x="517482" y="270027"/>
                    <a:pt x="488050" y="235832"/>
                    <a:pt x="485478" y="196589"/>
                  </a:cubicBezTo>
                  <a:cubicBezTo>
                    <a:pt x="481573" y="135629"/>
                    <a:pt x="537770" y="101054"/>
                    <a:pt x="588062" y="106673"/>
                  </a:cubicBezTo>
                  <a:cubicBezTo>
                    <a:pt x="627496" y="111055"/>
                    <a:pt x="654166" y="132772"/>
                    <a:pt x="668929" y="169348"/>
                  </a:cubicBezTo>
                  <a:cubicBezTo>
                    <a:pt x="669977" y="171920"/>
                    <a:pt x="671120" y="174396"/>
                    <a:pt x="673311" y="179444"/>
                  </a:cubicBezTo>
                  <a:cubicBezTo>
                    <a:pt x="690551" y="130772"/>
                    <a:pt x="719412" y="94958"/>
                    <a:pt x="765989" y="75431"/>
                  </a:cubicBezTo>
                  <a:cubicBezTo>
                    <a:pt x="811900" y="56191"/>
                    <a:pt x="858001" y="55048"/>
                    <a:pt x="904292" y="73812"/>
                  </a:cubicBezTo>
                  <a:cubicBezTo>
                    <a:pt x="907435" y="65811"/>
                    <a:pt x="909626" y="57905"/>
                    <a:pt x="913436" y="50952"/>
                  </a:cubicBezTo>
                  <a:cubicBezTo>
                    <a:pt x="929533" y="21806"/>
                    <a:pt x="963442" y="12376"/>
                    <a:pt x="991255" y="29045"/>
                  </a:cubicBezTo>
                  <a:cubicBezTo>
                    <a:pt x="1004971" y="37236"/>
                    <a:pt x="1018592" y="45618"/>
                    <a:pt x="1032118" y="53905"/>
                  </a:cubicBezTo>
                  <a:cubicBezTo>
                    <a:pt x="1069360" y="374"/>
                    <a:pt x="1123653" y="-2959"/>
                    <a:pt x="1179088" y="1327"/>
                  </a:cubicBezTo>
                  <a:cubicBezTo>
                    <a:pt x="1205187" y="3327"/>
                    <a:pt x="1231571" y="10090"/>
                    <a:pt x="1256527" y="18567"/>
                  </a:cubicBezTo>
                  <a:cubicBezTo>
                    <a:pt x="1303199" y="34379"/>
                    <a:pt x="1332441" y="78860"/>
                    <a:pt x="1327107" y="126009"/>
                  </a:cubicBezTo>
                  <a:cubicBezTo>
                    <a:pt x="1326916" y="127628"/>
                    <a:pt x="1327107" y="129248"/>
                    <a:pt x="1327107" y="132867"/>
                  </a:cubicBezTo>
                  <a:cubicBezTo>
                    <a:pt x="1332060" y="131153"/>
                    <a:pt x="1335965" y="129819"/>
                    <a:pt x="1339870" y="128390"/>
                  </a:cubicBezTo>
                  <a:cubicBezTo>
                    <a:pt x="1422833" y="98577"/>
                    <a:pt x="1517321" y="118103"/>
                    <a:pt x="1570280" y="195923"/>
                  </a:cubicBezTo>
                  <a:cubicBezTo>
                    <a:pt x="1620763" y="270122"/>
                    <a:pt x="1592378" y="368230"/>
                    <a:pt x="1520750" y="404330"/>
                  </a:cubicBezTo>
                  <a:cubicBezTo>
                    <a:pt x="1519036" y="405282"/>
                    <a:pt x="1517512" y="406616"/>
                    <a:pt x="1514845" y="408425"/>
                  </a:cubicBezTo>
                  <a:close/>
                  <a:moveTo>
                    <a:pt x="986588" y="46285"/>
                  </a:moveTo>
                  <a:cubicBezTo>
                    <a:pt x="962490" y="27616"/>
                    <a:pt x="931343" y="40284"/>
                    <a:pt x="922294" y="71336"/>
                  </a:cubicBezTo>
                  <a:cubicBezTo>
                    <a:pt x="920104" y="78860"/>
                    <a:pt x="920294" y="84480"/>
                    <a:pt x="927343" y="90576"/>
                  </a:cubicBezTo>
                  <a:cubicBezTo>
                    <a:pt x="981730" y="137915"/>
                    <a:pt x="976968" y="214211"/>
                    <a:pt x="935820" y="262693"/>
                  </a:cubicBezTo>
                  <a:cubicBezTo>
                    <a:pt x="913055" y="289553"/>
                    <a:pt x="883718" y="302984"/>
                    <a:pt x="848476" y="296602"/>
                  </a:cubicBezTo>
                  <a:cubicBezTo>
                    <a:pt x="814281" y="290411"/>
                    <a:pt x="793421" y="267646"/>
                    <a:pt x="782563" y="235547"/>
                  </a:cubicBezTo>
                  <a:cubicBezTo>
                    <a:pt x="770942" y="201352"/>
                    <a:pt x="781705" y="161823"/>
                    <a:pt x="807709" y="140297"/>
                  </a:cubicBezTo>
                  <a:cubicBezTo>
                    <a:pt x="828568" y="123056"/>
                    <a:pt x="864954" y="122104"/>
                    <a:pt x="893434" y="138296"/>
                  </a:cubicBezTo>
                  <a:cubicBezTo>
                    <a:pt x="916198" y="151250"/>
                    <a:pt x="923152" y="179921"/>
                    <a:pt x="908769" y="202114"/>
                  </a:cubicBezTo>
                  <a:cubicBezTo>
                    <a:pt x="893815" y="225260"/>
                    <a:pt x="861430" y="232022"/>
                    <a:pt x="840951" y="216306"/>
                  </a:cubicBezTo>
                  <a:cubicBezTo>
                    <a:pt x="829902" y="207829"/>
                    <a:pt x="826854" y="195065"/>
                    <a:pt x="834474" y="185255"/>
                  </a:cubicBezTo>
                  <a:cubicBezTo>
                    <a:pt x="836665" y="182397"/>
                    <a:pt x="841808" y="181730"/>
                    <a:pt x="845523" y="180111"/>
                  </a:cubicBezTo>
                  <a:cubicBezTo>
                    <a:pt x="846952" y="183921"/>
                    <a:pt x="848380" y="187636"/>
                    <a:pt x="849809" y="191446"/>
                  </a:cubicBezTo>
                  <a:cubicBezTo>
                    <a:pt x="851428" y="195732"/>
                    <a:pt x="851714" y="201923"/>
                    <a:pt x="854857" y="204019"/>
                  </a:cubicBezTo>
                  <a:cubicBezTo>
                    <a:pt x="865621" y="211448"/>
                    <a:pt x="884194" y="205924"/>
                    <a:pt x="892767" y="193732"/>
                  </a:cubicBezTo>
                  <a:cubicBezTo>
                    <a:pt x="901720" y="181064"/>
                    <a:pt x="900196" y="167538"/>
                    <a:pt x="888576" y="157632"/>
                  </a:cubicBezTo>
                  <a:cubicBezTo>
                    <a:pt x="860191" y="133343"/>
                    <a:pt x="816853" y="143440"/>
                    <a:pt x="802756" y="177730"/>
                  </a:cubicBezTo>
                  <a:cubicBezTo>
                    <a:pt x="799993" y="184397"/>
                    <a:pt x="797993" y="191827"/>
                    <a:pt x="797326" y="198971"/>
                  </a:cubicBezTo>
                  <a:cubicBezTo>
                    <a:pt x="794659" y="226593"/>
                    <a:pt x="803613" y="250120"/>
                    <a:pt x="825997" y="266979"/>
                  </a:cubicBezTo>
                  <a:cubicBezTo>
                    <a:pt x="846475" y="282410"/>
                    <a:pt x="869526" y="284029"/>
                    <a:pt x="892005" y="272123"/>
                  </a:cubicBezTo>
                  <a:cubicBezTo>
                    <a:pt x="930772" y="251549"/>
                    <a:pt x="948869" y="217830"/>
                    <a:pt x="948298" y="174491"/>
                  </a:cubicBezTo>
                  <a:cubicBezTo>
                    <a:pt x="947726" y="132867"/>
                    <a:pt x="926390" y="104006"/>
                    <a:pt x="888957" y="87719"/>
                  </a:cubicBezTo>
                  <a:cubicBezTo>
                    <a:pt x="799612" y="48761"/>
                    <a:pt x="685408" y="120389"/>
                    <a:pt x="675978" y="220973"/>
                  </a:cubicBezTo>
                  <a:cubicBezTo>
                    <a:pt x="672644" y="256597"/>
                    <a:pt x="657404" y="286220"/>
                    <a:pt x="631020" y="309651"/>
                  </a:cubicBezTo>
                  <a:cubicBezTo>
                    <a:pt x="585586" y="349942"/>
                    <a:pt x="531865" y="353657"/>
                    <a:pt x="475191" y="343274"/>
                  </a:cubicBezTo>
                  <a:cubicBezTo>
                    <a:pt x="443187" y="337369"/>
                    <a:pt x="415564" y="321081"/>
                    <a:pt x="387085" y="306889"/>
                  </a:cubicBezTo>
                  <a:cubicBezTo>
                    <a:pt x="347365" y="287077"/>
                    <a:pt x="308408" y="289458"/>
                    <a:pt x="271356" y="312413"/>
                  </a:cubicBezTo>
                  <a:cubicBezTo>
                    <a:pt x="252020" y="324415"/>
                    <a:pt x="233827" y="338798"/>
                    <a:pt x="216682" y="353847"/>
                  </a:cubicBezTo>
                  <a:cubicBezTo>
                    <a:pt x="178011" y="387756"/>
                    <a:pt x="141721" y="424808"/>
                    <a:pt x="88666" y="436619"/>
                  </a:cubicBezTo>
                  <a:cubicBezTo>
                    <a:pt x="112193" y="435572"/>
                    <a:pt x="134005" y="428904"/>
                    <a:pt x="154294" y="417950"/>
                  </a:cubicBezTo>
                  <a:cubicBezTo>
                    <a:pt x="189917" y="398710"/>
                    <a:pt x="224207" y="376802"/>
                    <a:pt x="260688" y="359372"/>
                  </a:cubicBezTo>
                  <a:cubicBezTo>
                    <a:pt x="325553" y="328320"/>
                    <a:pt x="389656" y="331082"/>
                    <a:pt x="450902" y="370992"/>
                  </a:cubicBezTo>
                  <a:cubicBezTo>
                    <a:pt x="459475" y="376612"/>
                    <a:pt x="468047" y="382422"/>
                    <a:pt x="477477" y="386232"/>
                  </a:cubicBezTo>
                  <a:cubicBezTo>
                    <a:pt x="484811" y="389185"/>
                    <a:pt x="493574" y="391185"/>
                    <a:pt x="501099" y="389947"/>
                  </a:cubicBezTo>
                  <a:cubicBezTo>
                    <a:pt x="505957" y="389090"/>
                    <a:pt x="510243" y="381946"/>
                    <a:pt x="513672" y="376898"/>
                  </a:cubicBezTo>
                  <a:cubicBezTo>
                    <a:pt x="514624" y="375469"/>
                    <a:pt x="511767" y="368897"/>
                    <a:pt x="510910" y="368992"/>
                  </a:cubicBezTo>
                  <a:cubicBezTo>
                    <a:pt x="506338" y="369373"/>
                    <a:pt x="501861" y="371278"/>
                    <a:pt x="497289" y="372040"/>
                  </a:cubicBezTo>
                  <a:cubicBezTo>
                    <a:pt x="494527" y="372516"/>
                    <a:pt x="490050" y="372992"/>
                    <a:pt x="489002" y="371564"/>
                  </a:cubicBezTo>
                  <a:cubicBezTo>
                    <a:pt x="487573" y="369563"/>
                    <a:pt x="487669" y="363944"/>
                    <a:pt x="489002" y="363086"/>
                  </a:cubicBezTo>
                  <a:cubicBezTo>
                    <a:pt x="495574" y="358991"/>
                    <a:pt x="503099" y="352704"/>
                    <a:pt x="509671" y="353371"/>
                  </a:cubicBezTo>
                  <a:cubicBezTo>
                    <a:pt x="516148" y="354038"/>
                    <a:pt x="524435" y="360800"/>
                    <a:pt x="527483" y="367087"/>
                  </a:cubicBezTo>
                  <a:cubicBezTo>
                    <a:pt x="534151" y="380708"/>
                    <a:pt x="526340" y="392138"/>
                    <a:pt x="517768" y="400901"/>
                  </a:cubicBezTo>
                  <a:cubicBezTo>
                    <a:pt x="530150" y="411283"/>
                    <a:pt x="542342" y="421379"/>
                    <a:pt x="554629" y="431762"/>
                  </a:cubicBezTo>
                  <a:cubicBezTo>
                    <a:pt x="554344" y="432143"/>
                    <a:pt x="555106" y="431571"/>
                    <a:pt x="555296" y="430904"/>
                  </a:cubicBezTo>
                  <a:cubicBezTo>
                    <a:pt x="556058" y="428618"/>
                    <a:pt x="556630" y="426237"/>
                    <a:pt x="557392" y="423856"/>
                  </a:cubicBezTo>
                  <a:cubicBezTo>
                    <a:pt x="563678" y="403472"/>
                    <a:pt x="573870" y="385470"/>
                    <a:pt x="590824" y="372135"/>
                  </a:cubicBezTo>
                  <a:cubicBezTo>
                    <a:pt x="592920" y="370516"/>
                    <a:pt x="597016" y="371373"/>
                    <a:pt x="600159" y="371087"/>
                  </a:cubicBezTo>
                  <a:cubicBezTo>
                    <a:pt x="599206" y="373850"/>
                    <a:pt x="599016" y="377564"/>
                    <a:pt x="597111" y="379184"/>
                  </a:cubicBezTo>
                  <a:cubicBezTo>
                    <a:pt x="553963" y="416045"/>
                    <a:pt x="558630" y="479577"/>
                    <a:pt x="593301" y="519392"/>
                  </a:cubicBezTo>
                  <a:cubicBezTo>
                    <a:pt x="637592" y="570255"/>
                    <a:pt x="719888" y="589305"/>
                    <a:pt x="784087" y="547871"/>
                  </a:cubicBezTo>
                  <a:cubicBezTo>
                    <a:pt x="835522" y="514724"/>
                    <a:pt x="866478" y="428618"/>
                    <a:pt x="800374" y="371183"/>
                  </a:cubicBezTo>
                  <a:cubicBezTo>
                    <a:pt x="776943" y="350799"/>
                    <a:pt x="749416" y="340988"/>
                    <a:pt x="718364" y="351085"/>
                  </a:cubicBezTo>
                  <a:cubicBezTo>
                    <a:pt x="691789" y="359657"/>
                    <a:pt x="681407" y="381755"/>
                    <a:pt x="676645" y="407187"/>
                  </a:cubicBezTo>
                  <a:cubicBezTo>
                    <a:pt x="669691" y="444620"/>
                    <a:pt x="692075" y="476910"/>
                    <a:pt x="727318" y="480530"/>
                  </a:cubicBezTo>
                  <a:cubicBezTo>
                    <a:pt x="744272" y="482339"/>
                    <a:pt x="757702" y="472148"/>
                    <a:pt x="758655" y="456908"/>
                  </a:cubicBezTo>
                  <a:cubicBezTo>
                    <a:pt x="759512" y="442049"/>
                    <a:pt x="752559" y="436238"/>
                    <a:pt x="733509" y="435191"/>
                  </a:cubicBezTo>
                  <a:cubicBezTo>
                    <a:pt x="730556" y="435000"/>
                    <a:pt x="727699" y="432238"/>
                    <a:pt x="724746" y="430714"/>
                  </a:cubicBezTo>
                  <a:cubicBezTo>
                    <a:pt x="727127" y="427856"/>
                    <a:pt x="728842" y="423761"/>
                    <a:pt x="731890" y="422427"/>
                  </a:cubicBezTo>
                  <a:cubicBezTo>
                    <a:pt x="747320" y="415855"/>
                    <a:pt x="765227" y="424904"/>
                    <a:pt x="771228" y="441858"/>
                  </a:cubicBezTo>
                  <a:cubicBezTo>
                    <a:pt x="776276" y="456050"/>
                    <a:pt x="774466" y="469385"/>
                    <a:pt x="764560" y="481006"/>
                  </a:cubicBezTo>
                  <a:cubicBezTo>
                    <a:pt x="752559" y="495103"/>
                    <a:pt x="736938" y="499484"/>
                    <a:pt x="719126" y="496246"/>
                  </a:cubicBezTo>
                  <a:cubicBezTo>
                    <a:pt x="680264" y="489007"/>
                    <a:pt x="656166" y="455384"/>
                    <a:pt x="657690" y="410807"/>
                  </a:cubicBezTo>
                  <a:cubicBezTo>
                    <a:pt x="659690" y="352799"/>
                    <a:pt x="712268" y="315080"/>
                    <a:pt x="767513" y="331940"/>
                  </a:cubicBezTo>
                  <a:cubicBezTo>
                    <a:pt x="838379" y="353657"/>
                    <a:pt x="874955" y="429190"/>
                    <a:pt x="847428" y="497960"/>
                  </a:cubicBezTo>
                  <a:cubicBezTo>
                    <a:pt x="844380" y="505580"/>
                    <a:pt x="844666" y="510629"/>
                    <a:pt x="850762" y="516153"/>
                  </a:cubicBezTo>
                  <a:cubicBezTo>
                    <a:pt x="865335" y="529298"/>
                    <a:pt x="878670" y="543966"/>
                    <a:pt x="893910" y="556253"/>
                  </a:cubicBezTo>
                  <a:cubicBezTo>
                    <a:pt x="998399" y="639788"/>
                    <a:pt x="1134988" y="629310"/>
                    <a:pt x="1220998" y="555777"/>
                  </a:cubicBezTo>
                  <a:cubicBezTo>
                    <a:pt x="1246049" y="534346"/>
                    <a:pt x="1268528" y="509962"/>
                    <a:pt x="1271767" y="475862"/>
                  </a:cubicBezTo>
                  <a:cubicBezTo>
                    <a:pt x="1274624" y="444716"/>
                    <a:pt x="1275386" y="412712"/>
                    <a:pt x="1271767" y="381660"/>
                  </a:cubicBezTo>
                  <a:cubicBezTo>
                    <a:pt x="1265671" y="328987"/>
                    <a:pt x="1238810" y="287839"/>
                    <a:pt x="1190804" y="262979"/>
                  </a:cubicBezTo>
                  <a:cubicBezTo>
                    <a:pt x="1129082" y="231070"/>
                    <a:pt x="1050787" y="265836"/>
                    <a:pt x="1035547" y="332035"/>
                  </a:cubicBezTo>
                  <a:cubicBezTo>
                    <a:pt x="1028593" y="362039"/>
                    <a:pt x="1029927" y="392328"/>
                    <a:pt x="1039261" y="421856"/>
                  </a:cubicBezTo>
                  <a:cubicBezTo>
                    <a:pt x="1053168" y="465671"/>
                    <a:pt x="1084696" y="487197"/>
                    <a:pt x="1130035" y="484530"/>
                  </a:cubicBezTo>
                  <a:cubicBezTo>
                    <a:pt x="1166039" y="482435"/>
                    <a:pt x="1200234" y="450907"/>
                    <a:pt x="1207568" y="411473"/>
                  </a:cubicBezTo>
                  <a:cubicBezTo>
                    <a:pt x="1212712" y="383946"/>
                    <a:pt x="1205949" y="359372"/>
                    <a:pt x="1185470" y="339464"/>
                  </a:cubicBezTo>
                  <a:cubicBezTo>
                    <a:pt x="1166039" y="320605"/>
                    <a:pt x="1136226" y="318795"/>
                    <a:pt x="1115842" y="334797"/>
                  </a:cubicBezTo>
                  <a:cubicBezTo>
                    <a:pt x="1102888" y="344894"/>
                    <a:pt x="1096411" y="364134"/>
                    <a:pt x="1100888" y="380041"/>
                  </a:cubicBezTo>
                  <a:cubicBezTo>
                    <a:pt x="1104793" y="393852"/>
                    <a:pt x="1115176" y="400520"/>
                    <a:pt x="1128415" y="403091"/>
                  </a:cubicBezTo>
                  <a:cubicBezTo>
                    <a:pt x="1138226" y="404996"/>
                    <a:pt x="1146418" y="402520"/>
                    <a:pt x="1150228" y="392138"/>
                  </a:cubicBezTo>
                  <a:cubicBezTo>
                    <a:pt x="1154038" y="381851"/>
                    <a:pt x="1152704" y="373183"/>
                    <a:pt x="1142798" y="366420"/>
                  </a:cubicBezTo>
                  <a:cubicBezTo>
                    <a:pt x="1139845" y="364420"/>
                    <a:pt x="1138702" y="359848"/>
                    <a:pt x="1136702" y="356514"/>
                  </a:cubicBezTo>
                  <a:cubicBezTo>
                    <a:pt x="1141084" y="356228"/>
                    <a:pt x="1146227" y="354514"/>
                    <a:pt x="1149751" y="356038"/>
                  </a:cubicBezTo>
                  <a:cubicBezTo>
                    <a:pt x="1161086" y="361086"/>
                    <a:pt x="1166706" y="375278"/>
                    <a:pt x="1164896" y="390804"/>
                  </a:cubicBezTo>
                  <a:cubicBezTo>
                    <a:pt x="1163467" y="402901"/>
                    <a:pt x="1154800" y="412616"/>
                    <a:pt x="1142608" y="415760"/>
                  </a:cubicBezTo>
                  <a:cubicBezTo>
                    <a:pt x="1117176" y="422332"/>
                    <a:pt x="1089839" y="404806"/>
                    <a:pt x="1085458" y="378803"/>
                  </a:cubicBezTo>
                  <a:cubicBezTo>
                    <a:pt x="1081648" y="356038"/>
                    <a:pt x="1088791" y="336512"/>
                    <a:pt x="1105936" y="321462"/>
                  </a:cubicBezTo>
                  <a:cubicBezTo>
                    <a:pt x="1125463" y="304317"/>
                    <a:pt x="1148037" y="303079"/>
                    <a:pt x="1171659" y="311461"/>
                  </a:cubicBezTo>
                  <a:cubicBezTo>
                    <a:pt x="1212426" y="326034"/>
                    <a:pt x="1232809" y="367087"/>
                    <a:pt x="1223951" y="415855"/>
                  </a:cubicBezTo>
                  <a:cubicBezTo>
                    <a:pt x="1215950" y="459860"/>
                    <a:pt x="1177755" y="497389"/>
                    <a:pt x="1135845" y="502151"/>
                  </a:cubicBezTo>
                  <a:cubicBezTo>
                    <a:pt x="1087458" y="507676"/>
                    <a:pt x="1045167" y="485197"/>
                    <a:pt x="1027260" y="441763"/>
                  </a:cubicBezTo>
                  <a:cubicBezTo>
                    <a:pt x="1020211" y="424713"/>
                    <a:pt x="1017354" y="405663"/>
                    <a:pt x="1014592" y="387185"/>
                  </a:cubicBezTo>
                  <a:cubicBezTo>
                    <a:pt x="1013258" y="378231"/>
                    <a:pt x="1009829" y="375278"/>
                    <a:pt x="1001828" y="374612"/>
                  </a:cubicBezTo>
                  <a:cubicBezTo>
                    <a:pt x="981826" y="372802"/>
                    <a:pt x="962490" y="386899"/>
                    <a:pt x="958204" y="406520"/>
                  </a:cubicBezTo>
                  <a:cubicBezTo>
                    <a:pt x="954679" y="422618"/>
                    <a:pt x="959918" y="436334"/>
                    <a:pt x="968967" y="449192"/>
                  </a:cubicBezTo>
                  <a:cubicBezTo>
                    <a:pt x="971634" y="452907"/>
                    <a:pt x="974015" y="456812"/>
                    <a:pt x="976492" y="460718"/>
                  </a:cubicBezTo>
                  <a:cubicBezTo>
                    <a:pt x="975539" y="461956"/>
                    <a:pt x="974587" y="463194"/>
                    <a:pt x="973634" y="464432"/>
                  </a:cubicBezTo>
                  <a:cubicBezTo>
                    <a:pt x="968110" y="461289"/>
                    <a:pt x="961633" y="459194"/>
                    <a:pt x="957251" y="454907"/>
                  </a:cubicBezTo>
                  <a:cubicBezTo>
                    <a:pt x="941059" y="438810"/>
                    <a:pt x="935820" y="418998"/>
                    <a:pt x="942964" y="397376"/>
                  </a:cubicBezTo>
                  <a:cubicBezTo>
                    <a:pt x="949917" y="376421"/>
                    <a:pt x="965443" y="363563"/>
                    <a:pt x="987255" y="359276"/>
                  </a:cubicBezTo>
                  <a:cubicBezTo>
                    <a:pt x="995446" y="357657"/>
                    <a:pt x="1004019" y="357467"/>
                    <a:pt x="1012972" y="356609"/>
                  </a:cubicBezTo>
                  <a:cubicBezTo>
                    <a:pt x="1015639" y="295364"/>
                    <a:pt x="1047453" y="256216"/>
                    <a:pt x="1101460" y="237928"/>
                  </a:cubicBezTo>
                  <a:cubicBezTo>
                    <a:pt x="1085934" y="222307"/>
                    <a:pt x="1067741" y="208210"/>
                    <a:pt x="1055168" y="190208"/>
                  </a:cubicBezTo>
                  <a:cubicBezTo>
                    <a:pt x="1042786" y="172491"/>
                    <a:pt x="1032880" y="151631"/>
                    <a:pt x="1027736" y="130676"/>
                  </a:cubicBezTo>
                  <a:cubicBezTo>
                    <a:pt x="1022593" y="110007"/>
                    <a:pt x="1024783" y="87623"/>
                    <a:pt x="1023736" y="66002"/>
                  </a:cubicBezTo>
                  <a:cubicBezTo>
                    <a:pt x="1020783" y="99434"/>
                    <a:pt x="1013353" y="112484"/>
                    <a:pt x="994589" y="115722"/>
                  </a:cubicBezTo>
                  <a:cubicBezTo>
                    <a:pt x="980683" y="118103"/>
                    <a:pt x="961728" y="106388"/>
                    <a:pt x="956489" y="92100"/>
                  </a:cubicBezTo>
                  <a:cubicBezTo>
                    <a:pt x="950774" y="76098"/>
                    <a:pt x="958108" y="64954"/>
                    <a:pt x="986588" y="46285"/>
                  </a:cubicBezTo>
                  <a:close/>
                  <a:moveTo>
                    <a:pt x="1407784" y="412045"/>
                  </a:moveTo>
                  <a:cubicBezTo>
                    <a:pt x="1402259" y="408044"/>
                    <a:pt x="1397306" y="404520"/>
                    <a:pt x="1392544" y="400710"/>
                  </a:cubicBezTo>
                  <a:cubicBezTo>
                    <a:pt x="1361778" y="376421"/>
                    <a:pt x="1351491" y="336512"/>
                    <a:pt x="1366445" y="300126"/>
                  </a:cubicBezTo>
                  <a:cubicBezTo>
                    <a:pt x="1380352" y="266217"/>
                    <a:pt x="1412260" y="248596"/>
                    <a:pt x="1452075" y="252692"/>
                  </a:cubicBezTo>
                  <a:cubicBezTo>
                    <a:pt x="1478840" y="255454"/>
                    <a:pt x="1503034" y="279266"/>
                    <a:pt x="1505796" y="305555"/>
                  </a:cubicBezTo>
                  <a:cubicBezTo>
                    <a:pt x="1507415" y="320510"/>
                    <a:pt x="1498938" y="335940"/>
                    <a:pt x="1485222" y="343084"/>
                  </a:cubicBezTo>
                  <a:cubicBezTo>
                    <a:pt x="1472077" y="349942"/>
                    <a:pt x="1455409" y="349370"/>
                    <a:pt x="1446074" y="340322"/>
                  </a:cubicBezTo>
                  <a:cubicBezTo>
                    <a:pt x="1443217" y="337559"/>
                    <a:pt x="1443407" y="331559"/>
                    <a:pt x="1442169" y="327082"/>
                  </a:cubicBezTo>
                  <a:cubicBezTo>
                    <a:pt x="1446455" y="327082"/>
                    <a:pt x="1451789" y="325272"/>
                    <a:pt x="1454837" y="327272"/>
                  </a:cubicBezTo>
                  <a:cubicBezTo>
                    <a:pt x="1464172" y="333273"/>
                    <a:pt x="1472649" y="332797"/>
                    <a:pt x="1480936" y="326225"/>
                  </a:cubicBezTo>
                  <a:cubicBezTo>
                    <a:pt x="1489794" y="319176"/>
                    <a:pt x="1491032" y="309556"/>
                    <a:pt x="1487889" y="299555"/>
                  </a:cubicBezTo>
                  <a:cubicBezTo>
                    <a:pt x="1486365" y="294697"/>
                    <a:pt x="1483031" y="290030"/>
                    <a:pt x="1479602" y="286124"/>
                  </a:cubicBezTo>
                  <a:cubicBezTo>
                    <a:pt x="1461695" y="266312"/>
                    <a:pt x="1430548" y="262407"/>
                    <a:pt x="1407688" y="276790"/>
                  </a:cubicBezTo>
                  <a:cubicBezTo>
                    <a:pt x="1384162" y="291554"/>
                    <a:pt x="1372446" y="320319"/>
                    <a:pt x="1378637" y="348132"/>
                  </a:cubicBezTo>
                  <a:cubicBezTo>
                    <a:pt x="1384924" y="376326"/>
                    <a:pt x="1411403" y="399472"/>
                    <a:pt x="1441216" y="402806"/>
                  </a:cubicBezTo>
                  <a:cubicBezTo>
                    <a:pt x="1522560" y="412045"/>
                    <a:pt x="1591330" y="338131"/>
                    <a:pt x="1575995" y="257740"/>
                  </a:cubicBezTo>
                  <a:cubicBezTo>
                    <a:pt x="1564470" y="196875"/>
                    <a:pt x="1525513" y="160109"/>
                    <a:pt x="1469220" y="140297"/>
                  </a:cubicBezTo>
                  <a:cubicBezTo>
                    <a:pt x="1423024" y="124009"/>
                    <a:pt x="1377113" y="131629"/>
                    <a:pt x="1331965" y="145821"/>
                  </a:cubicBezTo>
                  <a:cubicBezTo>
                    <a:pt x="1327107" y="147345"/>
                    <a:pt x="1321868" y="152203"/>
                    <a:pt x="1319582" y="156870"/>
                  </a:cubicBezTo>
                  <a:cubicBezTo>
                    <a:pt x="1310248" y="175253"/>
                    <a:pt x="1297103" y="188874"/>
                    <a:pt x="1276053" y="190589"/>
                  </a:cubicBezTo>
                  <a:cubicBezTo>
                    <a:pt x="1256241" y="192208"/>
                    <a:pt x="1235953" y="192494"/>
                    <a:pt x="1216141" y="190779"/>
                  </a:cubicBezTo>
                  <a:cubicBezTo>
                    <a:pt x="1198615" y="189255"/>
                    <a:pt x="1184994" y="178682"/>
                    <a:pt x="1176326" y="163061"/>
                  </a:cubicBezTo>
                  <a:cubicBezTo>
                    <a:pt x="1162610" y="138296"/>
                    <a:pt x="1162134" y="112865"/>
                    <a:pt x="1174707" y="87719"/>
                  </a:cubicBezTo>
                  <a:cubicBezTo>
                    <a:pt x="1192614" y="52095"/>
                    <a:pt x="1243763" y="44094"/>
                    <a:pt x="1270909" y="72002"/>
                  </a:cubicBezTo>
                  <a:cubicBezTo>
                    <a:pt x="1283197" y="84671"/>
                    <a:pt x="1285292" y="104102"/>
                    <a:pt x="1275958" y="119627"/>
                  </a:cubicBezTo>
                  <a:cubicBezTo>
                    <a:pt x="1268052" y="132772"/>
                    <a:pt x="1251002" y="140297"/>
                    <a:pt x="1236905" y="136201"/>
                  </a:cubicBezTo>
                  <a:cubicBezTo>
                    <a:pt x="1233571" y="135248"/>
                    <a:pt x="1231000" y="131819"/>
                    <a:pt x="1228047" y="129533"/>
                  </a:cubicBezTo>
                  <a:cubicBezTo>
                    <a:pt x="1231095" y="127724"/>
                    <a:pt x="1234048" y="125533"/>
                    <a:pt x="1237381" y="124295"/>
                  </a:cubicBezTo>
                  <a:cubicBezTo>
                    <a:pt x="1242715" y="122390"/>
                    <a:pt x="1250240" y="122771"/>
                    <a:pt x="1253193" y="119151"/>
                  </a:cubicBezTo>
                  <a:cubicBezTo>
                    <a:pt x="1258527" y="112769"/>
                    <a:pt x="1264528" y="103816"/>
                    <a:pt x="1263956" y="96482"/>
                  </a:cubicBezTo>
                  <a:cubicBezTo>
                    <a:pt x="1263004" y="83528"/>
                    <a:pt x="1251669" y="76765"/>
                    <a:pt x="1239477" y="73907"/>
                  </a:cubicBezTo>
                  <a:cubicBezTo>
                    <a:pt x="1212331" y="67526"/>
                    <a:pt x="1188613" y="85909"/>
                    <a:pt x="1183375" y="116770"/>
                  </a:cubicBezTo>
                  <a:cubicBezTo>
                    <a:pt x="1178612" y="145250"/>
                    <a:pt x="1196424" y="170967"/>
                    <a:pt x="1223856" y="173825"/>
                  </a:cubicBezTo>
                  <a:cubicBezTo>
                    <a:pt x="1236429" y="175158"/>
                    <a:pt x="1249288" y="174968"/>
                    <a:pt x="1261956" y="174491"/>
                  </a:cubicBezTo>
                  <a:cubicBezTo>
                    <a:pt x="1287197" y="173539"/>
                    <a:pt x="1298913" y="164204"/>
                    <a:pt x="1306628" y="140106"/>
                  </a:cubicBezTo>
                  <a:cubicBezTo>
                    <a:pt x="1320249" y="97529"/>
                    <a:pt x="1297294" y="53143"/>
                    <a:pt x="1251288" y="34569"/>
                  </a:cubicBezTo>
                  <a:cubicBezTo>
                    <a:pt x="1212997" y="19043"/>
                    <a:pt x="1172707" y="13995"/>
                    <a:pt x="1131940" y="18377"/>
                  </a:cubicBezTo>
                  <a:cubicBezTo>
                    <a:pt x="1112794" y="20377"/>
                    <a:pt x="1093459" y="26473"/>
                    <a:pt x="1075837" y="34379"/>
                  </a:cubicBezTo>
                  <a:cubicBezTo>
                    <a:pt x="1053739" y="44285"/>
                    <a:pt x="1042405" y="63906"/>
                    <a:pt x="1041357" y="88385"/>
                  </a:cubicBezTo>
                  <a:cubicBezTo>
                    <a:pt x="1039642" y="129248"/>
                    <a:pt x="1052406" y="165347"/>
                    <a:pt x="1080790" y="194589"/>
                  </a:cubicBezTo>
                  <a:cubicBezTo>
                    <a:pt x="1098793" y="213163"/>
                    <a:pt x="1119557" y="230117"/>
                    <a:pt x="1146513" y="232118"/>
                  </a:cubicBezTo>
                  <a:cubicBezTo>
                    <a:pt x="1192519" y="235642"/>
                    <a:pt x="1228809" y="255549"/>
                    <a:pt x="1255765" y="292030"/>
                  </a:cubicBezTo>
                  <a:cubicBezTo>
                    <a:pt x="1291388" y="340226"/>
                    <a:pt x="1296341" y="395662"/>
                    <a:pt x="1293769" y="453383"/>
                  </a:cubicBezTo>
                  <a:cubicBezTo>
                    <a:pt x="1291388" y="507390"/>
                    <a:pt x="1265099" y="546633"/>
                    <a:pt x="1223570" y="578161"/>
                  </a:cubicBezTo>
                  <a:cubicBezTo>
                    <a:pt x="1195090" y="599783"/>
                    <a:pt x="1163563" y="614832"/>
                    <a:pt x="1129177" y="623881"/>
                  </a:cubicBezTo>
                  <a:cubicBezTo>
                    <a:pt x="1121081" y="625976"/>
                    <a:pt x="1118700" y="629501"/>
                    <a:pt x="1119367" y="637502"/>
                  </a:cubicBezTo>
                  <a:cubicBezTo>
                    <a:pt x="1121843" y="664553"/>
                    <a:pt x="1133273" y="686841"/>
                    <a:pt x="1153847" y="704462"/>
                  </a:cubicBezTo>
                  <a:cubicBezTo>
                    <a:pt x="1175374" y="722846"/>
                    <a:pt x="1200710" y="733133"/>
                    <a:pt x="1228523" y="736181"/>
                  </a:cubicBezTo>
                  <a:cubicBezTo>
                    <a:pt x="1270338" y="740848"/>
                    <a:pt x="1308343" y="732371"/>
                    <a:pt x="1337680" y="698938"/>
                  </a:cubicBezTo>
                  <a:cubicBezTo>
                    <a:pt x="1344633" y="691032"/>
                    <a:pt x="1345871" y="685222"/>
                    <a:pt x="1338823" y="676078"/>
                  </a:cubicBezTo>
                  <a:cubicBezTo>
                    <a:pt x="1320535" y="651980"/>
                    <a:pt x="1312248" y="624548"/>
                    <a:pt x="1317296" y="594163"/>
                  </a:cubicBezTo>
                  <a:cubicBezTo>
                    <a:pt x="1317963" y="590258"/>
                    <a:pt x="1322535" y="587019"/>
                    <a:pt x="1325297" y="583400"/>
                  </a:cubicBezTo>
                  <a:cubicBezTo>
                    <a:pt x="1327774" y="586924"/>
                    <a:pt x="1331393" y="590162"/>
                    <a:pt x="1332441" y="594163"/>
                  </a:cubicBezTo>
                  <a:cubicBezTo>
                    <a:pt x="1333965" y="599973"/>
                    <a:pt x="1333584" y="606355"/>
                    <a:pt x="1334155" y="612451"/>
                  </a:cubicBezTo>
                  <a:cubicBezTo>
                    <a:pt x="1336060" y="631882"/>
                    <a:pt x="1341490" y="650170"/>
                    <a:pt x="1353015" y="666267"/>
                  </a:cubicBezTo>
                  <a:cubicBezTo>
                    <a:pt x="1380447" y="704748"/>
                    <a:pt x="1419404" y="720750"/>
                    <a:pt x="1465124" y="722084"/>
                  </a:cubicBezTo>
                  <a:cubicBezTo>
                    <a:pt x="1519321" y="723608"/>
                    <a:pt x="1555802" y="699224"/>
                    <a:pt x="1574757" y="648455"/>
                  </a:cubicBezTo>
                  <a:cubicBezTo>
                    <a:pt x="1594093" y="596735"/>
                    <a:pt x="1592188" y="544823"/>
                    <a:pt x="1571328" y="493960"/>
                  </a:cubicBezTo>
                  <a:cubicBezTo>
                    <a:pt x="1559326" y="464813"/>
                    <a:pt x="1539229" y="441953"/>
                    <a:pt x="1512749" y="424618"/>
                  </a:cubicBezTo>
                  <a:cubicBezTo>
                    <a:pt x="1501986" y="417569"/>
                    <a:pt x="1491604" y="413855"/>
                    <a:pt x="1478364" y="417569"/>
                  </a:cubicBezTo>
                  <a:cubicBezTo>
                    <a:pt x="1469125" y="420236"/>
                    <a:pt x="1458933" y="419474"/>
                    <a:pt x="1449217" y="420522"/>
                  </a:cubicBezTo>
                  <a:cubicBezTo>
                    <a:pt x="1428739" y="422903"/>
                    <a:pt x="1408736" y="427094"/>
                    <a:pt x="1392544" y="441096"/>
                  </a:cubicBezTo>
                  <a:cubicBezTo>
                    <a:pt x="1364826" y="465099"/>
                    <a:pt x="1357968" y="501866"/>
                    <a:pt x="1374351" y="536156"/>
                  </a:cubicBezTo>
                  <a:cubicBezTo>
                    <a:pt x="1390353" y="569588"/>
                    <a:pt x="1428072" y="590543"/>
                    <a:pt x="1461886" y="584447"/>
                  </a:cubicBezTo>
                  <a:cubicBezTo>
                    <a:pt x="1472935" y="582447"/>
                    <a:pt x="1483222" y="577113"/>
                    <a:pt x="1485984" y="565969"/>
                  </a:cubicBezTo>
                  <a:cubicBezTo>
                    <a:pt x="1489603" y="551491"/>
                    <a:pt x="1490746" y="536346"/>
                    <a:pt x="1492175" y="521392"/>
                  </a:cubicBezTo>
                  <a:cubicBezTo>
                    <a:pt x="1492461" y="518344"/>
                    <a:pt x="1489889" y="513296"/>
                    <a:pt x="1487317" y="512153"/>
                  </a:cubicBezTo>
                  <a:cubicBezTo>
                    <a:pt x="1471792" y="505104"/>
                    <a:pt x="1456361" y="497198"/>
                    <a:pt x="1440073" y="493103"/>
                  </a:cubicBezTo>
                  <a:cubicBezTo>
                    <a:pt x="1427024" y="489864"/>
                    <a:pt x="1412832" y="502437"/>
                    <a:pt x="1411498" y="514439"/>
                  </a:cubicBezTo>
                  <a:cubicBezTo>
                    <a:pt x="1410355" y="524916"/>
                    <a:pt x="1417975" y="532727"/>
                    <a:pt x="1433692" y="536060"/>
                  </a:cubicBezTo>
                  <a:cubicBezTo>
                    <a:pt x="1440454" y="537489"/>
                    <a:pt x="1447598" y="537108"/>
                    <a:pt x="1454266" y="538823"/>
                  </a:cubicBezTo>
                  <a:cubicBezTo>
                    <a:pt x="1457028" y="539489"/>
                    <a:pt x="1458933" y="543395"/>
                    <a:pt x="1461219" y="545871"/>
                  </a:cubicBezTo>
                  <a:cubicBezTo>
                    <a:pt x="1458838" y="547586"/>
                    <a:pt x="1456361" y="550919"/>
                    <a:pt x="1454075" y="550824"/>
                  </a:cubicBezTo>
                  <a:cubicBezTo>
                    <a:pt x="1441883" y="550062"/>
                    <a:pt x="1429215" y="550348"/>
                    <a:pt x="1417785" y="546824"/>
                  </a:cubicBezTo>
                  <a:cubicBezTo>
                    <a:pt x="1394353" y="539585"/>
                    <a:pt x="1386924" y="515105"/>
                    <a:pt x="1402259" y="495770"/>
                  </a:cubicBezTo>
                  <a:cubicBezTo>
                    <a:pt x="1408260" y="488245"/>
                    <a:pt x="1417690" y="481768"/>
                    <a:pt x="1426834" y="479006"/>
                  </a:cubicBezTo>
                  <a:cubicBezTo>
                    <a:pt x="1452932" y="471005"/>
                    <a:pt x="1474744" y="483959"/>
                    <a:pt x="1495414" y="497389"/>
                  </a:cubicBezTo>
                  <a:cubicBezTo>
                    <a:pt x="1511797" y="508057"/>
                    <a:pt x="1509606" y="525583"/>
                    <a:pt x="1508939" y="541966"/>
                  </a:cubicBezTo>
                  <a:cubicBezTo>
                    <a:pt x="1507034" y="586638"/>
                    <a:pt x="1481412" y="608165"/>
                    <a:pt x="1437216" y="602450"/>
                  </a:cubicBezTo>
                  <a:cubicBezTo>
                    <a:pt x="1374732" y="594353"/>
                    <a:pt x="1333108" y="527393"/>
                    <a:pt x="1353301" y="467766"/>
                  </a:cubicBezTo>
                  <a:cubicBezTo>
                    <a:pt x="1362540" y="441096"/>
                    <a:pt x="1382352" y="424427"/>
                    <a:pt x="1407784" y="412045"/>
                  </a:cubicBezTo>
                  <a:close/>
                  <a:moveTo>
                    <a:pt x="557487" y="500437"/>
                  </a:moveTo>
                  <a:cubicBezTo>
                    <a:pt x="558725" y="499865"/>
                    <a:pt x="560059" y="499294"/>
                    <a:pt x="561297" y="498818"/>
                  </a:cubicBezTo>
                  <a:cubicBezTo>
                    <a:pt x="555582" y="481577"/>
                    <a:pt x="551391" y="463480"/>
                    <a:pt x="543676" y="447192"/>
                  </a:cubicBezTo>
                  <a:cubicBezTo>
                    <a:pt x="534913" y="428809"/>
                    <a:pt x="520816" y="410997"/>
                    <a:pt x="500527" y="408140"/>
                  </a:cubicBezTo>
                  <a:cubicBezTo>
                    <a:pt x="477286" y="404901"/>
                    <a:pt x="459189" y="394233"/>
                    <a:pt x="440425" y="382708"/>
                  </a:cubicBezTo>
                  <a:cubicBezTo>
                    <a:pt x="408992" y="363277"/>
                    <a:pt x="374988" y="354228"/>
                    <a:pt x="337745" y="356133"/>
                  </a:cubicBezTo>
                  <a:cubicBezTo>
                    <a:pt x="298788" y="358038"/>
                    <a:pt x="265069" y="373850"/>
                    <a:pt x="232399" y="393090"/>
                  </a:cubicBezTo>
                  <a:cubicBezTo>
                    <a:pt x="181821" y="422808"/>
                    <a:pt x="131815" y="454050"/>
                    <a:pt x="67616" y="448526"/>
                  </a:cubicBezTo>
                  <a:cubicBezTo>
                    <a:pt x="96382" y="464718"/>
                    <a:pt x="128767" y="466337"/>
                    <a:pt x="165343" y="453479"/>
                  </a:cubicBezTo>
                  <a:cubicBezTo>
                    <a:pt x="187250" y="445763"/>
                    <a:pt x="208491" y="435572"/>
                    <a:pt x="230684" y="428809"/>
                  </a:cubicBezTo>
                  <a:cubicBezTo>
                    <a:pt x="327458" y="399091"/>
                    <a:pt x="419755" y="407187"/>
                    <a:pt x="505576" y="463766"/>
                  </a:cubicBezTo>
                  <a:cubicBezTo>
                    <a:pt x="523292" y="475291"/>
                    <a:pt x="540151" y="488150"/>
                    <a:pt x="557487" y="500437"/>
                  </a:cubicBezTo>
                  <a:close/>
                  <a:moveTo>
                    <a:pt x="1007638" y="76479"/>
                  </a:moveTo>
                  <a:cubicBezTo>
                    <a:pt x="1003733" y="71621"/>
                    <a:pt x="1000399" y="63525"/>
                    <a:pt x="995637" y="62573"/>
                  </a:cubicBezTo>
                  <a:cubicBezTo>
                    <a:pt x="986398" y="60763"/>
                    <a:pt x="972396" y="73907"/>
                    <a:pt x="972015" y="81813"/>
                  </a:cubicBezTo>
                  <a:cubicBezTo>
                    <a:pt x="971729" y="89719"/>
                    <a:pt x="982397" y="100006"/>
                    <a:pt x="990589" y="99720"/>
                  </a:cubicBezTo>
                  <a:cubicBezTo>
                    <a:pt x="998685" y="99339"/>
                    <a:pt x="1004971" y="90195"/>
                    <a:pt x="1007638" y="76479"/>
                  </a:cubicBezTo>
                  <a:close/>
                </a:path>
              </a:pathLst>
            </a:custGeom>
            <a:gradFill>
              <a:gsLst>
                <a:gs pos="24000">
                  <a:schemeClr val="accent4">
                    <a:lumMod val="75000"/>
                    <a:alpha val="0"/>
                  </a:schemeClr>
                </a:gs>
                <a:gs pos="60000">
                  <a:srgbClr val="FBCF61"/>
                </a:gs>
              </a:gsLst>
              <a:lin ang="189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1.sv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image" Target="../media/image32.jpeg"/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9.jpeg"/><Relationship Id="rId2" Type="http://schemas.openxmlformats.org/officeDocument/2006/relationships/image" Target="../media/image1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341575" y="4372496"/>
            <a:ext cx="5876037" cy="5874232"/>
            <a:chOff x="3341575" y="4372496"/>
            <a:chExt cx="5876037" cy="5874232"/>
          </a:xfrm>
        </p:grpSpPr>
        <p:sp>
          <p:nvSpPr>
            <p:cNvPr id="6" name="椭圆 5"/>
            <p:cNvSpPr/>
            <p:nvPr/>
          </p:nvSpPr>
          <p:spPr>
            <a:xfrm>
              <a:off x="3346802" y="4372496"/>
              <a:ext cx="5870810" cy="5870810"/>
            </a:xfrm>
            <a:prstGeom prst="ellipse">
              <a:avLst/>
            </a:prstGeom>
            <a:gradFill flip="none" rotWithShape="1">
              <a:gsLst>
                <a:gs pos="31000">
                  <a:schemeClr val="accent4">
                    <a:lumMod val="75000"/>
                    <a:alpha val="0"/>
                  </a:schemeClr>
                </a:gs>
                <a:gs pos="100000">
                  <a:srgbClr val="FBCF61">
                    <a:alpha val="7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glow rad="13589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341575" y="4375918"/>
              <a:ext cx="5870810" cy="587081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FFF00"/>
                  </a:gs>
                  <a:gs pos="29000">
                    <a:srgbClr val="F8CDB4">
                      <a:alpha val="0"/>
                    </a:srgbClr>
                  </a:gs>
                </a:gsLst>
                <a:lin ang="5400000" scaled="1"/>
              </a:gradFill>
            </a:ln>
            <a:effectLst>
              <a:glow rad="13589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477274" y="815472"/>
            <a:ext cx="15258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000" dirty="0">
                <a:solidFill>
                  <a:srgbClr val="F8CDB4"/>
                </a:solidFill>
                <a:effectLst>
                  <a:outerShdw blurRad="50800" dist="38100" dir="2700000" algn="tl" rotWithShape="0">
                    <a:schemeClr val="tx1">
                      <a:lumMod val="85000"/>
                      <a:lumOff val="15000"/>
                      <a:alpha val="1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工</a:t>
            </a:r>
            <a:endParaRPr lang="zh-CN" altLang="en-US" sz="17000" dirty="0">
              <a:solidFill>
                <a:srgbClr val="F8CDB4"/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1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357774" y="3511850"/>
            <a:ext cx="5376742" cy="541748"/>
            <a:chOff x="2767075" y="3046398"/>
            <a:chExt cx="6721914" cy="541748"/>
          </a:xfrm>
        </p:grpSpPr>
        <p:sp>
          <p:nvSpPr>
            <p:cNvPr id="18" name="矩形: 圆角 17"/>
            <p:cNvSpPr/>
            <p:nvPr/>
          </p:nvSpPr>
          <p:spPr>
            <a:xfrm>
              <a:off x="2767075" y="3046398"/>
              <a:ext cx="6721914" cy="541748"/>
            </a:xfrm>
            <a:prstGeom prst="roundRect">
              <a:avLst>
                <a:gd name="adj" fmla="val 50000"/>
              </a:avLst>
            </a:prstGeom>
            <a:solidFill>
              <a:srgbClr val="C00000">
                <a:alpha val="24000"/>
              </a:srgbClr>
            </a:solidFill>
            <a:ln w="25400">
              <a:solidFill>
                <a:srgbClr val="F8CD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535241" y="3125290"/>
              <a:ext cx="529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rgbClr val="F8CDB4"/>
                  </a:solidFill>
                  <a:cs typeface="+mn-ea"/>
                  <a:sym typeface="+mn-lt"/>
                </a:rPr>
                <a:t>2022</a:t>
              </a:r>
              <a:r>
                <a:rPr lang="zh-CN" altLang="en-US" sz="2000" b="1" dirty="0">
                  <a:solidFill>
                    <a:srgbClr val="F8CDB4"/>
                  </a:solidFill>
                  <a:cs typeface="+mn-ea"/>
                  <a:sym typeface="+mn-lt"/>
                </a:rPr>
                <a:t>年虎年工作计划</a:t>
              </a:r>
              <a:endParaRPr lang="zh-CN" altLang="en-US" sz="2000" b="1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948810" y="424364"/>
            <a:ext cx="2157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8CDB4"/>
                </a:solidFill>
                <a:cs typeface="+mn-ea"/>
                <a:sym typeface="+mn-lt"/>
              </a:rPr>
              <a:t>2 / 0 / 2 / 2</a:t>
            </a:r>
            <a:endParaRPr lang="zh-CN" altLang="en-US" sz="2000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44257" y="848590"/>
            <a:ext cx="15258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000" dirty="0">
                <a:solidFill>
                  <a:srgbClr val="F8CDB4"/>
                </a:solidFill>
                <a:effectLst>
                  <a:outerShdw blurRad="50800" dist="38100" dir="2700000" algn="tl" rotWithShape="0">
                    <a:schemeClr val="tx1">
                      <a:lumMod val="85000"/>
                      <a:lumOff val="15000"/>
                      <a:alpha val="1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作</a:t>
            </a:r>
            <a:endParaRPr lang="zh-CN" altLang="en-US" sz="17000" dirty="0">
              <a:solidFill>
                <a:srgbClr val="F8CDB4"/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1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42507" y="848590"/>
            <a:ext cx="15258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000" dirty="0">
                <a:solidFill>
                  <a:srgbClr val="F8CDB4"/>
                </a:solidFill>
                <a:effectLst>
                  <a:outerShdw blurRad="50800" dist="38100" dir="2700000" algn="tl" rotWithShape="0">
                    <a:schemeClr val="tx1">
                      <a:lumMod val="85000"/>
                      <a:lumOff val="15000"/>
                      <a:alpha val="1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计</a:t>
            </a:r>
            <a:endParaRPr lang="zh-CN" altLang="en-US" sz="17000" dirty="0">
              <a:solidFill>
                <a:srgbClr val="F8CDB4"/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1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64682" y="848590"/>
            <a:ext cx="15258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000" dirty="0">
                <a:solidFill>
                  <a:srgbClr val="F8CDB4"/>
                </a:solidFill>
                <a:effectLst>
                  <a:outerShdw blurRad="50800" dist="38100" dir="2700000" algn="tl" rotWithShape="0">
                    <a:schemeClr val="tx1">
                      <a:lumMod val="85000"/>
                      <a:lumOff val="15000"/>
                      <a:alpha val="1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划</a:t>
            </a:r>
            <a:endParaRPr lang="zh-CN" altLang="en-US" sz="17000" dirty="0">
              <a:solidFill>
                <a:srgbClr val="F8CDB4"/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1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" name="任意多边形: 形状 29"/>
          <p:cNvSpPr/>
          <p:nvPr/>
        </p:nvSpPr>
        <p:spPr>
          <a:xfrm>
            <a:off x="201936" y="475572"/>
            <a:ext cx="3670570" cy="597498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  <a:alpha val="0"/>
                </a:schemeClr>
              </a:gs>
              <a:gs pos="29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3" name="任意多边形: 形状 32"/>
          <p:cNvSpPr/>
          <p:nvPr/>
        </p:nvSpPr>
        <p:spPr>
          <a:xfrm flipH="1">
            <a:off x="8219784" y="475572"/>
            <a:ext cx="3770280" cy="597498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  <a:alpha val="0"/>
                </a:schemeClr>
              </a:gs>
              <a:gs pos="30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任意多边形: 形状 56"/>
          <p:cNvSpPr/>
          <p:nvPr/>
        </p:nvSpPr>
        <p:spPr>
          <a:xfrm>
            <a:off x="6282207" y="-771433"/>
            <a:ext cx="3409524" cy="1609507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0"/>
                </a:schemeClr>
              </a:gs>
              <a:gs pos="60000">
                <a:srgbClr val="FBCF61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62" name="任意多边形: 形状 61"/>
          <p:cNvSpPr/>
          <p:nvPr/>
        </p:nvSpPr>
        <p:spPr>
          <a:xfrm flipH="1">
            <a:off x="2500269" y="-785033"/>
            <a:ext cx="3409524" cy="1609507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0"/>
                </a:schemeClr>
              </a:gs>
              <a:gs pos="60000">
                <a:srgbClr val="FBCF61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-2227853" y="5324266"/>
            <a:ext cx="16547996" cy="2552682"/>
            <a:chOff x="-2405299" y="5324266"/>
            <a:chExt cx="16547996" cy="2552682"/>
          </a:xfrm>
        </p:grpSpPr>
        <p:grpSp>
          <p:nvGrpSpPr>
            <p:cNvPr id="2" name="组合 1"/>
            <p:cNvGrpSpPr/>
            <p:nvPr/>
          </p:nvGrpSpPr>
          <p:grpSpPr>
            <a:xfrm>
              <a:off x="-2405299" y="5324266"/>
              <a:ext cx="8221588" cy="2552682"/>
              <a:chOff x="-2405299" y="5324266"/>
              <a:chExt cx="8221588" cy="2552682"/>
            </a:xfrm>
          </p:grpSpPr>
          <p:sp>
            <p:nvSpPr>
              <p:cNvPr id="66" name="任意多边形: 形状 65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9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 flipH="1">
              <a:off x="5921109" y="5324266"/>
              <a:ext cx="8221588" cy="2552682"/>
              <a:chOff x="-2405299" y="5324266"/>
              <a:chExt cx="8221588" cy="2552682"/>
            </a:xfrm>
          </p:grpSpPr>
          <p:sp>
            <p:nvSpPr>
              <p:cNvPr id="68" name="任意多边形: 形状 67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8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977326" y="5157993"/>
            <a:ext cx="4242458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sz="220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5305379" y="5754704"/>
            <a:ext cx="1578649" cy="1120155"/>
          </a:xfrm>
          <a:custGeom>
            <a:avLst/>
            <a:gdLst>
              <a:gd name="connsiteX0" fmla="*/ 1273683 w 1620107"/>
              <a:gd name="connsiteY0" fmla="*/ 971550 h 1149572"/>
              <a:gd name="connsiteX1" fmla="*/ 1207580 w 1620107"/>
              <a:gd name="connsiteY1" fmla="*/ 907447 h 1149572"/>
              <a:gd name="connsiteX2" fmla="*/ 1174147 w 1620107"/>
              <a:gd name="connsiteY2" fmla="*/ 819436 h 1149572"/>
              <a:gd name="connsiteX3" fmla="*/ 1188244 w 1620107"/>
              <a:gd name="connsiteY3" fmla="*/ 723805 h 1149572"/>
              <a:gd name="connsiteX4" fmla="*/ 1249013 w 1620107"/>
              <a:gd name="connsiteY4" fmla="*/ 648748 h 1149572"/>
              <a:gd name="connsiteX5" fmla="*/ 1341977 w 1620107"/>
              <a:gd name="connsiteY5" fmla="*/ 618744 h 1149572"/>
              <a:gd name="connsiteX6" fmla="*/ 1390174 w 1620107"/>
              <a:gd name="connsiteY6" fmla="*/ 626840 h 1149572"/>
              <a:gd name="connsiteX7" fmla="*/ 1433608 w 1620107"/>
              <a:gd name="connsiteY7" fmla="*/ 650939 h 1149572"/>
              <a:gd name="connsiteX8" fmla="*/ 1477042 w 1620107"/>
              <a:gd name="connsiteY8" fmla="*/ 734473 h 1149572"/>
              <a:gd name="connsiteX9" fmla="*/ 1446657 w 1620107"/>
              <a:gd name="connsiteY9" fmla="*/ 818293 h 1149572"/>
              <a:gd name="connsiteX10" fmla="*/ 1406081 w 1620107"/>
              <a:gd name="connsiteY10" fmla="*/ 834200 h 1149572"/>
              <a:gd name="connsiteX11" fmla="*/ 1367885 w 1620107"/>
              <a:gd name="connsiteY11" fmla="*/ 825627 h 1149572"/>
              <a:gd name="connsiteX12" fmla="*/ 1424750 w 1620107"/>
              <a:gd name="connsiteY12" fmla="*/ 798386 h 1149572"/>
              <a:gd name="connsiteX13" fmla="*/ 1426559 w 1620107"/>
              <a:gd name="connsiteY13" fmla="*/ 743998 h 1149572"/>
              <a:gd name="connsiteX14" fmla="*/ 1393698 w 1620107"/>
              <a:gd name="connsiteY14" fmla="*/ 705993 h 1149572"/>
              <a:gd name="connsiteX15" fmla="*/ 1346359 w 1620107"/>
              <a:gd name="connsiteY15" fmla="*/ 699611 h 1149572"/>
              <a:gd name="connsiteX16" fmla="*/ 1275874 w 1620107"/>
              <a:gd name="connsiteY16" fmla="*/ 760571 h 1149572"/>
              <a:gd name="connsiteX17" fmla="*/ 1285304 w 1620107"/>
              <a:gd name="connsiteY17" fmla="*/ 857822 h 1149572"/>
              <a:gd name="connsiteX18" fmla="*/ 1316450 w 1620107"/>
              <a:gd name="connsiteY18" fmla="*/ 893731 h 1149572"/>
              <a:gd name="connsiteX19" fmla="*/ 1394460 w 1620107"/>
              <a:gd name="connsiteY19" fmla="*/ 907828 h 1149572"/>
              <a:gd name="connsiteX20" fmla="*/ 1620107 w 1620107"/>
              <a:gd name="connsiteY20" fmla="*/ 682181 h 1149572"/>
              <a:gd name="connsiteX21" fmla="*/ 1416177 w 1620107"/>
              <a:gd name="connsiteY21" fmla="*/ 457676 h 1149572"/>
              <a:gd name="connsiteX22" fmla="*/ 1417320 w 1620107"/>
              <a:gd name="connsiteY22" fmla="*/ 434245 h 1149572"/>
              <a:gd name="connsiteX23" fmla="*/ 1133570 w 1620107"/>
              <a:gd name="connsiteY23" fmla="*/ 150495 h 1149572"/>
              <a:gd name="connsiteX24" fmla="*/ 1030510 w 1620107"/>
              <a:gd name="connsiteY24" fmla="*/ 170117 h 1149572"/>
              <a:gd name="connsiteX25" fmla="*/ 966406 w 1620107"/>
              <a:gd name="connsiteY25" fmla="*/ 257556 h 1149572"/>
              <a:gd name="connsiteX26" fmla="*/ 969645 w 1620107"/>
              <a:gd name="connsiteY26" fmla="*/ 354806 h 1149572"/>
              <a:gd name="connsiteX27" fmla="*/ 1040225 w 1620107"/>
              <a:gd name="connsiteY27" fmla="*/ 406718 h 1149572"/>
              <a:gd name="connsiteX28" fmla="*/ 1062895 w 1620107"/>
              <a:gd name="connsiteY28" fmla="*/ 405384 h 1149572"/>
              <a:gd name="connsiteX29" fmla="*/ 1084326 w 1620107"/>
              <a:gd name="connsiteY29" fmla="*/ 397478 h 1149572"/>
              <a:gd name="connsiteX30" fmla="*/ 1106329 w 1620107"/>
              <a:gd name="connsiteY30" fmla="*/ 365379 h 1149572"/>
              <a:gd name="connsiteX31" fmla="*/ 1088422 w 1620107"/>
              <a:gd name="connsiteY31" fmla="*/ 318897 h 1149572"/>
              <a:gd name="connsiteX32" fmla="*/ 1028319 w 1620107"/>
              <a:gd name="connsiteY32" fmla="*/ 305372 h 1149572"/>
              <a:gd name="connsiteX33" fmla="*/ 1062133 w 1620107"/>
              <a:gd name="connsiteY33" fmla="*/ 288417 h 1149572"/>
              <a:gd name="connsiteX34" fmla="*/ 1103757 w 1620107"/>
              <a:gd name="connsiteY34" fmla="*/ 291941 h 1149572"/>
              <a:gd name="connsiteX35" fmla="*/ 1159669 w 1620107"/>
              <a:gd name="connsiteY35" fmla="*/ 359759 h 1149572"/>
              <a:gd name="connsiteX36" fmla="*/ 1156811 w 1620107"/>
              <a:gd name="connsiteY36" fmla="*/ 409480 h 1149572"/>
              <a:gd name="connsiteX37" fmla="*/ 1128998 w 1620107"/>
              <a:gd name="connsiteY37" fmla="*/ 452152 h 1149572"/>
              <a:gd name="connsiteX38" fmla="*/ 1088993 w 1620107"/>
              <a:gd name="connsiteY38" fmla="*/ 478155 h 1149572"/>
              <a:gd name="connsiteX39" fmla="*/ 1042606 w 1620107"/>
              <a:gd name="connsiteY39" fmla="*/ 489871 h 1149572"/>
              <a:gd name="connsiteX40" fmla="*/ 949928 w 1620107"/>
              <a:gd name="connsiteY40" fmla="*/ 467392 h 1149572"/>
              <a:gd name="connsiteX41" fmla="*/ 885730 w 1620107"/>
              <a:gd name="connsiteY41" fmla="*/ 399764 h 1149572"/>
              <a:gd name="connsiteX42" fmla="*/ 880967 w 1620107"/>
              <a:gd name="connsiteY42" fmla="*/ 224028 h 1149572"/>
              <a:gd name="connsiteX43" fmla="*/ 924973 w 1620107"/>
              <a:gd name="connsiteY43" fmla="*/ 152400 h 1149572"/>
              <a:gd name="connsiteX44" fmla="*/ 949166 w 1620107"/>
              <a:gd name="connsiteY44" fmla="*/ 128397 h 1149572"/>
              <a:gd name="connsiteX45" fmla="*/ 664369 w 1620107"/>
              <a:gd name="connsiteY45" fmla="*/ 0 h 1149572"/>
              <a:gd name="connsiteX46" fmla="*/ 304991 w 1620107"/>
              <a:gd name="connsiteY46" fmla="*/ 255556 h 1149572"/>
              <a:gd name="connsiteX47" fmla="*/ 304324 w 1620107"/>
              <a:gd name="connsiteY47" fmla="*/ 268034 h 1149572"/>
              <a:gd name="connsiteX48" fmla="*/ 358997 w 1620107"/>
              <a:gd name="connsiteY48" fmla="*/ 436150 h 1149572"/>
              <a:gd name="connsiteX49" fmla="*/ 494729 w 1620107"/>
              <a:gd name="connsiteY49" fmla="*/ 529971 h 1149572"/>
              <a:gd name="connsiteX50" fmla="*/ 632270 w 1620107"/>
              <a:gd name="connsiteY50" fmla="*/ 488537 h 1149572"/>
              <a:gd name="connsiteX51" fmla="*/ 649891 w 1620107"/>
              <a:gd name="connsiteY51" fmla="*/ 455581 h 1149572"/>
              <a:gd name="connsiteX52" fmla="*/ 656749 w 1620107"/>
              <a:gd name="connsiteY52" fmla="*/ 417957 h 1149572"/>
              <a:gd name="connsiteX53" fmla="*/ 626364 w 1620107"/>
              <a:gd name="connsiteY53" fmla="*/ 352806 h 1149572"/>
              <a:gd name="connsiteX54" fmla="*/ 547307 w 1620107"/>
              <a:gd name="connsiteY54" fmla="*/ 331470 h 1149572"/>
              <a:gd name="connsiteX55" fmla="*/ 480727 w 1620107"/>
              <a:gd name="connsiteY55" fmla="*/ 396335 h 1149572"/>
              <a:gd name="connsiteX56" fmla="*/ 491490 w 1620107"/>
              <a:gd name="connsiteY56" fmla="*/ 341376 h 1149572"/>
              <a:gd name="connsiteX57" fmla="*/ 534257 w 1620107"/>
              <a:gd name="connsiteY57" fmla="*/ 297847 h 1149572"/>
              <a:gd name="connsiteX58" fmla="*/ 659321 w 1620107"/>
              <a:gd name="connsiteY58" fmla="*/ 299942 h 1149572"/>
              <a:gd name="connsiteX59" fmla="*/ 738187 w 1620107"/>
              <a:gd name="connsiteY59" fmla="*/ 408813 h 1149572"/>
              <a:gd name="connsiteX60" fmla="*/ 736949 w 1620107"/>
              <a:gd name="connsiteY60" fmla="*/ 476726 h 1149572"/>
              <a:gd name="connsiteX61" fmla="*/ 712946 w 1620107"/>
              <a:gd name="connsiteY61" fmla="*/ 541115 h 1149572"/>
              <a:gd name="connsiteX62" fmla="*/ 666941 w 1620107"/>
              <a:gd name="connsiteY62" fmla="*/ 594170 h 1149572"/>
              <a:gd name="connsiteX63" fmla="*/ 606552 w 1620107"/>
              <a:gd name="connsiteY63" fmla="*/ 628174 h 1149572"/>
              <a:gd name="connsiteX64" fmla="*/ 474059 w 1620107"/>
              <a:gd name="connsiteY64" fmla="*/ 638842 h 1149572"/>
              <a:gd name="connsiteX65" fmla="*/ 269653 w 1620107"/>
              <a:gd name="connsiteY65" fmla="*/ 495967 h 1149572"/>
              <a:gd name="connsiteX66" fmla="*/ 219456 w 1620107"/>
              <a:gd name="connsiteY66" fmla="*/ 384810 h 1149572"/>
              <a:gd name="connsiteX67" fmla="*/ 218789 w 1620107"/>
              <a:gd name="connsiteY67" fmla="*/ 381667 h 1149572"/>
              <a:gd name="connsiteX68" fmla="*/ 0 w 1620107"/>
              <a:gd name="connsiteY68" fmla="*/ 635508 h 1149572"/>
              <a:gd name="connsiteX69" fmla="*/ 232696 w 1620107"/>
              <a:gd name="connsiteY69" fmla="*/ 891254 h 1149572"/>
              <a:gd name="connsiteX70" fmla="*/ 277844 w 1620107"/>
              <a:gd name="connsiteY70" fmla="*/ 830104 h 1149572"/>
              <a:gd name="connsiteX71" fmla="*/ 283559 w 1620107"/>
              <a:gd name="connsiteY71" fmla="*/ 740474 h 1149572"/>
              <a:gd name="connsiteX72" fmla="*/ 237077 w 1620107"/>
              <a:gd name="connsiteY72" fmla="*/ 677609 h 1149572"/>
              <a:gd name="connsiteX73" fmla="*/ 168021 w 1620107"/>
              <a:gd name="connsiteY73" fmla="*/ 673894 h 1149572"/>
              <a:gd name="connsiteX74" fmla="*/ 153543 w 1620107"/>
              <a:gd name="connsiteY74" fmla="*/ 684371 h 1149572"/>
              <a:gd name="connsiteX75" fmla="*/ 142494 w 1620107"/>
              <a:gd name="connsiteY75" fmla="*/ 698659 h 1149572"/>
              <a:gd name="connsiteX76" fmla="*/ 140684 w 1620107"/>
              <a:gd name="connsiteY76" fmla="*/ 728472 h 1149572"/>
              <a:gd name="connsiteX77" fmla="*/ 173069 w 1620107"/>
              <a:gd name="connsiteY77" fmla="*/ 753142 h 1149572"/>
              <a:gd name="connsiteX78" fmla="*/ 222695 w 1620107"/>
              <a:gd name="connsiteY78" fmla="*/ 735902 h 1149572"/>
              <a:gd name="connsiteX79" fmla="*/ 207454 w 1620107"/>
              <a:gd name="connsiteY79" fmla="*/ 765334 h 1149572"/>
              <a:gd name="connsiteX80" fmla="*/ 175641 w 1620107"/>
              <a:gd name="connsiteY80" fmla="*/ 784193 h 1149572"/>
              <a:gd name="connsiteX81" fmla="*/ 100013 w 1620107"/>
              <a:gd name="connsiteY81" fmla="*/ 763238 h 1149572"/>
              <a:gd name="connsiteX82" fmla="*/ 76486 w 1620107"/>
              <a:gd name="connsiteY82" fmla="*/ 725043 h 1149572"/>
              <a:gd name="connsiteX83" fmla="*/ 75057 w 1620107"/>
              <a:gd name="connsiteY83" fmla="*/ 678942 h 1149572"/>
              <a:gd name="connsiteX84" fmla="*/ 91249 w 1620107"/>
              <a:gd name="connsiteY84" fmla="*/ 639223 h 1149572"/>
              <a:gd name="connsiteX85" fmla="*/ 119444 w 1620107"/>
              <a:gd name="connsiteY85" fmla="*/ 606838 h 1149572"/>
              <a:gd name="connsiteX86" fmla="*/ 199453 w 1620107"/>
              <a:gd name="connsiteY86" fmla="*/ 575977 h 1149572"/>
              <a:gd name="connsiteX87" fmla="*/ 281178 w 1620107"/>
              <a:gd name="connsiteY87" fmla="*/ 593217 h 1149572"/>
              <a:gd name="connsiteX88" fmla="*/ 373380 w 1620107"/>
              <a:gd name="connsiteY88" fmla="*/ 720376 h 1149572"/>
              <a:gd name="connsiteX89" fmla="*/ 375571 w 1620107"/>
              <a:gd name="connsiteY89" fmla="*/ 795909 h 1149572"/>
              <a:gd name="connsiteX90" fmla="*/ 350806 w 1620107"/>
              <a:gd name="connsiteY90" fmla="*/ 867251 h 1149572"/>
              <a:gd name="connsiteX91" fmla="*/ 292227 w 1620107"/>
              <a:gd name="connsiteY91" fmla="*/ 933926 h 1149572"/>
              <a:gd name="connsiteX92" fmla="*/ 513969 w 1620107"/>
              <a:gd name="connsiteY92" fmla="*/ 1098709 h 1149572"/>
              <a:gd name="connsiteX93" fmla="*/ 661892 w 1620107"/>
              <a:gd name="connsiteY93" fmla="*/ 1044988 h 1149572"/>
              <a:gd name="connsiteX94" fmla="*/ 631317 w 1620107"/>
              <a:gd name="connsiteY94" fmla="*/ 942404 h 1149572"/>
              <a:gd name="connsiteX95" fmla="*/ 637508 w 1620107"/>
              <a:gd name="connsiteY95" fmla="*/ 830199 h 1149572"/>
              <a:gd name="connsiteX96" fmla="*/ 682943 w 1620107"/>
              <a:gd name="connsiteY96" fmla="*/ 727139 h 1149572"/>
              <a:gd name="connsiteX97" fmla="*/ 764667 w 1620107"/>
              <a:gd name="connsiteY97" fmla="*/ 644176 h 1149572"/>
              <a:gd name="connsiteX98" fmla="*/ 818769 w 1620107"/>
              <a:gd name="connsiteY98" fmla="*/ 617315 h 1149572"/>
              <a:gd name="connsiteX99" fmla="*/ 878300 w 1620107"/>
              <a:gd name="connsiteY99" fmla="*/ 604552 h 1149572"/>
              <a:gd name="connsiteX100" fmla="*/ 998220 w 1620107"/>
              <a:gd name="connsiteY100" fmla="*/ 624935 h 1149572"/>
              <a:gd name="connsiteX101" fmla="*/ 1089851 w 1620107"/>
              <a:gd name="connsiteY101" fmla="*/ 708565 h 1149572"/>
              <a:gd name="connsiteX102" fmla="*/ 1111091 w 1620107"/>
              <a:gd name="connsiteY102" fmla="*/ 767048 h 1149572"/>
              <a:gd name="connsiteX103" fmla="*/ 1112520 w 1620107"/>
              <a:gd name="connsiteY103" fmla="*/ 829151 h 1149572"/>
              <a:gd name="connsiteX104" fmla="*/ 1087088 w 1620107"/>
              <a:gd name="connsiteY104" fmla="*/ 889921 h 1149572"/>
              <a:gd name="connsiteX105" fmla="*/ 1036034 w 1620107"/>
              <a:gd name="connsiteY105" fmla="*/ 929259 h 1149572"/>
              <a:gd name="connsiteX106" fmla="*/ 921449 w 1620107"/>
              <a:gd name="connsiteY106" fmla="*/ 919544 h 1149572"/>
              <a:gd name="connsiteX107" fmla="*/ 886111 w 1620107"/>
              <a:gd name="connsiteY107" fmla="*/ 877348 h 1149572"/>
              <a:gd name="connsiteX108" fmla="*/ 878205 w 1620107"/>
              <a:gd name="connsiteY108" fmla="*/ 827532 h 1149572"/>
              <a:gd name="connsiteX109" fmla="*/ 937546 w 1620107"/>
              <a:gd name="connsiteY109" fmla="*/ 887254 h 1149572"/>
              <a:gd name="connsiteX110" fmla="*/ 975074 w 1620107"/>
              <a:gd name="connsiteY110" fmla="*/ 888397 h 1149572"/>
              <a:gd name="connsiteX111" fmla="*/ 1006888 w 1620107"/>
              <a:gd name="connsiteY111" fmla="*/ 874109 h 1149572"/>
              <a:gd name="connsiteX112" fmla="*/ 1030700 w 1620107"/>
              <a:gd name="connsiteY112" fmla="*/ 821436 h 1149572"/>
              <a:gd name="connsiteX113" fmla="*/ 1023842 w 1620107"/>
              <a:gd name="connsiteY113" fmla="*/ 789051 h 1149572"/>
              <a:gd name="connsiteX114" fmla="*/ 1007935 w 1620107"/>
              <a:gd name="connsiteY114" fmla="*/ 760190 h 1149572"/>
              <a:gd name="connsiteX115" fmla="*/ 889254 w 1620107"/>
              <a:gd name="connsiteY115" fmla="*/ 715137 h 1149572"/>
              <a:gd name="connsiteX116" fmla="*/ 771335 w 1620107"/>
              <a:gd name="connsiteY116" fmla="*/ 788099 h 1149572"/>
              <a:gd name="connsiteX117" fmla="*/ 726377 w 1620107"/>
              <a:gd name="connsiteY117" fmla="*/ 933926 h 1149572"/>
              <a:gd name="connsiteX118" fmla="*/ 757523 w 1620107"/>
              <a:gd name="connsiteY118" fmla="*/ 1048512 h 1149572"/>
              <a:gd name="connsiteX119" fmla="*/ 994696 w 1620107"/>
              <a:gd name="connsiteY119" fmla="*/ 1149572 h 1149572"/>
              <a:gd name="connsiteX120" fmla="*/ 1284351 w 1620107"/>
              <a:gd name="connsiteY120" fmla="*/ 977265 h 1149572"/>
              <a:gd name="connsiteX121" fmla="*/ 1273683 w 1620107"/>
              <a:gd name="connsiteY121" fmla="*/ 971550 h 114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620107" h="1149572">
                <a:moveTo>
                  <a:pt x="1273683" y="971550"/>
                </a:moveTo>
                <a:cubicBezTo>
                  <a:pt x="1247204" y="955358"/>
                  <a:pt x="1224344" y="932879"/>
                  <a:pt x="1207580" y="907447"/>
                </a:cubicBezTo>
                <a:cubicBezTo>
                  <a:pt x="1190530" y="882206"/>
                  <a:pt x="1177766" y="851726"/>
                  <a:pt x="1174147" y="819436"/>
                </a:cubicBezTo>
                <a:cubicBezTo>
                  <a:pt x="1169956" y="787146"/>
                  <a:pt x="1175385" y="753618"/>
                  <a:pt x="1188244" y="723805"/>
                </a:cubicBezTo>
                <a:cubicBezTo>
                  <a:pt x="1201388" y="694087"/>
                  <a:pt x="1222058" y="667607"/>
                  <a:pt x="1249013" y="648748"/>
                </a:cubicBezTo>
                <a:cubicBezTo>
                  <a:pt x="1275588" y="629603"/>
                  <a:pt x="1308830" y="618554"/>
                  <a:pt x="1341977" y="618744"/>
                </a:cubicBezTo>
                <a:cubicBezTo>
                  <a:pt x="1358551" y="618935"/>
                  <a:pt x="1374553" y="621792"/>
                  <a:pt x="1390174" y="626840"/>
                </a:cubicBezTo>
                <a:cubicBezTo>
                  <a:pt x="1405795" y="631889"/>
                  <a:pt x="1420749" y="640175"/>
                  <a:pt x="1433608" y="650939"/>
                </a:cubicBezTo>
                <a:cubicBezTo>
                  <a:pt x="1459516" y="672465"/>
                  <a:pt x="1474565" y="703707"/>
                  <a:pt x="1477042" y="734473"/>
                </a:cubicBezTo>
                <a:cubicBezTo>
                  <a:pt x="1479899" y="764858"/>
                  <a:pt x="1470470" y="797814"/>
                  <a:pt x="1446657" y="818293"/>
                </a:cubicBezTo>
                <a:cubicBezTo>
                  <a:pt x="1434656" y="828104"/>
                  <a:pt x="1419987" y="833723"/>
                  <a:pt x="1406081" y="834200"/>
                </a:cubicBezTo>
                <a:cubicBezTo>
                  <a:pt x="1392079" y="834581"/>
                  <a:pt x="1379220" y="831056"/>
                  <a:pt x="1367885" y="825627"/>
                </a:cubicBezTo>
                <a:cubicBezTo>
                  <a:pt x="1393222" y="825532"/>
                  <a:pt x="1416272" y="815626"/>
                  <a:pt x="1424750" y="798386"/>
                </a:cubicBezTo>
                <a:cubicBezTo>
                  <a:pt x="1433894" y="781907"/>
                  <a:pt x="1433132" y="761238"/>
                  <a:pt x="1426559" y="743998"/>
                </a:cubicBezTo>
                <a:cubicBezTo>
                  <a:pt x="1419892" y="726662"/>
                  <a:pt x="1407700" y="713137"/>
                  <a:pt x="1393698" y="705993"/>
                </a:cubicBezTo>
                <a:cubicBezTo>
                  <a:pt x="1379887" y="699040"/>
                  <a:pt x="1362456" y="696563"/>
                  <a:pt x="1346359" y="699611"/>
                </a:cubicBezTo>
                <a:cubicBezTo>
                  <a:pt x="1314831" y="704850"/>
                  <a:pt x="1287685" y="729615"/>
                  <a:pt x="1275874" y="760571"/>
                </a:cubicBezTo>
                <a:cubicBezTo>
                  <a:pt x="1263682" y="791528"/>
                  <a:pt x="1266825" y="826008"/>
                  <a:pt x="1285304" y="857822"/>
                </a:cubicBezTo>
                <a:cubicBezTo>
                  <a:pt x="1293495" y="871919"/>
                  <a:pt x="1304068" y="883825"/>
                  <a:pt x="1316450" y="893731"/>
                </a:cubicBezTo>
                <a:cubicBezTo>
                  <a:pt x="1340739" y="902684"/>
                  <a:pt x="1366933" y="907828"/>
                  <a:pt x="1394460" y="907828"/>
                </a:cubicBezTo>
                <a:cubicBezTo>
                  <a:pt x="1519047" y="907828"/>
                  <a:pt x="1620107" y="806863"/>
                  <a:pt x="1620107" y="682181"/>
                </a:cubicBezTo>
                <a:cubicBezTo>
                  <a:pt x="1620107" y="564928"/>
                  <a:pt x="1530572" y="468630"/>
                  <a:pt x="1416177" y="457676"/>
                </a:cubicBezTo>
                <a:cubicBezTo>
                  <a:pt x="1416844" y="449961"/>
                  <a:pt x="1417320" y="442151"/>
                  <a:pt x="1417320" y="434245"/>
                </a:cubicBezTo>
                <a:cubicBezTo>
                  <a:pt x="1417320" y="277559"/>
                  <a:pt x="1290257" y="150495"/>
                  <a:pt x="1133570" y="150495"/>
                </a:cubicBezTo>
                <a:cubicBezTo>
                  <a:pt x="1097185" y="150495"/>
                  <a:pt x="1062514" y="157544"/>
                  <a:pt x="1030510" y="170117"/>
                </a:cubicBezTo>
                <a:cubicBezTo>
                  <a:pt x="1000506" y="192024"/>
                  <a:pt x="978789" y="222314"/>
                  <a:pt x="966406" y="257556"/>
                </a:cubicBezTo>
                <a:cubicBezTo>
                  <a:pt x="953357" y="292513"/>
                  <a:pt x="955548" y="326231"/>
                  <a:pt x="969645" y="354806"/>
                </a:cubicBezTo>
                <a:cubicBezTo>
                  <a:pt x="983837" y="383286"/>
                  <a:pt x="1011174" y="404146"/>
                  <a:pt x="1040225" y="406718"/>
                </a:cubicBezTo>
                <a:cubicBezTo>
                  <a:pt x="1047560" y="407289"/>
                  <a:pt x="1055084" y="407003"/>
                  <a:pt x="1062895" y="405384"/>
                </a:cubicBezTo>
                <a:cubicBezTo>
                  <a:pt x="1071086" y="403479"/>
                  <a:pt x="1078230" y="400717"/>
                  <a:pt x="1084326" y="397478"/>
                </a:cubicBezTo>
                <a:cubicBezTo>
                  <a:pt x="1096328" y="390811"/>
                  <a:pt x="1104329" y="380905"/>
                  <a:pt x="1106329" y="365379"/>
                </a:cubicBezTo>
                <a:cubicBezTo>
                  <a:pt x="1107948" y="350139"/>
                  <a:pt x="1102138" y="331661"/>
                  <a:pt x="1088422" y="318897"/>
                </a:cubicBezTo>
                <a:cubicBezTo>
                  <a:pt x="1075087" y="305753"/>
                  <a:pt x="1052322" y="300228"/>
                  <a:pt x="1028319" y="305372"/>
                </a:cubicBezTo>
                <a:cubicBezTo>
                  <a:pt x="1037463" y="297466"/>
                  <a:pt x="1048988" y="291084"/>
                  <a:pt x="1062133" y="288417"/>
                </a:cubicBezTo>
                <a:cubicBezTo>
                  <a:pt x="1075277" y="285845"/>
                  <a:pt x="1089946" y="286798"/>
                  <a:pt x="1103757" y="291941"/>
                </a:cubicBezTo>
                <a:cubicBezTo>
                  <a:pt x="1131189" y="302609"/>
                  <a:pt x="1153001" y="328136"/>
                  <a:pt x="1159669" y="359759"/>
                </a:cubicBezTo>
                <a:cubicBezTo>
                  <a:pt x="1163098" y="375571"/>
                  <a:pt x="1162145" y="393001"/>
                  <a:pt x="1156811" y="409480"/>
                </a:cubicBezTo>
                <a:cubicBezTo>
                  <a:pt x="1151573" y="426053"/>
                  <a:pt x="1141095" y="440722"/>
                  <a:pt x="1128998" y="452152"/>
                </a:cubicBezTo>
                <a:cubicBezTo>
                  <a:pt x="1116902" y="463677"/>
                  <a:pt x="1102900" y="472059"/>
                  <a:pt x="1088993" y="478155"/>
                </a:cubicBezTo>
                <a:cubicBezTo>
                  <a:pt x="1074611" y="484441"/>
                  <a:pt x="1058799" y="488728"/>
                  <a:pt x="1042606" y="489871"/>
                </a:cubicBezTo>
                <a:cubicBezTo>
                  <a:pt x="1010031" y="492728"/>
                  <a:pt x="977075" y="483775"/>
                  <a:pt x="949928" y="467392"/>
                </a:cubicBezTo>
                <a:cubicBezTo>
                  <a:pt x="922782" y="450818"/>
                  <a:pt x="900494" y="427196"/>
                  <a:pt x="885730" y="399764"/>
                </a:cubicBezTo>
                <a:cubicBezTo>
                  <a:pt x="854488" y="344996"/>
                  <a:pt x="857345" y="275463"/>
                  <a:pt x="880967" y="224028"/>
                </a:cubicBezTo>
                <a:cubicBezTo>
                  <a:pt x="891731" y="198406"/>
                  <a:pt x="906494" y="173926"/>
                  <a:pt x="924973" y="152400"/>
                </a:cubicBezTo>
                <a:cubicBezTo>
                  <a:pt x="932402" y="143732"/>
                  <a:pt x="940594" y="135826"/>
                  <a:pt x="949166" y="128397"/>
                </a:cubicBezTo>
                <a:cubicBezTo>
                  <a:pt x="879443" y="49720"/>
                  <a:pt x="777716" y="0"/>
                  <a:pt x="664369" y="0"/>
                </a:cubicBezTo>
                <a:cubicBezTo>
                  <a:pt x="498062" y="0"/>
                  <a:pt x="356711" y="106775"/>
                  <a:pt x="304991" y="255556"/>
                </a:cubicBezTo>
                <a:cubicBezTo>
                  <a:pt x="304705" y="259747"/>
                  <a:pt x="304324" y="263938"/>
                  <a:pt x="304324" y="268034"/>
                </a:cubicBezTo>
                <a:cubicBezTo>
                  <a:pt x="303371" y="328041"/>
                  <a:pt x="323374" y="386334"/>
                  <a:pt x="358997" y="436150"/>
                </a:cubicBezTo>
                <a:cubicBezTo>
                  <a:pt x="393478" y="484822"/>
                  <a:pt x="441674" y="519208"/>
                  <a:pt x="494729" y="529971"/>
                </a:cubicBezTo>
                <a:cubicBezTo>
                  <a:pt x="547402" y="541401"/>
                  <a:pt x="603028" y="526637"/>
                  <a:pt x="632270" y="488537"/>
                </a:cubicBezTo>
                <a:cubicBezTo>
                  <a:pt x="639509" y="478917"/>
                  <a:pt x="645700" y="468154"/>
                  <a:pt x="649891" y="455581"/>
                </a:cubicBezTo>
                <a:cubicBezTo>
                  <a:pt x="654368" y="442722"/>
                  <a:pt x="656654" y="430149"/>
                  <a:pt x="656749" y="417957"/>
                </a:cubicBezTo>
                <a:cubicBezTo>
                  <a:pt x="657130" y="393668"/>
                  <a:pt x="646843" y="370427"/>
                  <a:pt x="626364" y="352806"/>
                </a:cubicBezTo>
                <a:cubicBezTo>
                  <a:pt x="605885" y="335851"/>
                  <a:pt x="576072" y="325660"/>
                  <a:pt x="547307" y="331470"/>
                </a:cubicBezTo>
                <a:cubicBezTo>
                  <a:pt x="518255" y="336233"/>
                  <a:pt x="492443" y="361760"/>
                  <a:pt x="480727" y="396335"/>
                </a:cubicBezTo>
                <a:cubicBezTo>
                  <a:pt x="479679" y="378333"/>
                  <a:pt x="482537" y="359188"/>
                  <a:pt x="491490" y="341376"/>
                </a:cubicBezTo>
                <a:cubicBezTo>
                  <a:pt x="500539" y="323850"/>
                  <a:pt x="515398" y="307848"/>
                  <a:pt x="534257" y="297847"/>
                </a:cubicBezTo>
                <a:cubicBezTo>
                  <a:pt x="572262" y="277940"/>
                  <a:pt x="619792" y="279749"/>
                  <a:pt x="659321" y="299942"/>
                </a:cubicBezTo>
                <a:cubicBezTo>
                  <a:pt x="699135" y="319659"/>
                  <a:pt x="731330" y="362045"/>
                  <a:pt x="738187" y="408813"/>
                </a:cubicBezTo>
                <a:cubicBezTo>
                  <a:pt x="742283" y="431959"/>
                  <a:pt x="741331" y="455200"/>
                  <a:pt x="736949" y="476726"/>
                </a:cubicBezTo>
                <a:cubicBezTo>
                  <a:pt x="732854" y="498729"/>
                  <a:pt x="725138" y="521018"/>
                  <a:pt x="712946" y="541115"/>
                </a:cubicBezTo>
                <a:cubicBezTo>
                  <a:pt x="700945" y="561308"/>
                  <a:pt x="685229" y="579501"/>
                  <a:pt x="666941" y="594170"/>
                </a:cubicBezTo>
                <a:cubicBezTo>
                  <a:pt x="648557" y="608838"/>
                  <a:pt x="627983" y="620173"/>
                  <a:pt x="606552" y="628174"/>
                </a:cubicBezTo>
                <a:cubicBezTo>
                  <a:pt x="563499" y="643985"/>
                  <a:pt x="517303" y="646652"/>
                  <a:pt x="474059" y="638842"/>
                </a:cubicBezTo>
                <a:cubicBezTo>
                  <a:pt x="386429" y="623888"/>
                  <a:pt x="312992" y="565118"/>
                  <a:pt x="269653" y="495967"/>
                </a:cubicBezTo>
                <a:cubicBezTo>
                  <a:pt x="247650" y="462248"/>
                  <a:pt x="230315" y="424625"/>
                  <a:pt x="219456" y="384810"/>
                </a:cubicBezTo>
                <a:cubicBezTo>
                  <a:pt x="219170" y="383762"/>
                  <a:pt x="219075" y="382715"/>
                  <a:pt x="218789" y="381667"/>
                </a:cubicBezTo>
                <a:cubicBezTo>
                  <a:pt x="94964" y="400145"/>
                  <a:pt x="0" y="506635"/>
                  <a:pt x="0" y="635508"/>
                </a:cubicBezTo>
                <a:cubicBezTo>
                  <a:pt x="0" y="769239"/>
                  <a:pt x="102203" y="879062"/>
                  <a:pt x="232696" y="891254"/>
                </a:cubicBezTo>
                <a:cubicBezTo>
                  <a:pt x="252698" y="873538"/>
                  <a:pt x="268510" y="852488"/>
                  <a:pt x="277844" y="830104"/>
                </a:cubicBezTo>
                <a:cubicBezTo>
                  <a:pt x="290132" y="801148"/>
                  <a:pt x="291751" y="770573"/>
                  <a:pt x="283559" y="740474"/>
                </a:cubicBezTo>
                <a:cubicBezTo>
                  <a:pt x="275939" y="711232"/>
                  <a:pt x="259080" y="690086"/>
                  <a:pt x="237077" y="677609"/>
                </a:cubicBezTo>
                <a:cubicBezTo>
                  <a:pt x="214979" y="665131"/>
                  <a:pt x="188119" y="663512"/>
                  <a:pt x="168021" y="673894"/>
                </a:cubicBezTo>
                <a:cubicBezTo>
                  <a:pt x="162973" y="676656"/>
                  <a:pt x="158115" y="679990"/>
                  <a:pt x="153543" y="684371"/>
                </a:cubicBezTo>
                <a:cubicBezTo>
                  <a:pt x="148780" y="689229"/>
                  <a:pt x="145256" y="694087"/>
                  <a:pt x="142494" y="698659"/>
                </a:cubicBezTo>
                <a:cubicBezTo>
                  <a:pt x="137350" y="707803"/>
                  <a:pt x="135731" y="716947"/>
                  <a:pt x="140684" y="728472"/>
                </a:cubicBezTo>
                <a:cubicBezTo>
                  <a:pt x="145828" y="739521"/>
                  <a:pt x="157734" y="750094"/>
                  <a:pt x="173069" y="753142"/>
                </a:cubicBezTo>
                <a:cubicBezTo>
                  <a:pt x="188214" y="756857"/>
                  <a:pt x="207264" y="750665"/>
                  <a:pt x="222695" y="735902"/>
                </a:cubicBezTo>
                <a:cubicBezTo>
                  <a:pt x="220313" y="746189"/>
                  <a:pt x="215455" y="756571"/>
                  <a:pt x="207454" y="765334"/>
                </a:cubicBezTo>
                <a:cubicBezTo>
                  <a:pt x="199358" y="773906"/>
                  <a:pt x="188309" y="780764"/>
                  <a:pt x="175641" y="784193"/>
                </a:cubicBezTo>
                <a:cubicBezTo>
                  <a:pt x="150304" y="790480"/>
                  <a:pt x="121158" y="783146"/>
                  <a:pt x="100013" y="763238"/>
                </a:cubicBezTo>
                <a:cubicBezTo>
                  <a:pt x="89345" y="753428"/>
                  <a:pt x="81058" y="739997"/>
                  <a:pt x="76486" y="725043"/>
                </a:cubicBezTo>
                <a:cubicBezTo>
                  <a:pt x="71723" y="709994"/>
                  <a:pt x="72009" y="693706"/>
                  <a:pt x="75057" y="678942"/>
                </a:cubicBezTo>
                <a:cubicBezTo>
                  <a:pt x="78105" y="664178"/>
                  <a:pt x="84106" y="650748"/>
                  <a:pt x="91249" y="639223"/>
                </a:cubicBezTo>
                <a:cubicBezTo>
                  <a:pt x="98584" y="627317"/>
                  <a:pt x="108109" y="615982"/>
                  <a:pt x="119444" y="606838"/>
                </a:cubicBezTo>
                <a:cubicBezTo>
                  <a:pt x="142018" y="588074"/>
                  <a:pt x="170974" y="577787"/>
                  <a:pt x="199453" y="575977"/>
                </a:cubicBezTo>
                <a:cubicBezTo>
                  <a:pt x="227933" y="574358"/>
                  <a:pt x="256318" y="580454"/>
                  <a:pt x="281178" y="593217"/>
                </a:cubicBezTo>
                <a:cubicBezTo>
                  <a:pt x="332042" y="617792"/>
                  <a:pt x="365093" y="670465"/>
                  <a:pt x="373380" y="720376"/>
                </a:cubicBezTo>
                <a:cubicBezTo>
                  <a:pt x="378333" y="744855"/>
                  <a:pt x="379285" y="770668"/>
                  <a:pt x="375571" y="795909"/>
                </a:cubicBezTo>
                <a:cubicBezTo>
                  <a:pt x="371856" y="821150"/>
                  <a:pt x="362998" y="845534"/>
                  <a:pt x="350806" y="867251"/>
                </a:cubicBezTo>
                <a:cubicBezTo>
                  <a:pt x="335566" y="893921"/>
                  <a:pt x="315278" y="916114"/>
                  <a:pt x="292227" y="933926"/>
                </a:cubicBezTo>
                <a:cubicBezTo>
                  <a:pt x="320897" y="1029272"/>
                  <a:pt x="409289" y="1098709"/>
                  <a:pt x="513969" y="1098709"/>
                </a:cubicBezTo>
                <a:cubicBezTo>
                  <a:pt x="570262" y="1098709"/>
                  <a:pt x="621792" y="1078516"/>
                  <a:pt x="661892" y="1044988"/>
                </a:cubicBezTo>
                <a:cubicBezTo>
                  <a:pt x="646748" y="1013174"/>
                  <a:pt x="635984" y="978789"/>
                  <a:pt x="631317" y="942404"/>
                </a:cubicBezTo>
                <a:cubicBezTo>
                  <a:pt x="626745" y="905542"/>
                  <a:pt x="628460" y="867061"/>
                  <a:pt x="637508" y="830199"/>
                </a:cubicBezTo>
                <a:cubicBezTo>
                  <a:pt x="646557" y="793337"/>
                  <a:pt x="662369" y="758285"/>
                  <a:pt x="682943" y="727139"/>
                </a:cubicBezTo>
                <a:cubicBezTo>
                  <a:pt x="703612" y="696087"/>
                  <a:pt x="730758" y="665512"/>
                  <a:pt x="764667" y="644176"/>
                </a:cubicBezTo>
                <a:cubicBezTo>
                  <a:pt x="781526" y="633317"/>
                  <a:pt x="799624" y="624078"/>
                  <a:pt x="818769" y="617315"/>
                </a:cubicBezTo>
                <a:cubicBezTo>
                  <a:pt x="838010" y="610743"/>
                  <a:pt x="858012" y="606457"/>
                  <a:pt x="878300" y="604552"/>
                </a:cubicBezTo>
                <a:cubicBezTo>
                  <a:pt x="918877" y="600742"/>
                  <a:pt x="960596" y="607600"/>
                  <a:pt x="998220" y="624935"/>
                </a:cubicBezTo>
                <a:cubicBezTo>
                  <a:pt x="1035653" y="642366"/>
                  <a:pt x="1069181" y="671417"/>
                  <a:pt x="1089851" y="708565"/>
                </a:cubicBezTo>
                <a:cubicBezTo>
                  <a:pt x="1100328" y="726853"/>
                  <a:pt x="1107377" y="747046"/>
                  <a:pt x="1111091" y="767048"/>
                </a:cubicBezTo>
                <a:cubicBezTo>
                  <a:pt x="1114901" y="786575"/>
                  <a:pt x="1116044" y="807815"/>
                  <a:pt x="1112520" y="829151"/>
                </a:cubicBezTo>
                <a:cubicBezTo>
                  <a:pt x="1108996" y="850487"/>
                  <a:pt x="1100995" y="872300"/>
                  <a:pt x="1087088" y="889921"/>
                </a:cubicBezTo>
                <a:cubicBezTo>
                  <a:pt x="1073468" y="907637"/>
                  <a:pt x="1055465" y="921353"/>
                  <a:pt x="1036034" y="929259"/>
                </a:cubicBezTo>
                <a:cubicBezTo>
                  <a:pt x="997268" y="945356"/>
                  <a:pt x="953548" y="940975"/>
                  <a:pt x="921449" y="919544"/>
                </a:cubicBezTo>
                <a:cubicBezTo>
                  <a:pt x="905637" y="908590"/>
                  <a:pt x="893445" y="893540"/>
                  <a:pt x="886111" y="877348"/>
                </a:cubicBezTo>
                <a:cubicBezTo>
                  <a:pt x="878872" y="861060"/>
                  <a:pt x="876872" y="843725"/>
                  <a:pt x="878205" y="827532"/>
                </a:cubicBezTo>
                <a:cubicBezTo>
                  <a:pt x="889540" y="858393"/>
                  <a:pt x="912209" y="881063"/>
                  <a:pt x="937546" y="887254"/>
                </a:cubicBezTo>
                <a:cubicBezTo>
                  <a:pt x="950119" y="890778"/>
                  <a:pt x="963073" y="890588"/>
                  <a:pt x="975074" y="888397"/>
                </a:cubicBezTo>
                <a:cubicBezTo>
                  <a:pt x="987076" y="885825"/>
                  <a:pt x="998030" y="880682"/>
                  <a:pt x="1006888" y="874109"/>
                </a:cubicBezTo>
                <a:cubicBezTo>
                  <a:pt x="1024509" y="860012"/>
                  <a:pt x="1031653" y="841820"/>
                  <a:pt x="1030700" y="821436"/>
                </a:cubicBezTo>
                <a:cubicBezTo>
                  <a:pt x="1030034" y="811149"/>
                  <a:pt x="1027938" y="800291"/>
                  <a:pt x="1023842" y="789051"/>
                </a:cubicBezTo>
                <a:cubicBezTo>
                  <a:pt x="1019842" y="778288"/>
                  <a:pt x="1014317" y="768763"/>
                  <a:pt x="1007935" y="760190"/>
                </a:cubicBezTo>
                <a:cubicBezTo>
                  <a:pt x="981932" y="726186"/>
                  <a:pt x="934688" y="709517"/>
                  <a:pt x="889254" y="715137"/>
                </a:cubicBezTo>
                <a:cubicBezTo>
                  <a:pt x="843534" y="720566"/>
                  <a:pt x="801624" y="746284"/>
                  <a:pt x="771335" y="788099"/>
                </a:cubicBezTo>
                <a:cubicBezTo>
                  <a:pt x="740188" y="830485"/>
                  <a:pt x="723995" y="880967"/>
                  <a:pt x="726377" y="933926"/>
                </a:cubicBezTo>
                <a:cubicBezTo>
                  <a:pt x="727901" y="972503"/>
                  <a:pt x="739045" y="1011746"/>
                  <a:pt x="757523" y="1048512"/>
                </a:cubicBezTo>
                <a:cubicBezTo>
                  <a:pt x="817531" y="1110710"/>
                  <a:pt x="901446" y="1149572"/>
                  <a:pt x="994696" y="1149572"/>
                </a:cubicBezTo>
                <a:cubicBezTo>
                  <a:pt x="1119854" y="1149572"/>
                  <a:pt x="1228344" y="1079849"/>
                  <a:pt x="1284351" y="977265"/>
                </a:cubicBezTo>
                <a:cubicBezTo>
                  <a:pt x="1280827" y="975360"/>
                  <a:pt x="1277112" y="973741"/>
                  <a:pt x="1273683" y="971550"/>
                </a:cubicBezTo>
                <a:close/>
              </a:path>
            </a:pathLst>
          </a:custGeom>
          <a:gradFill>
            <a:gsLst>
              <a:gs pos="1000">
                <a:srgbClr val="F8CDB4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0360" y="2218464"/>
            <a:ext cx="3140075" cy="2805059"/>
            <a:chOff x="836730" y="2545665"/>
            <a:chExt cx="3140075" cy="2805059"/>
          </a:xfrm>
        </p:grpSpPr>
        <p:sp>
          <p:nvSpPr>
            <p:cNvPr id="4" name="矩形"/>
            <p:cNvSpPr/>
            <p:nvPr/>
          </p:nvSpPr>
          <p:spPr bwMode="auto">
            <a:xfrm>
              <a:off x="1106376" y="3102138"/>
              <a:ext cx="2600782" cy="22485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文本框"/>
            <p:cNvSpPr txBox="1"/>
            <p:nvPr/>
          </p:nvSpPr>
          <p:spPr>
            <a:xfrm>
              <a:off x="1125626" y="3329897"/>
              <a:ext cx="253197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36730" y="2545665"/>
              <a:ext cx="3140075" cy="834162"/>
              <a:chOff x="673100" y="3421595"/>
              <a:chExt cx="3140075" cy="834162"/>
            </a:xfrm>
          </p:grpSpPr>
          <p:sp>
            <p:nvSpPr>
              <p:cNvPr id="7" name="不规则图形"/>
              <p:cNvSpPr/>
              <p:nvPr/>
            </p:nvSpPr>
            <p:spPr bwMode="auto">
              <a:xfrm>
                <a:off x="673100" y="3421595"/>
                <a:ext cx="3140075" cy="573664"/>
              </a:xfrm>
              <a:custGeom>
                <a:avLst/>
                <a:gdLst>
                  <a:gd name="T0" fmla="*/ 2332 w 2535"/>
                  <a:gd name="T1" fmla="*/ 0 h 404"/>
                  <a:gd name="T2" fmla="*/ 0 w 2535"/>
                  <a:gd name="T3" fmla="*/ 0 h 404"/>
                  <a:gd name="T4" fmla="*/ 0 w 2535"/>
                  <a:gd name="T5" fmla="*/ 404 h 404"/>
                  <a:gd name="T6" fmla="*/ 2332 w 2535"/>
                  <a:gd name="T7" fmla="*/ 404 h 404"/>
                  <a:gd name="T8" fmla="*/ 2535 w 2535"/>
                  <a:gd name="T9" fmla="*/ 202 h 404"/>
                  <a:gd name="T10" fmla="*/ 2332 w 2535"/>
                  <a:gd name="T1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5" h="404">
                    <a:moveTo>
                      <a:pt x="23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04"/>
                      <a:pt x="0" y="404"/>
                      <a:pt x="0" y="404"/>
                    </a:cubicBezTo>
                    <a:cubicBezTo>
                      <a:pt x="2332" y="404"/>
                      <a:pt x="2332" y="404"/>
                      <a:pt x="2332" y="404"/>
                    </a:cubicBezTo>
                    <a:cubicBezTo>
                      <a:pt x="2444" y="404"/>
                      <a:pt x="2535" y="314"/>
                      <a:pt x="2535" y="202"/>
                    </a:cubicBezTo>
                    <a:cubicBezTo>
                      <a:pt x="2535" y="90"/>
                      <a:pt x="2444" y="0"/>
                      <a:pt x="233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三角形"/>
              <p:cNvSpPr/>
              <p:nvPr/>
            </p:nvSpPr>
            <p:spPr bwMode="auto">
              <a:xfrm>
                <a:off x="673100" y="3995259"/>
                <a:ext cx="269646" cy="260498"/>
              </a:xfrm>
              <a:custGeom>
                <a:avLst/>
                <a:gdLst>
                  <a:gd name="T0" fmla="*/ 174 w 174"/>
                  <a:gd name="T1" fmla="*/ 183 h 183"/>
                  <a:gd name="T2" fmla="*/ 0 w 174"/>
                  <a:gd name="T3" fmla="*/ 0 h 183"/>
                  <a:gd name="T4" fmla="*/ 174 w 174"/>
                  <a:gd name="T5" fmla="*/ 0 h 183"/>
                  <a:gd name="T6" fmla="*/ 174 w 174"/>
                  <a:gd name="T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4" h="183">
                    <a:moveTo>
                      <a:pt x="174" y="183"/>
                    </a:moveTo>
                    <a:lnTo>
                      <a:pt x="0" y="0"/>
                    </a:lnTo>
                    <a:lnTo>
                      <a:pt x="174" y="0"/>
                    </a:lnTo>
                    <a:lnTo>
                      <a:pt x="174" y="18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 fontScale="70000" lnSpcReduction="20000"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508767" y="1766077"/>
            <a:ext cx="3140075" cy="2805059"/>
            <a:chOff x="836730" y="2545665"/>
            <a:chExt cx="3140075" cy="2805059"/>
          </a:xfrm>
        </p:grpSpPr>
        <p:sp>
          <p:nvSpPr>
            <p:cNvPr id="16" name="矩形"/>
            <p:cNvSpPr/>
            <p:nvPr/>
          </p:nvSpPr>
          <p:spPr bwMode="auto">
            <a:xfrm>
              <a:off x="1106376" y="3102138"/>
              <a:ext cx="2600782" cy="22485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rgbClr val="C9222C"/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文本框"/>
            <p:cNvSpPr txBox="1"/>
            <p:nvPr/>
          </p:nvSpPr>
          <p:spPr>
            <a:xfrm>
              <a:off x="1125626" y="3329897"/>
              <a:ext cx="253197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36730" y="2545665"/>
              <a:ext cx="3140075" cy="834162"/>
              <a:chOff x="673100" y="3421595"/>
              <a:chExt cx="3140075" cy="834162"/>
            </a:xfrm>
          </p:grpSpPr>
          <p:sp>
            <p:nvSpPr>
              <p:cNvPr id="19" name="不规则图形"/>
              <p:cNvSpPr/>
              <p:nvPr/>
            </p:nvSpPr>
            <p:spPr bwMode="auto">
              <a:xfrm>
                <a:off x="673100" y="3421595"/>
                <a:ext cx="3140075" cy="573664"/>
              </a:xfrm>
              <a:custGeom>
                <a:avLst/>
                <a:gdLst>
                  <a:gd name="T0" fmla="*/ 2332 w 2535"/>
                  <a:gd name="T1" fmla="*/ 0 h 404"/>
                  <a:gd name="T2" fmla="*/ 0 w 2535"/>
                  <a:gd name="T3" fmla="*/ 0 h 404"/>
                  <a:gd name="T4" fmla="*/ 0 w 2535"/>
                  <a:gd name="T5" fmla="*/ 404 h 404"/>
                  <a:gd name="T6" fmla="*/ 2332 w 2535"/>
                  <a:gd name="T7" fmla="*/ 404 h 404"/>
                  <a:gd name="T8" fmla="*/ 2535 w 2535"/>
                  <a:gd name="T9" fmla="*/ 202 h 404"/>
                  <a:gd name="T10" fmla="*/ 2332 w 2535"/>
                  <a:gd name="T1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5" h="404">
                    <a:moveTo>
                      <a:pt x="23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04"/>
                      <a:pt x="0" y="404"/>
                      <a:pt x="0" y="404"/>
                    </a:cubicBezTo>
                    <a:cubicBezTo>
                      <a:pt x="2332" y="404"/>
                      <a:pt x="2332" y="404"/>
                      <a:pt x="2332" y="404"/>
                    </a:cubicBezTo>
                    <a:cubicBezTo>
                      <a:pt x="2444" y="404"/>
                      <a:pt x="2535" y="314"/>
                      <a:pt x="2535" y="202"/>
                    </a:cubicBezTo>
                    <a:cubicBezTo>
                      <a:pt x="2535" y="90"/>
                      <a:pt x="2444" y="0"/>
                      <a:pt x="2332" y="0"/>
                    </a:cubicBezTo>
                    <a:close/>
                  </a:path>
                </a:pathLst>
              </a:custGeom>
              <a:solidFill>
                <a:srgbClr val="C9222C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三角形"/>
              <p:cNvSpPr/>
              <p:nvPr/>
            </p:nvSpPr>
            <p:spPr bwMode="auto">
              <a:xfrm>
                <a:off x="673100" y="3995259"/>
                <a:ext cx="269646" cy="260498"/>
              </a:xfrm>
              <a:custGeom>
                <a:avLst/>
                <a:gdLst>
                  <a:gd name="T0" fmla="*/ 174 w 174"/>
                  <a:gd name="T1" fmla="*/ 183 h 183"/>
                  <a:gd name="T2" fmla="*/ 0 w 174"/>
                  <a:gd name="T3" fmla="*/ 0 h 183"/>
                  <a:gd name="T4" fmla="*/ 174 w 174"/>
                  <a:gd name="T5" fmla="*/ 0 h 183"/>
                  <a:gd name="T6" fmla="*/ 174 w 174"/>
                  <a:gd name="T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4" h="183">
                    <a:moveTo>
                      <a:pt x="174" y="183"/>
                    </a:moveTo>
                    <a:lnTo>
                      <a:pt x="0" y="0"/>
                    </a:lnTo>
                    <a:lnTo>
                      <a:pt x="174" y="0"/>
                    </a:lnTo>
                    <a:lnTo>
                      <a:pt x="174" y="183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 fontScale="70000" lnSpcReduction="20000"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045488" y="2218464"/>
            <a:ext cx="3140075" cy="2805059"/>
            <a:chOff x="836730" y="2545665"/>
            <a:chExt cx="3140075" cy="2805059"/>
          </a:xfrm>
        </p:grpSpPr>
        <p:sp>
          <p:nvSpPr>
            <p:cNvPr id="22" name="矩形"/>
            <p:cNvSpPr/>
            <p:nvPr/>
          </p:nvSpPr>
          <p:spPr bwMode="auto">
            <a:xfrm>
              <a:off x="1106376" y="3102138"/>
              <a:ext cx="2600782" cy="22485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文本框"/>
            <p:cNvSpPr txBox="1"/>
            <p:nvPr/>
          </p:nvSpPr>
          <p:spPr>
            <a:xfrm>
              <a:off x="1125626" y="3329897"/>
              <a:ext cx="253197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36730" y="2545665"/>
              <a:ext cx="3140075" cy="834162"/>
              <a:chOff x="673100" y="3421595"/>
              <a:chExt cx="3140075" cy="834162"/>
            </a:xfrm>
          </p:grpSpPr>
          <p:sp>
            <p:nvSpPr>
              <p:cNvPr id="25" name="不规则图形"/>
              <p:cNvSpPr/>
              <p:nvPr/>
            </p:nvSpPr>
            <p:spPr bwMode="auto">
              <a:xfrm>
                <a:off x="673100" y="3421595"/>
                <a:ext cx="3140075" cy="573664"/>
              </a:xfrm>
              <a:custGeom>
                <a:avLst/>
                <a:gdLst>
                  <a:gd name="T0" fmla="*/ 2332 w 2535"/>
                  <a:gd name="T1" fmla="*/ 0 h 404"/>
                  <a:gd name="T2" fmla="*/ 0 w 2535"/>
                  <a:gd name="T3" fmla="*/ 0 h 404"/>
                  <a:gd name="T4" fmla="*/ 0 w 2535"/>
                  <a:gd name="T5" fmla="*/ 404 h 404"/>
                  <a:gd name="T6" fmla="*/ 2332 w 2535"/>
                  <a:gd name="T7" fmla="*/ 404 h 404"/>
                  <a:gd name="T8" fmla="*/ 2535 w 2535"/>
                  <a:gd name="T9" fmla="*/ 202 h 404"/>
                  <a:gd name="T10" fmla="*/ 2332 w 2535"/>
                  <a:gd name="T11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5" h="404">
                    <a:moveTo>
                      <a:pt x="23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04"/>
                      <a:pt x="0" y="404"/>
                      <a:pt x="0" y="404"/>
                    </a:cubicBezTo>
                    <a:cubicBezTo>
                      <a:pt x="2332" y="404"/>
                      <a:pt x="2332" y="404"/>
                      <a:pt x="2332" y="404"/>
                    </a:cubicBezTo>
                    <a:cubicBezTo>
                      <a:pt x="2444" y="404"/>
                      <a:pt x="2535" y="314"/>
                      <a:pt x="2535" y="202"/>
                    </a:cubicBezTo>
                    <a:cubicBezTo>
                      <a:pt x="2535" y="90"/>
                      <a:pt x="2444" y="0"/>
                      <a:pt x="233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三角形"/>
              <p:cNvSpPr/>
              <p:nvPr/>
            </p:nvSpPr>
            <p:spPr bwMode="auto">
              <a:xfrm>
                <a:off x="673100" y="3995259"/>
                <a:ext cx="269646" cy="260498"/>
              </a:xfrm>
              <a:custGeom>
                <a:avLst/>
                <a:gdLst>
                  <a:gd name="T0" fmla="*/ 174 w 174"/>
                  <a:gd name="T1" fmla="*/ 183 h 183"/>
                  <a:gd name="T2" fmla="*/ 0 w 174"/>
                  <a:gd name="T3" fmla="*/ 0 h 183"/>
                  <a:gd name="T4" fmla="*/ 174 w 174"/>
                  <a:gd name="T5" fmla="*/ 0 h 183"/>
                  <a:gd name="T6" fmla="*/ 174 w 174"/>
                  <a:gd name="T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4" h="183">
                    <a:moveTo>
                      <a:pt x="174" y="183"/>
                    </a:moveTo>
                    <a:lnTo>
                      <a:pt x="0" y="0"/>
                    </a:lnTo>
                    <a:lnTo>
                      <a:pt x="174" y="0"/>
                    </a:lnTo>
                    <a:lnTo>
                      <a:pt x="174" y="18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 fontScale="70000" lnSpcReduction="20000"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4022" y="3326796"/>
            <a:ext cx="3139798" cy="1649195"/>
            <a:chOff x="1154022" y="3644295"/>
            <a:chExt cx="3139798" cy="1649195"/>
          </a:xfrm>
        </p:grpSpPr>
        <p:pic>
          <p:nvPicPr>
            <p:cNvPr id="4" name="图形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2321" y="3644295"/>
              <a:ext cx="360000" cy="3600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154022" y="4050311"/>
              <a:ext cx="3139798" cy="1243179"/>
              <a:chOff x="1307074" y="2327489"/>
              <a:chExt cx="3139798" cy="1243179"/>
            </a:xfrm>
          </p:grpSpPr>
          <p:sp>
            <p:nvSpPr>
              <p:cNvPr id="6" name="文本框"/>
              <p:cNvSpPr txBox="1"/>
              <p:nvPr/>
            </p:nvSpPr>
            <p:spPr>
              <a:xfrm>
                <a:off x="2679471" y="2327489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 algn="r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"/>
              <p:cNvSpPr txBox="1"/>
              <p:nvPr/>
            </p:nvSpPr>
            <p:spPr>
              <a:xfrm>
                <a:off x="1307074" y="2674012"/>
                <a:ext cx="3139798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空心弧 7"/>
          <p:cNvSpPr/>
          <p:nvPr/>
        </p:nvSpPr>
        <p:spPr>
          <a:xfrm rot="12054351">
            <a:off x="4889404" y="2510514"/>
            <a:ext cx="2444597" cy="2444597"/>
          </a:xfrm>
          <a:prstGeom prst="blockArc">
            <a:avLst>
              <a:gd name="adj1" fmla="val 3305017"/>
              <a:gd name="adj2" fmla="val 616654"/>
              <a:gd name="adj3" fmla="val 10673"/>
            </a:avLst>
          </a:prstGeom>
          <a:solidFill>
            <a:srgbClr val="C92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空心弧 8"/>
          <p:cNvSpPr/>
          <p:nvPr/>
        </p:nvSpPr>
        <p:spPr>
          <a:xfrm rot="12054351">
            <a:off x="4507330" y="2166195"/>
            <a:ext cx="3208744" cy="3133235"/>
          </a:xfrm>
          <a:prstGeom prst="blockArc">
            <a:avLst>
              <a:gd name="adj1" fmla="val 2267809"/>
              <a:gd name="adj2" fmla="val 594645"/>
              <a:gd name="adj3" fmla="val 904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69477" y="1535381"/>
            <a:ext cx="3139798" cy="1700379"/>
            <a:chOff x="8275112" y="2382425"/>
            <a:chExt cx="3139798" cy="1700379"/>
          </a:xfrm>
        </p:grpSpPr>
        <p:pic>
          <p:nvPicPr>
            <p:cNvPr id="11" name="图形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112" y="2382425"/>
              <a:ext cx="360000" cy="3600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8275112" y="2839625"/>
              <a:ext cx="3139798" cy="1243179"/>
              <a:chOff x="1307074" y="2327489"/>
              <a:chExt cx="3139798" cy="1243179"/>
            </a:xfrm>
          </p:grpSpPr>
          <p:sp>
            <p:nvSpPr>
              <p:cNvPr id="13" name="文本框"/>
              <p:cNvSpPr txBox="1"/>
              <p:nvPr/>
            </p:nvSpPr>
            <p:spPr>
              <a:xfrm>
                <a:off x="1307074" y="2327489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"/>
              <p:cNvSpPr txBox="1"/>
              <p:nvPr/>
            </p:nvSpPr>
            <p:spPr>
              <a:xfrm>
                <a:off x="1307074" y="2674012"/>
                <a:ext cx="3139798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1385028" y="3487502"/>
            <a:ext cx="2448000" cy="0"/>
          </a:xfrm>
          <a:prstGeom prst="line">
            <a:avLst/>
          </a:prstGeom>
          <a:ln>
            <a:solidFill>
              <a:srgbClr val="A4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321459" y="3732812"/>
            <a:ext cx="2615419" cy="0"/>
          </a:xfrm>
          <a:prstGeom prst="line">
            <a:avLst/>
          </a:prstGeom>
          <a:ln>
            <a:solidFill>
              <a:srgbClr val="A4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group-of-workers_66062"/>
          <p:cNvSpPr/>
          <p:nvPr/>
        </p:nvSpPr>
        <p:spPr>
          <a:xfrm>
            <a:off x="5506288" y="3192013"/>
            <a:ext cx="1179424" cy="1078982"/>
          </a:xfrm>
          <a:custGeom>
            <a:avLst/>
            <a:gdLst>
              <a:gd name="connsiteX0" fmla="*/ 415780 w 577818"/>
              <a:gd name="connsiteY0" fmla="*/ 140844 h 528610"/>
              <a:gd name="connsiteX1" fmla="*/ 438846 w 577818"/>
              <a:gd name="connsiteY1" fmla="*/ 140844 h 528610"/>
              <a:gd name="connsiteX2" fmla="*/ 456377 w 577818"/>
              <a:gd name="connsiteY2" fmla="*/ 148213 h 528610"/>
              <a:gd name="connsiteX3" fmla="*/ 468371 w 577818"/>
              <a:gd name="connsiteY3" fmla="*/ 148213 h 528610"/>
              <a:gd name="connsiteX4" fmla="*/ 484979 w 577818"/>
              <a:gd name="connsiteY4" fmla="*/ 140844 h 528610"/>
              <a:gd name="connsiteX5" fmla="*/ 508968 w 577818"/>
              <a:gd name="connsiteY5" fmla="*/ 140844 h 528610"/>
              <a:gd name="connsiteX6" fmla="*/ 531112 w 577818"/>
              <a:gd name="connsiteY6" fmla="*/ 155582 h 528610"/>
              <a:gd name="connsiteX7" fmla="*/ 576322 w 577818"/>
              <a:gd name="connsiteY7" fmla="*/ 271643 h 528610"/>
              <a:gd name="connsiteX8" fmla="*/ 562482 w 577818"/>
              <a:gd name="connsiteY8" fmla="*/ 302961 h 528610"/>
              <a:gd name="connsiteX9" fmla="*/ 531112 w 577818"/>
              <a:gd name="connsiteY9" fmla="*/ 289144 h 528610"/>
              <a:gd name="connsiteX10" fmla="*/ 508968 w 577818"/>
              <a:gd name="connsiteY10" fmla="*/ 233877 h 528610"/>
              <a:gd name="connsiteX11" fmla="*/ 508968 w 577818"/>
              <a:gd name="connsiteY11" fmla="*/ 299277 h 528610"/>
              <a:gd name="connsiteX12" fmla="*/ 554178 w 577818"/>
              <a:gd name="connsiteY12" fmla="*/ 455867 h 528610"/>
              <a:gd name="connsiteX13" fmla="*/ 537570 w 577818"/>
              <a:gd name="connsiteY13" fmla="*/ 486264 h 528610"/>
              <a:gd name="connsiteX14" fmla="*/ 531112 w 577818"/>
              <a:gd name="connsiteY14" fmla="*/ 487185 h 528610"/>
              <a:gd name="connsiteX15" fmla="*/ 507123 w 577818"/>
              <a:gd name="connsiteY15" fmla="*/ 469684 h 528610"/>
              <a:gd name="connsiteX16" fmla="*/ 461913 w 577818"/>
              <a:gd name="connsiteY16" fmla="*/ 310330 h 528610"/>
              <a:gd name="connsiteX17" fmla="*/ 419471 w 577818"/>
              <a:gd name="connsiteY17" fmla="*/ 459551 h 528610"/>
              <a:gd name="connsiteX18" fmla="*/ 393636 w 577818"/>
              <a:gd name="connsiteY18" fmla="*/ 371124 h 528610"/>
              <a:gd name="connsiteX19" fmla="*/ 402863 w 577818"/>
              <a:gd name="connsiteY19" fmla="*/ 340727 h 528610"/>
              <a:gd name="connsiteX20" fmla="*/ 418548 w 577818"/>
              <a:gd name="connsiteY20" fmla="*/ 337042 h 528610"/>
              <a:gd name="connsiteX21" fmla="*/ 449918 w 577818"/>
              <a:gd name="connsiteY21" fmla="*/ 306646 h 528610"/>
              <a:gd name="connsiteX22" fmla="*/ 451764 w 577818"/>
              <a:gd name="connsiteY22" fmla="*/ 262432 h 528610"/>
              <a:gd name="connsiteX23" fmla="*/ 404708 w 577818"/>
              <a:gd name="connsiteY23" fmla="*/ 142686 h 528610"/>
              <a:gd name="connsiteX24" fmla="*/ 415780 w 577818"/>
              <a:gd name="connsiteY24" fmla="*/ 140844 h 528610"/>
              <a:gd name="connsiteX25" fmla="*/ 68974 w 577818"/>
              <a:gd name="connsiteY25" fmla="*/ 140844 h 528610"/>
              <a:gd name="connsiteX26" fmla="*/ 92967 w 577818"/>
              <a:gd name="connsiteY26" fmla="*/ 140844 h 528610"/>
              <a:gd name="connsiteX27" fmla="*/ 109578 w 577818"/>
              <a:gd name="connsiteY27" fmla="*/ 148213 h 528610"/>
              <a:gd name="connsiteX28" fmla="*/ 121575 w 577818"/>
              <a:gd name="connsiteY28" fmla="*/ 148213 h 528610"/>
              <a:gd name="connsiteX29" fmla="*/ 138186 w 577818"/>
              <a:gd name="connsiteY29" fmla="*/ 140844 h 528610"/>
              <a:gd name="connsiteX30" fmla="*/ 162180 w 577818"/>
              <a:gd name="connsiteY30" fmla="*/ 140844 h 528610"/>
              <a:gd name="connsiteX31" fmla="*/ 172331 w 577818"/>
              <a:gd name="connsiteY31" fmla="*/ 142686 h 528610"/>
              <a:gd name="connsiteX32" fmla="*/ 126189 w 577818"/>
              <a:gd name="connsiteY32" fmla="*/ 262432 h 528610"/>
              <a:gd name="connsiteX33" fmla="*/ 127112 w 577818"/>
              <a:gd name="connsiteY33" fmla="*/ 306646 h 528610"/>
              <a:gd name="connsiteX34" fmla="*/ 159412 w 577818"/>
              <a:gd name="connsiteY34" fmla="*/ 337042 h 528610"/>
              <a:gd name="connsiteX35" fmla="*/ 175100 w 577818"/>
              <a:gd name="connsiteY35" fmla="*/ 340727 h 528610"/>
              <a:gd name="connsiteX36" fmla="*/ 183405 w 577818"/>
              <a:gd name="connsiteY36" fmla="*/ 371124 h 528610"/>
              <a:gd name="connsiteX37" fmla="*/ 158489 w 577818"/>
              <a:gd name="connsiteY37" fmla="*/ 459551 h 528610"/>
              <a:gd name="connsiteX38" fmla="*/ 116038 w 577818"/>
              <a:gd name="connsiteY38" fmla="*/ 310330 h 528610"/>
              <a:gd name="connsiteX39" fmla="*/ 69896 w 577818"/>
              <a:gd name="connsiteY39" fmla="*/ 469684 h 528610"/>
              <a:gd name="connsiteX40" fmla="*/ 46826 w 577818"/>
              <a:gd name="connsiteY40" fmla="*/ 487185 h 528610"/>
              <a:gd name="connsiteX41" fmla="*/ 40366 w 577818"/>
              <a:gd name="connsiteY41" fmla="*/ 486264 h 528610"/>
              <a:gd name="connsiteX42" fmla="*/ 22832 w 577818"/>
              <a:gd name="connsiteY42" fmla="*/ 455867 h 528610"/>
              <a:gd name="connsiteX43" fmla="*/ 68051 w 577818"/>
              <a:gd name="connsiteY43" fmla="*/ 299277 h 528610"/>
              <a:gd name="connsiteX44" fmla="*/ 68051 w 577818"/>
              <a:gd name="connsiteY44" fmla="*/ 233877 h 528610"/>
              <a:gd name="connsiteX45" fmla="*/ 46826 w 577818"/>
              <a:gd name="connsiteY45" fmla="*/ 289144 h 528610"/>
              <a:gd name="connsiteX46" fmla="*/ 15449 w 577818"/>
              <a:gd name="connsiteY46" fmla="*/ 302961 h 528610"/>
              <a:gd name="connsiteX47" fmla="*/ 1607 w 577818"/>
              <a:gd name="connsiteY47" fmla="*/ 271643 h 528610"/>
              <a:gd name="connsiteX48" fmla="*/ 45903 w 577818"/>
              <a:gd name="connsiteY48" fmla="*/ 156503 h 528610"/>
              <a:gd name="connsiteX49" fmla="*/ 68974 w 577818"/>
              <a:gd name="connsiteY49" fmla="*/ 140844 h 528610"/>
              <a:gd name="connsiteX50" fmla="*/ 233235 w 577818"/>
              <a:gd name="connsiteY50" fmla="*/ 116877 h 528610"/>
              <a:gd name="connsiteX51" fmla="*/ 261828 w 577818"/>
              <a:gd name="connsiteY51" fmla="*/ 116877 h 528610"/>
              <a:gd name="connsiteX52" fmla="*/ 282120 w 577818"/>
              <a:gd name="connsiteY52" fmla="*/ 126088 h 528610"/>
              <a:gd name="connsiteX53" fmla="*/ 268285 w 577818"/>
              <a:gd name="connsiteY53" fmla="*/ 224646 h 528610"/>
              <a:gd name="connsiteX54" fmla="*/ 288577 w 577818"/>
              <a:gd name="connsiteY54" fmla="*/ 242147 h 528610"/>
              <a:gd name="connsiteX55" fmla="*/ 309792 w 577818"/>
              <a:gd name="connsiteY55" fmla="*/ 224646 h 528610"/>
              <a:gd name="connsiteX56" fmla="*/ 295956 w 577818"/>
              <a:gd name="connsiteY56" fmla="*/ 126088 h 528610"/>
              <a:gd name="connsiteX57" fmla="*/ 316248 w 577818"/>
              <a:gd name="connsiteY57" fmla="*/ 116877 h 528610"/>
              <a:gd name="connsiteX58" fmla="*/ 344842 w 577818"/>
              <a:gd name="connsiteY58" fmla="*/ 116877 h 528610"/>
              <a:gd name="connsiteX59" fmla="*/ 371590 w 577818"/>
              <a:gd name="connsiteY59" fmla="*/ 135299 h 528610"/>
              <a:gd name="connsiteX60" fmla="*/ 424166 w 577818"/>
              <a:gd name="connsiteY60" fmla="*/ 272543 h 528610"/>
              <a:gd name="connsiteX61" fmla="*/ 407563 w 577818"/>
              <a:gd name="connsiteY61" fmla="*/ 310309 h 528610"/>
              <a:gd name="connsiteX62" fmla="*/ 370668 w 577818"/>
              <a:gd name="connsiteY62" fmla="*/ 293729 h 528610"/>
              <a:gd name="connsiteX63" fmla="*/ 344842 w 577818"/>
              <a:gd name="connsiteY63" fmla="*/ 228330 h 528610"/>
              <a:gd name="connsiteX64" fmla="*/ 344842 w 577818"/>
              <a:gd name="connsiteY64" fmla="*/ 305703 h 528610"/>
              <a:gd name="connsiteX65" fmla="*/ 398339 w 577818"/>
              <a:gd name="connsiteY65" fmla="*/ 491766 h 528610"/>
              <a:gd name="connsiteX66" fmla="*/ 378969 w 577818"/>
              <a:gd name="connsiteY66" fmla="*/ 527689 h 528610"/>
              <a:gd name="connsiteX67" fmla="*/ 370668 w 577818"/>
              <a:gd name="connsiteY67" fmla="*/ 528610 h 528610"/>
              <a:gd name="connsiteX68" fmla="*/ 342997 w 577818"/>
              <a:gd name="connsiteY68" fmla="*/ 508346 h 528610"/>
              <a:gd name="connsiteX69" fmla="*/ 288577 w 577818"/>
              <a:gd name="connsiteY69" fmla="*/ 319520 h 528610"/>
              <a:gd name="connsiteX70" fmla="*/ 235080 w 577818"/>
              <a:gd name="connsiteY70" fmla="*/ 508346 h 528610"/>
              <a:gd name="connsiteX71" fmla="*/ 207408 w 577818"/>
              <a:gd name="connsiteY71" fmla="*/ 528610 h 528610"/>
              <a:gd name="connsiteX72" fmla="*/ 199107 w 577818"/>
              <a:gd name="connsiteY72" fmla="*/ 527689 h 528610"/>
              <a:gd name="connsiteX73" fmla="*/ 178815 w 577818"/>
              <a:gd name="connsiteY73" fmla="*/ 491766 h 528610"/>
              <a:gd name="connsiteX74" fmla="*/ 232312 w 577818"/>
              <a:gd name="connsiteY74" fmla="*/ 305703 h 528610"/>
              <a:gd name="connsiteX75" fmla="*/ 232312 w 577818"/>
              <a:gd name="connsiteY75" fmla="*/ 228330 h 528610"/>
              <a:gd name="connsiteX76" fmla="*/ 207408 w 577818"/>
              <a:gd name="connsiteY76" fmla="*/ 293729 h 528610"/>
              <a:gd name="connsiteX77" fmla="*/ 169591 w 577818"/>
              <a:gd name="connsiteY77" fmla="*/ 310309 h 528610"/>
              <a:gd name="connsiteX78" fmla="*/ 152988 w 577818"/>
              <a:gd name="connsiteY78" fmla="*/ 272543 h 528610"/>
              <a:gd name="connsiteX79" fmla="*/ 206486 w 577818"/>
              <a:gd name="connsiteY79" fmla="*/ 135299 h 528610"/>
              <a:gd name="connsiteX80" fmla="*/ 233235 w 577818"/>
              <a:gd name="connsiteY80" fmla="*/ 116877 h 528610"/>
              <a:gd name="connsiteX81" fmla="*/ 461986 w 577818"/>
              <a:gd name="connsiteY81" fmla="*/ 42312 h 528610"/>
              <a:gd name="connsiteX82" fmla="*/ 505334 w 577818"/>
              <a:gd name="connsiteY82" fmla="*/ 85586 h 528610"/>
              <a:gd name="connsiteX83" fmla="*/ 461986 w 577818"/>
              <a:gd name="connsiteY83" fmla="*/ 128860 h 528610"/>
              <a:gd name="connsiteX84" fmla="*/ 418638 w 577818"/>
              <a:gd name="connsiteY84" fmla="*/ 85586 h 528610"/>
              <a:gd name="connsiteX85" fmla="*/ 461986 w 577818"/>
              <a:gd name="connsiteY85" fmla="*/ 42312 h 528610"/>
              <a:gd name="connsiteX86" fmla="*/ 115572 w 577818"/>
              <a:gd name="connsiteY86" fmla="*/ 42312 h 528610"/>
              <a:gd name="connsiteX87" fmla="*/ 158403 w 577818"/>
              <a:gd name="connsiteY87" fmla="*/ 85586 h 528610"/>
              <a:gd name="connsiteX88" fmla="*/ 115572 w 577818"/>
              <a:gd name="connsiteY88" fmla="*/ 128860 h 528610"/>
              <a:gd name="connsiteX89" fmla="*/ 72741 w 577818"/>
              <a:gd name="connsiteY89" fmla="*/ 85586 h 528610"/>
              <a:gd name="connsiteX90" fmla="*/ 115572 w 577818"/>
              <a:gd name="connsiteY90" fmla="*/ 42312 h 528610"/>
              <a:gd name="connsiteX91" fmla="*/ 289038 w 577818"/>
              <a:gd name="connsiteY91" fmla="*/ 0 h 528610"/>
              <a:gd name="connsiteX92" fmla="*/ 340227 w 577818"/>
              <a:gd name="connsiteY92" fmla="*/ 51559 h 528610"/>
              <a:gd name="connsiteX93" fmla="*/ 289038 w 577818"/>
              <a:gd name="connsiteY93" fmla="*/ 103118 h 528610"/>
              <a:gd name="connsiteX94" fmla="*/ 237849 w 577818"/>
              <a:gd name="connsiteY94" fmla="*/ 51559 h 528610"/>
              <a:gd name="connsiteX95" fmla="*/ 289038 w 577818"/>
              <a:gd name="connsiteY95" fmla="*/ 0 h 528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577818" h="528610">
                <a:moveTo>
                  <a:pt x="415780" y="140844"/>
                </a:moveTo>
                <a:lnTo>
                  <a:pt x="438846" y="140844"/>
                </a:lnTo>
                <a:cubicBezTo>
                  <a:pt x="446228" y="140844"/>
                  <a:pt x="451764" y="143607"/>
                  <a:pt x="456377" y="148213"/>
                </a:cubicBezTo>
                <a:lnTo>
                  <a:pt x="468371" y="148213"/>
                </a:lnTo>
                <a:cubicBezTo>
                  <a:pt x="472062" y="143607"/>
                  <a:pt x="478521" y="140844"/>
                  <a:pt x="484979" y="140844"/>
                </a:cubicBezTo>
                <a:lnTo>
                  <a:pt x="508968" y="140844"/>
                </a:lnTo>
                <a:cubicBezTo>
                  <a:pt x="519117" y="140844"/>
                  <a:pt x="527421" y="146371"/>
                  <a:pt x="531112" y="155582"/>
                </a:cubicBezTo>
                <a:lnTo>
                  <a:pt x="576322" y="271643"/>
                </a:lnTo>
                <a:cubicBezTo>
                  <a:pt x="580935" y="284539"/>
                  <a:pt x="574477" y="298355"/>
                  <a:pt x="562482" y="302961"/>
                </a:cubicBezTo>
                <a:cubicBezTo>
                  <a:pt x="549565" y="307567"/>
                  <a:pt x="535725" y="302040"/>
                  <a:pt x="531112" y="289144"/>
                </a:cubicBezTo>
                <a:lnTo>
                  <a:pt x="508968" y="233877"/>
                </a:lnTo>
                <a:lnTo>
                  <a:pt x="508968" y="299277"/>
                </a:lnTo>
                <a:lnTo>
                  <a:pt x="554178" y="455867"/>
                </a:lnTo>
                <a:cubicBezTo>
                  <a:pt x="557869" y="468763"/>
                  <a:pt x="550488" y="482579"/>
                  <a:pt x="537570" y="486264"/>
                </a:cubicBezTo>
                <a:cubicBezTo>
                  <a:pt x="535725" y="487185"/>
                  <a:pt x="532957" y="487185"/>
                  <a:pt x="531112" y="487185"/>
                </a:cubicBezTo>
                <a:cubicBezTo>
                  <a:pt x="520040" y="487185"/>
                  <a:pt x="510813" y="479816"/>
                  <a:pt x="507123" y="469684"/>
                </a:cubicBezTo>
                <a:lnTo>
                  <a:pt x="461913" y="310330"/>
                </a:lnTo>
                <a:lnTo>
                  <a:pt x="419471" y="459551"/>
                </a:lnTo>
                <a:lnTo>
                  <a:pt x="393636" y="371124"/>
                </a:lnTo>
                <a:lnTo>
                  <a:pt x="402863" y="340727"/>
                </a:lnTo>
                <a:cubicBezTo>
                  <a:pt x="408399" y="339806"/>
                  <a:pt x="413012" y="338885"/>
                  <a:pt x="418548" y="337042"/>
                </a:cubicBezTo>
                <a:cubicBezTo>
                  <a:pt x="432388" y="331516"/>
                  <a:pt x="444382" y="320462"/>
                  <a:pt x="449918" y="306646"/>
                </a:cubicBezTo>
                <a:cubicBezTo>
                  <a:pt x="456377" y="292829"/>
                  <a:pt x="457299" y="277170"/>
                  <a:pt x="451764" y="262432"/>
                </a:cubicBezTo>
                <a:lnTo>
                  <a:pt x="404708" y="142686"/>
                </a:lnTo>
                <a:cubicBezTo>
                  <a:pt x="408399" y="141765"/>
                  <a:pt x="412089" y="140844"/>
                  <a:pt x="415780" y="140844"/>
                </a:cubicBezTo>
                <a:close/>
                <a:moveTo>
                  <a:pt x="68974" y="140844"/>
                </a:moveTo>
                <a:lnTo>
                  <a:pt x="92967" y="140844"/>
                </a:lnTo>
                <a:cubicBezTo>
                  <a:pt x="99427" y="140844"/>
                  <a:pt x="104964" y="143607"/>
                  <a:pt x="109578" y="148213"/>
                </a:cubicBezTo>
                <a:lnTo>
                  <a:pt x="121575" y="148213"/>
                </a:lnTo>
                <a:cubicBezTo>
                  <a:pt x="126189" y="143607"/>
                  <a:pt x="131726" y="140844"/>
                  <a:pt x="138186" y="140844"/>
                </a:cubicBezTo>
                <a:lnTo>
                  <a:pt x="162180" y="140844"/>
                </a:lnTo>
                <a:cubicBezTo>
                  <a:pt x="165871" y="140844"/>
                  <a:pt x="169563" y="141765"/>
                  <a:pt x="172331" y="142686"/>
                </a:cubicBezTo>
                <a:lnTo>
                  <a:pt x="126189" y="262432"/>
                </a:lnTo>
                <a:cubicBezTo>
                  <a:pt x="120652" y="277170"/>
                  <a:pt x="120652" y="292829"/>
                  <a:pt x="127112" y="306646"/>
                </a:cubicBezTo>
                <a:cubicBezTo>
                  <a:pt x="133572" y="320462"/>
                  <a:pt x="144646" y="331516"/>
                  <a:pt x="159412" y="337042"/>
                </a:cubicBezTo>
                <a:cubicBezTo>
                  <a:pt x="164026" y="338885"/>
                  <a:pt x="169563" y="340727"/>
                  <a:pt x="175100" y="340727"/>
                </a:cubicBezTo>
                <a:lnTo>
                  <a:pt x="183405" y="371124"/>
                </a:lnTo>
                <a:lnTo>
                  <a:pt x="158489" y="459551"/>
                </a:lnTo>
                <a:lnTo>
                  <a:pt x="116038" y="310330"/>
                </a:lnTo>
                <a:lnTo>
                  <a:pt x="69896" y="469684"/>
                </a:lnTo>
                <a:cubicBezTo>
                  <a:pt x="67128" y="479816"/>
                  <a:pt x="56977" y="487185"/>
                  <a:pt x="46826" y="487185"/>
                </a:cubicBezTo>
                <a:cubicBezTo>
                  <a:pt x="44057" y="487185"/>
                  <a:pt x="42212" y="487185"/>
                  <a:pt x="40366" y="486264"/>
                </a:cubicBezTo>
                <a:cubicBezTo>
                  <a:pt x="27446" y="482579"/>
                  <a:pt x="19141" y="468763"/>
                  <a:pt x="22832" y="455867"/>
                </a:cubicBezTo>
                <a:lnTo>
                  <a:pt x="68051" y="299277"/>
                </a:lnTo>
                <a:lnTo>
                  <a:pt x="68051" y="233877"/>
                </a:lnTo>
                <a:lnTo>
                  <a:pt x="46826" y="289144"/>
                </a:lnTo>
                <a:cubicBezTo>
                  <a:pt x="42212" y="302040"/>
                  <a:pt x="27446" y="307567"/>
                  <a:pt x="15449" y="302961"/>
                </a:cubicBezTo>
                <a:cubicBezTo>
                  <a:pt x="2530" y="298355"/>
                  <a:pt x="-3007" y="284539"/>
                  <a:pt x="1607" y="271643"/>
                </a:cubicBezTo>
                <a:lnTo>
                  <a:pt x="45903" y="156503"/>
                </a:lnTo>
                <a:cubicBezTo>
                  <a:pt x="49594" y="146371"/>
                  <a:pt x="58822" y="140844"/>
                  <a:pt x="68974" y="140844"/>
                </a:cubicBezTo>
                <a:close/>
                <a:moveTo>
                  <a:pt x="233235" y="116877"/>
                </a:moveTo>
                <a:lnTo>
                  <a:pt x="261828" y="116877"/>
                </a:lnTo>
                <a:cubicBezTo>
                  <a:pt x="269207" y="116877"/>
                  <a:pt x="276586" y="120561"/>
                  <a:pt x="282120" y="126088"/>
                </a:cubicBezTo>
                <a:lnTo>
                  <a:pt x="268285" y="224646"/>
                </a:lnTo>
                <a:lnTo>
                  <a:pt x="288577" y="242147"/>
                </a:lnTo>
                <a:lnTo>
                  <a:pt x="309792" y="224646"/>
                </a:lnTo>
                <a:lnTo>
                  <a:pt x="295956" y="126088"/>
                </a:lnTo>
                <a:cubicBezTo>
                  <a:pt x="301490" y="120561"/>
                  <a:pt x="307947" y="116877"/>
                  <a:pt x="316248" y="116877"/>
                </a:cubicBezTo>
                <a:lnTo>
                  <a:pt x="344842" y="116877"/>
                </a:lnTo>
                <a:cubicBezTo>
                  <a:pt x="355910" y="116877"/>
                  <a:pt x="366979" y="124246"/>
                  <a:pt x="371590" y="135299"/>
                </a:cubicBezTo>
                <a:lnTo>
                  <a:pt x="424166" y="272543"/>
                </a:lnTo>
                <a:cubicBezTo>
                  <a:pt x="430622" y="288202"/>
                  <a:pt x="423243" y="304782"/>
                  <a:pt x="407563" y="310309"/>
                </a:cubicBezTo>
                <a:cubicBezTo>
                  <a:pt x="392805" y="315835"/>
                  <a:pt x="376202" y="308466"/>
                  <a:pt x="370668" y="293729"/>
                </a:cubicBezTo>
                <a:lnTo>
                  <a:pt x="344842" y="228330"/>
                </a:lnTo>
                <a:lnTo>
                  <a:pt x="344842" y="305703"/>
                </a:lnTo>
                <a:lnTo>
                  <a:pt x="398339" y="491766"/>
                </a:lnTo>
                <a:cubicBezTo>
                  <a:pt x="402951" y="507425"/>
                  <a:pt x="393727" y="523083"/>
                  <a:pt x="378969" y="527689"/>
                </a:cubicBezTo>
                <a:cubicBezTo>
                  <a:pt x="376202" y="528610"/>
                  <a:pt x="373435" y="528610"/>
                  <a:pt x="370668" y="528610"/>
                </a:cubicBezTo>
                <a:cubicBezTo>
                  <a:pt x="357755" y="528610"/>
                  <a:pt x="346686" y="520320"/>
                  <a:pt x="342997" y="508346"/>
                </a:cubicBezTo>
                <a:lnTo>
                  <a:pt x="288577" y="319520"/>
                </a:lnTo>
                <a:lnTo>
                  <a:pt x="235080" y="508346"/>
                </a:lnTo>
                <a:cubicBezTo>
                  <a:pt x="231390" y="520320"/>
                  <a:pt x="219399" y="528610"/>
                  <a:pt x="207408" y="528610"/>
                </a:cubicBezTo>
                <a:cubicBezTo>
                  <a:pt x="204641" y="528610"/>
                  <a:pt x="201874" y="528610"/>
                  <a:pt x="199107" y="527689"/>
                </a:cubicBezTo>
                <a:cubicBezTo>
                  <a:pt x="183427" y="523083"/>
                  <a:pt x="175125" y="507425"/>
                  <a:pt x="178815" y="491766"/>
                </a:cubicBezTo>
                <a:lnTo>
                  <a:pt x="232312" y="305703"/>
                </a:lnTo>
                <a:lnTo>
                  <a:pt x="232312" y="228330"/>
                </a:lnTo>
                <a:lnTo>
                  <a:pt x="207408" y="293729"/>
                </a:lnTo>
                <a:cubicBezTo>
                  <a:pt x="201874" y="308466"/>
                  <a:pt x="184349" y="315835"/>
                  <a:pt x="169591" y="310309"/>
                </a:cubicBezTo>
                <a:cubicBezTo>
                  <a:pt x="154833" y="304782"/>
                  <a:pt x="147454" y="288202"/>
                  <a:pt x="152988" y="272543"/>
                </a:cubicBezTo>
                <a:lnTo>
                  <a:pt x="206486" y="135299"/>
                </a:lnTo>
                <a:cubicBezTo>
                  <a:pt x="211098" y="124246"/>
                  <a:pt x="221244" y="116877"/>
                  <a:pt x="233235" y="116877"/>
                </a:cubicBezTo>
                <a:close/>
                <a:moveTo>
                  <a:pt x="461986" y="42312"/>
                </a:moveTo>
                <a:cubicBezTo>
                  <a:pt x="485926" y="42312"/>
                  <a:pt x="505334" y="61686"/>
                  <a:pt x="505334" y="85586"/>
                </a:cubicBezTo>
                <a:cubicBezTo>
                  <a:pt x="505334" y="109486"/>
                  <a:pt x="485926" y="128860"/>
                  <a:pt x="461986" y="128860"/>
                </a:cubicBezTo>
                <a:cubicBezTo>
                  <a:pt x="438046" y="128860"/>
                  <a:pt x="418638" y="109486"/>
                  <a:pt x="418638" y="85586"/>
                </a:cubicBezTo>
                <a:cubicBezTo>
                  <a:pt x="418638" y="61686"/>
                  <a:pt x="438046" y="42312"/>
                  <a:pt x="461986" y="42312"/>
                </a:cubicBezTo>
                <a:close/>
                <a:moveTo>
                  <a:pt x="115572" y="42312"/>
                </a:moveTo>
                <a:cubicBezTo>
                  <a:pt x="139227" y="42312"/>
                  <a:pt x="158403" y="61686"/>
                  <a:pt x="158403" y="85586"/>
                </a:cubicBezTo>
                <a:cubicBezTo>
                  <a:pt x="158403" y="109486"/>
                  <a:pt x="139227" y="128860"/>
                  <a:pt x="115572" y="128860"/>
                </a:cubicBezTo>
                <a:cubicBezTo>
                  <a:pt x="91917" y="128860"/>
                  <a:pt x="72741" y="109486"/>
                  <a:pt x="72741" y="85586"/>
                </a:cubicBezTo>
                <a:cubicBezTo>
                  <a:pt x="72741" y="61686"/>
                  <a:pt x="91917" y="42312"/>
                  <a:pt x="115572" y="42312"/>
                </a:cubicBezTo>
                <a:close/>
                <a:moveTo>
                  <a:pt x="289038" y="0"/>
                </a:moveTo>
                <a:cubicBezTo>
                  <a:pt x="317309" y="0"/>
                  <a:pt x="340227" y="23084"/>
                  <a:pt x="340227" y="51559"/>
                </a:cubicBezTo>
                <a:cubicBezTo>
                  <a:pt x="340227" y="80034"/>
                  <a:pt x="317309" y="103118"/>
                  <a:pt x="289038" y="103118"/>
                </a:cubicBezTo>
                <a:cubicBezTo>
                  <a:pt x="260767" y="103118"/>
                  <a:pt x="237849" y="80034"/>
                  <a:pt x="237849" y="51559"/>
                </a:cubicBezTo>
                <a:cubicBezTo>
                  <a:pt x="237849" y="23084"/>
                  <a:pt x="260767" y="0"/>
                  <a:pt x="289038" y="0"/>
                </a:cubicBezTo>
                <a:close/>
              </a:path>
            </a:pathLst>
          </a:custGeom>
          <a:solidFill>
            <a:srgbClr val="C92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913888" y="3712327"/>
            <a:ext cx="3537615" cy="1243179"/>
            <a:chOff x="1913888" y="3815315"/>
            <a:chExt cx="3537615" cy="1243179"/>
          </a:xfrm>
        </p:grpSpPr>
        <p:pic>
          <p:nvPicPr>
            <p:cNvPr id="20" name="图形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888" y="3825976"/>
              <a:ext cx="432000" cy="432000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2311705" y="3815315"/>
              <a:ext cx="3139798" cy="1243179"/>
              <a:chOff x="1307074" y="2327489"/>
              <a:chExt cx="3139798" cy="1243179"/>
            </a:xfrm>
          </p:grpSpPr>
          <p:sp>
            <p:nvSpPr>
              <p:cNvPr id="22" name="文本框"/>
              <p:cNvSpPr txBox="1"/>
              <p:nvPr/>
            </p:nvSpPr>
            <p:spPr>
              <a:xfrm>
                <a:off x="1307074" y="2327489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文本框"/>
              <p:cNvSpPr txBox="1"/>
              <p:nvPr/>
            </p:nvSpPr>
            <p:spPr>
              <a:xfrm>
                <a:off x="1307074" y="2674012"/>
                <a:ext cx="3139798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943449" y="1608434"/>
            <a:ext cx="3522134" cy="1245385"/>
            <a:chOff x="5451503" y="1728752"/>
            <a:chExt cx="3522134" cy="1245385"/>
          </a:xfrm>
        </p:grpSpPr>
        <p:pic>
          <p:nvPicPr>
            <p:cNvPr id="25" name="图形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1503" y="1728752"/>
              <a:ext cx="432000" cy="432000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5833839" y="1730958"/>
              <a:ext cx="3139798" cy="1243179"/>
              <a:chOff x="1307074" y="2327489"/>
              <a:chExt cx="3139798" cy="1243179"/>
            </a:xfrm>
          </p:grpSpPr>
          <p:sp>
            <p:nvSpPr>
              <p:cNvPr id="27" name="文本框"/>
              <p:cNvSpPr txBox="1"/>
              <p:nvPr/>
            </p:nvSpPr>
            <p:spPr>
              <a:xfrm>
                <a:off x="1307074" y="2327489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文本框"/>
              <p:cNvSpPr txBox="1"/>
              <p:nvPr/>
            </p:nvSpPr>
            <p:spPr>
              <a:xfrm>
                <a:off x="1307074" y="2674012"/>
                <a:ext cx="3139798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112896" y="3680437"/>
            <a:ext cx="3553140" cy="1275069"/>
            <a:chOff x="8112896" y="3783425"/>
            <a:chExt cx="3553140" cy="1275069"/>
          </a:xfrm>
        </p:grpSpPr>
        <p:pic>
          <p:nvPicPr>
            <p:cNvPr id="31" name="图形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2896" y="3783425"/>
              <a:ext cx="432000" cy="432000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8526238" y="3815315"/>
              <a:ext cx="3139798" cy="1243179"/>
              <a:chOff x="1307074" y="2327489"/>
              <a:chExt cx="3139798" cy="1243179"/>
            </a:xfrm>
          </p:grpSpPr>
          <p:sp>
            <p:nvSpPr>
              <p:cNvPr id="33" name="文本框"/>
              <p:cNvSpPr txBox="1"/>
              <p:nvPr/>
            </p:nvSpPr>
            <p:spPr>
              <a:xfrm>
                <a:off x="1307074" y="2327489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"/>
              <p:cNvSpPr txBox="1"/>
              <p:nvPr/>
            </p:nvSpPr>
            <p:spPr>
              <a:xfrm>
                <a:off x="1307074" y="2674012"/>
                <a:ext cx="3139798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5" name="直接连接符 34"/>
          <p:cNvCxnSpPr/>
          <p:nvPr/>
        </p:nvCxnSpPr>
        <p:spPr>
          <a:xfrm>
            <a:off x="930000" y="3326012"/>
            <a:ext cx="10332000" cy="0"/>
          </a:xfrm>
          <a:prstGeom prst="line">
            <a:avLst/>
          </a:prstGeom>
          <a:ln w="19050">
            <a:solidFill>
              <a:srgbClr val="B006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2000189" y="3178405"/>
            <a:ext cx="259398" cy="25939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065162" y="3178405"/>
            <a:ext cx="259398" cy="259398"/>
          </a:xfrm>
          <a:prstGeom prst="ellipse">
            <a:avLst/>
          </a:prstGeom>
          <a:solidFill>
            <a:srgbClr val="C92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130135" y="3178405"/>
            <a:ext cx="259398" cy="25939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8605" y="3768526"/>
            <a:ext cx="2474344" cy="1258990"/>
            <a:chOff x="970189" y="3541362"/>
            <a:chExt cx="2474344" cy="1258990"/>
          </a:xfrm>
        </p:grpSpPr>
        <p:sp>
          <p:nvSpPr>
            <p:cNvPr id="4" name="文本框"/>
            <p:cNvSpPr txBox="1"/>
            <p:nvPr/>
          </p:nvSpPr>
          <p:spPr>
            <a:xfrm>
              <a:off x="1323661" y="3541362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"/>
            <p:cNvSpPr txBox="1"/>
            <p:nvPr/>
          </p:nvSpPr>
          <p:spPr>
            <a:xfrm>
              <a:off x="970189" y="3909659"/>
              <a:ext cx="2474344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43637" y="2137836"/>
            <a:ext cx="1316786" cy="1331225"/>
            <a:chOff x="4831516" y="2418121"/>
            <a:chExt cx="1316786" cy="1331225"/>
          </a:xfrm>
        </p:grpSpPr>
        <p:sp>
          <p:nvSpPr>
            <p:cNvPr id="7" name="不规则图形"/>
            <p:cNvSpPr/>
            <p:nvPr/>
          </p:nvSpPr>
          <p:spPr bwMode="auto">
            <a:xfrm>
              <a:off x="4831516" y="2418121"/>
              <a:ext cx="1316786" cy="1331225"/>
            </a:xfrm>
            <a:custGeom>
              <a:avLst/>
              <a:gdLst>
                <a:gd name="T0" fmla="*/ 108 w 217"/>
                <a:gd name="T1" fmla="*/ 0 h 217"/>
                <a:gd name="T2" fmla="*/ 0 w 217"/>
                <a:gd name="T3" fmla="*/ 109 h 217"/>
                <a:gd name="T4" fmla="*/ 0 w 217"/>
                <a:gd name="T5" fmla="*/ 109 h 217"/>
                <a:gd name="T6" fmla="*/ 0 w 217"/>
                <a:gd name="T7" fmla="*/ 109 h 217"/>
                <a:gd name="T8" fmla="*/ 0 w 217"/>
                <a:gd name="T9" fmla="*/ 217 h 217"/>
                <a:gd name="T10" fmla="*/ 108 w 217"/>
                <a:gd name="T11" fmla="*/ 217 h 217"/>
                <a:gd name="T12" fmla="*/ 217 w 217"/>
                <a:gd name="T13" fmla="*/ 109 h 217"/>
                <a:gd name="T14" fmla="*/ 217 w 217"/>
                <a:gd name="T15" fmla="*/ 0 h 217"/>
                <a:gd name="T16" fmla="*/ 108 w 217"/>
                <a:gd name="T1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217">
                  <a:moveTo>
                    <a:pt x="108" y="0"/>
                  </a:moveTo>
                  <a:cubicBezTo>
                    <a:pt x="48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08" y="217"/>
                    <a:pt x="108" y="217"/>
                    <a:pt x="108" y="217"/>
                  </a:cubicBezTo>
                  <a:cubicBezTo>
                    <a:pt x="168" y="217"/>
                    <a:pt x="217" y="169"/>
                    <a:pt x="217" y="109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pic>
          <p:nvPicPr>
            <p:cNvPr id="8" name="图形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9909" y="2813733"/>
              <a:ext cx="540000" cy="54000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4781825" y="3768526"/>
            <a:ext cx="2474344" cy="1258990"/>
            <a:chOff x="970189" y="3541362"/>
            <a:chExt cx="2474344" cy="1258990"/>
          </a:xfrm>
        </p:grpSpPr>
        <p:sp>
          <p:nvSpPr>
            <p:cNvPr id="10" name="文本框"/>
            <p:cNvSpPr txBox="1"/>
            <p:nvPr/>
          </p:nvSpPr>
          <p:spPr>
            <a:xfrm>
              <a:off x="1323661" y="3541362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"/>
            <p:cNvSpPr txBox="1"/>
            <p:nvPr/>
          </p:nvSpPr>
          <p:spPr>
            <a:xfrm>
              <a:off x="970189" y="3909659"/>
              <a:ext cx="2474344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66868" y="3768526"/>
            <a:ext cx="2474344" cy="1258990"/>
            <a:chOff x="970189" y="3541362"/>
            <a:chExt cx="2474344" cy="1258990"/>
          </a:xfrm>
        </p:grpSpPr>
        <p:sp>
          <p:nvSpPr>
            <p:cNvPr id="13" name="文本框"/>
            <p:cNvSpPr txBox="1"/>
            <p:nvPr/>
          </p:nvSpPr>
          <p:spPr>
            <a:xfrm>
              <a:off x="1323661" y="3541362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"/>
            <p:cNvSpPr txBox="1"/>
            <p:nvPr/>
          </p:nvSpPr>
          <p:spPr>
            <a:xfrm>
              <a:off x="970189" y="3909659"/>
              <a:ext cx="2474344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56857" y="2137836"/>
            <a:ext cx="1316786" cy="1331225"/>
            <a:chOff x="5437607" y="2404536"/>
            <a:chExt cx="1316786" cy="1331225"/>
          </a:xfrm>
        </p:grpSpPr>
        <p:sp>
          <p:nvSpPr>
            <p:cNvPr id="16" name="不规则图形"/>
            <p:cNvSpPr/>
            <p:nvPr/>
          </p:nvSpPr>
          <p:spPr bwMode="auto">
            <a:xfrm>
              <a:off x="5437607" y="2404536"/>
              <a:ext cx="1316786" cy="1331225"/>
            </a:xfrm>
            <a:custGeom>
              <a:avLst/>
              <a:gdLst>
                <a:gd name="T0" fmla="*/ 108 w 217"/>
                <a:gd name="T1" fmla="*/ 0 h 217"/>
                <a:gd name="T2" fmla="*/ 0 w 217"/>
                <a:gd name="T3" fmla="*/ 109 h 217"/>
                <a:gd name="T4" fmla="*/ 0 w 217"/>
                <a:gd name="T5" fmla="*/ 109 h 217"/>
                <a:gd name="T6" fmla="*/ 0 w 217"/>
                <a:gd name="T7" fmla="*/ 109 h 217"/>
                <a:gd name="T8" fmla="*/ 0 w 217"/>
                <a:gd name="T9" fmla="*/ 217 h 217"/>
                <a:gd name="T10" fmla="*/ 108 w 217"/>
                <a:gd name="T11" fmla="*/ 217 h 217"/>
                <a:gd name="T12" fmla="*/ 217 w 217"/>
                <a:gd name="T13" fmla="*/ 109 h 217"/>
                <a:gd name="T14" fmla="*/ 217 w 217"/>
                <a:gd name="T15" fmla="*/ 0 h 217"/>
                <a:gd name="T16" fmla="*/ 108 w 217"/>
                <a:gd name="T1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217">
                  <a:moveTo>
                    <a:pt x="108" y="0"/>
                  </a:moveTo>
                  <a:cubicBezTo>
                    <a:pt x="48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08" y="217"/>
                    <a:pt x="108" y="217"/>
                    <a:pt x="108" y="217"/>
                  </a:cubicBezTo>
                  <a:cubicBezTo>
                    <a:pt x="168" y="217"/>
                    <a:pt x="217" y="169"/>
                    <a:pt x="217" y="109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C922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pic>
          <p:nvPicPr>
            <p:cNvPr id="17" name="图形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6000" y="2800148"/>
              <a:ext cx="540000" cy="54000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8741900" y="2137836"/>
            <a:ext cx="1316786" cy="1331225"/>
            <a:chOff x="9084673" y="2404536"/>
            <a:chExt cx="1316786" cy="1331225"/>
          </a:xfrm>
        </p:grpSpPr>
        <p:sp>
          <p:nvSpPr>
            <p:cNvPr id="19" name="不规则图形"/>
            <p:cNvSpPr/>
            <p:nvPr/>
          </p:nvSpPr>
          <p:spPr bwMode="auto">
            <a:xfrm>
              <a:off x="9084673" y="2404536"/>
              <a:ext cx="1316786" cy="1331225"/>
            </a:xfrm>
            <a:custGeom>
              <a:avLst/>
              <a:gdLst>
                <a:gd name="T0" fmla="*/ 108 w 217"/>
                <a:gd name="T1" fmla="*/ 0 h 217"/>
                <a:gd name="T2" fmla="*/ 0 w 217"/>
                <a:gd name="T3" fmla="*/ 109 h 217"/>
                <a:gd name="T4" fmla="*/ 0 w 217"/>
                <a:gd name="T5" fmla="*/ 109 h 217"/>
                <a:gd name="T6" fmla="*/ 0 w 217"/>
                <a:gd name="T7" fmla="*/ 109 h 217"/>
                <a:gd name="T8" fmla="*/ 0 w 217"/>
                <a:gd name="T9" fmla="*/ 217 h 217"/>
                <a:gd name="T10" fmla="*/ 108 w 217"/>
                <a:gd name="T11" fmla="*/ 217 h 217"/>
                <a:gd name="T12" fmla="*/ 217 w 217"/>
                <a:gd name="T13" fmla="*/ 109 h 217"/>
                <a:gd name="T14" fmla="*/ 217 w 217"/>
                <a:gd name="T15" fmla="*/ 0 h 217"/>
                <a:gd name="T16" fmla="*/ 108 w 217"/>
                <a:gd name="T1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217">
                  <a:moveTo>
                    <a:pt x="108" y="0"/>
                  </a:moveTo>
                  <a:cubicBezTo>
                    <a:pt x="48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08" y="217"/>
                    <a:pt x="108" y="217"/>
                    <a:pt x="108" y="217"/>
                  </a:cubicBezTo>
                  <a:cubicBezTo>
                    <a:pt x="168" y="217"/>
                    <a:pt x="217" y="169"/>
                    <a:pt x="217" y="109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pic>
          <p:nvPicPr>
            <p:cNvPr id="20" name="图形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73066" y="2800148"/>
              <a:ext cx="540000" cy="540000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59914" y="1789286"/>
            <a:ext cx="5970085" cy="966180"/>
            <a:chOff x="4901114" y="2132186"/>
            <a:chExt cx="5970085" cy="966180"/>
          </a:xfrm>
        </p:grpSpPr>
        <p:sp>
          <p:nvSpPr>
            <p:cNvPr id="6" name="矩形 5"/>
            <p:cNvSpPr/>
            <p:nvPr/>
          </p:nvSpPr>
          <p:spPr>
            <a:xfrm>
              <a:off x="4901114" y="2208386"/>
              <a:ext cx="699586" cy="67428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816904" y="2132186"/>
              <a:ext cx="5054295" cy="966180"/>
              <a:chOff x="2311704" y="3712327"/>
              <a:chExt cx="5054295" cy="966180"/>
            </a:xfrm>
          </p:grpSpPr>
          <p:sp>
            <p:nvSpPr>
              <p:cNvPr id="12" name="文本框"/>
              <p:cNvSpPr txBox="1"/>
              <p:nvPr/>
            </p:nvSpPr>
            <p:spPr>
              <a:xfrm>
                <a:off x="2311705" y="3712327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"/>
              <p:cNvSpPr txBox="1"/>
              <p:nvPr/>
            </p:nvSpPr>
            <p:spPr>
              <a:xfrm>
                <a:off x="2311704" y="4058850"/>
                <a:ext cx="5054295" cy="619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459914" y="3059286"/>
            <a:ext cx="5970085" cy="966180"/>
            <a:chOff x="4901114" y="2132186"/>
            <a:chExt cx="5970085" cy="966180"/>
          </a:xfrm>
        </p:grpSpPr>
        <p:sp>
          <p:nvSpPr>
            <p:cNvPr id="27" name="矩形 26"/>
            <p:cNvSpPr/>
            <p:nvPr/>
          </p:nvSpPr>
          <p:spPr>
            <a:xfrm>
              <a:off x="4901114" y="2208386"/>
              <a:ext cx="699586" cy="674289"/>
            </a:xfrm>
            <a:prstGeom prst="rect">
              <a:avLst/>
            </a:prstGeom>
            <a:solidFill>
              <a:srgbClr val="C92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816904" y="2132186"/>
              <a:ext cx="5054295" cy="966180"/>
              <a:chOff x="2311704" y="3712327"/>
              <a:chExt cx="5054295" cy="966180"/>
            </a:xfrm>
          </p:grpSpPr>
          <p:sp>
            <p:nvSpPr>
              <p:cNvPr id="30" name="文本框"/>
              <p:cNvSpPr txBox="1"/>
              <p:nvPr/>
            </p:nvSpPr>
            <p:spPr>
              <a:xfrm>
                <a:off x="2311705" y="3712327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"/>
              <p:cNvSpPr txBox="1"/>
              <p:nvPr/>
            </p:nvSpPr>
            <p:spPr>
              <a:xfrm>
                <a:off x="2311704" y="4058850"/>
                <a:ext cx="5054295" cy="619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459914" y="4329286"/>
            <a:ext cx="5970085" cy="966180"/>
            <a:chOff x="4901114" y="2132186"/>
            <a:chExt cx="5970085" cy="966180"/>
          </a:xfrm>
        </p:grpSpPr>
        <p:sp>
          <p:nvSpPr>
            <p:cNvPr id="33" name="矩形 32"/>
            <p:cNvSpPr/>
            <p:nvPr/>
          </p:nvSpPr>
          <p:spPr>
            <a:xfrm>
              <a:off x="4901114" y="2208386"/>
              <a:ext cx="699586" cy="67428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816904" y="2132186"/>
              <a:ext cx="5054295" cy="966180"/>
              <a:chOff x="2311704" y="3712327"/>
              <a:chExt cx="5054295" cy="966180"/>
            </a:xfrm>
          </p:grpSpPr>
          <p:sp>
            <p:nvSpPr>
              <p:cNvPr id="35" name="文本框"/>
              <p:cNvSpPr txBox="1"/>
              <p:nvPr/>
            </p:nvSpPr>
            <p:spPr>
              <a:xfrm>
                <a:off x="2311705" y="3712327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文本框"/>
              <p:cNvSpPr txBox="1"/>
              <p:nvPr/>
            </p:nvSpPr>
            <p:spPr>
              <a:xfrm>
                <a:off x="2311704" y="4058850"/>
                <a:ext cx="5054295" cy="619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1" name="图形 40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394283" y="950134"/>
            <a:ext cx="3389055" cy="46672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772590" y="1800146"/>
          <a:ext cx="5880102" cy="379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7352118" y="1666508"/>
            <a:ext cx="3904003" cy="1398323"/>
            <a:chOff x="947129" y="1700734"/>
            <a:chExt cx="3904003" cy="1398323"/>
          </a:xfrm>
        </p:grpSpPr>
        <p:grpSp>
          <p:nvGrpSpPr>
            <p:cNvPr id="5" name="组合 4"/>
            <p:cNvGrpSpPr/>
            <p:nvPr/>
          </p:nvGrpSpPr>
          <p:grpSpPr>
            <a:xfrm>
              <a:off x="947129" y="2110068"/>
              <a:ext cx="3904003" cy="988989"/>
              <a:chOff x="1514086" y="2331449"/>
              <a:chExt cx="3904003" cy="988989"/>
            </a:xfrm>
          </p:grpSpPr>
          <p:sp>
            <p:nvSpPr>
              <p:cNvPr id="7" name="文本框"/>
              <p:cNvSpPr txBox="1"/>
              <p:nvPr/>
            </p:nvSpPr>
            <p:spPr>
              <a:xfrm>
                <a:off x="1514087" y="2331449"/>
                <a:ext cx="194031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文本框"/>
              <p:cNvSpPr txBox="1"/>
              <p:nvPr/>
            </p:nvSpPr>
            <p:spPr>
              <a:xfrm>
                <a:off x="1514086" y="2700781"/>
                <a:ext cx="3904003" cy="619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6" name="图形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255" y="1700734"/>
              <a:ext cx="396000" cy="39600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7352119" y="3727981"/>
            <a:ext cx="3904002" cy="1398547"/>
            <a:chOff x="947130" y="4012464"/>
            <a:chExt cx="3904002" cy="1398547"/>
          </a:xfrm>
        </p:grpSpPr>
        <p:grpSp>
          <p:nvGrpSpPr>
            <p:cNvPr id="10" name="组合 9"/>
            <p:cNvGrpSpPr/>
            <p:nvPr/>
          </p:nvGrpSpPr>
          <p:grpSpPr>
            <a:xfrm>
              <a:off x="947130" y="4422022"/>
              <a:ext cx="3904002" cy="988989"/>
              <a:chOff x="1514087" y="2331449"/>
              <a:chExt cx="3904002" cy="988989"/>
            </a:xfrm>
          </p:grpSpPr>
          <p:sp>
            <p:nvSpPr>
              <p:cNvPr id="12" name="文本框"/>
              <p:cNvSpPr txBox="1"/>
              <p:nvPr/>
            </p:nvSpPr>
            <p:spPr>
              <a:xfrm>
                <a:off x="1514087" y="2331449"/>
                <a:ext cx="1940313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"/>
              <p:cNvSpPr txBox="1"/>
              <p:nvPr/>
            </p:nvSpPr>
            <p:spPr>
              <a:xfrm>
                <a:off x="1514087" y="2700781"/>
                <a:ext cx="3904002" cy="619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1" name="图形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505" y="4012464"/>
              <a:ext cx="396000" cy="396000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pic>
        <p:nvPicPr>
          <p:cNvPr id="31" name="图形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162" y="4531815"/>
            <a:ext cx="540000" cy="540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18598" y="1917692"/>
            <a:ext cx="5026072" cy="1376097"/>
            <a:chOff x="918598" y="1917692"/>
            <a:chExt cx="5026072" cy="1376097"/>
          </a:xfrm>
        </p:grpSpPr>
        <p:sp>
          <p:nvSpPr>
            <p:cNvPr id="4" name="圆角矩形"/>
            <p:cNvSpPr/>
            <p:nvPr/>
          </p:nvSpPr>
          <p:spPr bwMode="auto">
            <a:xfrm>
              <a:off x="918598" y="1917692"/>
              <a:ext cx="5026072" cy="1376097"/>
            </a:xfrm>
            <a:custGeom>
              <a:avLst/>
              <a:gdLst>
                <a:gd name="T0" fmla="*/ 0 w 3330"/>
                <a:gd name="T1" fmla="*/ 581 h 646"/>
                <a:gd name="T2" fmla="*/ 65 w 3330"/>
                <a:gd name="T3" fmla="*/ 646 h 646"/>
                <a:gd name="T4" fmla="*/ 3266 w 3330"/>
                <a:gd name="T5" fmla="*/ 646 h 646"/>
                <a:gd name="T6" fmla="*/ 3330 w 3330"/>
                <a:gd name="T7" fmla="*/ 581 h 646"/>
                <a:gd name="T8" fmla="*/ 3330 w 3330"/>
                <a:gd name="T9" fmla="*/ 64 h 646"/>
                <a:gd name="T10" fmla="*/ 3266 w 3330"/>
                <a:gd name="T11" fmla="*/ 0 h 646"/>
                <a:gd name="T12" fmla="*/ 65 w 3330"/>
                <a:gd name="T13" fmla="*/ 0 h 646"/>
                <a:gd name="T14" fmla="*/ 0 w 3330"/>
                <a:gd name="T15" fmla="*/ 64 h 646"/>
                <a:gd name="T16" fmla="*/ 0 w 3330"/>
                <a:gd name="T17" fmla="*/ 581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0" h="646">
                  <a:moveTo>
                    <a:pt x="0" y="581"/>
                  </a:moveTo>
                  <a:cubicBezTo>
                    <a:pt x="0" y="617"/>
                    <a:pt x="29" y="646"/>
                    <a:pt x="65" y="646"/>
                  </a:cubicBezTo>
                  <a:cubicBezTo>
                    <a:pt x="3266" y="646"/>
                    <a:pt x="3266" y="646"/>
                    <a:pt x="3266" y="646"/>
                  </a:cubicBezTo>
                  <a:cubicBezTo>
                    <a:pt x="3302" y="646"/>
                    <a:pt x="3330" y="617"/>
                    <a:pt x="3330" y="581"/>
                  </a:cubicBezTo>
                  <a:cubicBezTo>
                    <a:pt x="3330" y="64"/>
                    <a:pt x="3330" y="64"/>
                    <a:pt x="3330" y="64"/>
                  </a:cubicBezTo>
                  <a:cubicBezTo>
                    <a:pt x="3330" y="28"/>
                    <a:pt x="3302" y="0"/>
                    <a:pt x="32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8"/>
                    <a:pt x="0" y="64"/>
                  </a:cubicBezTo>
                  <a:lnTo>
                    <a:pt x="0" y="581"/>
                  </a:lnTo>
                  <a:close/>
                </a:path>
              </a:pathLst>
            </a:custGeom>
            <a:solidFill>
              <a:srgbClr val="C9222C">
                <a:alpha val="17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" name="平行四边形"/>
            <p:cNvSpPr/>
            <p:nvPr/>
          </p:nvSpPr>
          <p:spPr bwMode="auto">
            <a:xfrm>
              <a:off x="1038150" y="1917692"/>
              <a:ext cx="2141151" cy="1376097"/>
            </a:xfrm>
            <a:custGeom>
              <a:avLst/>
              <a:gdLst>
                <a:gd name="T0" fmla="*/ 1495 w 1495"/>
                <a:gd name="T1" fmla="*/ 0 h 1005"/>
                <a:gd name="T2" fmla="*/ 587 w 1495"/>
                <a:gd name="T3" fmla="*/ 0 h 1005"/>
                <a:gd name="T4" fmla="*/ 0 w 1495"/>
                <a:gd name="T5" fmla="*/ 1005 h 1005"/>
                <a:gd name="T6" fmla="*/ 907 w 1495"/>
                <a:gd name="T7" fmla="*/ 1005 h 1005"/>
                <a:gd name="T8" fmla="*/ 1495 w 1495"/>
                <a:gd name="T9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5" h="1005">
                  <a:moveTo>
                    <a:pt x="1495" y="0"/>
                  </a:moveTo>
                  <a:lnTo>
                    <a:pt x="587" y="0"/>
                  </a:lnTo>
                  <a:lnTo>
                    <a:pt x="0" y="1005"/>
                  </a:lnTo>
                  <a:lnTo>
                    <a:pt x="907" y="1005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C9222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文本框"/>
            <p:cNvSpPr txBox="1"/>
            <p:nvPr/>
          </p:nvSpPr>
          <p:spPr>
            <a:xfrm flipH="1">
              <a:off x="3040538" y="212716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cs typeface="+mn-ea"/>
                </a:defRPr>
              </a:lvl1pPr>
            </a:lstStyle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029169" y="2451197"/>
              <a:ext cx="2803156" cy="621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rize-badge-with-star-and-ribbon_822"/>
            <p:cNvSpPr/>
            <p:nvPr/>
          </p:nvSpPr>
          <p:spPr>
            <a:xfrm>
              <a:off x="1862224" y="2300897"/>
              <a:ext cx="493001" cy="609685"/>
            </a:xfrm>
            <a:custGeom>
              <a:avLst/>
              <a:gdLst>
                <a:gd name="connsiteX0" fmla="*/ 376707 w 465255"/>
                <a:gd name="connsiteY0" fmla="*/ 359911 h 575372"/>
                <a:gd name="connsiteX1" fmla="*/ 465255 w 465255"/>
                <a:gd name="connsiteY1" fmla="*/ 521967 h 575372"/>
                <a:gd name="connsiteX2" fmla="*/ 396999 w 465255"/>
                <a:gd name="connsiteY2" fmla="*/ 512759 h 575372"/>
                <a:gd name="connsiteX3" fmla="*/ 373018 w 465255"/>
                <a:gd name="connsiteY3" fmla="*/ 575372 h 575372"/>
                <a:gd name="connsiteX4" fmla="*/ 275246 w 465255"/>
                <a:gd name="connsiteY4" fmla="*/ 407791 h 575372"/>
                <a:gd name="connsiteX5" fmla="*/ 312141 w 465255"/>
                <a:gd name="connsiteY5" fmla="*/ 393059 h 575372"/>
                <a:gd name="connsiteX6" fmla="*/ 376707 w 465255"/>
                <a:gd name="connsiteY6" fmla="*/ 359911 h 575372"/>
                <a:gd name="connsiteX7" fmla="*/ 86735 w 465255"/>
                <a:gd name="connsiteY7" fmla="*/ 352512 h 575372"/>
                <a:gd name="connsiteX8" fmla="*/ 112571 w 465255"/>
                <a:gd name="connsiteY8" fmla="*/ 363570 h 575372"/>
                <a:gd name="connsiteX9" fmla="*/ 188233 w 465255"/>
                <a:gd name="connsiteY9" fmla="*/ 405957 h 575372"/>
                <a:gd name="connsiteX10" fmla="*/ 107034 w 465255"/>
                <a:gd name="connsiteY10" fmla="*/ 571821 h 575372"/>
                <a:gd name="connsiteX11" fmla="*/ 70126 w 465255"/>
                <a:gd name="connsiteY11" fmla="*/ 514690 h 575372"/>
                <a:gd name="connsiteX12" fmla="*/ 0 w 465255"/>
                <a:gd name="connsiteY12" fmla="*/ 522062 h 575372"/>
                <a:gd name="connsiteX13" fmla="*/ 232628 w 465255"/>
                <a:gd name="connsiteY13" fmla="*/ 121956 h 575372"/>
                <a:gd name="connsiteX14" fmla="*/ 256629 w 465255"/>
                <a:gd name="connsiteY14" fmla="*/ 169858 h 575372"/>
                <a:gd name="connsiteX15" fmla="*/ 310170 w 465255"/>
                <a:gd name="connsiteY15" fmla="*/ 177227 h 575372"/>
                <a:gd name="connsiteX16" fmla="*/ 271399 w 465255"/>
                <a:gd name="connsiteY16" fmla="*/ 215917 h 575372"/>
                <a:gd name="connsiteX17" fmla="*/ 280630 w 465255"/>
                <a:gd name="connsiteY17" fmla="*/ 269346 h 575372"/>
                <a:gd name="connsiteX18" fmla="*/ 232628 w 465255"/>
                <a:gd name="connsiteY18" fmla="*/ 243553 h 575372"/>
                <a:gd name="connsiteX19" fmla="*/ 184625 w 465255"/>
                <a:gd name="connsiteY19" fmla="*/ 269346 h 575372"/>
                <a:gd name="connsiteX20" fmla="*/ 193856 w 465255"/>
                <a:gd name="connsiteY20" fmla="*/ 215917 h 575372"/>
                <a:gd name="connsiteX21" fmla="*/ 155085 w 465255"/>
                <a:gd name="connsiteY21" fmla="*/ 177227 h 575372"/>
                <a:gd name="connsiteX22" fmla="*/ 208626 w 465255"/>
                <a:gd name="connsiteY22" fmla="*/ 169858 h 575372"/>
                <a:gd name="connsiteX23" fmla="*/ 232663 w 465255"/>
                <a:gd name="connsiteY23" fmla="*/ 81359 h 575372"/>
                <a:gd name="connsiteX24" fmla="*/ 118167 w 465255"/>
                <a:gd name="connsiteY24" fmla="*/ 195685 h 575372"/>
                <a:gd name="connsiteX25" fmla="*/ 232663 w 465255"/>
                <a:gd name="connsiteY25" fmla="*/ 310011 h 575372"/>
                <a:gd name="connsiteX26" fmla="*/ 347159 w 465255"/>
                <a:gd name="connsiteY26" fmla="*/ 195685 h 575372"/>
                <a:gd name="connsiteX27" fmla="*/ 232663 w 465255"/>
                <a:gd name="connsiteY27" fmla="*/ 81359 h 575372"/>
                <a:gd name="connsiteX28" fmla="*/ 180032 w 465255"/>
                <a:gd name="connsiteY28" fmla="*/ 916 h 575372"/>
                <a:gd name="connsiteX29" fmla="*/ 204962 w 465255"/>
                <a:gd name="connsiteY29" fmla="*/ 5756 h 575372"/>
                <a:gd name="connsiteX30" fmla="*/ 260364 w 465255"/>
                <a:gd name="connsiteY30" fmla="*/ 5756 h 575372"/>
                <a:gd name="connsiteX31" fmla="*/ 302838 w 465255"/>
                <a:gd name="connsiteY31" fmla="*/ 16820 h 575372"/>
                <a:gd name="connsiteX32" fmla="*/ 350852 w 465255"/>
                <a:gd name="connsiteY32" fmla="*/ 44479 h 575372"/>
                <a:gd name="connsiteX33" fmla="*/ 384093 w 465255"/>
                <a:gd name="connsiteY33" fmla="*/ 77671 h 575372"/>
                <a:gd name="connsiteX34" fmla="*/ 409947 w 465255"/>
                <a:gd name="connsiteY34" fmla="*/ 123770 h 575372"/>
                <a:gd name="connsiteX35" fmla="*/ 422874 w 465255"/>
                <a:gd name="connsiteY35" fmla="*/ 168025 h 575372"/>
                <a:gd name="connsiteX36" fmla="*/ 422874 w 465255"/>
                <a:gd name="connsiteY36" fmla="*/ 223345 h 575372"/>
                <a:gd name="connsiteX37" fmla="*/ 409947 w 465255"/>
                <a:gd name="connsiteY37" fmla="*/ 265756 h 575372"/>
                <a:gd name="connsiteX38" fmla="*/ 384093 w 465255"/>
                <a:gd name="connsiteY38" fmla="*/ 313699 h 575372"/>
                <a:gd name="connsiteX39" fmla="*/ 350852 w 465255"/>
                <a:gd name="connsiteY39" fmla="*/ 346891 h 575372"/>
                <a:gd name="connsiteX40" fmla="*/ 302838 w 465255"/>
                <a:gd name="connsiteY40" fmla="*/ 372706 h 575372"/>
                <a:gd name="connsiteX41" fmla="*/ 260364 w 465255"/>
                <a:gd name="connsiteY41" fmla="*/ 385614 h 575372"/>
                <a:gd name="connsiteX42" fmla="*/ 204962 w 465255"/>
                <a:gd name="connsiteY42" fmla="*/ 385614 h 575372"/>
                <a:gd name="connsiteX43" fmla="*/ 160641 w 465255"/>
                <a:gd name="connsiteY43" fmla="*/ 372706 h 575372"/>
                <a:gd name="connsiteX44" fmla="*/ 114474 w 465255"/>
                <a:gd name="connsiteY44" fmla="*/ 346891 h 575372"/>
                <a:gd name="connsiteX45" fmla="*/ 81233 w 465255"/>
                <a:gd name="connsiteY45" fmla="*/ 313699 h 575372"/>
                <a:gd name="connsiteX46" fmla="*/ 53532 w 465255"/>
                <a:gd name="connsiteY46" fmla="*/ 265756 h 575372"/>
                <a:gd name="connsiteX47" fmla="*/ 42452 w 465255"/>
                <a:gd name="connsiteY47" fmla="*/ 223345 h 575372"/>
                <a:gd name="connsiteX48" fmla="*/ 42452 w 465255"/>
                <a:gd name="connsiteY48" fmla="*/ 168025 h 575372"/>
                <a:gd name="connsiteX49" fmla="*/ 53532 w 465255"/>
                <a:gd name="connsiteY49" fmla="*/ 123770 h 575372"/>
                <a:gd name="connsiteX50" fmla="*/ 81233 w 465255"/>
                <a:gd name="connsiteY50" fmla="*/ 77671 h 575372"/>
                <a:gd name="connsiteX51" fmla="*/ 114474 w 465255"/>
                <a:gd name="connsiteY51" fmla="*/ 44479 h 575372"/>
                <a:gd name="connsiteX52" fmla="*/ 160641 w 465255"/>
                <a:gd name="connsiteY52" fmla="*/ 16820 h 575372"/>
                <a:gd name="connsiteX53" fmla="*/ 180032 w 465255"/>
                <a:gd name="connsiteY53" fmla="*/ 916 h 57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65255" h="575372">
                  <a:moveTo>
                    <a:pt x="376707" y="359911"/>
                  </a:moveTo>
                  <a:lnTo>
                    <a:pt x="465255" y="521967"/>
                  </a:lnTo>
                  <a:lnTo>
                    <a:pt x="396999" y="512759"/>
                  </a:lnTo>
                  <a:lnTo>
                    <a:pt x="373018" y="575372"/>
                  </a:lnTo>
                  <a:lnTo>
                    <a:pt x="275246" y="407791"/>
                  </a:lnTo>
                  <a:cubicBezTo>
                    <a:pt x="275246" y="407791"/>
                    <a:pt x="295538" y="411474"/>
                    <a:pt x="312141" y="393059"/>
                  </a:cubicBezTo>
                  <a:cubicBezTo>
                    <a:pt x="326899" y="382010"/>
                    <a:pt x="313986" y="365436"/>
                    <a:pt x="376707" y="359911"/>
                  </a:cubicBezTo>
                  <a:close/>
                  <a:moveTo>
                    <a:pt x="86735" y="352512"/>
                  </a:moveTo>
                  <a:cubicBezTo>
                    <a:pt x="86735" y="352512"/>
                    <a:pt x="90426" y="363570"/>
                    <a:pt x="112571" y="363570"/>
                  </a:cubicBezTo>
                  <a:cubicBezTo>
                    <a:pt x="162397" y="363570"/>
                    <a:pt x="145788" y="405957"/>
                    <a:pt x="188233" y="405957"/>
                  </a:cubicBezTo>
                  <a:cubicBezTo>
                    <a:pt x="188233" y="405957"/>
                    <a:pt x="107034" y="571821"/>
                    <a:pt x="107034" y="571821"/>
                  </a:cubicBezTo>
                  <a:lnTo>
                    <a:pt x="70126" y="514690"/>
                  </a:lnTo>
                  <a:lnTo>
                    <a:pt x="0" y="522062"/>
                  </a:lnTo>
                  <a:close/>
                  <a:moveTo>
                    <a:pt x="232628" y="121956"/>
                  </a:moveTo>
                  <a:lnTo>
                    <a:pt x="256629" y="169858"/>
                  </a:lnTo>
                  <a:lnTo>
                    <a:pt x="310170" y="177227"/>
                  </a:lnTo>
                  <a:lnTo>
                    <a:pt x="271399" y="215917"/>
                  </a:lnTo>
                  <a:lnTo>
                    <a:pt x="280630" y="269346"/>
                  </a:lnTo>
                  <a:lnTo>
                    <a:pt x="232628" y="243553"/>
                  </a:lnTo>
                  <a:lnTo>
                    <a:pt x="184625" y="269346"/>
                  </a:lnTo>
                  <a:lnTo>
                    <a:pt x="193856" y="215917"/>
                  </a:lnTo>
                  <a:lnTo>
                    <a:pt x="155085" y="177227"/>
                  </a:lnTo>
                  <a:lnTo>
                    <a:pt x="208626" y="169858"/>
                  </a:lnTo>
                  <a:close/>
                  <a:moveTo>
                    <a:pt x="232663" y="81359"/>
                  </a:moveTo>
                  <a:cubicBezTo>
                    <a:pt x="168028" y="81359"/>
                    <a:pt x="118167" y="131146"/>
                    <a:pt x="118167" y="195685"/>
                  </a:cubicBezTo>
                  <a:cubicBezTo>
                    <a:pt x="118167" y="258380"/>
                    <a:pt x="168028" y="310011"/>
                    <a:pt x="232663" y="310011"/>
                  </a:cubicBezTo>
                  <a:cubicBezTo>
                    <a:pt x="295451" y="310011"/>
                    <a:pt x="347159" y="258380"/>
                    <a:pt x="347159" y="195685"/>
                  </a:cubicBezTo>
                  <a:cubicBezTo>
                    <a:pt x="347159" y="131146"/>
                    <a:pt x="295451" y="81359"/>
                    <a:pt x="232663" y="81359"/>
                  </a:cubicBezTo>
                  <a:close/>
                  <a:moveTo>
                    <a:pt x="180032" y="916"/>
                  </a:moveTo>
                  <a:cubicBezTo>
                    <a:pt x="187419" y="-1159"/>
                    <a:pt x="195729" y="224"/>
                    <a:pt x="204962" y="5756"/>
                  </a:cubicBezTo>
                  <a:cubicBezTo>
                    <a:pt x="223429" y="16820"/>
                    <a:pt x="241897" y="16820"/>
                    <a:pt x="260364" y="5756"/>
                  </a:cubicBezTo>
                  <a:cubicBezTo>
                    <a:pt x="278831" y="-5308"/>
                    <a:pt x="293604" y="224"/>
                    <a:pt x="302838" y="16820"/>
                  </a:cubicBezTo>
                  <a:cubicBezTo>
                    <a:pt x="313918" y="35259"/>
                    <a:pt x="330538" y="44479"/>
                    <a:pt x="350852" y="44479"/>
                  </a:cubicBezTo>
                  <a:cubicBezTo>
                    <a:pt x="373013" y="44479"/>
                    <a:pt x="382246" y="55543"/>
                    <a:pt x="384093" y="77671"/>
                  </a:cubicBezTo>
                  <a:cubicBezTo>
                    <a:pt x="384093" y="97954"/>
                    <a:pt x="393326" y="114550"/>
                    <a:pt x="409947" y="123770"/>
                  </a:cubicBezTo>
                  <a:cubicBezTo>
                    <a:pt x="428414" y="134834"/>
                    <a:pt x="432107" y="149586"/>
                    <a:pt x="422874" y="168025"/>
                  </a:cubicBezTo>
                  <a:cubicBezTo>
                    <a:pt x="411793" y="186465"/>
                    <a:pt x="411793" y="204905"/>
                    <a:pt x="422874" y="223345"/>
                  </a:cubicBezTo>
                  <a:cubicBezTo>
                    <a:pt x="432107" y="241784"/>
                    <a:pt x="428414" y="256536"/>
                    <a:pt x="409947" y="265756"/>
                  </a:cubicBezTo>
                  <a:cubicBezTo>
                    <a:pt x="393326" y="276820"/>
                    <a:pt x="384093" y="293416"/>
                    <a:pt x="384093" y="313699"/>
                  </a:cubicBezTo>
                  <a:cubicBezTo>
                    <a:pt x="382246" y="335827"/>
                    <a:pt x="373013" y="345047"/>
                    <a:pt x="350852" y="346891"/>
                  </a:cubicBezTo>
                  <a:cubicBezTo>
                    <a:pt x="330538" y="346891"/>
                    <a:pt x="313918" y="356111"/>
                    <a:pt x="302838" y="372706"/>
                  </a:cubicBezTo>
                  <a:cubicBezTo>
                    <a:pt x="293604" y="391146"/>
                    <a:pt x="278831" y="394834"/>
                    <a:pt x="260364" y="385614"/>
                  </a:cubicBezTo>
                  <a:cubicBezTo>
                    <a:pt x="241897" y="374550"/>
                    <a:pt x="223429" y="374550"/>
                    <a:pt x="204962" y="385614"/>
                  </a:cubicBezTo>
                  <a:cubicBezTo>
                    <a:pt x="186495" y="394834"/>
                    <a:pt x="171722" y="391146"/>
                    <a:pt x="160641" y="372706"/>
                  </a:cubicBezTo>
                  <a:cubicBezTo>
                    <a:pt x="151408" y="356111"/>
                    <a:pt x="134787" y="346891"/>
                    <a:pt x="114474" y="346891"/>
                  </a:cubicBezTo>
                  <a:cubicBezTo>
                    <a:pt x="92313" y="345047"/>
                    <a:pt x="81233" y="335827"/>
                    <a:pt x="81233" y="313699"/>
                  </a:cubicBezTo>
                  <a:cubicBezTo>
                    <a:pt x="81233" y="293416"/>
                    <a:pt x="71999" y="276820"/>
                    <a:pt x="53532" y="265756"/>
                  </a:cubicBezTo>
                  <a:cubicBezTo>
                    <a:pt x="36912" y="256536"/>
                    <a:pt x="31372" y="241784"/>
                    <a:pt x="42452" y="223345"/>
                  </a:cubicBezTo>
                  <a:cubicBezTo>
                    <a:pt x="53532" y="204905"/>
                    <a:pt x="53532" y="186465"/>
                    <a:pt x="42452" y="168025"/>
                  </a:cubicBezTo>
                  <a:cubicBezTo>
                    <a:pt x="31372" y="149586"/>
                    <a:pt x="36912" y="134834"/>
                    <a:pt x="53532" y="123770"/>
                  </a:cubicBezTo>
                  <a:cubicBezTo>
                    <a:pt x="71999" y="114550"/>
                    <a:pt x="81233" y="97954"/>
                    <a:pt x="81233" y="77671"/>
                  </a:cubicBezTo>
                  <a:cubicBezTo>
                    <a:pt x="81233" y="55543"/>
                    <a:pt x="92313" y="44479"/>
                    <a:pt x="114474" y="44479"/>
                  </a:cubicBezTo>
                  <a:cubicBezTo>
                    <a:pt x="134787" y="44479"/>
                    <a:pt x="151408" y="35259"/>
                    <a:pt x="160641" y="16820"/>
                  </a:cubicBezTo>
                  <a:cubicBezTo>
                    <a:pt x="166182" y="8522"/>
                    <a:pt x="172645" y="2990"/>
                    <a:pt x="180032" y="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1"/>
          <p:cNvGrpSpPr/>
          <p:nvPr/>
        </p:nvGrpSpPr>
        <p:grpSpPr>
          <a:xfrm>
            <a:off x="6197005" y="1909901"/>
            <a:ext cx="5026072" cy="1376097"/>
            <a:chOff x="6197005" y="1909901"/>
            <a:chExt cx="5026072" cy="1376097"/>
          </a:xfrm>
        </p:grpSpPr>
        <p:sp>
          <p:nvSpPr>
            <p:cNvPr id="50" name="圆角矩形"/>
            <p:cNvSpPr/>
            <p:nvPr/>
          </p:nvSpPr>
          <p:spPr bwMode="auto">
            <a:xfrm>
              <a:off x="6197005" y="1909901"/>
              <a:ext cx="5026072" cy="1376097"/>
            </a:xfrm>
            <a:custGeom>
              <a:avLst/>
              <a:gdLst>
                <a:gd name="T0" fmla="*/ 0 w 3330"/>
                <a:gd name="T1" fmla="*/ 581 h 646"/>
                <a:gd name="T2" fmla="*/ 65 w 3330"/>
                <a:gd name="T3" fmla="*/ 646 h 646"/>
                <a:gd name="T4" fmla="*/ 3266 w 3330"/>
                <a:gd name="T5" fmla="*/ 646 h 646"/>
                <a:gd name="T6" fmla="*/ 3330 w 3330"/>
                <a:gd name="T7" fmla="*/ 581 h 646"/>
                <a:gd name="T8" fmla="*/ 3330 w 3330"/>
                <a:gd name="T9" fmla="*/ 64 h 646"/>
                <a:gd name="T10" fmla="*/ 3266 w 3330"/>
                <a:gd name="T11" fmla="*/ 0 h 646"/>
                <a:gd name="T12" fmla="*/ 65 w 3330"/>
                <a:gd name="T13" fmla="*/ 0 h 646"/>
                <a:gd name="T14" fmla="*/ 0 w 3330"/>
                <a:gd name="T15" fmla="*/ 64 h 646"/>
                <a:gd name="T16" fmla="*/ 0 w 3330"/>
                <a:gd name="T17" fmla="*/ 581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0" h="646">
                  <a:moveTo>
                    <a:pt x="0" y="581"/>
                  </a:moveTo>
                  <a:cubicBezTo>
                    <a:pt x="0" y="617"/>
                    <a:pt x="29" y="646"/>
                    <a:pt x="65" y="646"/>
                  </a:cubicBezTo>
                  <a:cubicBezTo>
                    <a:pt x="3266" y="646"/>
                    <a:pt x="3266" y="646"/>
                    <a:pt x="3266" y="646"/>
                  </a:cubicBezTo>
                  <a:cubicBezTo>
                    <a:pt x="3302" y="646"/>
                    <a:pt x="3330" y="617"/>
                    <a:pt x="3330" y="581"/>
                  </a:cubicBezTo>
                  <a:cubicBezTo>
                    <a:pt x="3330" y="64"/>
                    <a:pt x="3330" y="64"/>
                    <a:pt x="3330" y="64"/>
                  </a:cubicBezTo>
                  <a:cubicBezTo>
                    <a:pt x="3330" y="28"/>
                    <a:pt x="3302" y="0"/>
                    <a:pt x="32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8"/>
                    <a:pt x="0" y="64"/>
                  </a:cubicBezTo>
                  <a:lnTo>
                    <a:pt x="0" y="5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" name="文本框"/>
            <p:cNvSpPr txBox="1"/>
            <p:nvPr/>
          </p:nvSpPr>
          <p:spPr>
            <a:xfrm flipH="1">
              <a:off x="8311038" y="212716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299669" y="2451197"/>
              <a:ext cx="2803156" cy="62190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平行四边形"/>
            <p:cNvSpPr/>
            <p:nvPr/>
          </p:nvSpPr>
          <p:spPr bwMode="auto">
            <a:xfrm>
              <a:off x="6316557" y="1909901"/>
              <a:ext cx="2141151" cy="1376097"/>
            </a:xfrm>
            <a:custGeom>
              <a:avLst/>
              <a:gdLst>
                <a:gd name="T0" fmla="*/ 1495 w 1495"/>
                <a:gd name="T1" fmla="*/ 0 h 1005"/>
                <a:gd name="T2" fmla="*/ 587 w 1495"/>
                <a:gd name="T3" fmla="*/ 0 h 1005"/>
                <a:gd name="T4" fmla="*/ 0 w 1495"/>
                <a:gd name="T5" fmla="*/ 1005 h 1005"/>
                <a:gd name="T6" fmla="*/ 907 w 1495"/>
                <a:gd name="T7" fmla="*/ 1005 h 1005"/>
                <a:gd name="T8" fmla="*/ 1495 w 1495"/>
                <a:gd name="T9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5" h="1005">
                  <a:moveTo>
                    <a:pt x="1495" y="0"/>
                  </a:moveTo>
                  <a:lnTo>
                    <a:pt x="587" y="0"/>
                  </a:lnTo>
                  <a:lnTo>
                    <a:pt x="0" y="1005"/>
                  </a:lnTo>
                  <a:lnTo>
                    <a:pt x="907" y="1005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4" name="prize-badge-with-star-and-ribbon_822"/>
            <p:cNvSpPr/>
            <p:nvPr/>
          </p:nvSpPr>
          <p:spPr>
            <a:xfrm>
              <a:off x="7082289" y="2321869"/>
              <a:ext cx="609685" cy="567740"/>
            </a:xfrm>
            <a:custGeom>
              <a:avLst/>
              <a:gdLst>
                <a:gd name="T0" fmla="*/ 8052 w 11204"/>
                <a:gd name="T1" fmla="*/ 701 h 10433"/>
                <a:gd name="T2" fmla="*/ 7702 w 11204"/>
                <a:gd name="T3" fmla="*/ 6 h 10433"/>
                <a:gd name="T4" fmla="*/ 7352 w 11204"/>
                <a:gd name="T5" fmla="*/ 701 h 10433"/>
                <a:gd name="T6" fmla="*/ 3854 w 11204"/>
                <a:gd name="T7" fmla="*/ 353 h 10433"/>
                <a:gd name="T8" fmla="*/ 3504 w 11204"/>
                <a:gd name="T9" fmla="*/ 6 h 10433"/>
                <a:gd name="T10" fmla="*/ 3154 w 11204"/>
                <a:gd name="T11" fmla="*/ 353 h 10433"/>
                <a:gd name="T12" fmla="*/ 1755 w 11204"/>
                <a:gd name="T13" fmla="*/ 701 h 10433"/>
                <a:gd name="T14" fmla="*/ 5 w 11204"/>
                <a:gd name="T15" fmla="*/ 2438 h 10433"/>
                <a:gd name="T16" fmla="*/ 513 w 11204"/>
                <a:gd name="T17" fmla="*/ 9925 h 10433"/>
                <a:gd name="T18" fmla="*/ 9450 w 11204"/>
                <a:gd name="T19" fmla="*/ 10428 h 10433"/>
                <a:gd name="T20" fmla="*/ 11200 w 11204"/>
                <a:gd name="T21" fmla="*/ 8691 h 10433"/>
                <a:gd name="T22" fmla="*/ 10693 w 11204"/>
                <a:gd name="T23" fmla="*/ 1205 h 10433"/>
                <a:gd name="T24" fmla="*/ 707 w 11204"/>
                <a:gd name="T25" fmla="*/ 2438 h 10433"/>
                <a:gd name="T26" fmla="*/ 3155 w 11204"/>
                <a:gd name="T27" fmla="*/ 1396 h 10433"/>
                <a:gd name="T28" fmla="*/ 3252 w 11204"/>
                <a:gd name="T29" fmla="*/ 1996 h 10433"/>
                <a:gd name="T30" fmla="*/ 3759 w 11204"/>
                <a:gd name="T31" fmla="*/ 1996 h 10433"/>
                <a:gd name="T32" fmla="*/ 3855 w 11204"/>
                <a:gd name="T33" fmla="*/ 1396 h 10433"/>
                <a:gd name="T34" fmla="*/ 7353 w 11204"/>
                <a:gd name="T35" fmla="*/ 1743 h 10433"/>
                <a:gd name="T36" fmla="*/ 7950 w 11204"/>
                <a:gd name="T37" fmla="*/ 1990 h 10433"/>
                <a:gd name="T38" fmla="*/ 8053 w 11204"/>
                <a:gd name="T39" fmla="*/ 1396 h 10433"/>
                <a:gd name="T40" fmla="*/ 10500 w 11204"/>
                <a:gd name="T41" fmla="*/ 2438 h 10433"/>
                <a:gd name="T42" fmla="*/ 707 w 11204"/>
                <a:gd name="T43" fmla="*/ 3480 h 10433"/>
                <a:gd name="T44" fmla="*/ 10499 w 11204"/>
                <a:gd name="T45" fmla="*/ 8691 h 10433"/>
                <a:gd name="T46" fmla="*/ 1757 w 11204"/>
                <a:gd name="T47" fmla="*/ 9733 h 10433"/>
                <a:gd name="T48" fmla="*/ 707 w 11204"/>
                <a:gd name="T49" fmla="*/ 4175 h 10433"/>
                <a:gd name="T50" fmla="*/ 10499 w 11204"/>
                <a:gd name="T51" fmla="*/ 8691 h 10433"/>
                <a:gd name="T52" fmla="*/ 2504 w 11204"/>
                <a:gd name="T53" fmla="*/ 8691 h 10433"/>
                <a:gd name="T54" fmla="*/ 3202 w 11204"/>
                <a:gd name="T55" fmla="*/ 7996 h 10433"/>
                <a:gd name="T56" fmla="*/ 2502 w 11204"/>
                <a:gd name="T57" fmla="*/ 7301 h 10433"/>
                <a:gd name="T58" fmla="*/ 1802 w 11204"/>
                <a:gd name="T59" fmla="*/ 7996 h 10433"/>
                <a:gd name="T60" fmla="*/ 2504 w 11204"/>
                <a:gd name="T61" fmla="*/ 8691 h 10433"/>
                <a:gd name="T62" fmla="*/ 2991 w 11204"/>
                <a:gd name="T63" fmla="*/ 6398 h 10433"/>
                <a:gd name="T64" fmla="*/ 2991 w 11204"/>
                <a:gd name="T65" fmla="*/ 5426 h 10433"/>
                <a:gd name="T66" fmla="*/ 2012 w 11204"/>
                <a:gd name="T67" fmla="*/ 5426 h 10433"/>
                <a:gd name="T68" fmla="*/ 2012 w 11204"/>
                <a:gd name="T69" fmla="*/ 6398 h 10433"/>
                <a:gd name="T70" fmla="*/ 5646 w 11204"/>
                <a:gd name="T71" fmla="*/ 8691 h 10433"/>
                <a:gd name="T72" fmla="*/ 6136 w 11204"/>
                <a:gd name="T73" fmla="*/ 7510 h 10433"/>
                <a:gd name="T74" fmla="*/ 5156 w 11204"/>
                <a:gd name="T75" fmla="*/ 7510 h 10433"/>
                <a:gd name="T76" fmla="*/ 5156 w 11204"/>
                <a:gd name="T77" fmla="*/ 8482 h 10433"/>
                <a:gd name="T78" fmla="*/ 5646 w 11204"/>
                <a:gd name="T79" fmla="*/ 6606 h 10433"/>
                <a:gd name="T80" fmla="*/ 6139 w 11204"/>
                <a:gd name="T81" fmla="*/ 5426 h 10433"/>
                <a:gd name="T82" fmla="*/ 5159 w 11204"/>
                <a:gd name="T83" fmla="*/ 5426 h 10433"/>
                <a:gd name="T84" fmla="*/ 5154 w 11204"/>
                <a:gd name="T85" fmla="*/ 6398 h 10433"/>
                <a:gd name="T86" fmla="*/ 8630 w 11204"/>
                <a:gd name="T87" fmla="*/ 8691 h 10433"/>
                <a:gd name="T88" fmla="*/ 9330 w 11204"/>
                <a:gd name="T89" fmla="*/ 7996 h 10433"/>
                <a:gd name="T90" fmla="*/ 8630 w 11204"/>
                <a:gd name="T91" fmla="*/ 7301 h 10433"/>
                <a:gd name="T92" fmla="*/ 7930 w 11204"/>
                <a:gd name="T93" fmla="*/ 7996 h 10433"/>
                <a:gd name="T94" fmla="*/ 8630 w 11204"/>
                <a:gd name="T95" fmla="*/ 8691 h 10433"/>
                <a:gd name="T96" fmla="*/ 9329 w 11204"/>
                <a:gd name="T97" fmla="*/ 5912 h 10433"/>
                <a:gd name="T98" fmla="*/ 8629 w 11204"/>
                <a:gd name="T99" fmla="*/ 5217 h 10433"/>
                <a:gd name="T100" fmla="*/ 7929 w 11204"/>
                <a:gd name="T101" fmla="*/ 5912 h 10433"/>
                <a:gd name="T102" fmla="*/ 8630 w 11204"/>
                <a:gd name="T103" fmla="*/ 6606 h 10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04" h="10433">
                  <a:moveTo>
                    <a:pt x="9450" y="701"/>
                  </a:moveTo>
                  <a:lnTo>
                    <a:pt x="8052" y="701"/>
                  </a:lnTo>
                  <a:lnTo>
                    <a:pt x="8052" y="353"/>
                  </a:lnTo>
                  <a:cubicBezTo>
                    <a:pt x="8052" y="161"/>
                    <a:pt x="7895" y="6"/>
                    <a:pt x="7702" y="6"/>
                  </a:cubicBezTo>
                  <a:cubicBezTo>
                    <a:pt x="7509" y="6"/>
                    <a:pt x="7353" y="161"/>
                    <a:pt x="7352" y="353"/>
                  </a:cubicBezTo>
                  <a:lnTo>
                    <a:pt x="7352" y="701"/>
                  </a:lnTo>
                  <a:lnTo>
                    <a:pt x="3854" y="701"/>
                  </a:lnTo>
                  <a:lnTo>
                    <a:pt x="3854" y="353"/>
                  </a:lnTo>
                  <a:cubicBezTo>
                    <a:pt x="3860" y="260"/>
                    <a:pt x="3825" y="167"/>
                    <a:pt x="3758" y="101"/>
                  </a:cubicBezTo>
                  <a:cubicBezTo>
                    <a:pt x="3690" y="35"/>
                    <a:pt x="3598" y="0"/>
                    <a:pt x="3504" y="6"/>
                  </a:cubicBezTo>
                  <a:cubicBezTo>
                    <a:pt x="3410" y="0"/>
                    <a:pt x="3318" y="35"/>
                    <a:pt x="3250" y="101"/>
                  </a:cubicBezTo>
                  <a:cubicBezTo>
                    <a:pt x="3184" y="167"/>
                    <a:pt x="3149" y="260"/>
                    <a:pt x="3154" y="353"/>
                  </a:cubicBezTo>
                  <a:lnTo>
                    <a:pt x="3154" y="701"/>
                  </a:lnTo>
                  <a:lnTo>
                    <a:pt x="1755" y="701"/>
                  </a:lnTo>
                  <a:cubicBezTo>
                    <a:pt x="1290" y="696"/>
                    <a:pt x="843" y="877"/>
                    <a:pt x="513" y="1205"/>
                  </a:cubicBezTo>
                  <a:cubicBezTo>
                    <a:pt x="184" y="1531"/>
                    <a:pt x="2" y="1975"/>
                    <a:pt x="5" y="2438"/>
                  </a:cubicBezTo>
                  <a:lnTo>
                    <a:pt x="5" y="8691"/>
                  </a:lnTo>
                  <a:cubicBezTo>
                    <a:pt x="0" y="9153"/>
                    <a:pt x="184" y="9598"/>
                    <a:pt x="513" y="9925"/>
                  </a:cubicBezTo>
                  <a:cubicBezTo>
                    <a:pt x="843" y="10252"/>
                    <a:pt x="1290" y="10433"/>
                    <a:pt x="1755" y="10428"/>
                  </a:cubicBezTo>
                  <a:lnTo>
                    <a:pt x="9450" y="10428"/>
                  </a:lnTo>
                  <a:cubicBezTo>
                    <a:pt x="9915" y="10433"/>
                    <a:pt x="10363" y="10252"/>
                    <a:pt x="10693" y="9925"/>
                  </a:cubicBezTo>
                  <a:cubicBezTo>
                    <a:pt x="11022" y="9598"/>
                    <a:pt x="11204" y="9155"/>
                    <a:pt x="11200" y="8691"/>
                  </a:cubicBezTo>
                  <a:lnTo>
                    <a:pt x="11200" y="2438"/>
                  </a:lnTo>
                  <a:cubicBezTo>
                    <a:pt x="11204" y="1976"/>
                    <a:pt x="11022" y="1531"/>
                    <a:pt x="10693" y="1205"/>
                  </a:cubicBezTo>
                  <a:cubicBezTo>
                    <a:pt x="10362" y="878"/>
                    <a:pt x="9915" y="697"/>
                    <a:pt x="9450" y="701"/>
                  </a:cubicBezTo>
                  <a:close/>
                  <a:moveTo>
                    <a:pt x="707" y="2438"/>
                  </a:moveTo>
                  <a:cubicBezTo>
                    <a:pt x="720" y="1868"/>
                    <a:pt x="1183" y="1410"/>
                    <a:pt x="1757" y="1396"/>
                  </a:cubicBezTo>
                  <a:lnTo>
                    <a:pt x="3155" y="1396"/>
                  </a:lnTo>
                  <a:lnTo>
                    <a:pt x="3155" y="1743"/>
                  </a:lnTo>
                  <a:cubicBezTo>
                    <a:pt x="3149" y="1837"/>
                    <a:pt x="3184" y="1930"/>
                    <a:pt x="3252" y="1996"/>
                  </a:cubicBezTo>
                  <a:cubicBezTo>
                    <a:pt x="3319" y="2062"/>
                    <a:pt x="3410" y="2097"/>
                    <a:pt x="3505" y="2091"/>
                  </a:cubicBezTo>
                  <a:cubicBezTo>
                    <a:pt x="3599" y="2097"/>
                    <a:pt x="3692" y="2062"/>
                    <a:pt x="3759" y="1996"/>
                  </a:cubicBezTo>
                  <a:cubicBezTo>
                    <a:pt x="3827" y="1930"/>
                    <a:pt x="3862" y="1837"/>
                    <a:pt x="3855" y="1743"/>
                  </a:cubicBezTo>
                  <a:lnTo>
                    <a:pt x="3855" y="1396"/>
                  </a:lnTo>
                  <a:lnTo>
                    <a:pt x="7353" y="1396"/>
                  </a:lnTo>
                  <a:lnTo>
                    <a:pt x="7353" y="1743"/>
                  </a:lnTo>
                  <a:cubicBezTo>
                    <a:pt x="7353" y="1936"/>
                    <a:pt x="7509" y="2091"/>
                    <a:pt x="7703" y="2091"/>
                  </a:cubicBezTo>
                  <a:cubicBezTo>
                    <a:pt x="7795" y="2091"/>
                    <a:pt x="7884" y="2055"/>
                    <a:pt x="7950" y="1990"/>
                  </a:cubicBezTo>
                  <a:cubicBezTo>
                    <a:pt x="8015" y="1925"/>
                    <a:pt x="8053" y="1836"/>
                    <a:pt x="8053" y="1743"/>
                  </a:cubicBezTo>
                  <a:lnTo>
                    <a:pt x="8053" y="1396"/>
                  </a:lnTo>
                  <a:lnTo>
                    <a:pt x="9452" y="1396"/>
                  </a:lnTo>
                  <a:cubicBezTo>
                    <a:pt x="10025" y="1410"/>
                    <a:pt x="10486" y="1868"/>
                    <a:pt x="10500" y="2438"/>
                  </a:cubicBezTo>
                  <a:lnTo>
                    <a:pt x="10500" y="3480"/>
                  </a:lnTo>
                  <a:lnTo>
                    <a:pt x="707" y="3480"/>
                  </a:lnTo>
                  <a:lnTo>
                    <a:pt x="707" y="2438"/>
                  </a:lnTo>
                  <a:close/>
                  <a:moveTo>
                    <a:pt x="10499" y="8691"/>
                  </a:moveTo>
                  <a:cubicBezTo>
                    <a:pt x="10485" y="9261"/>
                    <a:pt x="10023" y="9718"/>
                    <a:pt x="9450" y="9733"/>
                  </a:cubicBezTo>
                  <a:lnTo>
                    <a:pt x="1757" y="9733"/>
                  </a:lnTo>
                  <a:cubicBezTo>
                    <a:pt x="1183" y="9720"/>
                    <a:pt x="720" y="9261"/>
                    <a:pt x="707" y="8691"/>
                  </a:cubicBezTo>
                  <a:lnTo>
                    <a:pt x="707" y="4175"/>
                  </a:lnTo>
                  <a:lnTo>
                    <a:pt x="10500" y="4175"/>
                  </a:lnTo>
                  <a:lnTo>
                    <a:pt x="10499" y="8691"/>
                  </a:lnTo>
                  <a:close/>
                  <a:moveTo>
                    <a:pt x="10499" y="8691"/>
                  </a:moveTo>
                  <a:close/>
                  <a:moveTo>
                    <a:pt x="2504" y="8691"/>
                  </a:moveTo>
                  <a:cubicBezTo>
                    <a:pt x="2689" y="8696"/>
                    <a:pt x="2868" y="8620"/>
                    <a:pt x="2991" y="8482"/>
                  </a:cubicBezTo>
                  <a:cubicBezTo>
                    <a:pt x="3125" y="8356"/>
                    <a:pt x="3202" y="8179"/>
                    <a:pt x="3202" y="7996"/>
                  </a:cubicBezTo>
                  <a:cubicBezTo>
                    <a:pt x="3202" y="7812"/>
                    <a:pt x="3125" y="7636"/>
                    <a:pt x="2991" y="7510"/>
                  </a:cubicBezTo>
                  <a:cubicBezTo>
                    <a:pt x="2864" y="7376"/>
                    <a:pt x="2687" y="7301"/>
                    <a:pt x="2502" y="7301"/>
                  </a:cubicBezTo>
                  <a:cubicBezTo>
                    <a:pt x="2316" y="7301"/>
                    <a:pt x="2140" y="7376"/>
                    <a:pt x="2012" y="7510"/>
                  </a:cubicBezTo>
                  <a:cubicBezTo>
                    <a:pt x="1878" y="7636"/>
                    <a:pt x="1802" y="7812"/>
                    <a:pt x="1802" y="7996"/>
                  </a:cubicBezTo>
                  <a:cubicBezTo>
                    <a:pt x="1802" y="8179"/>
                    <a:pt x="1878" y="8356"/>
                    <a:pt x="2012" y="8482"/>
                  </a:cubicBezTo>
                  <a:cubicBezTo>
                    <a:pt x="2137" y="8621"/>
                    <a:pt x="2317" y="8697"/>
                    <a:pt x="2504" y="8691"/>
                  </a:cubicBezTo>
                  <a:close/>
                  <a:moveTo>
                    <a:pt x="2504" y="6606"/>
                  </a:moveTo>
                  <a:cubicBezTo>
                    <a:pt x="2689" y="6611"/>
                    <a:pt x="2868" y="6535"/>
                    <a:pt x="2991" y="6398"/>
                  </a:cubicBezTo>
                  <a:cubicBezTo>
                    <a:pt x="3118" y="6267"/>
                    <a:pt x="3193" y="6095"/>
                    <a:pt x="3202" y="5912"/>
                  </a:cubicBezTo>
                  <a:cubicBezTo>
                    <a:pt x="3194" y="5730"/>
                    <a:pt x="3119" y="5557"/>
                    <a:pt x="2991" y="5426"/>
                  </a:cubicBezTo>
                  <a:cubicBezTo>
                    <a:pt x="2864" y="5292"/>
                    <a:pt x="2687" y="5217"/>
                    <a:pt x="2502" y="5217"/>
                  </a:cubicBezTo>
                  <a:cubicBezTo>
                    <a:pt x="2316" y="5217"/>
                    <a:pt x="2139" y="5292"/>
                    <a:pt x="2012" y="5426"/>
                  </a:cubicBezTo>
                  <a:cubicBezTo>
                    <a:pt x="1885" y="5557"/>
                    <a:pt x="1810" y="5730"/>
                    <a:pt x="1802" y="5912"/>
                  </a:cubicBezTo>
                  <a:cubicBezTo>
                    <a:pt x="1810" y="6095"/>
                    <a:pt x="1884" y="6267"/>
                    <a:pt x="2012" y="6398"/>
                  </a:cubicBezTo>
                  <a:cubicBezTo>
                    <a:pt x="2137" y="6536"/>
                    <a:pt x="2317" y="6612"/>
                    <a:pt x="2504" y="6606"/>
                  </a:cubicBezTo>
                  <a:close/>
                  <a:moveTo>
                    <a:pt x="5646" y="8691"/>
                  </a:moveTo>
                  <a:cubicBezTo>
                    <a:pt x="5929" y="8695"/>
                    <a:pt x="6185" y="8526"/>
                    <a:pt x="6294" y="8265"/>
                  </a:cubicBezTo>
                  <a:cubicBezTo>
                    <a:pt x="6401" y="8005"/>
                    <a:pt x="6339" y="7705"/>
                    <a:pt x="6136" y="7510"/>
                  </a:cubicBezTo>
                  <a:cubicBezTo>
                    <a:pt x="6009" y="7376"/>
                    <a:pt x="5831" y="7301"/>
                    <a:pt x="5646" y="7301"/>
                  </a:cubicBezTo>
                  <a:cubicBezTo>
                    <a:pt x="5461" y="7301"/>
                    <a:pt x="5284" y="7376"/>
                    <a:pt x="5156" y="7510"/>
                  </a:cubicBezTo>
                  <a:cubicBezTo>
                    <a:pt x="5023" y="7636"/>
                    <a:pt x="4946" y="7812"/>
                    <a:pt x="4946" y="7996"/>
                  </a:cubicBezTo>
                  <a:cubicBezTo>
                    <a:pt x="4946" y="8179"/>
                    <a:pt x="5023" y="8356"/>
                    <a:pt x="5156" y="8482"/>
                  </a:cubicBezTo>
                  <a:cubicBezTo>
                    <a:pt x="5281" y="8621"/>
                    <a:pt x="5461" y="8696"/>
                    <a:pt x="5646" y="8691"/>
                  </a:cubicBezTo>
                  <a:close/>
                  <a:moveTo>
                    <a:pt x="5646" y="6606"/>
                  </a:moveTo>
                  <a:cubicBezTo>
                    <a:pt x="6030" y="6598"/>
                    <a:pt x="6339" y="6292"/>
                    <a:pt x="6349" y="5912"/>
                  </a:cubicBezTo>
                  <a:cubicBezTo>
                    <a:pt x="6340" y="5730"/>
                    <a:pt x="6267" y="5557"/>
                    <a:pt x="6139" y="5426"/>
                  </a:cubicBezTo>
                  <a:cubicBezTo>
                    <a:pt x="6012" y="5292"/>
                    <a:pt x="5834" y="5217"/>
                    <a:pt x="5649" y="5217"/>
                  </a:cubicBezTo>
                  <a:cubicBezTo>
                    <a:pt x="5464" y="5217"/>
                    <a:pt x="5288" y="5292"/>
                    <a:pt x="5159" y="5426"/>
                  </a:cubicBezTo>
                  <a:cubicBezTo>
                    <a:pt x="5032" y="5557"/>
                    <a:pt x="4958" y="5730"/>
                    <a:pt x="4949" y="5912"/>
                  </a:cubicBezTo>
                  <a:cubicBezTo>
                    <a:pt x="4957" y="6093"/>
                    <a:pt x="5029" y="6266"/>
                    <a:pt x="5154" y="6398"/>
                  </a:cubicBezTo>
                  <a:cubicBezTo>
                    <a:pt x="5280" y="6536"/>
                    <a:pt x="5460" y="6612"/>
                    <a:pt x="5646" y="6606"/>
                  </a:cubicBezTo>
                  <a:close/>
                  <a:moveTo>
                    <a:pt x="8630" y="8691"/>
                  </a:moveTo>
                  <a:cubicBezTo>
                    <a:pt x="8817" y="8696"/>
                    <a:pt x="8995" y="8620"/>
                    <a:pt x="9120" y="8482"/>
                  </a:cubicBezTo>
                  <a:cubicBezTo>
                    <a:pt x="9254" y="8356"/>
                    <a:pt x="9330" y="8179"/>
                    <a:pt x="9330" y="7996"/>
                  </a:cubicBezTo>
                  <a:cubicBezTo>
                    <a:pt x="9330" y="7812"/>
                    <a:pt x="9254" y="7636"/>
                    <a:pt x="9120" y="7510"/>
                  </a:cubicBezTo>
                  <a:cubicBezTo>
                    <a:pt x="8993" y="7376"/>
                    <a:pt x="8815" y="7301"/>
                    <a:pt x="8630" y="7301"/>
                  </a:cubicBezTo>
                  <a:cubicBezTo>
                    <a:pt x="8445" y="7301"/>
                    <a:pt x="8268" y="7376"/>
                    <a:pt x="8140" y="7510"/>
                  </a:cubicBezTo>
                  <a:cubicBezTo>
                    <a:pt x="8003" y="7633"/>
                    <a:pt x="7925" y="7811"/>
                    <a:pt x="7930" y="7996"/>
                  </a:cubicBezTo>
                  <a:cubicBezTo>
                    <a:pt x="7939" y="8178"/>
                    <a:pt x="8013" y="8351"/>
                    <a:pt x="8140" y="8482"/>
                  </a:cubicBezTo>
                  <a:cubicBezTo>
                    <a:pt x="8265" y="8620"/>
                    <a:pt x="8444" y="8696"/>
                    <a:pt x="8630" y="8691"/>
                  </a:cubicBezTo>
                  <a:close/>
                  <a:moveTo>
                    <a:pt x="8630" y="6606"/>
                  </a:moveTo>
                  <a:cubicBezTo>
                    <a:pt x="9013" y="6597"/>
                    <a:pt x="9320" y="6291"/>
                    <a:pt x="9329" y="5912"/>
                  </a:cubicBezTo>
                  <a:cubicBezTo>
                    <a:pt x="9320" y="5730"/>
                    <a:pt x="9247" y="5557"/>
                    <a:pt x="9119" y="5426"/>
                  </a:cubicBezTo>
                  <a:cubicBezTo>
                    <a:pt x="8992" y="5292"/>
                    <a:pt x="8814" y="5217"/>
                    <a:pt x="8629" y="5217"/>
                  </a:cubicBezTo>
                  <a:cubicBezTo>
                    <a:pt x="8444" y="5217"/>
                    <a:pt x="8267" y="5292"/>
                    <a:pt x="8139" y="5426"/>
                  </a:cubicBezTo>
                  <a:cubicBezTo>
                    <a:pt x="8013" y="5557"/>
                    <a:pt x="7938" y="5730"/>
                    <a:pt x="7929" y="5912"/>
                  </a:cubicBezTo>
                  <a:cubicBezTo>
                    <a:pt x="7938" y="6095"/>
                    <a:pt x="8012" y="6267"/>
                    <a:pt x="8139" y="6398"/>
                  </a:cubicBezTo>
                  <a:cubicBezTo>
                    <a:pt x="8265" y="6536"/>
                    <a:pt x="8444" y="6612"/>
                    <a:pt x="8630" y="6606"/>
                  </a:cubicBezTo>
                  <a:close/>
                  <a:moveTo>
                    <a:pt x="8630" y="6606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55" name="Group 36"/>
          <p:cNvGrpSpPr/>
          <p:nvPr/>
        </p:nvGrpSpPr>
        <p:grpSpPr>
          <a:xfrm>
            <a:off x="918598" y="3695718"/>
            <a:ext cx="5026072" cy="1376097"/>
            <a:chOff x="6197005" y="1909901"/>
            <a:chExt cx="5026072" cy="1376097"/>
          </a:xfrm>
        </p:grpSpPr>
        <p:sp>
          <p:nvSpPr>
            <p:cNvPr id="56" name="圆角矩形"/>
            <p:cNvSpPr/>
            <p:nvPr/>
          </p:nvSpPr>
          <p:spPr bwMode="auto">
            <a:xfrm>
              <a:off x="6197005" y="1909901"/>
              <a:ext cx="5026072" cy="1376097"/>
            </a:xfrm>
            <a:custGeom>
              <a:avLst/>
              <a:gdLst>
                <a:gd name="T0" fmla="*/ 0 w 3330"/>
                <a:gd name="T1" fmla="*/ 581 h 646"/>
                <a:gd name="T2" fmla="*/ 65 w 3330"/>
                <a:gd name="T3" fmla="*/ 646 h 646"/>
                <a:gd name="T4" fmla="*/ 3266 w 3330"/>
                <a:gd name="T5" fmla="*/ 646 h 646"/>
                <a:gd name="T6" fmla="*/ 3330 w 3330"/>
                <a:gd name="T7" fmla="*/ 581 h 646"/>
                <a:gd name="T8" fmla="*/ 3330 w 3330"/>
                <a:gd name="T9" fmla="*/ 64 h 646"/>
                <a:gd name="T10" fmla="*/ 3266 w 3330"/>
                <a:gd name="T11" fmla="*/ 0 h 646"/>
                <a:gd name="T12" fmla="*/ 65 w 3330"/>
                <a:gd name="T13" fmla="*/ 0 h 646"/>
                <a:gd name="T14" fmla="*/ 0 w 3330"/>
                <a:gd name="T15" fmla="*/ 64 h 646"/>
                <a:gd name="T16" fmla="*/ 0 w 3330"/>
                <a:gd name="T17" fmla="*/ 581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0" h="646">
                  <a:moveTo>
                    <a:pt x="0" y="581"/>
                  </a:moveTo>
                  <a:cubicBezTo>
                    <a:pt x="0" y="617"/>
                    <a:pt x="29" y="646"/>
                    <a:pt x="65" y="646"/>
                  </a:cubicBezTo>
                  <a:cubicBezTo>
                    <a:pt x="3266" y="646"/>
                    <a:pt x="3266" y="646"/>
                    <a:pt x="3266" y="646"/>
                  </a:cubicBezTo>
                  <a:cubicBezTo>
                    <a:pt x="3302" y="646"/>
                    <a:pt x="3330" y="617"/>
                    <a:pt x="3330" y="581"/>
                  </a:cubicBezTo>
                  <a:cubicBezTo>
                    <a:pt x="3330" y="64"/>
                    <a:pt x="3330" y="64"/>
                    <a:pt x="3330" y="64"/>
                  </a:cubicBezTo>
                  <a:cubicBezTo>
                    <a:pt x="3330" y="28"/>
                    <a:pt x="3302" y="0"/>
                    <a:pt x="32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8"/>
                    <a:pt x="0" y="64"/>
                  </a:cubicBezTo>
                  <a:lnTo>
                    <a:pt x="0" y="5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7" name="文本框"/>
            <p:cNvSpPr txBox="1"/>
            <p:nvPr/>
          </p:nvSpPr>
          <p:spPr>
            <a:xfrm flipH="1">
              <a:off x="8311038" y="212716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299669" y="2451197"/>
              <a:ext cx="2803156" cy="62190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平行四边形"/>
            <p:cNvSpPr/>
            <p:nvPr/>
          </p:nvSpPr>
          <p:spPr bwMode="auto">
            <a:xfrm>
              <a:off x="6316557" y="1909901"/>
              <a:ext cx="2141151" cy="1376097"/>
            </a:xfrm>
            <a:custGeom>
              <a:avLst/>
              <a:gdLst>
                <a:gd name="T0" fmla="*/ 1495 w 1495"/>
                <a:gd name="T1" fmla="*/ 0 h 1005"/>
                <a:gd name="T2" fmla="*/ 587 w 1495"/>
                <a:gd name="T3" fmla="*/ 0 h 1005"/>
                <a:gd name="T4" fmla="*/ 0 w 1495"/>
                <a:gd name="T5" fmla="*/ 1005 h 1005"/>
                <a:gd name="T6" fmla="*/ 907 w 1495"/>
                <a:gd name="T7" fmla="*/ 1005 h 1005"/>
                <a:gd name="T8" fmla="*/ 1495 w 1495"/>
                <a:gd name="T9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5" h="1005">
                  <a:moveTo>
                    <a:pt x="1495" y="0"/>
                  </a:moveTo>
                  <a:lnTo>
                    <a:pt x="587" y="0"/>
                  </a:lnTo>
                  <a:lnTo>
                    <a:pt x="0" y="1005"/>
                  </a:lnTo>
                  <a:lnTo>
                    <a:pt x="907" y="1005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0" name="prize-badge-with-star-and-ribbon_822"/>
            <p:cNvSpPr/>
            <p:nvPr/>
          </p:nvSpPr>
          <p:spPr>
            <a:xfrm>
              <a:off x="7163200" y="2300897"/>
              <a:ext cx="447863" cy="609685"/>
            </a:xfrm>
            <a:custGeom>
              <a:avLst/>
              <a:gdLst>
                <a:gd name="T0" fmla="*/ 7328 w 9328"/>
                <a:gd name="T1" fmla="*/ 0 h 12698"/>
                <a:gd name="T2" fmla="*/ 8744 w 9328"/>
                <a:gd name="T3" fmla="*/ 584 h 12698"/>
                <a:gd name="T4" fmla="*/ 9328 w 9328"/>
                <a:gd name="T5" fmla="*/ 2000 h 12698"/>
                <a:gd name="T6" fmla="*/ 9328 w 9328"/>
                <a:gd name="T7" fmla="*/ 11344 h 12698"/>
                <a:gd name="T8" fmla="*/ 9016 w 9328"/>
                <a:gd name="T9" fmla="*/ 12344 h 12698"/>
                <a:gd name="T10" fmla="*/ 8272 w 9328"/>
                <a:gd name="T11" fmla="*/ 12688 h 12698"/>
                <a:gd name="T12" fmla="*/ 7248 w 9328"/>
                <a:gd name="T13" fmla="*/ 12208 h 12698"/>
                <a:gd name="T14" fmla="*/ 5136 w 9328"/>
                <a:gd name="T15" fmla="*/ 10080 h 12698"/>
                <a:gd name="T16" fmla="*/ 4664 w 9328"/>
                <a:gd name="T17" fmla="*/ 9888 h 12698"/>
                <a:gd name="T18" fmla="*/ 4192 w 9328"/>
                <a:gd name="T19" fmla="*/ 10080 h 12698"/>
                <a:gd name="T20" fmla="*/ 2080 w 9328"/>
                <a:gd name="T21" fmla="*/ 12208 h 12698"/>
                <a:gd name="T22" fmla="*/ 1032 w 9328"/>
                <a:gd name="T23" fmla="*/ 12688 h 12698"/>
                <a:gd name="T24" fmla="*/ 208 w 9328"/>
                <a:gd name="T25" fmla="*/ 12192 h 12698"/>
                <a:gd name="T26" fmla="*/ 0 w 9328"/>
                <a:gd name="T27" fmla="*/ 11344 h 12698"/>
                <a:gd name="T28" fmla="*/ 0 w 9328"/>
                <a:gd name="T29" fmla="*/ 2000 h 12698"/>
                <a:gd name="T30" fmla="*/ 584 w 9328"/>
                <a:gd name="T31" fmla="*/ 584 h 12698"/>
                <a:gd name="T32" fmla="*/ 2000 w 9328"/>
                <a:gd name="T33" fmla="*/ 0 h 12698"/>
                <a:gd name="T34" fmla="*/ 7328 w 9328"/>
                <a:gd name="T35" fmla="*/ 0 h 12698"/>
                <a:gd name="T36" fmla="*/ 2000 w 9328"/>
                <a:gd name="T37" fmla="*/ 1344 h 12698"/>
                <a:gd name="T38" fmla="*/ 1528 w 9328"/>
                <a:gd name="T39" fmla="*/ 1536 h 12698"/>
                <a:gd name="T40" fmla="*/ 1328 w 9328"/>
                <a:gd name="T41" fmla="*/ 2000 h 12698"/>
                <a:gd name="T42" fmla="*/ 1328 w 9328"/>
                <a:gd name="T43" fmla="*/ 8608 h 12698"/>
                <a:gd name="T44" fmla="*/ 2960 w 9328"/>
                <a:gd name="T45" fmla="*/ 7104 h 12698"/>
                <a:gd name="T46" fmla="*/ 4664 w 9328"/>
                <a:gd name="T47" fmla="*/ 6448 h 12698"/>
                <a:gd name="T48" fmla="*/ 6368 w 9328"/>
                <a:gd name="T49" fmla="*/ 7104 h 12698"/>
                <a:gd name="T50" fmla="*/ 8000 w 9328"/>
                <a:gd name="T51" fmla="*/ 8608 h 12698"/>
                <a:gd name="T52" fmla="*/ 8000 w 9328"/>
                <a:gd name="T53" fmla="*/ 2000 h 12698"/>
                <a:gd name="T54" fmla="*/ 7800 w 9328"/>
                <a:gd name="T55" fmla="*/ 1536 h 12698"/>
                <a:gd name="T56" fmla="*/ 7328 w 9328"/>
                <a:gd name="T57" fmla="*/ 1344 h 12698"/>
                <a:gd name="T58" fmla="*/ 2000 w 9328"/>
                <a:gd name="T59" fmla="*/ 1344 h 12698"/>
                <a:gd name="T60" fmla="*/ 6080 w 9328"/>
                <a:gd name="T61" fmla="*/ 9136 h 12698"/>
                <a:gd name="T62" fmla="*/ 8000 w 9328"/>
                <a:gd name="T63" fmla="*/ 11056 h 12698"/>
                <a:gd name="T64" fmla="*/ 8000 w 9328"/>
                <a:gd name="T65" fmla="*/ 9520 h 12698"/>
                <a:gd name="T66" fmla="*/ 5920 w 9328"/>
                <a:gd name="T67" fmla="*/ 7600 h 12698"/>
                <a:gd name="T68" fmla="*/ 4672 w 9328"/>
                <a:gd name="T69" fmla="*/ 7136 h 12698"/>
                <a:gd name="T70" fmla="*/ 3424 w 9328"/>
                <a:gd name="T71" fmla="*/ 7600 h 12698"/>
                <a:gd name="T72" fmla="*/ 1328 w 9328"/>
                <a:gd name="T73" fmla="*/ 9520 h 12698"/>
                <a:gd name="T74" fmla="*/ 1328 w 9328"/>
                <a:gd name="T75" fmla="*/ 11056 h 12698"/>
                <a:gd name="T76" fmla="*/ 3248 w 9328"/>
                <a:gd name="T77" fmla="*/ 9136 h 12698"/>
                <a:gd name="T78" fmla="*/ 4672 w 9328"/>
                <a:gd name="T79" fmla="*/ 8560 h 12698"/>
                <a:gd name="T80" fmla="*/ 6080 w 9328"/>
                <a:gd name="T81" fmla="*/ 9136 h 1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28" h="12698">
                  <a:moveTo>
                    <a:pt x="7328" y="0"/>
                  </a:moveTo>
                  <a:cubicBezTo>
                    <a:pt x="7883" y="0"/>
                    <a:pt x="8355" y="194"/>
                    <a:pt x="8744" y="584"/>
                  </a:cubicBezTo>
                  <a:cubicBezTo>
                    <a:pt x="9134" y="973"/>
                    <a:pt x="9328" y="1445"/>
                    <a:pt x="9328" y="2000"/>
                  </a:cubicBezTo>
                  <a:lnTo>
                    <a:pt x="9328" y="11344"/>
                  </a:lnTo>
                  <a:cubicBezTo>
                    <a:pt x="9328" y="11781"/>
                    <a:pt x="9224" y="12114"/>
                    <a:pt x="9016" y="12344"/>
                  </a:cubicBezTo>
                  <a:cubicBezTo>
                    <a:pt x="8808" y="12573"/>
                    <a:pt x="8560" y="12688"/>
                    <a:pt x="8272" y="12688"/>
                  </a:cubicBezTo>
                  <a:cubicBezTo>
                    <a:pt x="7910" y="12688"/>
                    <a:pt x="7568" y="12528"/>
                    <a:pt x="7248" y="12208"/>
                  </a:cubicBezTo>
                  <a:lnTo>
                    <a:pt x="5136" y="10080"/>
                  </a:lnTo>
                  <a:cubicBezTo>
                    <a:pt x="5008" y="9952"/>
                    <a:pt x="4851" y="9888"/>
                    <a:pt x="4664" y="9888"/>
                  </a:cubicBezTo>
                  <a:cubicBezTo>
                    <a:pt x="4478" y="9888"/>
                    <a:pt x="4320" y="9952"/>
                    <a:pt x="4192" y="10080"/>
                  </a:cubicBezTo>
                  <a:lnTo>
                    <a:pt x="2080" y="12208"/>
                  </a:lnTo>
                  <a:cubicBezTo>
                    <a:pt x="1739" y="12538"/>
                    <a:pt x="1390" y="12698"/>
                    <a:pt x="1032" y="12688"/>
                  </a:cubicBezTo>
                  <a:cubicBezTo>
                    <a:pt x="675" y="12677"/>
                    <a:pt x="400" y="12512"/>
                    <a:pt x="208" y="12192"/>
                  </a:cubicBezTo>
                  <a:cubicBezTo>
                    <a:pt x="70" y="11946"/>
                    <a:pt x="0" y="11664"/>
                    <a:pt x="0" y="11344"/>
                  </a:cubicBezTo>
                  <a:lnTo>
                    <a:pt x="0" y="2000"/>
                  </a:lnTo>
                  <a:cubicBezTo>
                    <a:pt x="0" y="1445"/>
                    <a:pt x="195" y="973"/>
                    <a:pt x="584" y="584"/>
                  </a:cubicBezTo>
                  <a:cubicBezTo>
                    <a:pt x="974" y="194"/>
                    <a:pt x="1446" y="0"/>
                    <a:pt x="2000" y="0"/>
                  </a:cubicBezTo>
                  <a:lnTo>
                    <a:pt x="7328" y="0"/>
                  </a:lnTo>
                  <a:close/>
                  <a:moveTo>
                    <a:pt x="2000" y="1344"/>
                  </a:moveTo>
                  <a:cubicBezTo>
                    <a:pt x="1819" y="1344"/>
                    <a:pt x="1662" y="1408"/>
                    <a:pt x="1528" y="1536"/>
                  </a:cubicBezTo>
                  <a:cubicBezTo>
                    <a:pt x="1395" y="1664"/>
                    <a:pt x="1328" y="1818"/>
                    <a:pt x="1328" y="2000"/>
                  </a:cubicBezTo>
                  <a:lnTo>
                    <a:pt x="1328" y="8608"/>
                  </a:lnTo>
                  <a:lnTo>
                    <a:pt x="2960" y="7104"/>
                  </a:lnTo>
                  <a:cubicBezTo>
                    <a:pt x="3430" y="6666"/>
                    <a:pt x="3998" y="6448"/>
                    <a:pt x="4664" y="6448"/>
                  </a:cubicBezTo>
                  <a:cubicBezTo>
                    <a:pt x="5331" y="6448"/>
                    <a:pt x="5899" y="6666"/>
                    <a:pt x="6368" y="7104"/>
                  </a:cubicBezTo>
                  <a:lnTo>
                    <a:pt x="8000" y="8608"/>
                  </a:lnTo>
                  <a:lnTo>
                    <a:pt x="8000" y="2000"/>
                  </a:lnTo>
                  <a:cubicBezTo>
                    <a:pt x="8000" y="1818"/>
                    <a:pt x="7934" y="1664"/>
                    <a:pt x="7800" y="1536"/>
                  </a:cubicBezTo>
                  <a:cubicBezTo>
                    <a:pt x="7667" y="1408"/>
                    <a:pt x="7510" y="1344"/>
                    <a:pt x="7328" y="1344"/>
                  </a:cubicBezTo>
                  <a:lnTo>
                    <a:pt x="2000" y="1344"/>
                  </a:lnTo>
                  <a:close/>
                  <a:moveTo>
                    <a:pt x="6080" y="9136"/>
                  </a:moveTo>
                  <a:lnTo>
                    <a:pt x="8000" y="11056"/>
                  </a:lnTo>
                  <a:lnTo>
                    <a:pt x="8000" y="9520"/>
                  </a:lnTo>
                  <a:lnTo>
                    <a:pt x="5920" y="7600"/>
                  </a:lnTo>
                  <a:cubicBezTo>
                    <a:pt x="5579" y="7290"/>
                    <a:pt x="5163" y="7136"/>
                    <a:pt x="4672" y="7136"/>
                  </a:cubicBezTo>
                  <a:cubicBezTo>
                    <a:pt x="4182" y="7136"/>
                    <a:pt x="3766" y="7290"/>
                    <a:pt x="3424" y="7600"/>
                  </a:cubicBezTo>
                  <a:lnTo>
                    <a:pt x="1328" y="9520"/>
                  </a:lnTo>
                  <a:lnTo>
                    <a:pt x="1328" y="11056"/>
                  </a:lnTo>
                  <a:lnTo>
                    <a:pt x="3248" y="9136"/>
                  </a:lnTo>
                  <a:cubicBezTo>
                    <a:pt x="3632" y="8752"/>
                    <a:pt x="4107" y="8560"/>
                    <a:pt x="4672" y="8560"/>
                  </a:cubicBezTo>
                  <a:cubicBezTo>
                    <a:pt x="5227" y="8560"/>
                    <a:pt x="5696" y="8752"/>
                    <a:pt x="6080" y="9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61" name="Group 42"/>
          <p:cNvGrpSpPr/>
          <p:nvPr/>
        </p:nvGrpSpPr>
        <p:grpSpPr>
          <a:xfrm>
            <a:off x="6197005" y="3703507"/>
            <a:ext cx="5026072" cy="1376097"/>
            <a:chOff x="918598" y="1917692"/>
            <a:chExt cx="5026072" cy="1376097"/>
          </a:xfrm>
        </p:grpSpPr>
        <p:sp>
          <p:nvSpPr>
            <p:cNvPr id="62" name="圆角矩形"/>
            <p:cNvSpPr/>
            <p:nvPr/>
          </p:nvSpPr>
          <p:spPr bwMode="auto">
            <a:xfrm>
              <a:off x="918598" y="1917692"/>
              <a:ext cx="5026072" cy="1376097"/>
            </a:xfrm>
            <a:custGeom>
              <a:avLst/>
              <a:gdLst>
                <a:gd name="T0" fmla="*/ 0 w 3330"/>
                <a:gd name="T1" fmla="*/ 581 h 646"/>
                <a:gd name="T2" fmla="*/ 65 w 3330"/>
                <a:gd name="T3" fmla="*/ 646 h 646"/>
                <a:gd name="T4" fmla="*/ 3266 w 3330"/>
                <a:gd name="T5" fmla="*/ 646 h 646"/>
                <a:gd name="T6" fmla="*/ 3330 w 3330"/>
                <a:gd name="T7" fmla="*/ 581 h 646"/>
                <a:gd name="T8" fmla="*/ 3330 w 3330"/>
                <a:gd name="T9" fmla="*/ 64 h 646"/>
                <a:gd name="T10" fmla="*/ 3266 w 3330"/>
                <a:gd name="T11" fmla="*/ 0 h 646"/>
                <a:gd name="T12" fmla="*/ 65 w 3330"/>
                <a:gd name="T13" fmla="*/ 0 h 646"/>
                <a:gd name="T14" fmla="*/ 0 w 3330"/>
                <a:gd name="T15" fmla="*/ 64 h 646"/>
                <a:gd name="T16" fmla="*/ 0 w 3330"/>
                <a:gd name="T17" fmla="*/ 581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0" h="646">
                  <a:moveTo>
                    <a:pt x="0" y="581"/>
                  </a:moveTo>
                  <a:cubicBezTo>
                    <a:pt x="0" y="617"/>
                    <a:pt x="29" y="646"/>
                    <a:pt x="65" y="646"/>
                  </a:cubicBezTo>
                  <a:cubicBezTo>
                    <a:pt x="3266" y="646"/>
                    <a:pt x="3266" y="646"/>
                    <a:pt x="3266" y="646"/>
                  </a:cubicBezTo>
                  <a:cubicBezTo>
                    <a:pt x="3302" y="646"/>
                    <a:pt x="3330" y="617"/>
                    <a:pt x="3330" y="581"/>
                  </a:cubicBezTo>
                  <a:cubicBezTo>
                    <a:pt x="3330" y="64"/>
                    <a:pt x="3330" y="64"/>
                    <a:pt x="3330" y="64"/>
                  </a:cubicBezTo>
                  <a:cubicBezTo>
                    <a:pt x="3330" y="28"/>
                    <a:pt x="3302" y="0"/>
                    <a:pt x="32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8"/>
                    <a:pt x="0" y="64"/>
                  </a:cubicBezTo>
                  <a:lnTo>
                    <a:pt x="0" y="581"/>
                  </a:lnTo>
                  <a:close/>
                </a:path>
              </a:pathLst>
            </a:custGeom>
            <a:solidFill>
              <a:srgbClr val="C9222C">
                <a:alpha val="17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3" name="平行四边形"/>
            <p:cNvSpPr/>
            <p:nvPr/>
          </p:nvSpPr>
          <p:spPr bwMode="auto">
            <a:xfrm>
              <a:off x="1038150" y="1917692"/>
              <a:ext cx="2141151" cy="1376097"/>
            </a:xfrm>
            <a:custGeom>
              <a:avLst/>
              <a:gdLst>
                <a:gd name="T0" fmla="*/ 1495 w 1495"/>
                <a:gd name="T1" fmla="*/ 0 h 1005"/>
                <a:gd name="T2" fmla="*/ 587 w 1495"/>
                <a:gd name="T3" fmla="*/ 0 h 1005"/>
                <a:gd name="T4" fmla="*/ 0 w 1495"/>
                <a:gd name="T5" fmla="*/ 1005 h 1005"/>
                <a:gd name="T6" fmla="*/ 907 w 1495"/>
                <a:gd name="T7" fmla="*/ 1005 h 1005"/>
                <a:gd name="T8" fmla="*/ 1495 w 1495"/>
                <a:gd name="T9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5" h="1005">
                  <a:moveTo>
                    <a:pt x="1495" y="0"/>
                  </a:moveTo>
                  <a:lnTo>
                    <a:pt x="587" y="0"/>
                  </a:lnTo>
                  <a:lnTo>
                    <a:pt x="0" y="1005"/>
                  </a:lnTo>
                  <a:lnTo>
                    <a:pt x="907" y="1005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C9222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4" name="文本框"/>
            <p:cNvSpPr txBox="1"/>
            <p:nvPr/>
          </p:nvSpPr>
          <p:spPr>
            <a:xfrm flipH="1">
              <a:off x="3040538" y="212716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029169" y="2451197"/>
              <a:ext cx="2803156" cy="62190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prize-badge-with-star-and-ribbon_822"/>
            <p:cNvSpPr/>
            <p:nvPr/>
          </p:nvSpPr>
          <p:spPr>
            <a:xfrm>
              <a:off x="1803882" y="2301149"/>
              <a:ext cx="609685" cy="609181"/>
            </a:xfrm>
            <a:custGeom>
              <a:avLst/>
              <a:gdLst>
                <a:gd name="T0" fmla="*/ 11212 w 12607"/>
                <a:gd name="T1" fmla="*/ 4855 h 12594"/>
                <a:gd name="T2" fmla="*/ 11019 w 12607"/>
                <a:gd name="T3" fmla="*/ 4855 h 12594"/>
                <a:gd name="T4" fmla="*/ 10644 w 12607"/>
                <a:gd name="T5" fmla="*/ 3981 h 12594"/>
                <a:gd name="T6" fmla="*/ 10796 w 12607"/>
                <a:gd name="T7" fmla="*/ 3830 h 12594"/>
                <a:gd name="T8" fmla="*/ 10796 w 12607"/>
                <a:gd name="T9" fmla="*/ 1864 h 12594"/>
                <a:gd name="T10" fmla="*/ 10755 w 12607"/>
                <a:gd name="T11" fmla="*/ 1823 h 12594"/>
                <a:gd name="T12" fmla="*/ 8781 w 12607"/>
                <a:gd name="T13" fmla="*/ 1823 h 12594"/>
                <a:gd name="T14" fmla="*/ 8611 w 12607"/>
                <a:gd name="T15" fmla="*/ 1992 h 12594"/>
                <a:gd name="T16" fmla="*/ 7729 w 12607"/>
                <a:gd name="T17" fmla="*/ 1634 h 12594"/>
                <a:gd name="T18" fmla="*/ 7729 w 12607"/>
                <a:gd name="T19" fmla="*/ 1390 h 12594"/>
                <a:gd name="T20" fmla="*/ 6333 w 12607"/>
                <a:gd name="T21" fmla="*/ 0 h 12594"/>
                <a:gd name="T22" fmla="*/ 6274 w 12607"/>
                <a:gd name="T23" fmla="*/ 0 h 12594"/>
                <a:gd name="T24" fmla="*/ 4878 w 12607"/>
                <a:gd name="T25" fmla="*/ 1390 h 12594"/>
                <a:gd name="T26" fmla="*/ 4878 w 12607"/>
                <a:gd name="T27" fmla="*/ 1652 h 12594"/>
                <a:gd name="T28" fmla="*/ 4033 w 12607"/>
                <a:gd name="T29" fmla="*/ 2003 h 12594"/>
                <a:gd name="T30" fmla="*/ 3852 w 12607"/>
                <a:gd name="T31" fmla="*/ 1823 h 12594"/>
                <a:gd name="T32" fmla="*/ 1878 w 12607"/>
                <a:gd name="T33" fmla="*/ 1823 h 12594"/>
                <a:gd name="T34" fmla="*/ 1837 w 12607"/>
                <a:gd name="T35" fmla="*/ 1864 h 12594"/>
                <a:gd name="T36" fmla="*/ 1837 w 12607"/>
                <a:gd name="T37" fmla="*/ 3830 h 12594"/>
                <a:gd name="T38" fmla="*/ 2012 w 12607"/>
                <a:gd name="T39" fmla="*/ 4004 h 12594"/>
                <a:gd name="T40" fmla="*/ 1650 w 12607"/>
                <a:gd name="T41" fmla="*/ 4855 h 12594"/>
                <a:gd name="T42" fmla="*/ 1396 w 12607"/>
                <a:gd name="T43" fmla="*/ 4855 h 12594"/>
                <a:gd name="T44" fmla="*/ 0 w 12607"/>
                <a:gd name="T45" fmla="*/ 6245 h 12594"/>
                <a:gd name="T46" fmla="*/ 0 w 12607"/>
                <a:gd name="T47" fmla="*/ 6304 h 12594"/>
                <a:gd name="T48" fmla="*/ 1396 w 12607"/>
                <a:gd name="T49" fmla="*/ 7694 h 12594"/>
                <a:gd name="T50" fmla="*/ 1618 w 12607"/>
                <a:gd name="T51" fmla="*/ 7694 h 12594"/>
                <a:gd name="T52" fmla="*/ 1983 w 12607"/>
                <a:gd name="T53" fmla="*/ 8593 h 12594"/>
                <a:gd name="T54" fmla="*/ 1814 w 12607"/>
                <a:gd name="T55" fmla="*/ 8761 h 12594"/>
                <a:gd name="T56" fmla="*/ 1814 w 12607"/>
                <a:gd name="T57" fmla="*/ 10728 h 12594"/>
                <a:gd name="T58" fmla="*/ 1855 w 12607"/>
                <a:gd name="T59" fmla="*/ 10769 h 12594"/>
                <a:gd name="T60" fmla="*/ 3829 w 12607"/>
                <a:gd name="T61" fmla="*/ 10769 h 12594"/>
                <a:gd name="T62" fmla="*/ 3981 w 12607"/>
                <a:gd name="T63" fmla="*/ 10618 h 12594"/>
                <a:gd name="T64" fmla="*/ 4878 w 12607"/>
                <a:gd name="T65" fmla="*/ 10999 h 12594"/>
                <a:gd name="T66" fmla="*/ 4878 w 12607"/>
                <a:gd name="T67" fmla="*/ 11204 h 12594"/>
                <a:gd name="T68" fmla="*/ 6274 w 12607"/>
                <a:gd name="T69" fmla="*/ 12594 h 12594"/>
                <a:gd name="T70" fmla="*/ 6333 w 12607"/>
                <a:gd name="T71" fmla="*/ 12594 h 12594"/>
                <a:gd name="T72" fmla="*/ 7729 w 12607"/>
                <a:gd name="T73" fmla="*/ 11204 h 12594"/>
                <a:gd name="T74" fmla="*/ 7729 w 12607"/>
                <a:gd name="T75" fmla="*/ 11016 h 12594"/>
                <a:gd name="T76" fmla="*/ 8664 w 12607"/>
                <a:gd name="T77" fmla="*/ 10630 h 12594"/>
                <a:gd name="T78" fmla="*/ 8803 w 12607"/>
                <a:gd name="T79" fmla="*/ 10769 h 12594"/>
                <a:gd name="T80" fmla="*/ 10777 w 12607"/>
                <a:gd name="T81" fmla="*/ 10769 h 12594"/>
                <a:gd name="T82" fmla="*/ 10819 w 12607"/>
                <a:gd name="T83" fmla="*/ 10728 h 12594"/>
                <a:gd name="T84" fmla="*/ 10819 w 12607"/>
                <a:gd name="T85" fmla="*/ 8761 h 12594"/>
                <a:gd name="T86" fmla="*/ 10673 w 12607"/>
                <a:gd name="T87" fmla="*/ 8616 h 12594"/>
                <a:gd name="T88" fmla="*/ 11051 w 12607"/>
                <a:gd name="T89" fmla="*/ 7694 h 12594"/>
                <a:gd name="T90" fmla="*/ 11211 w 12607"/>
                <a:gd name="T91" fmla="*/ 7694 h 12594"/>
                <a:gd name="T92" fmla="*/ 12607 w 12607"/>
                <a:gd name="T93" fmla="*/ 6304 h 12594"/>
                <a:gd name="T94" fmla="*/ 12607 w 12607"/>
                <a:gd name="T95" fmla="*/ 6245 h 12594"/>
                <a:gd name="T96" fmla="*/ 11212 w 12607"/>
                <a:gd name="T97" fmla="*/ 4855 h 12594"/>
                <a:gd name="T98" fmla="*/ 6337 w 12607"/>
                <a:gd name="T99" fmla="*/ 8498 h 12594"/>
                <a:gd name="T100" fmla="*/ 4152 w 12607"/>
                <a:gd name="T101" fmla="*/ 6323 h 12594"/>
                <a:gd name="T102" fmla="*/ 6337 w 12607"/>
                <a:gd name="T103" fmla="*/ 4146 h 12594"/>
                <a:gd name="T104" fmla="*/ 8521 w 12607"/>
                <a:gd name="T105" fmla="*/ 6323 h 12594"/>
                <a:gd name="T106" fmla="*/ 6337 w 12607"/>
                <a:gd name="T107" fmla="*/ 8498 h 12594"/>
                <a:gd name="T108" fmla="*/ 6337 w 12607"/>
                <a:gd name="T109" fmla="*/ 8498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07" h="12594">
                  <a:moveTo>
                    <a:pt x="11212" y="4855"/>
                  </a:moveTo>
                  <a:lnTo>
                    <a:pt x="11019" y="4855"/>
                  </a:lnTo>
                  <a:cubicBezTo>
                    <a:pt x="10923" y="4550"/>
                    <a:pt x="10796" y="4258"/>
                    <a:pt x="10644" y="3981"/>
                  </a:cubicBezTo>
                  <a:lnTo>
                    <a:pt x="10796" y="3830"/>
                  </a:lnTo>
                  <a:cubicBezTo>
                    <a:pt x="11341" y="3287"/>
                    <a:pt x="11341" y="2407"/>
                    <a:pt x="10796" y="1864"/>
                  </a:cubicBezTo>
                  <a:lnTo>
                    <a:pt x="10755" y="1823"/>
                  </a:lnTo>
                  <a:cubicBezTo>
                    <a:pt x="10209" y="1279"/>
                    <a:pt x="9326" y="1279"/>
                    <a:pt x="8781" y="1823"/>
                  </a:cubicBezTo>
                  <a:lnTo>
                    <a:pt x="8611" y="1992"/>
                  </a:lnTo>
                  <a:cubicBezTo>
                    <a:pt x="8332" y="1846"/>
                    <a:pt x="8037" y="1725"/>
                    <a:pt x="7729" y="1634"/>
                  </a:cubicBezTo>
                  <a:lnTo>
                    <a:pt x="7729" y="1390"/>
                  </a:lnTo>
                  <a:cubicBezTo>
                    <a:pt x="7729" y="622"/>
                    <a:pt x="7104" y="0"/>
                    <a:pt x="6333" y="0"/>
                  </a:cubicBezTo>
                  <a:lnTo>
                    <a:pt x="6274" y="0"/>
                  </a:lnTo>
                  <a:cubicBezTo>
                    <a:pt x="5503" y="0"/>
                    <a:pt x="4878" y="622"/>
                    <a:pt x="4878" y="1390"/>
                  </a:cubicBezTo>
                  <a:lnTo>
                    <a:pt x="4878" y="1652"/>
                  </a:lnTo>
                  <a:cubicBezTo>
                    <a:pt x="4584" y="1742"/>
                    <a:pt x="4301" y="1861"/>
                    <a:pt x="4033" y="2003"/>
                  </a:cubicBezTo>
                  <a:lnTo>
                    <a:pt x="3852" y="1823"/>
                  </a:lnTo>
                  <a:cubicBezTo>
                    <a:pt x="3307" y="1280"/>
                    <a:pt x="2423" y="1280"/>
                    <a:pt x="1878" y="1823"/>
                  </a:cubicBezTo>
                  <a:lnTo>
                    <a:pt x="1837" y="1864"/>
                  </a:lnTo>
                  <a:cubicBezTo>
                    <a:pt x="1292" y="2407"/>
                    <a:pt x="1292" y="3287"/>
                    <a:pt x="1837" y="3830"/>
                  </a:cubicBezTo>
                  <a:lnTo>
                    <a:pt x="2012" y="4004"/>
                  </a:lnTo>
                  <a:cubicBezTo>
                    <a:pt x="1865" y="4274"/>
                    <a:pt x="1743" y="4558"/>
                    <a:pt x="1650" y="4855"/>
                  </a:cubicBezTo>
                  <a:lnTo>
                    <a:pt x="1396" y="4855"/>
                  </a:lnTo>
                  <a:cubicBezTo>
                    <a:pt x="625" y="4855"/>
                    <a:pt x="0" y="5478"/>
                    <a:pt x="0" y="6245"/>
                  </a:cubicBezTo>
                  <a:lnTo>
                    <a:pt x="0" y="6304"/>
                  </a:lnTo>
                  <a:cubicBezTo>
                    <a:pt x="0" y="7072"/>
                    <a:pt x="625" y="7694"/>
                    <a:pt x="1396" y="7694"/>
                  </a:cubicBezTo>
                  <a:lnTo>
                    <a:pt x="1618" y="7694"/>
                  </a:lnTo>
                  <a:cubicBezTo>
                    <a:pt x="1710" y="8008"/>
                    <a:pt x="1833" y="8308"/>
                    <a:pt x="1983" y="8593"/>
                  </a:cubicBezTo>
                  <a:lnTo>
                    <a:pt x="1814" y="8761"/>
                  </a:lnTo>
                  <a:cubicBezTo>
                    <a:pt x="1269" y="9304"/>
                    <a:pt x="1269" y="10185"/>
                    <a:pt x="1814" y="10728"/>
                  </a:cubicBezTo>
                  <a:lnTo>
                    <a:pt x="1855" y="10769"/>
                  </a:lnTo>
                  <a:cubicBezTo>
                    <a:pt x="2400" y="11312"/>
                    <a:pt x="3284" y="11312"/>
                    <a:pt x="3829" y="10769"/>
                  </a:cubicBezTo>
                  <a:lnTo>
                    <a:pt x="3981" y="10618"/>
                  </a:lnTo>
                  <a:cubicBezTo>
                    <a:pt x="4264" y="10773"/>
                    <a:pt x="4564" y="10902"/>
                    <a:pt x="4878" y="10999"/>
                  </a:cubicBezTo>
                  <a:lnTo>
                    <a:pt x="4878" y="11204"/>
                  </a:lnTo>
                  <a:cubicBezTo>
                    <a:pt x="4878" y="11972"/>
                    <a:pt x="5503" y="12594"/>
                    <a:pt x="6274" y="12594"/>
                  </a:cubicBezTo>
                  <a:lnTo>
                    <a:pt x="6333" y="12594"/>
                  </a:lnTo>
                  <a:cubicBezTo>
                    <a:pt x="7104" y="12594"/>
                    <a:pt x="7729" y="11972"/>
                    <a:pt x="7729" y="11204"/>
                  </a:cubicBezTo>
                  <a:lnTo>
                    <a:pt x="7729" y="11016"/>
                  </a:lnTo>
                  <a:cubicBezTo>
                    <a:pt x="8056" y="10920"/>
                    <a:pt x="8368" y="10788"/>
                    <a:pt x="8664" y="10630"/>
                  </a:cubicBezTo>
                  <a:lnTo>
                    <a:pt x="8803" y="10769"/>
                  </a:lnTo>
                  <a:cubicBezTo>
                    <a:pt x="9348" y="11312"/>
                    <a:pt x="10233" y="11312"/>
                    <a:pt x="10777" y="10769"/>
                  </a:cubicBezTo>
                  <a:lnTo>
                    <a:pt x="10819" y="10728"/>
                  </a:lnTo>
                  <a:cubicBezTo>
                    <a:pt x="11364" y="10185"/>
                    <a:pt x="11364" y="9304"/>
                    <a:pt x="10819" y="8761"/>
                  </a:cubicBezTo>
                  <a:lnTo>
                    <a:pt x="10673" y="8616"/>
                  </a:lnTo>
                  <a:cubicBezTo>
                    <a:pt x="10828" y="8324"/>
                    <a:pt x="10956" y="8017"/>
                    <a:pt x="11051" y="7694"/>
                  </a:cubicBezTo>
                  <a:lnTo>
                    <a:pt x="11211" y="7694"/>
                  </a:lnTo>
                  <a:cubicBezTo>
                    <a:pt x="11982" y="7694"/>
                    <a:pt x="12607" y="7071"/>
                    <a:pt x="12607" y="6304"/>
                  </a:cubicBezTo>
                  <a:lnTo>
                    <a:pt x="12607" y="6245"/>
                  </a:lnTo>
                  <a:cubicBezTo>
                    <a:pt x="12607" y="5477"/>
                    <a:pt x="11982" y="4855"/>
                    <a:pt x="11212" y="4855"/>
                  </a:cubicBezTo>
                  <a:close/>
                  <a:moveTo>
                    <a:pt x="6337" y="8498"/>
                  </a:moveTo>
                  <a:cubicBezTo>
                    <a:pt x="5130" y="8498"/>
                    <a:pt x="4152" y="7524"/>
                    <a:pt x="4152" y="6323"/>
                  </a:cubicBezTo>
                  <a:cubicBezTo>
                    <a:pt x="4152" y="5120"/>
                    <a:pt x="5130" y="4146"/>
                    <a:pt x="6337" y="4146"/>
                  </a:cubicBezTo>
                  <a:cubicBezTo>
                    <a:pt x="7544" y="4146"/>
                    <a:pt x="8521" y="5120"/>
                    <a:pt x="8521" y="6323"/>
                  </a:cubicBezTo>
                  <a:cubicBezTo>
                    <a:pt x="8521" y="7524"/>
                    <a:pt x="7544" y="8498"/>
                    <a:pt x="6337" y="8498"/>
                  </a:cubicBezTo>
                  <a:close/>
                  <a:moveTo>
                    <a:pt x="6337" y="8498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6250" y="3903634"/>
            <a:ext cx="2350527" cy="1267197"/>
            <a:chOff x="1153068" y="2683624"/>
            <a:chExt cx="2350527" cy="1267197"/>
          </a:xfrm>
        </p:grpSpPr>
        <p:sp>
          <p:nvSpPr>
            <p:cNvPr id="4" name="文本框"/>
            <p:cNvSpPr txBox="1"/>
            <p:nvPr/>
          </p:nvSpPr>
          <p:spPr>
            <a:xfrm>
              <a:off x="1153069" y="2683624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"/>
            <p:cNvSpPr txBox="1"/>
            <p:nvPr/>
          </p:nvSpPr>
          <p:spPr>
            <a:xfrm>
              <a:off x="1153068" y="3051921"/>
              <a:ext cx="235052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78297" y="1783080"/>
            <a:ext cx="2146434" cy="164592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31335" y="1783080"/>
            <a:ext cx="2146434" cy="164592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4373" y="1783080"/>
            <a:ext cx="2146434" cy="164592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7412" y="1783080"/>
            <a:ext cx="2146434" cy="164592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731335" y="3903634"/>
            <a:ext cx="2350527" cy="1267197"/>
            <a:chOff x="1153068" y="2683624"/>
            <a:chExt cx="2350527" cy="1267197"/>
          </a:xfrm>
        </p:grpSpPr>
        <p:sp>
          <p:nvSpPr>
            <p:cNvPr id="20" name="文本框"/>
            <p:cNvSpPr txBox="1"/>
            <p:nvPr/>
          </p:nvSpPr>
          <p:spPr>
            <a:xfrm>
              <a:off x="1153069" y="2683624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"/>
            <p:cNvSpPr txBox="1"/>
            <p:nvPr/>
          </p:nvSpPr>
          <p:spPr>
            <a:xfrm>
              <a:off x="1153068" y="3051921"/>
              <a:ext cx="235052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84373" y="3903634"/>
            <a:ext cx="2350527" cy="1267197"/>
            <a:chOff x="1153068" y="2683624"/>
            <a:chExt cx="2350527" cy="1267197"/>
          </a:xfrm>
        </p:grpSpPr>
        <p:sp>
          <p:nvSpPr>
            <p:cNvPr id="23" name="文本框"/>
            <p:cNvSpPr txBox="1"/>
            <p:nvPr/>
          </p:nvSpPr>
          <p:spPr>
            <a:xfrm>
              <a:off x="1153069" y="2683624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"/>
            <p:cNvSpPr txBox="1"/>
            <p:nvPr/>
          </p:nvSpPr>
          <p:spPr>
            <a:xfrm>
              <a:off x="1153068" y="3051921"/>
              <a:ext cx="235052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35365" y="3903634"/>
            <a:ext cx="2350527" cy="1267197"/>
            <a:chOff x="1153068" y="2683624"/>
            <a:chExt cx="2350527" cy="1267197"/>
          </a:xfrm>
        </p:grpSpPr>
        <p:sp>
          <p:nvSpPr>
            <p:cNvPr id="26" name="文本框"/>
            <p:cNvSpPr txBox="1"/>
            <p:nvPr/>
          </p:nvSpPr>
          <p:spPr>
            <a:xfrm>
              <a:off x="1153069" y="2683624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"/>
            <p:cNvSpPr txBox="1"/>
            <p:nvPr/>
          </p:nvSpPr>
          <p:spPr>
            <a:xfrm>
              <a:off x="1153068" y="3051921"/>
              <a:ext cx="235052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sp>
        <p:nvSpPr>
          <p:cNvPr id="3" name="弧形"/>
          <p:cNvSpPr/>
          <p:nvPr/>
        </p:nvSpPr>
        <p:spPr>
          <a:xfrm rot="5173691">
            <a:off x="2595201" y="1997678"/>
            <a:ext cx="1634000" cy="1634000"/>
          </a:xfrm>
          <a:prstGeom prst="arc">
            <a:avLst>
              <a:gd name="adj1" fmla="val 16524013"/>
              <a:gd name="adj2" fmla="val 5543439"/>
            </a:avLst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665">
              <a:cs typeface="+mn-ea"/>
              <a:sym typeface="+mn-lt"/>
            </a:endParaRPr>
          </a:p>
        </p:txBody>
      </p:sp>
      <p:sp>
        <p:nvSpPr>
          <p:cNvPr id="4" name="弧形"/>
          <p:cNvSpPr/>
          <p:nvPr/>
        </p:nvSpPr>
        <p:spPr>
          <a:xfrm rot="5173691">
            <a:off x="5195675" y="1997678"/>
            <a:ext cx="1634000" cy="1634000"/>
          </a:xfrm>
          <a:prstGeom prst="arc">
            <a:avLst>
              <a:gd name="adj1" fmla="val 16524013"/>
              <a:gd name="adj2" fmla="val 5543439"/>
            </a:avLst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665">
              <a:cs typeface="+mn-ea"/>
              <a:sym typeface="+mn-lt"/>
            </a:endParaRPr>
          </a:p>
        </p:txBody>
      </p:sp>
      <p:sp>
        <p:nvSpPr>
          <p:cNvPr id="5" name="弧形"/>
          <p:cNvSpPr/>
          <p:nvPr/>
        </p:nvSpPr>
        <p:spPr>
          <a:xfrm rot="5173691">
            <a:off x="7729506" y="1997678"/>
            <a:ext cx="1634000" cy="1634000"/>
          </a:xfrm>
          <a:prstGeom prst="arc">
            <a:avLst>
              <a:gd name="adj1" fmla="val 16524013"/>
              <a:gd name="adj2" fmla="val 5543439"/>
            </a:avLst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665">
              <a:cs typeface="+mn-ea"/>
              <a:sym typeface="+mn-lt"/>
            </a:endParaRPr>
          </a:p>
        </p:txBody>
      </p:sp>
      <p:sp>
        <p:nvSpPr>
          <p:cNvPr id="10" name="椭圆"/>
          <p:cNvSpPr/>
          <p:nvPr/>
        </p:nvSpPr>
        <p:spPr>
          <a:xfrm>
            <a:off x="1449079" y="2069907"/>
            <a:ext cx="1359093" cy="135909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C92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kern="1200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12177" y="3718610"/>
            <a:ext cx="2032895" cy="1522425"/>
            <a:chOff x="1220444" y="4079692"/>
            <a:chExt cx="2032895" cy="1522425"/>
          </a:xfrm>
        </p:grpSpPr>
        <p:sp>
          <p:nvSpPr>
            <p:cNvPr id="19" name="文本框"/>
            <p:cNvSpPr txBox="1"/>
            <p:nvPr/>
          </p:nvSpPr>
          <p:spPr>
            <a:xfrm>
              <a:off x="1353191" y="4079692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"/>
            <p:cNvSpPr txBox="1"/>
            <p:nvPr/>
          </p:nvSpPr>
          <p:spPr>
            <a:xfrm>
              <a:off x="1220444" y="4434425"/>
              <a:ext cx="2032895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椭圆"/>
          <p:cNvSpPr/>
          <p:nvPr/>
        </p:nvSpPr>
        <p:spPr>
          <a:xfrm>
            <a:off x="4016231" y="2069907"/>
            <a:ext cx="1359093" cy="135909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kern="1200" dirty="0">
              <a:cs typeface="+mn-ea"/>
              <a:sym typeface="+mn-lt"/>
            </a:endParaRPr>
          </a:p>
        </p:txBody>
      </p:sp>
      <p:sp>
        <p:nvSpPr>
          <p:cNvPr id="25" name="椭圆"/>
          <p:cNvSpPr/>
          <p:nvPr/>
        </p:nvSpPr>
        <p:spPr>
          <a:xfrm>
            <a:off x="6583383" y="2069907"/>
            <a:ext cx="1359093" cy="135909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C92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kern="1200" dirty="0">
              <a:cs typeface="+mn-ea"/>
              <a:sym typeface="+mn-lt"/>
            </a:endParaRPr>
          </a:p>
        </p:txBody>
      </p:sp>
      <p:sp>
        <p:nvSpPr>
          <p:cNvPr id="28" name="椭圆"/>
          <p:cNvSpPr/>
          <p:nvPr/>
        </p:nvSpPr>
        <p:spPr>
          <a:xfrm>
            <a:off x="9150536" y="2069907"/>
            <a:ext cx="1359093" cy="135909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kern="1200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679329" y="3718610"/>
            <a:ext cx="2032895" cy="1522425"/>
            <a:chOff x="1220444" y="4079692"/>
            <a:chExt cx="2032895" cy="1522425"/>
          </a:xfrm>
        </p:grpSpPr>
        <p:sp>
          <p:nvSpPr>
            <p:cNvPr id="32" name="文本框"/>
            <p:cNvSpPr txBox="1"/>
            <p:nvPr/>
          </p:nvSpPr>
          <p:spPr>
            <a:xfrm>
              <a:off x="1353191" y="4079692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"/>
            <p:cNvSpPr txBox="1"/>
            <p:nvPr/>
          </p:nvSpPr>
          <p:spPr>
            <a:xfrm>
              <a:off x="1220444" y="4434425"/>
              <a:ext cx="2032895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46481" y="3718610"/>
            <a:ext cx="2032895" cy="1522425"/>
            <a:chOff x="1220444" y="4079692"/>
            <a:chExt cx="2032895" cy="1522425"/>
          </a:xfrm>
        </p:grpSpPr>
        <p:sp>
          <p:nvSpPr>
            <p:cNvPr id="35" name="文本框"/>
            <p:cNvSpPr txBox="1"/>
            <p:nvPr/>
          </p:nvSpPr>
          <p:spPr>
            <a:xfrm>
              <a:off x="1353191" y="4079692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"/>
            <p:cNvSpPr txBox="1"/>
            <p:nvPr/>
          </p:nvSpPr>
          <p:spPr>
            <a:xfrm>
              <a:off x="1220444" y="4434425"/>
              <a:ext cx="2032895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13634" y="3718610"/>
            <a:ext cx="2032895" cy="1522425"/>
            <a:chOff x="1220444" y="4079692"/>
            <a:chExt cx="2032895" cy="1522425"/>
          </a:xfrm>
        </p:grpSpPr>
        <p:sp>
          <p:nvSpPr>
            <p:cNvPr id="38" name="文本框"/>
            <p:cNvSpPr txBox="1"/>
            <p:nvPr/>
          </p:nvSpPr>
          <p:spPr>
            <a:xfrm>
              <a:off x="1353191" y="4079692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"/>
            <p:cNvSpPr txBox="1"/>
            <p:nvPr/>
          </p:nvSpPr>
          <p:spPr>
            <a:xfrm>
              <a:off x="1220444" y="4434425"/>
              <a:ext cx="2032895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iconfont-1187-867994"/>
          <p:cNvSpPr/>
          <p:nvPr/>
        </p:nvSpPr>
        <p:spPr>
          <a:xfrm>
            <a:off x="1903943" y="2485968"/>
            <a:ext cx="609685" cy="526970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iconfont-1187-868487"/>
          <p:cNvSpPr/>
          <p:nvPr/>
        </p:nvSpPr>
        <p:spPr>
          <a:xfrm>
            <a:off x="4390933" y="2485968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confont-1191-866878"/>
          <p:cNvSpPr/>
          <p:nvPr/>
        </p:nvSpPr>
        <p:spPr>
          <a:xfrm>
            <a:off x="7066471" y="2452184"/>
            <a:ext cx="419210" cy="609685"/>
          </a:xfrm>
          <a:custGeom>
            <a:avLst/>
            <a:gdLst>
              <a:gd name="T0" fmla="*/ 4967 w 5341"/>
              <a:gd name="T1" fmla="*/ 1831 h 7768"/>
              <a:gd name="T2" fmla="*/ 4967 w 5341"/>
              <a:gd name="T3" fmla="*/ 1276 h 7768"/>
              <a:gd name="T4" fmla="*/ 5341 w 5341"/>
              <a:gd name="T5" fmla="*/ 1276 h 7768"/>
              <a:gd name="T6" fmla="*/ 5341 w 5341"/>
              <a:gd name="T7" fmla="*/ 0 h 7768"/>
              <a:gd name="T8" fmla="*/ 0 w 5341"/>
              <a:gd name="T9" fmla="*/ 0 h 7768"/>
              <a:gd name="T10" fmla="*/ 0 w 5341"/>
              <a:gd name="T11" fmla="*/ 1276 h 7768"/>
              <a:gd name="T12" fmla="*/ 374 w 5341"/>
              <a:gd name="T13" fmla="*/ 1276 h 7768"/>
              <a:gd name="T14" fmla="*/ 374 w 5341"/>
              <a:gd name="T15" fmla="*/ 1831 h 7768"/>
              <a:gd name="T16" fmla="*/ 1495 w 5341"/>
              <a:gd name="T17" fmla="*/ 3884 h 7768"/>
              <a:gd name="T18" fmla="*/ 374 w 5341"/>
              <a:gd name="T19" fmla="*/ 5937 h 7768"/>
              <a:gd name="T20" fmla="*/ 374 w 5341"/>
              <a:gd name="T21" fmla="*/ 6492 h 7768"/>
              <a:gd name="T22" fmla="*/ 0 w 5341"/>
              <a:gd name="T23" fmla="*/ 6492 h 7768"/>
              <a:gd name="T24" fmla="*/ 0 w 5341"/>
              <a:gd name="T25" fmla="*/ 7768 h 7768"/>
              <a:gd name="T26" fmla="*/ 5341 w 5341"/>
              <a:gd name="T27" fmla="*/ 7768 h 7768"/>
              <a:gd name="T28" fmla="*/ 5341 w 5341"/>
              <a:gd name="T29" fmla="*/ 6492 h 7768"/>
              <a:gd name="T30" fmla="*/ 4967 w 5341"/>
              <a:gd name="T31" fmla="*/ 6492 h 7768"/>
              <a:gd name="T32" fmla="*/ 4967 w 5341"/>
              <a:gd name="T33" fmla="*/ 5937 h 7768"/>
              <a:gd name="T34" fmla="*/ 3845 w 5341"/>
              <a:gd name="T35" fmla="*/ 3884 h 7768"/>
              <a:gd name="T36" fmla="*/ 4967 w 5341"/>
              <a:gd name="T37" fmla="*/ 1831 h 7768"/>
              <a:gd name="T38" fmla="*/ 4326 w 5341"/>
              <a:gd name="T39" fmla="*/ 5937 h 7768"/>
              <a:gd name="T40" fmla="*/ 4326 w 5341"/>
              <a:gd name="T41" fmla="*/ 6492 h 7768"/>
              <a:gd name="T42" fmla="*/ 1015 w 5341"/>
              <a:gd name="T43" fmla="*/ 6492 h 7768"/>
              <a:gd name="T44" fmla="*/ 1015 w 5341"/>
              <a:gd name="T45" fmla="*/ 5937 h 7768"/>
              <a:gd name="T46" fmla="*/ 2670 w 5341"/>
              <a:gd name="T47" fmla="*/ 4217 h 7768"/>
              <a:gd name="T48" fmla="*/ 4326 w 5341"/>
              <a:gd name="T49" fmla="*/ 5937 h 7768"/>
              <a:gd name="T50" fmla="*/ 4326 w 5341"/>
              <a:gd name="T51" fmla="*/ 5937 h 7768"/>
              <a:gd name="T52" fmla="*/ 2670 w 5341"/>
              <a:gd name="T53" fmla="*/ 3551 h 7768"/>
              <a:gd name="T54" fmla="*/ 1015 w 5341"/>
              <a:gd name="T55" fmla="*/ 1831 h 7768"/>
              <a:gd name="T56" fmla="*/ 1015 w 5341"/>
              <a:gd name="T57" fmla="*/ 1276 h 7768"/>
              <a:gd name="T58" fmla="*/ 4326 w 5341"/>
              <a:gd name="T59" fmla="*/ 1276 h 7768"/>
              <a:gd name="T60" fmla="*/ 4326 w 5341"/>
              <a:gd name="T61" fmla="*/ 1831 h 7768"/>
              <a:gd name="T62" fmla="*/ 2670 w 5341"/>
              <a:gd name="T63" fmla="*/ 3551 h 7768"/>
              <a:gd name="T64" fmla="*/ 2670 w 5341"/>
              <a:gd name="T65" fmla="*/ 3551 h 7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41" h="7768">
                <a:moveTo>
                  <a:pt x="4967" y="1831"/>
                </a:moveTo>
                <a:lnTo>
                  <a:pt x="4967" y="1276"/>
                </a:lnTo>
                <a:lnTo>
                  <a:pt x="5341" y="1276"/>
                </a:lnTo>
                <a:lnTo>
                  <a:pt x="5341" y="0"/>
                </a:lnTo>
                <a:lnTo>
                  <a:pt x="0" y="0"/>
                </a:lnTo>
                <a:lnTo>
                  <a:pt x="0" y="1276"/>
                </a:lnTo>
                <a:lnTo>
                  <a:pt x="374" y="1276"/>
                </a:lnTo>
                <a:lnTo>
                  <a:pt x="374" y="1831"/>
                </a:lnTo>
                <a:cubicBezTo>
                  <a:pt x="374" y="2719"/>
                  <a:pt x="855" y="3496"/>
                  <a:pt x="1495" y="3884"/>
                </a:cubicBezTo>
                <a:cubicBezTo>
                  <a:pt x="801" y="4328"/>
                  <a:pt x="374" y="5049"/>
                  <a:pt x="374" y="5937"/>
                </a:cubicBezTo>
                <a:lnTo>
                  <a:pt x="374" y="6492"/>
                </a:lnTo>
                <a:lnTo>
                  <a:pt x="0" y="6492"/>
                </a:lnTo>
                <a:lnTo>
                  <a:pt x="0" y="7768"/>
                </a:lnTo>
                <a:lnTo>
                  <a:pt x="5341" y="7768"/>
                </a:lnTo>
                <a:lnTo>
                  <a:pt x="5341" y="6492"/>
                </a:lnTo>
                <a:lnTo>
                  <a:pt x="4967" y="6492"/>
                </a:lnTo>
                <a:lnTo>
                  <a:pt x="4967" y="5937"/>
                </a:lnTo>
                <a:cubicBezTo>
                  <a:pt x="4967" y="5049"/>
                  <a:pt x="4486" y="4272"/>
                  <a:pt x="3845" y="3884"/>
                </a:cubicBezTo>
                <a:cubicBezTo>
                  <a:pt x="4486" y="3440"/>
                  <a:pt x="4967" y="2719"/>
                  <a:pt x="4967" y="1831"/>
                </a:cubicBezTo>
                <a:close/>
                <a:moveTo>
                  <a:pt x="4326" y="5937"/>
                </a:moveTo>
                <a:lnTo>
                  <a:pt x="4326" y="6492"/>
                </a:lnTo>
                <a:lnTo>
                  <a:pt x="1015" y="6492"/>
                </a:lnTo>
                <a:lnTo>
                  <a:pt x="1015" y="5937"/>
                </a:lnTo>
                <a:cubicBezTo>
                  <a:pt x="1015" y="4994"/>
                  <a:pt x="1763" y="4217"/>
                  <a:pt x="2670" y="4217"/>
                </a:cubicBezTo>
                <a:cubicBezTo>
                  <a:pt x="3578" y="4217"/>
                  <a:pt x="4326" y="4994"/>
                  <a:pt x="4326" y="5937"/>
                </a:cubicBezTo>
                <a:lnTo>
                  <a:pt x="4326" y="5937"/>
                </a:lnTo>
                <a:close/>
                <a:moveTo>
                  <a:pt x="2670" y="3551"/>
                </a:moveTo>
                <a:cubicBezTo>
                  <a:pt x="1763" y="3551"/>
                  <a:pt x="1015" y="2774"/>
                  <a:pt x="1015" y="1831"/>
                </a:cubicBezTo>
                <a:lnTo>
                  <a:pt x="1015" y="1276"/>
                </a:lnTo>
                <a:lnTo>
                  <a:pt x="4326" y="1276"/>
                </a:lnTo>
                <a:lnTo>
                  <a:pt x="4326" y="1831"/>
                </a:lnTo>
                <a:cubicBezTo>
                  <a:pt x="4326" y="2774"/>
                  <a:pt x="3578" y="3551"/>
                  <a:pt x="2670" y="3551"/>
                </a:cubicBezTo>
                <a:close/>
                <a:moveTo>
                  <a:pt x="2670" y="3551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iconfont-1191-801546"/>
          <p:cNvSpPr/>
          <p:nvPr/>
        </p:nvSpPr>
        <p:spPr>
          <a:xfrm>
            <a:off x="9525319" y="2452183"/>
            <a:ext cx="609524" cy="609685"/>
          </a:xfrm>
          <a:custGeom>
            <a:avLst/>
            <a:gdLst>
              <a:gd name="T0" fmla="*/ 4772 w 7922"/>
              <a:gd name="T1" fmla="*/ 5491 h 7922"/>
              <a:gd name="T2" fmla="*/ 3405 w 7922"/>
              <a:gd name="T3" fmla="*/ 4124 h 7922"/>
              <a:gd name="T4" fmla="*/ 6555 w 7922"/>
              <a:gd name="T5" fmla="*/ 973 h 7922"/>
              <a:gd name="T6" fmla="*/ 3961 w 7922"/>
              <a:gd name="T7" fmla="*/ 0 h 7922"/>
              <a:gd name="T8" fmla="*/ 0 w 7922"/>
              <a:gd name="T9" fmla="*/ 3961 h 7922"/>
              <a:gd name="T10" fmla="*/ 3961 w 7922"/>
              <a:gd name="T11" fmla="*/ 7922 h 7922"/>
              <a:gd name="T12" fmla="*/ 7922 w 7922"/>
              <a:gd name="T13" fmla="*/ 3961 h 7922"/>
              <a:gd name="T14" fmla="*/ 7673 w 7922"/>
              <a:gd name="T15" fmla="*/ 2589 h 7922"/>
              <a:gd name="T16" fmla="*/ 4772 w 7922"/>
              <a:gd name="T17" fmla="*/ 5491 h 7922"/>
              <a:gd name="T18" fmla="*/ 2648 w 7922"/>
              <a:gd name="T19" fmla="*/ 6240 h 7922"/>
              <a:gd name="T20" fmla="*/ 3158 w 7922"/>
              <a:gd name="T21" fmla="*/ 4371 h 7922"/>
              <a:gd name="T22" fmla="*/ 4525 w 7922"/>
              <a:gd name="T23" fmla="*/ 5737 h 7922"/>
              <a:gd name="T24" fmla="*/ 2648 w 7922"/>
              <a:gd name="T25" fmla="*/ 6240 h 7922"/>
              <a:gd name="T26" fmla="*/ 2648 w 7922"/>
              <a:gd name="T27" fmla="*/ 6240 h 7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22" h="7922">
                <a:moveTo>
                  <a:pt x="4772" y="5491"/>
                </a:moveTo>
                <a:lnTo>
                  <a:pt x="3405" y="4124"/>
                </a:lnTo>
                <a:lnTo>
                  <a:pt x="6555" y="973"/>
                </a:lnTo>
                <a:cubicBezTo>
                  <a:pt x="5860" y="369"/>
                  <a:pt x="4954" y="0"/>
                  <a:pt x="3961" y="0"/>
                </a:cubicBezTo>
                <a:cubicBezTo>
                  <a:pt x="1773" y="0"/>
                  <a:pt x="0" y="1773"/>
                  <a:pt x="0" y="3961"/>
                </a:cubicBezTo>
                <a:cubicBezTo>
                  <a:pt x="0" y="6148"/>
                  <a:pt x="1773" y="7922"/>
                  <a:pt x="3961" y="7922"/>
                </a:cubicBezTo>
                <a:cubicBezTo>
                  <a:pt x="6148" y="7922"/>
                  <a:pt x="7922" y="6148"/>
                  <a:pt x="7922" y="3961"/>
                </a:cubicBezTo>
                <a:cubicBezTo>
                  <a:pt x="7922" y="3478"/>
                  <a:pt x="7830" y="3017"/>
                  <a:pt x="7673" y="2589"/>
                </a:cubicBezTo>
                <a:lnTo>
                  <a:pt x="4772" y="5491"/>
                </a:lnTo>
                <a:close/>
                <a:moveTo>
                  <a:pt x="2648" y="6240"/>
                </a:moveTo>
                <a:lnTo>
                  <a:pt x="3158" y="4371"/>
                </a:lnTo>
                <a:lnTo>
                  <a:pt x="4525" y="5737"/>
                </a:lnTo>
                <a:lnTo>
                  <a:pt x="2648" y="6240"/>
                </a:lnTo>
                <a:close/>
                <a:moveTo>
                  <a:pt x="2648" y="624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341575" y="4372496"/>
            <a:ext cx="5876037" cy="5874232"/>
            <a:chOff x="3341575" y="4372496"/>
            <a:chExt cx="5876037" cy="5874232"/>
          </a:xfrm>
        </p:grpSpPr>
        <p:sp>
          <p:nvSpPr>
            <p:cNvPr id="6" name="椭圆 5"/>
            <p:cNvSpPr/>
            <p:nvPr/>
          </p:nvSpPr>
          <p:spPr>
            <a:xfrm>
              <a:off x="3346802" y="4372496"/>
              <a:ext cx="5870810" cy="5870810"/>
            </a:xfrm>
            <a:prstGeom prst="ellipse">
              <a:avLst/>
            </a:prstGeom>
            <a:gradFill flip="none" rotWithShape="1">
              <a:gsLst>
                <a:gs pos="31000">
                  <a:schemeClr val="accent4">
                    <a:lumMod val="75000"/>
                    <a:alpha val="0"/>
                  </a:schemeClr>
                </a:gs>
                <a:gs pos="100000">
                  <a:srgbClr val="FBCF61">
                    <a:alpha val="7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glow rad="13589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341575" y="4375918"/>
              <a:ext cx="5870810" cy="587081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FFF00"/>
                  </a:gs>
                  <a:gs pos="29000">
                    <a:srgbClr val="F8CDB4">
                      <a:alpha val="0"/>
                    </a:srgbClr>
                  </a:gs>
                </a:gsLst>
                <a:lin ang="5400000" scaled="1"/>
              </a:gradFill>
            </a:ln>
            <a:effectLst>
              <a:glow rad="13589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386394" y="1255662"/>
            <a:ext cx="940992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200" dirty="0">
                <a:solidFill>
                  <a:srgbClr val="F8CDB4"/>
                </a:solidFill>
                <a:effectLst>
                  <a:outerShdw blurRad="50800" dist="38100" dir="2700000" algn="tl" rotWithShape="0">
                    <a:schemeClr val="tx1">
                      <a:lumMod val="85000"/>
                      <a:lumOff val="15000"/>
                      <a:alpha val="1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THANKS</a:t>
            </a:r>
            <a:endParaRPr lang="zh-CN" altLang="en-US" sz="14200" dirty="0">
              <a:solidFill>
                <a:srgbClr val="F8CDB4"/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1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357774" y="3511850"/>
            <a:ext cx="5376742" cy="541748"/>
            <a:chOff x="2767075" y="3046398"/>
            <a:chExt cx="6721914" cy="541748"/>
          </a:xfrm>
        </p:grpSpPr>
        <p:sp>
          <p:nvSpPr>
            <p:cNvPr id="18" name="矩形: 圆角 17"/>
            <p:cNvSpPr/>
            <p:nvPr/>
          </p:nvSpPr>
          <p:spPr>
            <a:xfrm>
              <a:off x="2767075" y="3046398"/>
              <a:ext cx="6721914" cy="541748"/>
            </a:xfrm>
            <a:prstGeom prst="roundRect">
              <a:avLst>
                <a:gd name="adj" fmla="val 50000"/>
              </a:avLst>
            </a:prstGeom>
            <a:solidFill>
              <a:srgbClr val="C00000">
                <a:alpha val="24000"/>
              </a:srgbClr>
            </a:solidFill>
            <a:ln w="25400">
              <a:solidFill>
                <a:srgbClr val="F8CD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535241" y="3125290"/>
              <a:ext cx="5298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rgbClr val="F8CDB4"/>
                  </a:solidFill>
                  <a:cs typeface="+mn-ea"/>
                  <a:sym typeface="+mn-lt"/>
                </a:rPr>
                <a:t>2022</a:t>
              </a:r>
              <a:r>
                <a:rPr lang="zh-CN" altLang="en-US" sz="2000" b="1" dirty="0">
                  <a:solidFill>
                    <a:srgbClr val="F8CDB4"/>
                  </a:solidFill>
                  <a:cs typeface="+mn-ea"/>
                  <a:sym typeface="+mn-lt"/>
                </a:rPr>
                <a:t>年虎年工作计划</a:t>
              </a:r>
              <a:endParaRPr lang="zh-CN" altLang="en-US" sz="2000" b="1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948810" y="424364"/>
            <a:ext cx="2157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8CDB4"/>
                </a:solidFill>
                <a:cs typeface="+mn-ea"/>
                <a:sym typeface="+mn-lt"/>
              </a:rPr>
              <a:t>2 / 0 / 2 / 2</a:t>
            </a:r>
            <a:endParaRPr lang="zh-CN" altLang="en-US" sz="2000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sp>
        <p:nvSpPr>
          <p:cNvPr id="30" name="任意多边形: 形状 29"/>
          <p:cNvSpPr/>
          <p:nvPr/>
        </p:nvSpPr>
        <p:spPr>
          <a:xfrm>
            <a:off x="201936" y="475572"/>
            <a:ext cx="3670570" cy="597498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  <a:alpha val="0"/>
                </a:schemeClr>
              </a:gs>
              <a:gs pos="29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3" name="任意多边形: 形状 32"/>
          <p:cNvSpPr/>
          <p:nvPr/>
        </p:nvSpPr>
        <p:spPr>
          <a:xfrm flipH="1">
            <a:off x="8219784" y="475572"/>
            <a:ext cx="3770280" cy="597498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  <a:alpha val="0"/>
                </a:schemeClr>
              </a:gs>
              <a:gs pos="30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任意多边形: 形状 56"/>
          <p:cNvSpPr/>
          <p:nvPr/>
        </p:nvSpPr>
        <p:spPr>
          <a:xfrm>
            <a:off x="6282207" y="-771433"/>
            <a:ext cx="3409524" cy="1609507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0"/>
                </a:schemeClr>
              </a:gs>
              <a:gs pos="60000">
                <a:srgbClr val="FBCF61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62" name="任意多边形: 形状 61"/>
          <p:cNvSpPr/>
          <p:nvPr/>
        </p:nvSpPr>
        <p:spPr>
          <a:xfrm flipH="1">
            <a:off x="2500269" y="-785033"/>
            <a:ext cx="3409524" cy="1609507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0"/>
                </a:schemeClr>
              </a:gs>
              <a:gs pos="60000">
                <a:srgbClr val="FBCF61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-2227853" y="5324266"/>
            <a:ext cx="16547996" cy="2552682"/>
            <a:chOff x="-2405299" y="5324266"/>
            <a:chExt cx="16547996" cy="2552682"/>
          </a:xfrm>
        </p:grpSpPr>
        <p:grpSp>
          <p:nvGrpSpPr>
            <p:cNvPr id="2" name="组合 1"/>
            <p:cNvGrpSpPr/>
            <p:nvPr/>
          </p:nvGrpSpPr>
          <p:grpSpPr>
            <a:xfrm>
              <a:off x="-2405299" y="5324266"/>
              <a:ext cx="8221588" cy="2552682"/>
              <a:chOff x="-2405299" y="5324266"/>
              <a:chExt cx="8221588" cy="2552682"/>
            </a:xfrm>
          </p:grpSpPr>
          <p:sp>
            <p:nvSpPr>
              <p:cNvPr id="66" name="任意多边形: 形状 65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9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 flipH="1">
              <a:off x="5921109" y="5324266"/>
              <a:ext cx="8221588" cy="2552682"/>
              <a:chOff x="-2405299" y="5324266"/>
              <a:chExt cx="8221588" cy="2552682"/>
            </a:xfrm>
          </p:grpSpPr>
          <p:sp>
            <p:nvSpPr>
              <p:cNvPr id="68" name="任意多边形: 形状 67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8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977326" y="5157993"/>
            <a:ext cx="4242458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sz="220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5305379" y="5754704"/>
            <a:ext cx="1578649" cy="1120155"/>
          </a:xfrm>
          <a:custGeom>
            <a:avLst/>
            <a:gdLst>
              <a:gd name="connsiteX0" fmla="*/ 1273683 w 1620107"/>
              <a:gd name="connsiteY0" fmla="*/ 971550 h 1149572"/>
              <a:gd name="connsiteX1" fmla="*/ 1207580 w 1620107"/>
              <a:gd name="connsiteY1" fmla="*/ 907447 h 1149572"/>
              <a:gd name="connsiteX2" fmla="*/ 1174147 w 1620107"/>
              <a:gd name="connsiteY2" fmla="*/ 819436 h 1149572"/>
              <a:gd name="connsiteX3" fmla="*/ 1188244 w 1620107"/>
              <a:gd name="connsiteY3" fmla="*/ 723805 h 1149572"/>
              <a:gd name="connsiteX4" fmla="*/ 1249013 w 1620107"/>
              <a:gd name="connsiteY4" fmla="*/ 648748 h 1149572"/>
              <a:gd name="connsiteX5" fmla="*/ 1341977 w 1620107"/>
              <a:gd name="connsiteY5" fmla="*/ 618744 h 1149572"/>
              <a:gd name="connsiteX6" fmla="*/ 1390174 w 1620107"/>
              <a:gd name="connsiteY6" fmla="*/ 626840 h 1149572"/>
              <a:gd name="connsiteX7" fmla="*/ 1433608 w 1620107"/>
              <a:gd name="connsiteY7" fmla="*/ 650939 h 1149572"/>
              <a:gd name="connsiteX8" fmla="*/ 1477042 w 1620107"/>
              <a:gd name="connsiteY8" fmla="*/ 734473 h 1149572"/>
              <a:gd name="connsiteX9" fmla="*/ 1446657 w 1620107"/>
              <a:gd name="connsiteY9" fmla="*/ 818293 h 1149572"/>
              <a:gd name="connsiteX10" fmla="*/ 1406081 w 1620107"/>
              <a:gd name="connsiteY10" fmla="*/ 834200 h 1149572"/>
              <a:gd name="connsiteX11" fmla="*/ 1367885 w 1620107"/>
              <a:gd name="connsiteY11" fmla="*/ 825627 h 1149572"/>
              <a:gd name="connsiteX12" fmla="*/ 1424750 w 1620107"/>
              <a:gd name="connsiteY12" fmla="*/ 798386 h 1149572"/>
              <a:gd name="connsiteX13" fmla="*/ 1426559 w 1620107"/>
              <a:gd name="connsiteY13" fmla="*/ 743998 h 1149572"/>
              <a:gd name="connsiteX14" fmla="*/ 1393698 w 1620107"/>
              <a:gd name="connsiteY14" fmla="*/ 705993 h 1149572"/>
              <a:gd name="connsiteX15" fmla="*/ 1346359 w 1620107"/>
              <a:gd name="connsiteY15" fmla="*/ 699611 h 1149572"/>
              <a:gd name="connsiteX16" fmla="*/ 1275874 w 1620107"/>
              <a:gd name="connsiteY16" fmla="*/ 760571 h 1149572"/>
              <a:gd name="connsiteX17" fmla="*/ 1285304 w 1620107"/>
              <a:gd name="connsiteY17" fmla="*/ 857822 h 1149572"/>
              <a:gd name="connsiteX18" fmla="*/ 1316450 w 1620107"/>
              <a:gd name="connsiteY18" fmla="*/ 893731 h 1149572"/>
              <a:gd name="connsiteX19" fmla="*/ 1394460 w 1620107"/>
              <a:gd name="connsiteY19" fmla="*/ 907828 h 1149572"/>
              <a:gd name="connsiteX20" fmla="*/ 1620107 w 1620107"/>
              <a:gd name="connsiteY20" fmla="*/ 682181 h 1149572"/>
              <a:gd name="connsiteX21" fmla="*/ 1416177 w 1620107"/>
              <a:gd name="connsiteY21" fmla="*/ 457676 h 1149572"/>
              <a:gd name="connsiteX22" fmla="*/ 1417320 w 1620107"/>
              <a:gd name="connsiteY22" fmla="*/ 434245 h 1149572"/>
              <a:gd name="connsiteX23" fmla="*/ 1133570 w 1620107"/>
              <a:gd name="connsiteY23" fmla="*/ 150495 h 1149572"/>
              <a:gd name="connsiteX24" fmla="*/ 1030510 w 1620107"/>
              <a:gd name="connsiteY24" fmla="*/ 170117 h 1149572"/>
              <a:gd name="connsiteX25" fmla="*/ 966406 w 1620107"/>
              <a:gd name="connsiteY25" fmla="*/ 257556 h 1149572"/>
              <a:gd name="connsiteX26" fmla="*/ 969645 w 1620107"/>
              <a:gd name="connsiteY26" fmla="*/ 354806 h 1149572"/>
              <a:gd name="connsiteX27" fmla="*/ 1040225 w 1620107"/>
              <a:gd name="connsiteY27" fmla="*/ 406718 h 1149572"/>
              <a:gd name="connsiteX28" fmla="*/ 1062895 w 1620107"/>
              <a:gd name="connsiteY28" fmla="*/ 405384 h 1149572"/>
              <a:gd name="connsiteX29" fmla="*/ 1084326 w 1620107"/>
              <a:gd name="connsiteY29" fmla="*/ 397478 h 1149572"/>
              <a:gd name="connsiteX30" fmla="*/ 1106329 w 1620107"/>
              <a:gd name="connsiteY30" fmla="*/ 365379 h 1149572"/>
              <a:gd name="connsiteX31" fmla="*/ 1088422 w 1620107"/>
              <a:gd name="connsiteY31" fmla="*/ 318897 h 1149572"/>
              <a:gd name="connsiteX32" fmla="*/ 1028319 w 1620107"/>
              <a:gd name="connsiteY32" fmla="*/ 305372 h 1149572"/>
              <a:gd name="connsiteX33" fmla="*/ 1062133 w 1620107"/>
              <a:gd name="connsiteY33" fmla="*/ 288417 h 1149572"/>
              <a:gd name="connsiteX34" fmla="*/ 1103757 w 1620107"/>
              <a:gd name="connsiteY34" fmla="*/ 291941 h 1149572"/>
              <a:gd name="connsiteX35" fmla="*/ 1159669 w 1620107"/>
              <a:gd name="connsiteY35" fmla="*/ 359759 h 1149572"/>
              <a:gd name="connsiteX36" fmla="*/ 1156811 w 1620107"/>
              <a:gd name="connsiteY36" fmla="*/ 409480 h 1149572"/>
              <a:gd name="connsiteX37" fmla="*/ 1128998 w 1620107"/>
              <a:gd name="connsiteY37" fmla="*/ 452152 h 1149572"/>
              <a:gd name="connsiteX38" fmla="*/ 1088993 w 1620107"/>
              <a:gd name="connsiteY38" fmla="*/ 478155 h 1149572"/>
              <a:gd name="connsiteX39" fmla="*/ 1042606 w 1620107"/>
              <a:gd name="connsiteY39" fmla="*/ 489871 h 1149572"/>
              <a:gd name="connsiteX40" fmla="*/ 949928 w 1620107"/>
              <a:gd name="connsiteY40" fmla="*/ 467392 h 1149572"/>
              <a:gd name="connsiteX41" fmla="*/ 885730 w 1620107"/>
              <a:gd name="connsiteY41" fmla="*/ 399764 h 1149572"/>
              <a:gd name="connsiteX42" fmla="*/ 880967 w 1620107"/>
              <a:gd name="connsiteY42" fmla="*/ 224028 h 1149572"/>
              <a:gd name="connsiteX43" fmla="*/ 924973 w 1620107"/>
              <a:gd name="connsiteY43" fmla="*/ 152400 h 1149572"/>
              <a:gd name="connsiteX44" fmla="*/ 949166 w 1620107"/>
              <a:gd name="connsiteY44" fmla="*/ 128397 h 1149572"/>
              <a:gd name="connsiteX45" fmla="*/ 664369 w 1620107"/>
              <a:gd name="connsiteY45" fmla="*/ 0 h 1149572"/>
              <a:gd name="connsiteX46" fmla="*/ 304991 w 1620107"/>
              <a:gd name="connsiteY46" fmla="*/ 255556 h 1149572"/>
              <a:gd name="connsiteX47" fmla="*/ 304324 w 1620107"/>
              <a:gd name="connsiteY47" fmla="*/ 268034 h 1149572"/>
              <a:gd name="connsiteX48" fmla="*/ 358997 w 1620107"/>
              <a:gd name="connsiteY48" fmla="*/ 436150 h 1149572"/>
              <a:gd name="connsiteX49" fmla="*/ 494729 w 1620107"/>
              <a:gd name="connsiteY49" fmla="*/ 529971 h 1149572"/>
              <a:gd name="connsiteX50" fmla="*/ 632270 w 1620107"/>
              <a:gd name="connsiteY50" fmla="*/ 488537 h 1149572"/>
              <a:gd name="connsiteX51" fmla="*/ 649891 w 1620107"/>
              <a:gd name="connsiteY51" fmla="*/ 455581 h 1149572"/>
              <a:gd name="connsiteX52" fmla="*/ 656749 w 1620107"/>
              <a:gd name="connsiteY52" fmla="*/ 417957 h 1149572"/>
              <a:gd name="connsiteX53" fmla="*/ 626364 w 1620107"/>
              <a:gd name="connsiteY53" fmla="*/ 352806 h 1149572"/>
              <a:gd name="connsiteX54" fmla="*/ 547307 w 1620107"/>
              <a:gd name="connsiteY54" fmla="*/ 331470 h 1149572"/>
              <a:gd name="connsiteX55" fmla="*/ 480727 w 1620107"/>
              <a:gd name="connsiteY55" fmla="*/ 396335 h 1149572"/>
              <a:gd name="connsiteX56" fmla="*/ 491490 w 1620107"/>
              <a:gd name="connsiteY56" fmla="*/ 341376 h 1149572"/>
              <a:gd name="connsiteX57" fmla="*/ 534257 w 1620107"/>
              <a:gd name="connsiteY57" fmla="*/ 297847 h 1149572"/>
              <a:gd name="connsiteX58" fmla="*/ 659321 w 1620107"/>
              <a:gd name="connsiteY58" fmla="*/ 299942 h 1149572"/>
              <a:gd name="connsiteX59" fmla="*/ 738187 w 1620107"/>
              <a:gd name="connsiteY59" fmla="*/ 408813 h 1149572"/>
              <a:gd name="connsiteX60" fmla="*/ 736949 w 1620107"/>
              <a:gd name="connsiteY60" fmla="*/ 476726 h 1149572"/>
              <a:gd name="connsiteX61" fmla="*/ 712946 w 1620107"/>
              <a:gd name="connsiteY61" fmla="*/ 541115 h 1149572"/>
              <a:gd name="connsiteX62" fmla="*/ 666941 w 1620107"/>
              <a:gd name="connsiteY62" fmla="*/ 594170 h 1149572"/>
              <a:gd name="connsiteX63" fmla="*/ 606552 w 1620107"/>
              <a:gd name="connsiteY63" fmla="*/ 628174 h 1149572"/>
              <a:gd name="connsiteX64" fmla="*/ 474059 w 1620107"/>
              <a:gd name="connsiteY64" fmla="*/ 638842 h 1149572"/>
              <a:gd name="connsiteX65" fmla="*/ 269653 w 1620107"/>
              <a:gd name="connsiteY65" fmla="*/ 495967 h 1149572"/>
              <a:gd name="connsiteX66" fmla="*/ 219456 w 1620107"/>
              <a:gd name="connsiteY66" fmla="*/ 384810 h 1149572"/>
              <a:gd name="connsiteX67" fmla="*/ 218789 w 1620107"/>
              <a:gd name="connsiteY67" fmla="*/ 381667 h 1149572"/>
              <a:gd name="connsiteX68" fmla="*/ 0 w 1620107"/>
              <a:gd name="connsiteY68" fmla="*/ 635508 h 1149572"/>
              <a:gd name="connsiteX69" fmla="*/ 232696 w 1620107"/>
              <a:gd name="connsiteY69" fmla="*/ 891254 h 1149572"/>
              <a:gd name="connsiteX70" fmla="*/ 277844 w 1620107"/>
              <a:gd name="connsiteY70" fmla="*/ 830104 h 1149572"/>
              <a:gd name="connsiteX71" fmla="*/ 283559 w 1620107"/>
              <a:gd name="connsiteY71" fmla="*/ 740474 h 1149572"/>
              <a:gd name="connsiteX72" fmla="*/ 237077 w 1620107"/>
              <a:gd name="connsiteY72" fmla="*/ 677609 h 1149572"/>
              <a:gd name="connsiteX73" fmla="*/ 168021 w 1620107"/>
              <a:gd name="connsiteY73" fmla="*/ 673894 h 1149572"/>
              <a:gd name="connsiteX74" fmla="*/ 153543 w 1620107"/>
              <a:gd name="connsiteY74" fmla="*/ 684371 h 1149572"/>
              <a:gd name="connsiteX75" fmla="*/ 142494 w 1620107"/>
              <a:gd name="connsiteY75" fmla="*/ 698659 h 1149572"/>
              <a:gd name="connsiteX76" fmla="*/ 140684 w 1620107"/>
              <a:gd name="connsiteY76" fmla="*/ 728472 h 1149572"/>
              <a:gd name="connsiteX77" fmla="*/ 173069 w 1620107"/>
              <a:gd name="connsiteY77" fmla="*/ 753142 h 1149572"/>
              <a:gd name="connsiteX78" fmla="*/ 222695 w 1620107"/>
              <a:gd name="connsiteY78" fmla="*/ 735902 h 1149572"/>
              <a:gd name="connsiteX79" fmla="*/ 207454 w 1620107"/>
              <a:gd name="connsiteY79" fmla="*/ 765334 h 1149572"/>
              <a:gd name="connsiteX80" fmla="*/ 175641 w 1620107"/>
              <a:gd name="connsiteY80" fmla="*/ 784193 h 1149572"/>
              <a:gd name="connsiteX81" fmla="*/ 100013 w 1620107"/>
              <a:gd name="connsiteY81" fmla="*/ 763238 h 1149572"/>
              <a:gd name="connsiteX82" fmla="*/ 76486 w 1620107"/>
              <a:gd name="connsiteY82" fmla="*/ 725043 h 1149572"/>
              <a:gd name="connsiteX83" fmla="*/ 75057 w 1620107"/>
              <a:gd name="connsiteY83" fmla="*/ 678942 h 1149572"/>
              <a:gd name="connsiteX84" fmla="*/ 91249 w 1620107"/>
              <a:gd name="connsiteY84" fmla="*/ 639223 h 1149572"/>
              <a:gd name="connsiteX85" fmla="*/ 119444 w 1620107"/>
              <a:gd name="connsiteY85" fmla="*/ 606838 h 1149572"/>
              <a:gd name="connsiteX86" fmla="*/ 199453 w 1620107"/>
              <a:gd name="connsiteY86" fmla="*/ 575977 h 1149572"/>
              <a:gd name="connsiteX87" fmla="*/ 281178 w 1620107"/>
              <a:gd name="connsiteY87" fmla="*/ 593217 h 1149572"/>
              <a:gd name="connsiteX88" fmla="*/ 373380 w 1620107"/>
              <a:gd name="connsiteY88" fmla="*/ 720376 h 1149572"/>
              <a:gd name="connsiteX89" fmla="*/ 375571 w 1620107"/>
              <a:gd name="connsiteY89" fmla="*/ 795909 h 1149572"/>
              <a:gd name="connsiteX90" fmla="*/ 350806 w 1620107"/>
              <a:gd name="connsiteY90" fmla="*/ 867251 h 1149572"/>
              <a:gd name="connsiteX91" fmla="*/ 292227 w 1620107"/>
              <a:gd name="connsiteY91" fmla="*/ 933926 h 1149572"/>
              <a:gd name="connsiteX92" fmla="*/ 513969 w 1620107"/>
              <a:gd name="connsiteY92" fmla="*/ 1098709 h 1149572"/>
              <a:gd name="connsiteX93" fmla="*/ 661892 w 1620107"/>
              <a:gd name="connsiteY93" fmla="*/ 1044988 h 1149572"/>
              <a:gd name="connsiteX94" fmla="*/ 631317 w 1620107"/>
              <a:gd name="connsiteY94" fmla="*/ 942404 h 1149572"/>
              <a:gd name="connsiteX95" fmla="*/ 637508 w 1620107"/>
              <a:gd name="connsiteY95" fmla="*/ 830199 h 1149572"/>
              <a:gd name="connsiteX96" fmla="*/ 682943 w 1620107"/>
              <a:gd name="connsiteY96" fmla="*/ 727139 h 1149572"/>
              <a:gd name="connsiteX97" fmla="*/ 764667 w 1620107"/>
              <a:gd name="connsiteY97" fmla="*/ 644176 h 1149572"/>
              <a:gd name="connsiteX98" fmla="*/ 818769 w 1620107"/>
              <a:gd name="connsiteY98" fmla="*/ 617315 h 1149572"/>
              <a:gd name="connsiteX99" fmla="*/ 878300 w 1620107"/>
              <a:gd name="connsiteY99" fmla="*/ 604552 h 1149572"/>
              <a:gd name="connsiteX100" fmla="*/ 998220 w 1620107"/>
              <a:gd name="connsiteY100" fmla="*/ 624935 h 1149572"/>
              <a:gd name="connsiteX101" fmla="*/ 1089851 w 1620107"/>
              <a:gd name="connsiteY101" fmla="*/ 708565 h 1149572"/>
              <a:gd name="connsiteX102" fmla="*/ 1111091 w 1620107"/>
              <a:gd name="connsiteY102" fmla="*/ 767048 h 1149572"/>
              <a:gd name="connsiteX103" fmla="*/ 1112520 w 1620107"/>
              <a:gd name="connsiteY103" fmla="*/ 829151 h 1149572"/>
              <a:gd name="connsiteX104" fmla="*/ 1087088 w 1620107"/>
              <a:gd name="connsiteY104" fmla="*/ 889921 h 1149572"/>
              <a:gd name="connsiteX105" fmla="*/ 1036034 w 1620107"/>
              <a:gd name="connsiteY105" fmla="*/ 929259 h 1149572"/>
              <a:gd name="connsiteX106" fmla="*/ 921449 w 1620107"/>
              <a:gd name="connsiteY106" fmla="*/ 919544 h 1149572"/>
              <a:gd name="connsiteX107" fmla="*/ 886111 w 1620107"/>
              <a:gd name="connsiteY107" fmla="*/ 877348 h 1149572"/>
              <a:gd name="connsiteX108" fmla="*/ 878205 w 1620107"/>
              <a:gd name="connsiteY108" fmla="*/ 827532 h 1149572"/>
              <a:gd name="connsiteX109" fmla="*/ 937546 w 1620107"/>
              <a:gd name="connsiteY109" fmla="*/ 887254 h 1149572"/>
              <a:gd name="connsiteX110" fmla="*/ 975074 w 1620107"/>
              <a:gd name="connsiteY110" fmla="*/ 888397 h 1149572"/>
              <a:gd name="connsiteX111" fmla="*/ 1006888 w 1620107"/>
              <a:gd name="connsiteY111" fmla="*/ 874109 h 1149572"/>
              <a:gd name="connsiteX112" fmla="*/ 1030700 w 1620107"/>
              <a:gd name="connsiteY112" fmla="*/ 821436 h 1149572"/>
              <a:gd name="connsiteX113" fmla="*/ 1023842 w 1620107"/>
              <a:gd name="connsiteY113" fmla="*/ 789051 h 1149572"/>
              <a:gd name="connsiteX114" fmla="*/ 1007935 w 1620107"/>
              <a:gd name="connsiteY114" fmla="*/ 760190 h 1149572"/>
              <a:gd name="connsiteX115" fmla="*/ 889254 w 1620107"/>
              <a:gd name="connsiteY115" fmla="*/ 715137 h 1149572"/>
              <a:gd name="connsiteX116" fmla="*/ 771335 w 1620107"/>
              <a:gd name="connsiteY116" fmla="*/ 788099 h 1149572"/>
              <a:gd name="connsiteX117" fmla="*/ 726377 w 1620107"/>
              <a:gd name="connsiteY117" fmla="*/ 933926 h 1149572"/>
              <a:gd name="connsiteX118" fmla="*/ 757523 w 1620107"/>
              <a:gd name="connsiteY118" fmla="*/ 1048512 h 1149572"/>
              <a:gd name="connsiteX119" fmla="*/ 994696 w 1620107"/>
              <a:gd name="connsiteY119" fmla="*/ 1149572 h 1149572"/>
              <a:gd name="connsiteX120" fmla="*/ 1284351 w 1620107"/>
              <a:gd name="connsiteY120" fmla="*/ 977265 h 1149572"/>
              <a:gd name="connsiteX121" fmla="*/ 1273683 w 1620107"/>
              <a:gd name="connsiteY121" fmla="*/ 971550 h 114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620107" h="1149572">
                <a:moveTo>
                  <a:pt x="1273683" y="971550"/>
                </a:moveTo>
                <a:cubicBezTo>
                  <a:pt x="1247204" y="955358"/>
                  <a:pt x="1224344" y="932879"/>
                  <a:pt x="1207580" y="907447"/>
                </a:cubicBezTo>
                <a:cubicBezTo>
                  <a:pt x="1190530" y="882206"/>
                  <a:pt x="1177766" y="851726"/>
                  <a:pt x="1174147" y="819436"/>
                </a:cubicBezTo>
                <a:cubicBezTo>
                  <a:pt x="1169956" y="787146"/>
                  <a:pt x="1175385" y="753618"/>
                  <a:pt x="1188244" y="723805"/>
                </a:cubicBezTo>
                <a:cubicBezTo>
                  <a:pt x="1201388" y="694087"/>
                  <a:pt x="1222058" y="667607"/>
                  <a:pt x="1249013" y="648748"/>
                </a:cubicBezTo>
                <a:cubicBezTo>
                  <a:pt x="1275588" y="629603"/>
                  <a:pt x="1308830" y="618554"/>
                  <a:pt x="1341977" y="618744"/>
                </a:cubicBezTo>
                <a:cubicBezTo>
                  <a:pt x="1358551" y="618935"/>
                  <a:pt x="1374553" y="621792"/>
                  <a:pt x="1390174" y="626840"/>
                </a:cubicBezTo>
                <a:cubicBezTo>
                  <a:pt x="1405795" y="631889"/>
                  <a:pt x="1420749" y="640175"/>
                  <a:pt x="1433608" y="650939"/>
                </a:cubicBezTo>
                <a:cubicBezTo>
                  <a:pt x="1459516" y="672465"/>
                  <a:pt x="1474565" y="703707"/>
                  <a:pt x="1477042" y="734473"/>
                </a:cubicBezTo>
                <a:cubicBezTo>
                  <a:pt x="1479899" y="764858"/>
                  <a:pt x="1470470" y="797814"/>
                  <a:pt x="1446657" y="818293"/>
                </a:cubicBezTo>
                <a:cubicBezTo>
                  <a:pt x="1434656" y="828104"/>
                  <a:pt x="1419987" y="833723"/>
                  <a:pt x="1406081" y="834200"/>
                </a:cubicBezTo>
                <a:cubicBezTo>
                  <a:pt x="1392079" y="834581"/>
                  <a:pt x="1379220" y="831056"/>
                  <a:pt x="1367885" y="825627"/>
                </a:cubicBezTo>
                <a:cubicBezTo>
                  <a:pt x="1393222" y="825532"/>
                  <a:pt x="1416272" y="815626"/>
                  <a:pt x="1424750" y="798386"/>
                </a:cubicBezTo>
                <a:cubicBezTo>
                  <a:pt x="1433894" y="781907"/>
                  <a:pt x="1433132" y="761238"/>
                  <a:pt x="1426559" y="743998"/>
                </a:cubicBezTo>
                <a:cubicBezTo>
                  <a:pt x="1419892" y="726662"/>
                  <a:pt x="1407700" y="713137"/>
                  <a:pt x="1393698" y="705993"/>
                </a:cubicBezTo>
                <a:cubicBezTo>
                  <a:pt x="1379887" y="699040"/>
                  <a:pt x="1362456" y="696563"/>
                  <a:pt x="1346359" y="699611"/>
                </a:cubicBezTo>
                <a:cubicBezTo>
                  <a:pt x="1314831" y="704850"/>
                  <a:pt x="1287685" y="729615"/>
                  <a:pt x="1275874" y="760571"/>
                </a:cubicBezTo>
                <a:cubicBezTo>
                  <a:pt x="1263682" y="791528"/>
                  <a:pt x="1266825" y="826008"/>
                  <a:pt x="1285304" y="857822"/>
                </a:cubicBezTo>
                <a:cubicBezTo>
                  <a:pt x="1293495" y="871919"/>
                  <a:pt x="1304068" y="883825"/>
                  <a:pt x="1316450" y="893731"/>
                </a:cubicBezTo>
                <a:cubicBezTo>
                  <a:pt x="1340739" y="902684"/>
                  <a:pt x="1366933" y="907828"/>
                  <a:pt x="1394460" y="907828"/>
                </a:cubicBezTo>
                <a:cubicBezTo>
                  <a:pt x="1519047" y="907828"/>
                  <a:pt x="1620107" y="806863"/>
                  <a:pt x="1620107" y="682181"/>
                </a:cubicBezTo>
                <a:cubicBezTo>
                  <a:pt x="1620107" y="564928"/>
                  <a:pt x="1530572" y="468630"/>
                  <a:pt x="1416177" y="457676"/>
                </a:cubicBezTo>
                <a:cubicBezTo>
                  <a:pt x="1416844" y="449961"/>
                  <a:pt x="1417320" y="442151"/>
                  <a:pt x="1417320" y="434245"/>
                </a:cubicBezTo>
                <a:cubicBezTo>
                  <a:pt x="1417320" y="277559"/>
                  <a:pt x="1290257" y="150495"/>
                  <a:pt x="1133570" y="150495"/>
                </a:cubicBezTo>
                <a:cubicBezTo>
                  <a:pt x="1097185" y="150495"/>
                  <a:pt x="1062514" y="157544"/>
                  <a:pt x="1030510" y="170117"/>
                </a:cubicBezTo>
                <a:cubicBezTo>
                  <a:pt x="1000506" y="192024"/>
                  <a:pt x="978789" y="222314"/>
                  <a:pt x="966406" y="257556"/>
                </a:cubicBezTo>
                <a:cubicBezTo>
                  <a:pt x="953357" y="292513"/>
                  <a:pt x="955548" y="326231"/>
                  <a:pt x="969645" y="354806"/>
                </a:cubicBezTo>
                <a:cubicBezTo>
                  <a:pt x="983837" y="383286"/>
                  <a:pt x="1011174" y="404146"/>
                  <a:pt x="1040225" y="406718"/>
                </a:cubicBezTo>
                <a:cubicBezTo>
                  <a:pt x="1047560" y="407289"/>
                  <a:pt x="1055084" y="407003"/>
                  <a:pt x="1062895" y="405384"/>
                </a:cubicBezTo>
                <a:cubicBezTo>
                  <a:pt x="1071086" y="403479"/>
                  <a:pt x="1078230" y="400717"/>
                  <a:pt x="1084326" y="397478"/>
                </a:cubicBezTo>
                <a:cubicBezTo>
                  <a:pt x="1096328" y="390811"/>
                  <a:pt x="1104329" y="380905"/>
                  <a:pt x="1106329" y="365379"/>
                </a:cubicBezTo>
                <a:cubicBezTo>
                  <a:pt x="1107948" y="350139"/>
                  <a:pt x="1102138" y="331661"/>
                  <a:pt x="1088422" y="318897"/>
                </a:cubicBezTo>
                <a:cubicBezTo>
                  <a:pt x="1075087" y="305753"/>
                  <a:pt x="1052322" y="300228"/>
                  <a:pt x="1028319" y="305372"/>
                </a:cubicBezTo>
                <a:cubicBezTo>
                  <a:pt x="1037463" y="297466"/>
                  <a:pt x="1048988" y="291084"/>
                  <a:pt x="1062133" y="288417"/>
                </a:cubicBezTo>
                <a:cubicBezTo>
                  <a:pt x="1075277" y="285845"/>
                  <a:pt x="1089946" y="286798"/>
                  <a:pt x="1103757" y="291941"/>
                </a:cubicBezTo>
                <a:cubicBezTo>
                  <a:pt x="1131189" y="302609"/>
                  <a:pt x="1153001" y="328136"/>
                  <a:pt x="1159669" y="359759"/>
                </a:cubicBezTo>
                <a:cubicBezTo>
                  <a:pt x="1163098" y="375571"/>
                  <a:pt x="1162145" y="393001"/>
                  <a:pt x="1156811" y="409480"/>
                </a:cubicBezTo>
                <a:cubicBezTo>
                  <a:pt x="1151573" y="426053"/>
                  <a:pt x="1141095" y="440722"/>
                  <a:pt x="1128998" y="452152"/>
                </a:cubicBezTo>
                <a:cubicBezTo>
                  <a:pt x="1116902" y="463677"/>
                  <a:pt x="1102900" y="472059"/>
                  <a:pt x="1088993" y="478155"/>
                </a:cubicBezTo>
                <a:cubicBezTo>
                  <a:pt x="1074611" y="484441"/>
                  <a:pt x="1058799" y="488728"/>
                  <a:pt x="1042606" y="489871"/>
                </a:cubicBezTo>
                <a:cubicBezTo>
                  <a:pt x="1010031" y="492728"/>
                  <a:pt x="977075" y="483775"/>
                  <a:pt x="949928" y="467392"/>
                </a:cubicBezTo>
                <a:cubicBezTo>
                  <a:pt x="922782" y="450818"/>
                  <a:pt x="900494" y="427196"/>
                  <a:pt x="885730" y="399764"/>
                </a:cubicBezTo>
                <a:cubicBezTo>
                  <a:pt x="854488" y="344996"/>
                  <a:pt x="857345" y="275463"/>
                  <a:pt x="880967" y="224028"/>
                </a:cubicBezTo>
                <a:cubicBezTo>
                  <a:pt x="891731" y="198406"/>
                  <a:pt x="906494" y="173926"/>
                  <a:pt x="924973" y="152400"/>
                </a:cubicBezTo>
                <a:cubicBezTo>
                  <a:pt x="932402" y="143732"/>
                  <a:pt x="940594" y="135826"/>
                  <a:pt x="949166" y="128397"/>
                </a:cubicBezTo>
                <a:cubicBezTo>
                  <a:pt x="879443" y="49720"/>
                  <a:pt x="777716" y="0"/>
                  <a:pt x="664369" y="0"/>
                </a:cubicBezTo>
                <a:cubicBezTo>
                  <a:pt x="498062" y="0"/>
                  <a:pt x="356711" y="106775"/>
                  <a:pt x="304991" y="255556"/>
                </a:cubicBezTo>
                <a:cubicBezTo>
                  <a:pt x="304705" y="259747"/>
                  <a:pt x="304324" y="263938"/>
                  <a:pt x="304324" y="268034"/>
                </a:cubicBezTo>
                <a:cubicBezTo>
                  <a:pt x="303371" y="328041"/>
                  <a:pt x="323374" y="386334"/>
                  <a:pt x="358997" y="436150"/>
                </a:cubicBezTo>
                <a:cubicBezTo>
                  <a:pt x="393478" y="484822"/>
                  <a:pt x="441674" y="519208"/>
                  <a:pt x="494729" y="529971"/>
                </a:cubicBezTo>
                <a:cubicBezTo>
                  <a:pt x="547402" y="541401"/>
                  <a:pt x="603028" y="526637"/>
                  <a:pt x="632270" y="488537"/>
                </a:cubicBezTo>
                <a:cubicBezTo>
                  <a:pt x="639509" y="478917"/>
                  <a:pt x="645700" y="468154"/>
                  <a:pt x="649891" y="455581"/>
                </a:cubicBezTo>
                <a:cubicBezTo>
                  <a:pt x="654368" y="442722"/>
                  <a:pt x="656654" y="430149"/>
                  <a:pt x="656749" y="417957"/>
                </a:cubicBezTo>
                <a:cubicBezTo>
                  <a:pt x="657130" y="393668"/>
                  <a:pt x="646843" y="370427"/>
                  <a:pt x="626364" y="352806"/>
                </a:cubicBezTo>
                <a:cubicBezTo>
                  <a:pt x="605885" y="335851"/>
                  <a:pt x="576072" y="325660"/>
                  <a:pt x="547307" y="331470"/>
                </a:cubicBezTo>
                <a:cubicBezTo>
                  <a:pt x="518255" y="336233"/>
                  <a:pt x="492443" y="361760"/>
                  <a:pt x="480727" y="396335"/>
                </a:cubicBezTo>
                <a:cubicBezTo>
                  <a:pt x="479679" y="378333"/>
                  <a:pt x="482537" y="359188"/>
                  <a:pt x="491490" y="341376"/>
                </a:cubicBezTo>
                <a:cubicBezTo>
                  <a:pt x="500539" y="323850"/>
                  <a:pt x="515398" y="307848"/>
                  <a:pt x="534257" y="297847"/>
                </a:cubicBezTo>
                <a:cubicBezTo>
                  <a:pt x="572262" y="277940"/>
                  <a:pt x="619792" y="279749"/>
                  <a:pt x="659321" y="299942"/>
                </a:cubicBezTo>
                <a:cubicBezTo>
                  <a:pt x="699135" y="319659"/>
                  <a:pt x="731330" y="362045"/>
                  <a:pt x="738187" y="408813"/>
                </a:cubicBezTo>
                <a:cubicBezTo>
                  <a:pt x="742283" y="431959"/>
                  <a:pt x="741331" y="455200"/>
                  <a:pt x="736949" y="476726"/>
                </a:cubicBezTo>
                <a:cubicBezTo>
                  <a:pt x="732854" y="498729"/>
                  <a:pt x="725138" y="521018"/>
                  <a:pt x="712946" y="541115"/>
                </a:cubicBezTo>
                <a:cubicBezTo>
                  <a:pt x="700945" y="561308"/>
                  <a:pt x="685229" y="579501"/>
                  <a:pt x="666941" y="594170"/>
                </a:cubicBezTo>
                <a:cubicBezTo>
                  <a:pt x="648557" y="608838"/>
                  <a:pt x="627983" y="620173"/>
                  <a:pt x="606552" y="628174"/>
                </a:cubicBezTo>
                <a:cubicBezTo>
                  <a:pt x="563499" y="643985"/>
                  <a:pt x="517303" y="646652"/>
                  <a:pt x="474059" y="638842"/>
                </a:cubicBezTo>
                <a:cubicBezTo>
                  <a:pt x="386429" y="623888"/>
                  <a:pt x="312992" y="565118"/>
                  <a:pt x="269653" y="495967"/>
                </a:cubicBezTo>
                <a:cubicBezTo>
                  <a:pt x="247650" y="462248"/>
                  <a:pt x="230315" y="424625"/>
                  <a:pt x="219456" y="384810"/>
                </a:cubicBezTo>
                <a:cubicBezTo>
                  <a:pt x="219170" y="383762"/>
                  <a:pt x="219075" y="382715"/>
                  <a:pt x="218789" y="381667"/>
                </a:cubicBezTo>
                <a:cubicBezTo>
                  <a:pt x="94964" y="400145"/>
                  <a:pt x="0" y="506635"/>
                  <a:pt x="0" y="635508"/>
                </a:cubicBezTo>
                <a:cubicBezTo>
                  <a:pt x="0" y="769239"/>
                  <a:pt x="102203" y="879062"/>
                  <a:pt x="232696" y="891254"/>
                </a:cubicBezTo>
                <a:cubicBezTo>
                  <a:pt x="252698" y="873538"/>
                  <a:pt x="268510" y="852488"/>
                  <a:pt x="277844" y="830104"/>
                </a:cubicBezTo>
                <a:cubicBezTo>
                  <a:pt x="290132" y="801148"/>
                  <a:pt x="291751" y="770573"/>
                  <a:pt x="283559" y="740474"/>
                </a:cubicBezTo>
                <a:cubicBezTo>
                  <a:pt x="275939" y="711232"/>
                  <a:pt x="259080" y="690086"/>
                  <a:pt x="237077" y="677609"/>
                </a:cubicBezTo>
                <a:cubicBezTo>
                  <a:pt x="214979" y="665131"/>
                  <a:pt x="188119" y="663512"/>
                  <a:pt x="168021" y="673894"/>
                </a:cubicBezTo>
                <a:cubicBezTo>
                  <a:pt x="162973" y="676656"/>
                  <a:pt x="158115" y="679990"/>
                  <a:pt x="153543" y="684371"/>
                </a:cubicBezTo>
                <a:cubicBezTo>
                  <a:pt x="148780" y="689229"/>
                  <a:pt x="145256" y="694087"/>
                  <a:pt x="142494" y="698659"/>
                </a:cubicBezTo>
                <a:cubicBezTo>
                  <a:pt x="137350" y="707803"/>
                  <a:pt x="135731" y="716947"/>
                  <a:pt x="140684" y="728472"/>
                </a:cubicBezTo>
                <a:cubicBezTo>
                  <a:pt x="145828" y="739521"/>
                  <a:pt x="157734" y="750094"/>
                  <a:pt x="173069" y="753142"/>
                </a:cubicBezTo>
                <a:cubicBezTo>
                  <a:pt x="188214" y="756857"/>
                  <a:pt x="207264" y="750665"/>
                  <a:pt x="222695" y="735902"/>
                </a:cubicBezTo>
                <a:cubicBezTo>
                  <a:pt x="220313" y="746189"/>
                  <a:pt x="215455" y="756571"/>
                  <a:pt x="207454" y="765334"/>
                </a:cubicBezTo>
                <a:cubicBezTo>
                  <a:pt x="199358" y="773906"/>
                  <a:pt x="188309" y="780764"/>
                  <a:pt x="175641" y="784193"/>
                </a:cubicBezTo>
                <a:cubicBezTo>
                  <a:pt x="150304" y="790480"/>
                  <a:pt x="121158" y="783146"/>
                  <a:pt x="100013" y="763238"/>
                </a:cubicBezTo>
                <a:cubicBezTo>
                  <a:pt x="89345" y="753428"/>
                  <a:pt x="81058" y="739997"/>
                  <a:pt x="76486" y="725043"/>
                </a:cubicBezTo>
                <a:cubicBezTo>
                  <a:pt x="71723" y="709994"/>
                  <a:pt x="72009" y="693706"/>
                  <a:pt x="75057" y="678942"/>
                </a:cubicBezTo>
                <a:cubicBezTo>
                  <a:pt x="78105" y="664178"/>
                  <a:pt x="84106" y="650748"/>
                  <a:pt x="91249" y="639223"/>
                </a:cubicBezTo>
                <a:cubicBezTo>
                  <a:pt x="98584" y="627317"/>
                  <a:pt x="108109" y="615982"/>
                  <a:pt x="119444" y="606838"/>
                </a:cubicBezTo>
                <a:cubicBezTo>
                  <a:pt x="142018" y="588074"/>
                  <a:pt x="170974" y="577787"/>
                  <a:pt x="199453" y="575977"/>
                </a:cubicBezTo>
                <a:cubicBezTo>
                  <a:pt x="227933" y="574358"/>
                  <a:pt x="256318" y="580454"/>
                  <a:pt x="281178" y="593217"/>
                </a:cubicBezTo>
                <a:cubicBezTo>
                  <a:pt x="332042" y="617792"/>
                  <a:pt x="365093" y="670465"/>
                  <a:pt x="373380" y="720376"/>
                </a:cubicBezTo>
                <a:cubicBezTo>
                  <a:pt x="378333" y="744855"/>
                  <a:pt x="379285" y="770668"/>
                  <a:pt x="375571" y="795909"/>
                </a:cubicBezTo>
                <a:cubicBezTo>
                  <a:pt x="371856" y="821150"/>
                  <a:pt x="362998" y="845534"/>
                  <a:pt x="350806" y="867251"/>
                </a:cubicBezTo>
                <a:cubicBezTo>
                  <a:pt x="335566" y="893921"/>
                  <a:pt x="315278" y="916114"/>
                  <a:pt x="292227" y="933926"/>
                </a:cubicBezTo>
                <a:cubicBezTo>
                  <a:pt x="320897" y="1029272"/>
                  <a:pt x="409289" y="1098709"/>
                  <a:pt x="513969" y="1098709"/>
                </a:cubicBezTo>
                <a:cubicBezTo>
                  <a:pt x="570262" y="1098709"/>
                  <a:pt x="621792" y="1078516"/>
                  <a:pt x="661892" y="1044988"/>
                </a:cubicBezTo>
                <a:cubicBezTo>
                  <a:pt x="646748" y="1013174"/>
                  <a:pt x="635984" y="978789"/>
                  <a:pt x="631317" y="942404"/>
                </a:cubicBezTo>
                <a:cubicBezTo>
                  <a:pt x="626745" y="905542"/>
                  <a:pt x="628460" y="867061"/>
                  <a:pt x="637508" y="830199"/>
                </a:cubicBezTo>
                <a:cubicBezTo>
                  <a:pt x="646557" y="793337"/>
                  <a:pt x="662369" y="758285"/>
                  <a:pt x="682943" y="727139"/>
                </a:cubicBezTo>
                <a:cubicBezTo>
                  <a:pt x="703612" y="696087"/>
                  <a:pt x="730758" y="665512"/>
                  <a:pt x="764667" y="644176"/>
                </a:cubicBezTo>
                <a:cubicBezTo>
                  <a:pt x="781526" y="633317"/>
                  <a:pt x="799624" y="624078"/>
                  <a:pt x="818769" y="617315"/>
                </a:cubicBezTo>
                <a:cubicBezTo>
                  <a:pt x="838010" y="610743"/>
                  <a:pt x="858012" y="606457"/>
                  <a:pt x="878300" y="604552"/>
                </a:cubicBezTo>
                <a:cubicBezTo>
                  <a:pt x="918877" y="600742"/>
                  <a:pt x="960596" y="607600"/>
                  <a:pt x="998220" y="624935"/>
                </a:cubicBezTo>
                <a:cubicBezTo>
                  <a:pt x="1035653" y="642366"/>
                  <a:pt x="1069181" y="671417"/>
                  <a:pt x="1089851" y="708565"/>
                </a:cubicBezTo>
                <a:cubicBezTo>
                  <a:pt x="1100328" y="726853"/>
                  <a:pt x="1107377" y="747046"/>
                  <a:pt x="1111091" y="767048"/>
                </a:cubicBezTo>
                <a:cubicBezTo>
                  <a:pt x="1114901" y="786575"/>
                  <a:pt x="1116044" y="807815"/>
                  <a:pt x="1112520" y="829151"/>
                </a:cubicBezTo>
                <a:cubicBezTo>
                  <a:pt x="1108996" y="850487"/>
                  <a:pt x="1100995" y="872300"/>
                  <a:pt x="1087088" y="889921"/>
                </a:cubicBezTo>
                <a:cubicBezTo>
                  <a:pt x="1073468" y="907637"/>
                  <a:pt x="1055465" y="921353"/>
                  <a:pt x="1036034" y="929259"/>
                </a:cubicBezTo>
                <a:cubicBezTo>
                  <a:pt x="997268" y="945356"/>
                  <a:pt x="953548" y="940975"/>
                  <a:pt x="921449" y="919544"/>
                </a:cubicBezTo>
                <a:cubicBezTo>
                  <a:pt x="905637" y="908590"/>
                  <a:pt x="893445" y="893540"/>
                  <a:pt x="886111" y="877348"/>
                </a:cubicBezTo>
                <a:cubicBezTo>
                  <a:pt x="878872" y="861060"/>
                  <a:pt x="876872" y="843725"/>
                  <a:pt x="878205" y="827532"/>
                </a:cubicBezTo>
                <a:cubicBezTo>
                  <a:pt x="889540" y="858393"/>
                  <a:pt x="912209" y="881063"/>
                  <a:pt x="937546" y="887254"/>
                </a:cubicBezTo>
                <a:cubicBezTo>
                  <a:pt x="950119" y="890778"/>
                  <a:pt x="963073" y="890588"/>
                  <a:pt x="975074" y="888397"/>
                </a:cubicBezTo>
                <a:cubicBezTo>
                  <a:pt x="987076" y="885825"/>
                  <a:pt x="998030" y="880682"/>
                  <a:pt x="1006888" y="874109"/>
                </a:cubicBezTo>
                <a:cubicBezTo>
                  <a:pt x="1024509" y="860012"/>
                  <a:pt x="1031653" y="841820"/>
                  <a:pt x="1030700" y="821436"/>
                </a:cubicBezTo>
                <a:cubicBezTo>
                  <a:pt x="1030034" y="811149"/>
                  <a:pt x="1027938" y="800291"/>
                  <a:pt x="1023842" y="789051"/>
                </a:cubicBezTo>
                <a:cubicBezTo>
                  <a:pt x="1019842" y="778288"/>
                  <a:pt x="1014317" y="768763"/>
                  <a:pt x="1007935" y="760190"/>
                </a:cubicBezTo>
                <a:cubicBezTo>
                  <a:pt x="981932" y="726186"/>
                  <a:pt x="934688" y="709517"/>
                  <a:pt x="889254" y="715137"/>
                </a:cubicBezTo>
                <a:cubicBezTo>
                  <a:pt x="843534" y="720566"/>
                  <a:pt x="801624" y="746284"/>
                  <a:pt x="771335" y="788099"/>
                </a:cubicBezTo>
                <a:cubicBezTo>
                  <a:pt x="740188" y="830485"/>
                  <a:pt x="723995" y="880967"/>
                  <a:pt x="726377" y="933926"/>
                </a:cubicBezTo>
                <a:cubicBezTo>
                  <a:pt x="727901" y="972503"/>
                  <a:pt x="739045" y="1011746"/>
                  <a:pt x="757523" y="1048512"/>
                </a:cubicBezTo>
                <a:cubicBezTo>
                  <a:pt x="817531" y="1110710"/>
                  <a:pt x="901446" y="1149572"/>
                  <a:pt x="994696" y="1149572"/>
                </a:cubicBezTo>
                <a:cubicBezTo>
                  <a:pt x="1119854" y="1149572"/>
                  <a:pt x="1228344" y="1079849"/>
                  <a:pt x="1284351" y="977265"/>
                </a:cubicBezTo>
                <a:cubicBezTo>
                  <a:pt x="1280827" y="975360"/>
                  <a:pt x="1277112" y="973741"/>
                  <a:pt x="1273683" y="971550"/>
                </a:cubicBezTo>
                <a:close/>
              </a:path>
            </a:pathLst>
          </a:custGeom>
          <a:gradFill>
            <a:gsLst>
              <a:gs pos="1000">
                <a:srgbClr val="F8CDB4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341575" y="4372496"/>
            <a:ext cx="5876037" cy="5874232"/>
            <a:chOff x="3341575" y="4372496"/>
            <a:chExt cx="5876037" cy="5874232"/>
          </a:xfrm>
        </p:grpSpPr>
        <p:sp>
          <p:nvSpPr>
            <p:cNvPr id="6" name="椭圆 5"/>
            <p:cNvSpPr/>
            <p:nvPr/>
          </p:nvSpPr>
          <p:spPr>
            <a:xfrm>
              <a:off x="3346802" y="4372496"/>
              <a:ext cx="5870810" cy="5870810"/>
            </a:xfrm>
            <a:prstGeom prst="ellipse">
              <a:avLst/>
            </a:prstGeom>
            <a:gradFill flip="none" rotWithShape="1">
              <a:gsLst>
                <a:gs pos="31000">
                  <a:schemeClr val="accent4">
                    <a:lumMod val="75000"/>
                    <a:alpha val="0"/>
                  </a:schemeClr>
                </a:gs>
                <a:gs pos="100000">
                  <a:srgbClr val="FBCF61">
                    <a:alpha val="7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glow rad="13589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341575" y="4375918"/>
              <a:ext cx="5870810" cy="587081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FFF00"/>
                  </a:gs>
                  <a:gs pos="29000">
                    <a:srgbClr val="F8CDB4">
                      <a:alpha val="0"/>
                    </a:srgbClr>
                  </a:gs>
                </a:gsLst>
                <a:lin ang="5400000" scaled="1"/>
              </a:gradFill>
            </a:ln>
            <a:effectLst>
              <a:glow rad="13589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639943" y="352844"/>
            <a:ext cx="4785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F8CDB4"/>
                </a:solidFill>
                <a:effectLst>
                  <a:outerShdw blurRad="50800" dist="38100" dir="2700000" algn="tl" rotWithShape="0">
                    <a:schemeClr val="tx1">
                      <a:lumMod val="85000"/>
                      <a:lumOff val="15000"/>
                      <a:alpha val="1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目录</a:t>
            </a:r>
            <a:endParaRPr lang="zh-CN" altLang="en-US" sz="5400" dirty="0">
              <a:solidFill>
                <a:srgbClr val="F8CDB4"/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1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10184" y="1700557"/>
            <a:ext cx="5376742" cy="541748"/>
            <a:chOff x="2767075" y="3046398"/>
            <a:chExt cx="6721914" cy="541748"/>
          </a:xfrm>
        </p:grpSpPr>
        <p:sp>
          <p:nvSpPr>
            <p:cNvPr id="18" name="矩形: 圆角 17"/>
            <p:cNvSpPr/>
            <p:nvPr/>
          </p:nvSpPr>
          <p:spPr>
            <a:xfrm>
              <a:off x="2767075" y="3046398"/>
              <a:ext cx="6721914" cy="541748"/>
            </a:xfrm>
            <a:prstGeom prst="roundRect">
              <a:avLst>
                <a:gd name="adj" fmla="val 50000"/>
              </a:avLst>
            </a:prstGeom>
            <a:solidFill>
              <a:srgbClr val="C00000">
                <a:alpha val="24000"/>
              </a:srgbClr>
            </a:solidFill>
            <a:ln w="25400">
              <a:solidFill>
                <a:srgbClr val="F8CD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90361" y="3094537"/>
              <a:ext cx="43371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8CDB4"/>
                  </a:solidFill>
                  <a:cs typeface="+mn-ea"/>
                  <a:sym typeface="+mn-lt"/>
                </a:rPr>
                <a:t>01 /  </a:t>
              </a:r>
              <a:r>
                <a:rPr lang="zh-CN" altLang="en-US" sz="2000" b="1" dirty="0">
                  <a:solidFill>
                    <a:srgbClr val="F8CDB4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000" b="1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任意多边形: 形状 29"/>
          <p:cNvSpPr/>
          <p:nvPr/>
        </p:nvSpPr>
        <p:spPr>
          <a:xfrm>
            <a:off x="201936" y="475572"/>
            <a:ext cx="3670570" cy="597498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  <a:alpha val="0"/>
                </a:schemeClr>
              </a:gs>
              <a:gs pos="29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3" name="任意多边形: 形状 32"/>
          <p:cNvSpPr/>
          <p:nvPr/>
        </p:nvSpPr>
        <p:spPr>
          <a:xfrm flipH="1">
            <a:off x="8219784" y="475572"/>
            <a:ext cx="3770280" cy="597498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  <a:alpha val="0"/>
                </a:schemeClr>
              </a:gs>
              <a:gs pos="30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任意多边形: 形状 56"/>
          <p:cNvSpPr/>
          <p:nvPr/>
        </p:nvSpPr>
        <p:spPr>
          <a:xfrm>
            <a:off x="6282207" y="158201"/>
            <a:ext cx="3409524" cy="1609507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0"/>
                </a:schemeClr>
              </a:gs>
              <a:gs pos="60000">
                <a:srgbClr val="FBCF61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62" name="任意多边形: 形状 61"/>
          <p:cNvSpPr/>
          <p:nvPr/>
        </p:nvSpPr>
        <p:spPr>
          <a:xfrm flipH="1">
            <a:off x="2500269" y="144601"/>
            <a:ext cx="3409524" cy="1609507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0"/>
                </a:schemeClr>
              </a:gs>
              <a:gs pos="60000">
                <a:srgbClr val="FBCF61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-2227853" y="5324266"/>
            <a:ext cx="16547996" cy="2552682"/>
            <a:chOff x="-2405299" y="5324266"/>
            <a:chExt cx="16547996" cy="2552682"/>
          </a:xfrm>
        </p:grpSpPr>
        <p:grpSp>
          <p:nvGrpSpPr>
            <p:cNvPr id="2" name="组合 1"/>
            <p:cNvGrpSpPr/>
            <p:nvPr/>
          </p:nvGrpSpPr>
          <p:grpSpPr>
            <a:xfrm>
              <a:off x="-2405299" y="5324266"/>
              <a:ext cx="8221588" cy="2552682"/>
              <a:chOff x="-2405299" y="5324266"/>
              <a:chExt cx="8221588" cy="2552682"/>
            </a:xfrm>
          </p:grpSpPr>
          <p:sp>
            <p:nvSpPr>
              <p:cNvPr id="66" name="任意多边形: 形状 65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9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 flipH="1">
              <a:off x="5921109" y="5324266"/>
              <a:ext cx="8221588" cy="2552682"/>
              <a:chOff x="-2405299" y="5324266"/>
              <a:chExt cx="8221588" cy="2552682"/>
            </a:xfrm>
          </p:grpSpPr>
          <p:sp>
            <p:nvSpPr>
              <p:cNvPr id="68" name="任意多边形: 形状 67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8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" name="任意多边形: 形状 33"/>
          <p:cNvSpPr/>
          <p:nvPr/>
        </p:nvSpPr>
        <p:spPr>
          <a:xfrm>
            <a:off x="5305379" y="5754704"/>
            <a:ext cx="1578649" cy="1120155"/>
          </a:xfrm>
          <a:custGeom>
            <a:avLst/>
            <a:gdLst>
              <a:gd name="connsiteX0" fmla="*/ 1273683 w 1620107"/>
              <a:gd name="connsiteY0" fmla="*/ 971550 h 1149572"/>
              <a:gd name="connsiteX1" fmla="*/ 1207580 w 1620107"/>
              <a:gd name="connsiteY1" fmla="*/ 907447 h 1149572"/>
              <a:gd name="connsiteX2" fmla="*/ 1174147 w 1620107"/>
              <a:gd name="connsiteY2" fmla="*/ 819436 h 1149572"/>
              <a:gd name="connsiteX3" fmla="*/ 1188244 w 1620107"/>
              <a:gd name="connsiteY3" fmla="*/ 723805 h 1149572"/>
              <a:gd name="connsiteX4" fmla="*/ 1249013 w 1620107"/>
              <a:gd name="connsiteY4" fmla="*/ 648748 h 1149572"/>
              <a:gd name="connsiteX5" fmla="*/ 1341977 w 1620107"/>
              <a:gd name="connsiteY5" fmla="*/ 618744 h 1149572"/>
              <a:gd name="connsiteX6" fmla="*/ 1390174 w 1620107"/>
              <a:gd name="connsiteY6" fmla="*/ 626840 h 1149572"/>
              <a:gd name="connsiteX7" fmla="*/ 1433608 w 1620107"/>
              <a:gd name="connsiteY7" fmla="*/ 650939 h 1149572"/>
              <a:gd name="connsiteX8" fmla="*/ 1477042 w 1620107"/>
              <a:gd name="connsiteY8" fmla="*/ 734473 h 1149572"/>
              <a:gd name="connsiteX9" fmla="*/ 1446657 w 1620107"/>
              <a:gd name="connsiteY9" fmla="*/ 818293 h 1149572"/>
              <a:gd name="connsiteX10" fmla="*/ 1406081 w 1620107"/>
              <a:gd name="connsiteY10" fmla="*/ 834200 h 1149572"/>
              <a:gd name="connsiteX11" fmla="*/ 1367885 w 1620107"/>
              <a:gd name="connsiteY11" fmla="*/ 825627 h 1149572"/>
              <a:gd name="connsiteX12" fmla="*/ 1424750 w 1620107"/>
              <a:gd name="connsiteY12" fmla="*/ 798386 h 1149572"/>
              <a:gd name="connsiteX13" fmla="*/ 1426559 w 1620107"/>
              <a:gd name="connsiteY13" fmla="*/ 743998 h 1149572"/>
              <a:gd name="connsiteX14" fmla="*/ 1393698 w 1620107"/>
              <a:gd name="connsiteY14" fmla="*/ 705993 h 1149572"/>
              <a:gd name="connsiteX15" fmla="*/ 1346359 w 1620107"/>
              <a:gd name="connsiteY15" fmla="*/ 699611 h 1149572"/>
              <a:gd name="connsiteX16" fmla="*/ 1275874 w 1620107"/>
              <a:gd name="connsiteY16" fmla="*/ 760571 h 1149572"/>
              <a:gd name="connsiteX17" fmla="*/ 1285304 w 1620107"/>
              <a:gd name="connsiteY17" fmla="*/ 857822 h 1149572"/>
              <a:gd name="connsiteX18" fmla="*/ 1316450 w 1620107"/>
              <a:gd name="connsiteY18" fmla="*/ 893731 h 1149572"/>
              <a:gd name="connsiteX19" fmla="*/ 1394460 w 1620107"/>
              <a:gd name="connsiteY19" fmla="*/ 907828 h 1149572"/>
              <a:gd name="connsiteX20" fmla="*/ 1620107 w 1620107"/>
              <a:gd name="connsiteY20" fmla="*/ 682181 h 1149572"/>
              <a:gd name="connsiteX21" fmla="*/ 1416177 w 1620107"/>
              <a:gd name="connsiteY21" fmla="*/ 457676 h 1149572"/>
              <a:gd name="connsiteX22" fmla="*/ 1417320 w 1620107"/>
              <a:gd name="connsiteY22" fmla="*/ 434245 h 1149572"/>
              <a:gd name="connsiteX23" fmla="*/ 1133570 w 1620107"/>
              <a:gd name="connsiteY23" fmla="*/ 150495 h 1149572"/>
              <a:gd name="connsiteX24" fmla="*/ 1030510 w 1620107"/>
              <a:gd name="connsiteY24" fmla="*/ 170117 h 1149572"/>
              <a:gd name="connsiteX25" fmla="*/ 966406 w 1620107"/>
              <a:gd name="connsiteY25" fmla="*/ 257556 h 1149572"/>
              <a:gd name="connsiteX26" fmla="*/ 969645 w 1620107"/>
              <a:gd name="connsiteY26" fmla="*/ 354806 h 1149572"/>
              <a:gd name="connsiteX27" fmla="*/ 1040225 w 1620107"/>
              <a:gd name="connsiteY27" fmla="*/ 406718 h 1149572"/>
              <a:gd name="connsiteX28" fmla="*/ 1062895 w 1620107"/>
              <a:gd name="connsiteY28" fmla="*/ 405384 h 1149572"/>
              <a:gd name="connsiteX29" fmla="*/ 1084326 w 1620107"/>
              <a:gd name="connsiteY29" fmla="*/ 397478 h 1149572"/>
              <a:gd name="connsiteX30" fmla="*/ 1106329 w 1620107"/>
              <a:gd name="connsiteY30" fmla="*/ 365379 h 1149572"/>
              <a:gd name="connsiteX31" fmla="*/ 1088422 w 1620107"/>
              <a:gd name="connsiteY31" fmla="*/ 318897 h 1149572"/>
              <a:gd name="connsiteX32" fmla="*/ 1028319 w 1620107"/>
              <a:gd name="connsiteY32" fmla="*/ 305372 h 1149572"/>
              <a:gd name="connsiteX33" fmla="*/ 1062133 w 1620107"/>
              <a:gd name="connsiteY33" fmla="*/ 288417 h 1149572"/>
              <a:gd name="connsiteX34" fmla="*/ 1103757 w 1620107"/>
              <a:gd name="connsiteY34" fmla="*/ 291941 h 1149572"/>
              <a:gd name="connsiteX35" fmla="*/ 1159669 w 1620107"/>
              <a:gd name="connsiteY35" fmla="*/ 359759 h 1149572"/>
              <a:gd name="connsiteX36" fmla="*/ 1156811 w 1620107"/>
              <a:gd name="connsiteY36" fmla="*/ 409480 h 1149572"/>
              <a:gd name="connsiteX37" fmla="*/ 1128998 w 1620107"/>
              <a:gd name="connsiteY37" fmla="*/ 452152 h 1149572"/>
              <a:gd name="connsiteX38" fmla="*/ 1088993 w 1620107"/>
              <a:gd name="connsiteY38" fmla="*/ 478155 h 1149572"/>
              <a:gd name="connsiteX39" fmla="*/ 1042606 w 1620107"/>
              <a:gd name="connsiteY39" fmla="*/ 489871 h 1149572"/>
              <a:gd name="connsiteX40" fmla="*/ 949928 w 1620107"/>
              <a:gd name="connsiteY40" fmla="*/ 467392 h 1149572"/>
              <a:gd name="connsiteX41" fmla="*/ 885730 w 1620107"/>
              <a:gd name="connsiteY41" fmla="*/ 399764 h 1149572"/>
              <a:gd name="connsiteX42" fmla="*/ 880967 w 1620107"/>
              <a:gd name="connsiteY42" fmla="*/ 224028 h 1149572"/>
              <a:gd name="connsiteX43" fmla="*/ 924973 w 1620107"/>
              <a:gd name="connsiteY43" fmla="*/ 152400 h 1149572"/>
              <a:gd name="connsiteX44" fmla="*/ 949166 w 1620107"/>
              <a:gd name="connsiteY44" fmla="*/ 128397 h 1149572"/>
              <a:gd name="connsiteX45" fmla="*/ 664369 w 1620107"/>
              <a:gd name="connsiteY45" fmla="*/ 0 h 1149572"/>
              <a:gd name="connsiteX46" fmla="*/ 304991 w 1620107"/>
              <a:gd name="connsiteY46" fmla="*/ 255556 h 1149572"/>
              <a:gd name="connsiteX47" fmla="*/ 304324 w 1620107"/>
              <a:gd name="connsiteY47" fmla="*/ 268034 h 1149572"/>
              <a:gd name="connsiteX48" fmla="*/ 358997 w 1620107"/>
              <a:gd name="connsiteY48" fmla="*/ 436150 h 1149572"/>
              <a:gd name="connsiteX49" fmla="*/ 494729 w 1620107"/>
              <a:gd name="connsiteY49" fmla="*/ 529971 h 1149572"/>
              <a:gd name="connsiteX50" fmla="*/ 632270 w 1620107"/>
              <a:gd name="connsiteY50" fmla="*/ 488537 h 1149572"/>
              <a:gd name="connsiteX51" fmla="*/ 649891 w 1620107"/>
              <a:gd name="connsiteY51" fmla="*/ 455581 h 1149572"/>
              <a:gd name="connsiteX52" fmla="*/ 656749 w 1620107"/>
              <a:gd name="connsiteY52" fmla="*/ 417957 h 1149572"/>
              <a:gd name="connsiteX53" fmla="*/ 626364 w 1620107"/>
              <a:gd name="connsiteY53" fmla="*/ 352806 h 1149572"/>
              <a:gd name="connsiteX54" fmla="*/ 547307 w 1620107"/>
              <a:gd name="connsiteY54" fmla="*/ 331470 h 1149572"/>
              <a:gd name="connsiteX55" fmla="*/ 480727 w 1620107"/>
              <a:gd name="connsiteY55" fmla="*/ 396335 h 1149572"/>
              <a:gd name="connsiteX56" fmla="*/ 491490 w 1620107"/>
              <a:gd name="connsiteY56" fmla="*/ 341376 h 1149572"/>
              <a:gd name="connsiteX57" fmla="*/ 534257 w 1620107"/>
              <a:gd name="connsiteY57" fmla="*/ 297847 h 1149572"/>
              <a:gd name="connsiteX58" fmla="*/ 659321 w 1620107"/>
              <a:gd name="connsiteY58" fmla="*/ 299942 h 1149572"/>
              <a:gd name="connsiteX59" fmla="*/ 738187 w 1620107"/>
              <a:gd name="connsiteY59" fmla="*/ 408813 h 1149572"/>
              <a:gd name="connsiteX60" fmla="*/ 736949 w 1620107"/>
              <a:gd name="connsiteY60" fmla="*/ 476726 h 1149572"/>
              <a:gd name="connsiteX61" fmla="*/ 712946 w 1620107"/>
              <a:gd name="connsiteY61" fmla="*/ 541115 h 1149572"/>
              <a:gd name="connsiteX62" fmla="*/ 666941 w 1620107"/>
              <a:gd name="connsiteY62" fmla="*/ 594170 h 1149572"/>
              <a:gd name="connsiteX63" fmla="*/ 606552 w 1620107"/>
              <a:gd name="connsiteY63" fmla="*/ 628174 h 1149572"/>
              <a:gd name="connsiteX64" fmla="*/ 474059 w 1620107"/>
              <a:gd name="connsiteY64" fmla="*/ 638842 h 1149572"/>
              <a:gd name="connsiteX65" fmla="*/ 269653 w 1620107"/>
              <a:gd name="connsiteY65" fmla="*/ 495967 h 1149572"/>
              <a:gd name="connsiteX66" fmla="*/ 219456 w 1620107"/>
              <a:gd name="connsiteY66" fmla="*/ 384810 h 1149572"/>
              <a:gd name="connsiteX67" fmla="*/ 218789 w 1620107"/>
              <a:gd name="connsiteY67" fmla="*/ 381667 h 1149572"/>
              <a:gd name="connsiteX68" fmla="*/ 0 w 1620107"/>
              <a:gd name="connsiteY68" fmla="*/ 635508 h 1149572"/>
              <a:gd name="connsiteX69" fmla="*/ 232696 w 1620107"/>
              <a:gd name="connsiteY69" fmla="*/ 891254 h 1149572"/>
              <a:gd name="connsiteX70" fmla="*/ 277844 w 1620107"/>
              <a:gd name="connsiteY70" fmla="*/ 830104 h 1149572"/>
              <a:gd name="connsiteX71" fmla="*/ 283559 w 1620107"/>
              <a:gd name="connsiteY71" fmla="*/ 740474 h 1149572"/>
              <a:gd name="connsiteX72" fmla="*/ 237077 w 1620107"/>
              <a:gd name="connsiteY72" fmla="*/ 677609 h 1149572"/>
              <a:gd name="connsiteX73" fmla="*/ 168021 w 1620107"/>
              <a:gd name="connsiteY73" fmla="*/ 673894 h 1149572"/>
              <a:gd name="connsiteX74" fmla="*/ 153543 w 1620107"/>
              <a:gd name="connsiteY74" fmla="*/ 684371 h 1149572"/>
              <a:gd name="connsiteX75" fmla="*/ 142494 w 1620107"/>
              <a:gd name="connsiteY75" fmla="*/ 698659 h 1149572"/>
              <a:gd name="connsiteX76" fmla="*/ 140684 w 1620107"/>
              <a:gd name="connsiteY76" fmla="*/ 728472 h 1149572"/>
              <a:gd name="connsiteX77" fmla="*/ 173069 w 1620107"/>
              <a:gd name="connsiteY77" fmla="*/ 753142 h 1149572"/>
              <a:gd name="connsiteX78" fmla="*/ 222695 w 1620107"/>
              <a:gd name="connsiteY78" fmla="*/ 735902 h 1149572"/>
              <a:gd name="connsiteX79" fmla="*/ 207454 w 1620107"/>
              <a:gd name="connsiteY79" fmla="*/ 765334 h 1149572"/>
              <a:gd name="connsiteX80" fmla="*/ 175641 w 1620107"/>
              <a:gd name="connsiteY80" fmla="*/ 784193 h 1149572"/>
              <a:gd name="connsiteX81" fmla="*/ 100013 w 1620107"/>
              <a:gd name="connsiteY81" fmla="*/ 763238 h 1149572"/>
              <a:gd name="connsiteX82" fmla="*/ 76486 w 1620107"/>
              <a:gd name="connsiteY82" fmla="*/ 725043 h 1149572"/>
              <a:gd name="connsiteX83" fmla="*/ 75057 w 1620107"/>
              <a:gd name="connsiteY83" fmla="*/ 678942 h 1149572"/>
              <a:gd name="connsiteX84" fmla="*/ 91249 w 1620107"/>
              <a:gd name="connsiteY84" fmla="*/ 639223 h 1149572"/>
              <a:gd name="connsiteX85" fmla="*/ 119444 w 1620107"/>
              <a:gd name="connsiteY85" fmla="*/ 606838 h 1149572"/>
              <a:gd name="connsiteX86" fmla="*/ 199453 w 1620107"/>
              <a:gd name="connsiteY86" fmla="*/ 575977 h 1149572"/>
              <a:gd name="connsiteX87" fmla="*/ 281178 w 1620107"/>
              <a:gd name="connsiteY87" fmla="*/ 593217 h 1149572"/>
              <a:gd name="connsiteX88" fmla="*/ 373380 w 1620107"/>
              <a:gd name="connsiteY88" fmla="*/ 720376 h 1149572"/>
              <a:gd name="connsiteX89" fmla="*/ 375571 w 1620107"/>
              <a:gd name="connsiteY89" fmla="*/ 795909 h 1149572"/>
              <a:gd name="connsiteX90" fmla="*/ 350806 w 1620107"/>
              <a:gd name="connsiteY90" fmla="*/ 867251 h 1149572"/>
              <a:gd name="connsiteX91" fmla="*/ 292227 w 1620107"/>
              <a:gd name="connsiteY91" fmla="*/ 933926 h 1149572"/>
              <a:gd name="connsiteX92" fmla="*/ 513969 w 1620107"/>
              <a:gd name="connsiteY92" fmla="*/ 1098709 h 1149572"/>
              <a:gd name="connsiteX93" fmla="*/ 661892 w 1620107"/>
              <a:gd name="connsiteY93" fmla="*/ 1044988 h 1149572"/>
              <a:gd name="connsiteX94" fmla="*/ 631317 w 1620107"/>
              <a:gd name="connsiteY94" fmla="*/ 942404 h 1149572"/>
              <a:gd name="connsiteX95" fmla="*/ 637508 w 1620107"/>
              <a:gd name="connsiteY95" fmla="*/ 830199 h 1149572"/>
              <a:gd name="connsiteX96" fmla="*/ 682943 w 1620107"/>
              <a:gd name="connsiteY96" fmla="*/ 727139 h 1149572"/>
              <a:gd name="connsiteX97" fmla="*/ 764667 w 1620107"/>
              <a:gd name="connsiteY97" fmla="*/ 644176 h 1149572"/>
              <a:gd name="connsiteX98" fmla="*/ 818769 w 1620107"/>
              <a:gd name="connsiteY98" fmla="*/ 617315 h 1149572"/>
              <a:gd name="connsiteX99" fmla="*/ 878300 w 1620107"/>
              <a:gd name="connsiteY99" fmla="*/ 604552 h 1149572"/>
              <a:gd name="connsiteX100" fmla="*/ 998220 w 1620107"/>
              <a:gd name="connsiteY100" fmla="*/ 624935 h 1149572"/>
              <a:gd name="connsiteX101" fmla="*/ 1089851 w 1620107"/>
              <a:gd name="connsiteY101" fmla="*/ 708565 h 1149572"/>
              <a:gd name="connsiteX102" fmla="*/ 1111091 w 1620107"/>
              <a:gd name="connsiteY102" fmla="*/ 767048 h 1149572"/>
              <a:gd name="connsiteX103" fmla="*/ 1112520 w 1620107"/>
              <a:gd name="connsiteY103" fmla="*/ 829151 h 1149572"/>
              <a:gd name="connsiteX104" fmla="*/ 1087088 w 1620107"/>
              <a:gd name="connsiteY104" fmla="*/ 889921 h 1149572"/>
              <a:gd name="connsiteX105" fmla="*/ 1036034 w 1620107"/>
              <a:gd name="connsiteY105" fmla="*/ 929259 h 1149572"/>
              <a:gd name="connsiteX106" fmla="*/ 921449 w 1620107"/>
              <a:gd name="connsiteY106" fmla="*/ 919544 h 1149572"/>
              <a:gd name="connsiteX107" fmla="*/ 886111 w 1620107"/>
              <a:gd name="connsiteY107" fmla="*/ 877348 h 1149572"/>
              <a:gd name="connsiteX108" fmla="*/ 878205 w 1620107"/>
              <a:gd name="connsiteY108" fmla="*/ 827532 h 1149572"/>
              <a:gd name="connsiteX109" fmla="*/ 937546 w 1620107"/>
              <a:gd name="connsiteY109" fmla="*/ 887254 h 1149572"/>
              <a:gd name="connsiteX110" fmla="*/ 975074 w 1620107"/>
              <a:gd name="connsiteY110" fmla="*/ 888397 h 1149572"/>
              <a:gd name="connsiteX111" fmla="*/ 1006888 w 1620107"/>
              <a:gd name="connsiteY111" fmla="*/ 874109 h 1149572"/>
              <a:gd name="connsiteX112" fmla="*/ 1030700 w 1620107"/>
              <a:gd name="connsiteY112" fmla="*/ 821436 h 1149572"/>
              <a:gd name="connsiteX113" fmla="*/ 1023842 w 1620107"/>
              <a:gd name="connsiteY113" fmla="*/ 789051 h 1149572"/>
              <a:gd name="connsiteX114" fmla="*/ 1007935 w 1620107"/>
              <a:gd name="connsiteY114" fmla="*/ 760190 h 1149572"/>
              <a:gd name="connsiteX115" fmla="*/ 889254 w 1620107"/>
              <a:gd name="connsiteY115" fmla="*/ 715137 h 1149572"/>
              <a:gd name="connsiteX116" fmla="*/ 771335 w 1620107"/>
              <a:gd name="connsiteY116" fmla="*/ 788099 h 1149572"/>
              <a:gd name="connsiteX117" fmla="*/ 726377 w 1620107"/>
              <a:gd name="connsiteY117" fmla="*/ 933926 h 1149572"/>
              <a:gd name="connsiteX118" fmla="*/ 757523 w 1620107"/>
              <a:gd name="connsiteY118" fmla="*/ 1048512 h 1149572"/>
              <a:gd name="connsiteX119" fmla="*/ 994696 w 1620107"/>
              <a:gd name="connsiteY119" fmla="*/ 1149572 h 1149572"/>
              <a:gd name="connsiteX120" fmla="*/ 1284351 w 1620107"/>
              <a:gd name="connsiteY120" fmla="*/ 977265 h 1149572"/>
              <a:gd name="connsiteX121" fmla="*/ 1273683 w 1620107"/>
              <a:gd name="connsiteY121" fmla="*/ 971550 h 114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620107" h="1149572">
                <a:moveTo>
                  <a:pt x="1273683" y="971550"/>
                </a:moveTo>
                <a:cubicBezTo>
                  <a:pt x="1247204" y="955358"/>
                  <a:pt x="1224344" y="932879"/>
                  <a:pt x="1207580" y="907447"/>
                </a:cubicBezTo>
                <a:cubicBezTo>
                  <a:pt x="1190530" y="882206"/>
                  <a:pt x="1177766" y="851726"/>
                  <a:pt x="1174147" y="819436"/>
                </a:cubicBezTo>
                <a:cubicBezTo>
                  <a:pt x="1169956" y="787146"/>
                  <a:pt x="1175385" y="753618"/>
                  <a:pt x="1188244" y="723805"/>
                </a:cubicBezTo>
                <a:cubicBezTo>
                  <a:pt x="1201388" y="694087"/>
                  <a:pt x="1222058" y="667607"/>
                  <a:pt x="1249013" y="648748"/>
                </a:cubicBezTo>
                <a:cubicBezTo>
                  <a:pt x="1275588" y="629603"/>
                  <a:pt x="1308830" y="618554"/>
                  <a:pt x="1341977" y="618744"/>
                </a:cubicBezTo>
                <a:cubicBezTo>
                  <a:pt x="1358551" y="618935"/>
                  <a:pt x="1374553" y="621792"/>
                  <a:pt x="1390174" y="626840"/>
                </a:cubicBezTo>
                <a:cubicBezTo>
                  <a:pt x="1405795" y="631889"/>
                  <a:pt x="1420749" y="640175"/>
                  <a:pt x="1433608" y="650939"/>
                </a:cubicBezTo>
                <a:cubicBezTo>
                  <a:pt x="1459516" y="672465"/>
                  <a:pt x="1474565" y="703707"/>
                  <a:pt x="1477042" y="734473"/>
                </a:cubicBezTo>
                <a:cubicBezTo>
                  <a:pt x="1479899" y="764858"/>
                  <a:pt x="1470470" y="797814"/>
                  <a:pt x="1446657" y="818293"/>
                </a:cubicBezTo>
                <a:cubicBezTo>
                  <a:pt x="1434656" y="828104"/>
                  <a:pt x="1419987" y="833723"/>
                  <a:pt x="1406081" y="834200"/>
                </a:cubicBezTo>
                <a:cubicBezTo>
                  <a:pt x="1392079" y="834581"/>
                  <a:pt x="1379220" y="831056"/>
                  <a:pt x="1367885" y="825627"/>
                </a:cubicBezTo>
                <a:cubicBezTo>
                  <a:pt x="1393222" y="825532"/>
                  <a:pt x="1416272" y="815626"/>
                  <a:pt x="1424750" y="798386"/>
                </a:cubicBezTo>
                <a:cubicBezTo>
                  <a:pt x="1433894" y="781907"/>
                  <a:pt x="1433132" y="761238"/>
                  <a:pt x="1426559" y="743998"/>
                </a:cubicBezTo>
                <a:cubicBezTo>
                  <a:pt x="1419892" y="726662"/>
                  <a:pt x="1407700" y="713137"/>
                  <a:pt x="1393698" y="705993"/>
                </a:cubicBezTo>
                <a:cubicBezTo>
                  <a:pt x="1379887" y="699040"/>
                  <a:pt x="1362456" y="696563"/>
                  <a:pt x="1346359" y="699611"/>
                </a:cubicBezTo>
                <a:cubicBezTo>
                  <a:pt x="1314831" y="704850"/>
                  <a:pt x="1287685" y="729615"/>
                  <a:pt x="1275874" y="760571"/>
                </a:cubicBezTo>
                <a:cubicBezTo>
                  <a:pt x="1263682" y="791528"/>
                  <a:pt x="1266825" y="826008"/>
                  <a:pt x="1285304" y="857822"/>
                </a:cubicBezTo>
                <a:cubicBezTo>
                  <a:pt x="1293495" y="871919"/>
                  <a:pt x="1304068" y="883825"/>
                  <a:pt x="1316450" y="893731"/>
                </a:cubicBezTo>
                <a:cubicBezTo>
                  <a:pt x="1340739" y="902684"/>
                  <a:pt x="1366933" y="907828"/>
                  <a:pt x="1394460" y="907828"/>
                </a:cubicBezTo>
                <a:cubicBezTo>
                  <a:pt x="1519047" y="907828"/>
                  <a:pt x="1620107" y="806863"/>
                  <a:pt x="1620107" y="682181"/>
                </a:cubicBezTo>
                <a:cubicBezTo>
                  <a:pt x="1620107" y="564928"/>
                  <a:pt x="1530572" y="468630"/>
                  <a:pt x="1416177" y="457676"/>
                </a:cubicBezTo>
                <a:cubicBezTo>
                  <a:pt x="1416844" y="449961"/>
                  <a:pt x="1417320" y="442151"/>
                  <a:pt x="1417320" y="434245"/>
                </a:cubicBezTo>
                <a:cubicBezTo>
                  <a:pt x="1417320" y="277559"/>
                  <a:pt x="1290257" y="150495"/>
                  <a:pt x="1133570" y="150495"/>
                </a:cubicBezTo>
                <a:cubicBezTo>
                  <a:pt x="1097185" y="150495"/>
                  <a:pt x="1062514" y="157544"/>
                  <a:pt x="1030510" y="170117"/>
                </a:cubicBezTo>
                <a:cubicBezTo>
                  <a:pt x="1000506" y="192024"/>
                  <a:pt x="978789" y="222314"/>
                  <a:pt x="966406" y="257556"/>
                </a:cubicBezTo>
                <a:cubicBezTo>
                  <a:pt x="953357" y="292513"/>
                  <a:pt x="955548" y="326231"/>
                  <a:pt x="969645" y="354806"/>
                </a:cubicBezTo>
                <a:cubicBezTo>
                  <a:pt x="983837" y="383286"/>
                  <a:pt x="1011174" y="404146"/>
                  <a:pt x="1040225" y="406718"/>
                </a:cubicBezTo>
                <a:cubicBezTo>
                  <a:pt x="1047560" y="407289"/>
                  <a:pt x="1055084" y="407003"/>
                  <a:pt x="1062895" y="405384"/>
                </a:cubicBezTo>
                <a:cubicBezTo>
                  <a:pt x="1071086" y="403479"/>
                  <a:pt x="1078230" y="400717"/>
                  <a:pt x="1084326" y="397478"/>
                </a:cubicBezTo>
                <a:cubicBezTo>
                  <a:pt x="1096328" y="390811"/>
                  <a:pt x="1104329" y="380905"/>
                  <a:pt x="1106329" y="365379"/>
                </a:cubicBezTo>
                <a:cubicBezTo>
                  <a:pt x="1107948" y="350139"/>
                  <a:pt x="1102138" y="331661"/>
                  <a:pt x="1088422" y="318897"/>
                </a:cubicBezTo>
                <a:cubicBezTo>
                  <a:pt x="1075087" y="305753"/>
                  <a:pt x="1052322" y="300228"/>
                  <a:pt x="1028319" y="305372"/>
                </a:cubicBezTo>
                <a:cubicBezTo>
                  <a:pt x="1037463" y="297466"/>
                  <a:pt x="1048988" y="291084"/>
                  <a:pt x="1062133" y="288417"/>
                </a:cubicBezTo>
                <a:cubicBezTo>
                  <a:pt x="1075277" y="285845"/>
                  <a:pt x="1089946" y="286798"/>
                  <a:pt x="1103757" y="291941"/>
                </a:cubicBezTo>
                <a:cubicBezTo>
                  <a:pt x="1131189" y="302609"/>
                  <a:pt x="1153001" y="328136"/>
                  <a:pt x="1159669" y="359759"/>
                </a:cubicBezTo>
                <a:cubicBezTo>
                  <a:pt x="1163098" y="375571"/>
                  <a:pt x="1162145" y="393001"/>
                  <a:pt x="1156811" y="409480"/>
                </a:cubicBezTo>
                <a:cubicBezTo>
                  <a:pt x="1151573" y="426053"/>
                  <a:pt x="1141095" y="440722"/>
                  <a:pt x="1128998" y="452152"/>
                </a:cubicBezTo>
                <a:cubicBezTo>
                  <a:pt x="1116902" y="463677"/>
                  <a:pt x="1102900" y="472059"/>
                  <a:pt x="1088993" y="478155"/>
                </a:cubicBezTo>
                <a:cubicBezTo>
                  <a:pt x="1074611" y="484441"/>
                  <a:pt x="1058799" y="488728"/>
                  <a:pt x="1042606" y="489871"/>
                </a:cubicBezTo>
                <a:cubicBezTo>
                  <a:pt x="1010031" y="492728"/>
                  <a:pt x="977075" y="483775"/>
                  <a:pt x="949928" y="467392"/>
                </a:cubicBezTo>
                <a:cubicBezTo>
                  <a:pt x="922782" y="450818"/>
                  <a:pt x="900494" y="427196"/>
                  <a:pt x="885730" y="399764"/>
                </a:cubicBezTo>
                <a:cubicBezTo>
                  <a:pt x="854488" y="344996"/>
                  <a:pt x="857345" y="275463"/>
                  <a:pt x="880967" y="224028"/>
                </a:cubicBezTo>
                <a:cubicBezTo>
                  <a:pt x="891731" y="198406"/>
                  <a:pt x="906494" y="173926"/>
                  <a:pt x="924973" y="152400"/>
                </a:cubicBezTo>
                <a:cubicBezTo>
                  <a:pt x="932402" y="143732"/>
                  <a:pt x="940594" y="135826"/>
                  <a:pt x="949166" y="128397"/>
                </a:cubicBezTo>
                <a:cubicBezTo>
                  <a:pt x="879443" y="49720"/>
                  <a:pt x="777716" y="0"/>
                  <a:pt x="664369" y="0"/>
                </a:cubicBezTo>
                <a:cubicBezTo>
                  <a:pt x="498062" y="0"/>
                  <a:pt x="356711" y="106775"/>
                  <a:pt x="304991" y="255556"/>
                </a:cubicBezTo>
                <a:cubicBezTo>
                  <a:pt x="304705" y="259747"/>
                  <a:pt x="304324" y="263938"/>
                  <a:pt x="304324" y="268034"/>
                </a:cubicBezTo>
                <a:cubicBezTo>
                  <a:pt x="303371" y="328041"/>
                  <a:pt x="323374" y="386334"/>
                  <a:pt x="358997" y="436150"/>
                </a:cubicBezTo>
                <a:cubicBezTo>
                  <a:pt x="393478" y="484822"/>
                  <a:pt x="441674" y="519208"/>
                  <a:pt x="494729" y="529971"/>
                </a:cubicBezTo>
                <a:cubicBezTo>
                  <a:pt x="547402" y="541401"/>
                  <a:pt x="603028" y="526637"/>
                  <a:pt x="632270" y="488537"/>
                </a:cubicBezTo>
                <a:cubicBezTo>
                  <a:pt x="639509" y="478917"/>
                  <a:pt x="645700" y="468154"/>
                  <a:pt x="649891" y="455581"/>
                </a:cubicBezTo>
                <a:cubicBezTo>
                  <a:pt x="654368" y="442722"/>
                  <a:pt x="656654" y="430149"/>
                  <a:pt x="656749" y="417957"/>
                </a:cubicBezTo>
                <a:cubicBezTo>
                  <a:pt x="657130" y="393668"/>
                  <a:pt x="646843" y="370427"/>
                  <a:pt x="626364" y="352806"/>
                </a:cubicBezTo>
                <a:cubicBezTo>
                  <a:pt x="605885" y="335851"/>
                  <a:pt x="576072" y="325660"/>
                  <a:pt x="547307" y="331470"/>
                </a:cubicBezTo>
                <a:cubicBezTo>
                  <a:pt x="518255" y="336233"/>
                  <a:pt x="492443" y="361760"/>
                  <a:pt x="480727" y="396335"/>
                </a:cubicBezTo>
                <a:cubicBezTo>
                  <a:pt x="479679" y="378333"/>
                  <a:pt x="482537" y="359188"/>
                  <a:pt x="491490" y="341376"/>
                </a:cubicBezTo>
                <a:cubicBezTo>
                  <a:pt x="500539" y="323850"/>
                  <a:pt x="515398" y="307848"/>
                  <a:pt x="534257" y="297847"/>
                </a:cubicBezTo>
                <a:cubicBezTo>
                  <a:pt x="572262" y="277940"/>
                  <a:pt x="619792" y="279749"/>
                  <a:pt x="659321" y="299942"/>
                </a:cubicBezTo>
                <a:cubicBezTo>
                  <a:pt x="699135" y="319659"/>
                  <a:pt x="731330" y="362045"/>
                  <a:pt x="738187" y="408813"/>
                </a:cubicBezTo>
                <a:cubicBezTo>
                  <a:pt x="742283" y="431959"/>
                  <a:pt x="741331" y="455200"/>
                  <a:pt x="736949" y="476726"/>
                </a:cubicBezTo>
                <a:cubicBezTo>
                  <a:pt x="732854" y="498729"/>
                  <a:pt x="725138" y="521018"/>
                  <a:pt x="712946" y="541115"/>
                </a:cubicBezTo>
                <a:cubicBezTo>
                  <a:pt x="700945" y="561308"/>
                  <a:pt x="685229" y="579501"/>
                  <a:pt x="666941" y="594170"/>
                </a:cubicBezTo>
                <a:cubicBezTo>
                  <a:pt x="648557" y="608838"/>
                  <a:pt x="627983" y="620173"/>
                  <a:pt x="606552" y="628174"/>
                </a:cubicBezTo>
                <a:cubicBezTo>
                  <a:pt x="563499" y="643985"/>
                  <a:pt x="517303" y="646652"/>
                  <a:pt x="474059" y="638842"/>
                </a:cubicBezTo>
                <a:cubicBezTo>
                  <a:pt x="386429" y="623888"/>
                  <a:pt x="312992" y="565118"/>
                  <a:pt x="269653" y="495967"/>
                </a:cubicBezTo>
                <a:cubicBezTo>
                  <a:pt x="247650" y="462248"/>
                  <a:pt x="230315" y="424625"/>
                  <a:pt x="219456" y="384810"/>
                </a:cubicBezTo>
                <a:cubicBezTo>
                  <a:pt x="219170" y="383762"/>
                  <a:pt x="219075" y="382715"/>
                  <a:pt x="218789" y="381667"/>
                </a:cubicBezTo>
                <a:cubicBezTo>
                  <a:pt x="94964" y="400145"/>
                  <a:pt x="0" y="506635"/>
                  <a:pt x="0" y="635508"/>
                </a:cubicBezTo>
                <a:cubicBezTo>
                  <a:pt x="0" y="769239"/>
                  <a:pt x="102203" y="879062"/>
                  <a:pt x="232696" y="891254"/>
                </a:cubicBezTo>
                <a:cubicBezTo>
                  <a:pt x="252698" y="873538"/>
                  <a:pt x="268510" y="852488"/>
                  <a:pt x="277844" y="830104"/>
                </a:cubicBezTo>
                <a:cubicBezTo>
                  <a:pt x="290132" y="801148"/>
                  <a:pt x="291751" y="770573"/>
                  <a:pt x="283559" y="740474"/>
                </a:cubicBezTo>
                <a:cubicBezTo>
                  <a:pt x="275939" y="711232"/>
                  <a:pt x="259080" y="690086"/>
                  <a:pt x="237077" y="677609"/>
                </a:cubicBezTo>
                <a:cubicBezTo>
                  <a:pt x="214979" y="665131"/>
                  <a:pt x="188119" y="663512"/>
                  <a:pt x="168021" y="673894"/>
                </a:cubicBezTo>
                <a:cubicBezTo>
                  <a:pt x="162973" y="676656"/>
                  <a:pt x="158115" y="679990"/>
                  <a:pt x="153543" y="684371"/>
                </a:cubicBezTo>
                <a:cubicBezTo>
                  <a:pt x="148780" y="689229"/>
                  <a:pt x="145256" y="694087"/>
                  <a:pt x="142494" y="698659"/>
                </a:cubicBezTo>
                <a:cubicBezTo>
                  <a:pt x="137350" y="707803"/>
                  <a:pt x="135731" y="716947"/>
                  <a:pt x="140684" y="728472"/>
                </a:cubicBezTo>
                <a:cubicBezTo>
                  <a:pt x="145828" y="739521"/>
                  <a:pt x="157734" y="750094"/>
                  <a:pt x="173069" y="753142"/>
                </a:cubicBezTo>
                <a:cubicBezTo>
                  <a:pt x="188214" y="756857"/>
                  <a:pt x="207264" y="750665"/>
                  <a:pt x="222695" y="735902"/>
                </a:cubicBezTo>
                <a:cubicBezTo>
                  <a:pt x="220313" y="746189"/>
                  <a:pt x="215455" y="756571"/>
                  <a:pt x="207454" y="765334"/>
                </a:cubicBezTo>
                <a:cubicBezTo>
                  <a:pt x="199358" y="773906"/>
                  <a:pt x="188309" y="780764"/>
                  <a:pt x="175641" y="784193"/>
                </a:cubicBezTo>
                <a:cubicBezTo>
                  <a:pt x="150304" y="790480"/>
                  <a:pt x="121158" y="783146"/>
                  <a:pt x="100013" y="763238"/>
                </a:cubicBezTo>
                <a:cubicBezTo>
                  <a:pt x="89345" y="753428"/>
                  <a:pt x="81058" y="739997"/>
                  <a:pt x="76486" y="725043"/>
                </a:cubicBezTo>
                <a:cubicBezTo>
                  <a:pt x="71723" y="709994"/>
                  <a:pt x="72009" y="693706"/>
                  <a:pt x="75057" y="678942"/>
                </a:cubicBezTo>
                <a:cubicBezTo>
                  <a:pt x="78105" y="664178"/>
                  <a:pt x="84106" y="650748"/>
                  <a:pt x="91249" y="639223"/>
                </a:cubicBezTo>
                <a:cubicBezTo>
                  <a:pt x="98584" y="627317"/>
                  <a:pt x="108109" y="615982"/>
                  <a:pt x="119444" y="606838"/>
                </a:cubicBezTo>
                <a:cubicBezTo>
                  <a:pt x="142018" y="588074"/>
                  <a:pt x="170974" y="577787"/>
                  <a:pt x="199453" y="575977"/>
                </a:cubicBezTo>
                <a:cubicBezTo>
                  <a:pt x="227933" y="574358"/>
                  <a:pt x="256318" y="580454"/>
                  <a:pt x="281178" y="593217"/>
                </a:cubicBezTo>
                <a:cubicBezTo>
                  <a:pt x="332042" y="617792"/>
                  <a:pt x="365093" y="670465"/>
                  <a:pt x="373380" y="720376"/>
                </a:cubicBezTo>
                <a:cubicBezTo>
                  <a:pt x="378333" y="744855"/>
                  <a:pt x="379285" y="770668"/>
                  <a:pt x="375571" y="795909"/>
                </a:cubicBezTo>
                <a:cubicBezTo>
                  <a:pt x="371856" y="821150"/>
                  <a:pt x="362998" y="845534"/>
                  <a:pt x="350806" y="867251"/>
                </a:cubicBezTo>
                <a:cubicBezTo>
                  <a:pt x="335566" y="893921"/>
                  <a:pt x="315278" y="916114"/>
                  <a:pt x="292227" y="933926"/>
                </a:cubicBezTo>
                <a:cubicBezTo>
                  <a:pt x="320897" y="1029272"/>
                  <a:pt x="409289" y="1098709"/>
                  <a:pt x="513969" y="1098709"/>
                </a:cubicBezTo>
                <a:cubicBezTo>
                  <a:pt x="570262" y="1098709"/>
                  <a:pt x="621792" y="1078516"/>
                  <a:pt x="661892" y="1044988"/>
                </a:cubicBezTo>
                <a:cubicBezTo>
                  <a:pt x="646748" y="1013174"/>
                  <a:pt x="635984" y="978789"/>
                  <a:pt x="631317" y="942404"/>
                </a:cubicBezTo>
                <a:cubicBezTo>
                  <a:pt x="626745" y="905542"/>
                  <a:pt x="628460" y="867061"/>
                  <a:pt x="637508" y="830199"/>
                </a:cubicBezTo>
                <a:cubicBezTo>
                  <a:pt x="646557" y="793337"/>
                  <a:pt x="662369" y="758285"/>
                  <a:pt x="682943" y="727139"/>
                </a:cubicBezTo>
                <a:cubicBezTo>
                  <a:pt x="703612" y="696087"/>
                  <a:pt x="730758" y="665512"/>
                  <a:pt x="764667" y="644176"/>
                </a:cubicBezTo>
                <a:cubicBezTo>
                  <a:pt x="781526" y="633317"/>
                  <a:pt x="799624" y="624078"/>
                  <a:pt x="818769" y="617315"/>
                </a:cubicBezTo>
                <a:cubicBezTo>
                  <a:pt x="838010" y="610743"/>
                  <a:pt x="858012" y="606457"/>
                  <a:pt x="878300" y="604552"/>
                </a:cubicBezTo>
                <a:cubicBezTo>
                  <a:pt x="918877" y="600742"/>
                  <a:pt x="960596" y="607600"/>
                  <a:pt x="998220" y="624935"/>
                </a:cubicBezTo>
                <a:cubicBezTo>
                  <a:pt x="1035653" y="642366"/>
                  <a:pt x="1069181" y="671417"/>
                  <a:pt x="1089851" y="708565"/>
                </a:cubicBezTo>
                <a:cubicBezTo>
                  <a:pt x="1100328" y="726853"/>
                  <a:pt x="1107377" y="747046"/>
                  <a:pt x="1111091" y="767048"/>
                </a:cubicBezTo>
                <a:cubicBezTo>
                  <a:pt x="1114901" y="786575"/>
                  <a:pt x="1116044" y="807815"/>
                  <a:pt x="1112520" y="829151"/>
                </a:cubicBezTo>
                <a:cubicBezTo>
                  <a:pt x="1108996" y="850487"/>
                  <a:pt x="1100995" y="872300"/>
                  <a:pt x="1087088" y="889921"/>
                </a:cubicBezTo>
                <a:cubicBezTo>
                  <a:pt x="1073468" y="907637"/>
                  <a:pt x="1055465" y="921353"/>
                  <a:pt x="1036034" y="929259"/>
                </a:cubicBezTo>
                <a:cubicBezTo>
                  <a:pt x="997268" y="945356"/>
                  <a:pt x="953548" y="940975"/>
                  <a:pt x="921449" y="919544"/>
                </a:cubicBezTo>
                <a:cubicBezTo>
                  <a:pt x="905637" y="908590"/>
                  <a:pt x="893445" y="893540"/>
                  <a:pt x="886111" y="877348"/>
                </a:cubicBezTo>
                <a:cubicBezTo>
                  <a:pt x="878872" y="861060"/>
                  <a:pt x="876872" y="843725"/>
                  <a:pt x="878205" y="827532"/>
                </a:cubicBezTo>
                <a:cubicBezTo>
                  <a:pt x="889540" y="858393"/>
                  <a:pt x="912209" y="881063"/>
                  <a:pt x="937546" y="887254"/>
                </a:cubicBezTo>
                <a:cubicBezTo>
                  <a:pt x="950119" y="890778"/>
                  <a:pt x="963073" y="890588"/>
                  <a:pt x="975074" y="888397"/>
                </a:cubicBezTo>
                <a:cubicBezTo>
                  <a:pt x="987076" y="885825"/>
                  <a:pt x="998030" y="880682"/>
                  <a:pt x="1006888" y="874109"/>
                </a:cubicBezTo>
                <a:cubicBezTo>
                  <a:pt x="1024509" y="860012"/>
                  <a:pt x="1031653" y="841820"/>
                  <a:pt x="1030700" y="821436"/>
                </a:cubicBezTo>
                <a:cubicBezTo>
                  <a:pt x="1030034" y="811149"/>
                  <a:pt x="1027938" y="800291"/>
                  <a:pt x="1023842" y="789051"/>
                </a:cubicBezTo>
                <a:cubicBezTo>
                  <a:pt x="1019842" y="778288"/>
                  <a:pt x="1014317" y="768763"/>
                  <a:pt x="1007935" y="760190"/>
                </a:cubicBezTo>
                <a:cubicBezTo>
                  <a:pt x="981932" y="726186"/>
                  <a:pt x="934688" y="709517"/>
                  <a:pt x="889254" y="715137"/>
                </a:cubicBezTo>
                <a:cubicBezTo>
                  <a:pt x="843534" y="720566"/>
                  <a:pt x="801624" y="746284"/>
                  <a:pt x="771335" y="788099"/>
                </a:cubicBezTo>
                <a:cubicBezTo>
                  <a:pt x="740188" y="830485"/>
                  <a:pt x="723995" y="880967"/>
                  <a:pt x="726377" y="933926"/>
                </a:cubicBezTo>
                <a:cubicBezTo>
                  <a:pt x="727901" y="972503"/>
                  <a:pt x="739045" y="1011746"/>
                  <a:pt x="757523" y="1048512"/>
                </a:cubicBezTo>
                <a:cubicBezTo>
                  <a:pt x="817531" y="1110710"/>
                  <a:pt x="901446" y="1149572"/>
                  <a:pt x="994696" y="1149572"/>
                </a:cubicBezTo>
                <a:cubicBezTo>
                  <a:pt x="1119854" y="1149572"/>
                  <a:pt x="1228344" y="1079849"/>
                  <a:pt x="1284351" y="977265"/>
                </a:cubicBezTo>
                <a:cubicBezTo>
                  <a:pt x="1280827" y="975360"/>
                  <a:pt x="1277112" y="973741"/>
                  <a:pt x="1273683" y="971550"/>
                </a:cubicBezTo>
                <a:close/>
              </a:path>
            </a:pathLst>
          </a:custGeom>
          <a:gradFill>
            <a:gsLst>
              <a:gs pos="1000">
                <a:srgbClr val="F8CDB4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3410184" y="2716056"/>
            <a:ext cx="5376742" cy="541748"/>
            <a:chOff x="2767075" y="3046398"/>
            <a:chExt cx="6721914" cy="541748"/>
          </a:xfrm>
        </p:grpSpPr>
        <p:sp>
          <p:nvSpPr>
            <p:cNvPr id="42" name="矩形: 圆角 41"/>
            <p:cNvSpPr/>
            <p:nvPr/>
          </p:nvSpPr>
          <p:spPr>
            <a:xfrm>
              <a:off x="2767075" y="3046398"/>
              <a:ext cx="6721914" cy="541748"/>
            </a:xfrm>
            <a:prstGeom prst="roundRect">
              <a:avLst>
                <a:gd name="adj" fmla="val 50000"/>
              </a:avLst>
            </a:prstGeom>
            <a:solidFill>
              <a:srgbClr val="C00000">
                <a:alpha val="24000"/>
              </a:srgbClr>
            </a:solidFill>
            <a:ln w="25400">
              <a:solidFill>
                <a:srgbClr val="F8CD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190361" y="3094537"/>
              <a:ext cx="43371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8CDB4"/>
                  </a:solidFill>
                  <a:cs typeface="+mn-ea"/>
                  <a:sym typeface="+mn-lt"/>
                </a:rPr>
                <a:t>02 /  </a:t>
              </a:r>
              <a:r>
                <a:rPr lang="zh-CN" altLang="en-US" sz="2000" b="1" dirty="0">
                  <a:solidFill>
                    <a:srgbClr val="F8CDB4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000" b="1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410184" y="3731555"/>
            <a:ext cx="5376742" cy="541748"/>
            <a:chOff x="2767075" y="3046398"/>
            <a:chExt cx="6721914" cy="541748"/>
          </a:xfrm>
        </p:grpSpPr>
        <p:sp>
          <p:nvSpPr>
            <p:cNvPr id="45" name="矩形: 圆角 44"/>
            <p:cNvSpPr/>
            <p:nvPr/>
          </p:nvSpPr>
          <p:spPr>
            <a:xfrm>
              <a:off x="2767075" y="3046398"/>
              <a:ext cx="6721914" cy="541748"/>
            </a:xfrm>
            <a:prstGeom prst="roundRect">
              <a:avLst>
                <a:gd name="adj" fmla="val 50000"/>
              </a:avLst>
            </a:prstGeom>
            <a:solidFill>
              <a:srgbClr val="C00000">
                <a:alpha val="24000"/>
              </a:srgbClr>
            </a:solidFill>
            <a:ln w="25400">
              <a:solidFill>
                <a:srgbClr val="F8CD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190361" y="3094537"/>
              <a:ext cx="43371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8CDB4"/>
                  </a:solidFill>
                  <a:cs typeface="+mn-ea"/>
                  <a:sym typeface="+mn-lt"/>
                </a:rPr>
                <a:t>03 /  </a:t>
              </a:r>
              <a:r>
                <a:rPr lang="zh-CN" altLang="en-US" sz="2000" b="1" dirty="0">
                  <a:solidFill>
                    <a:srgbClr val="F8CDB4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000" b="1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341575" y="4372496"/>
            <a:ext cx="5876037" cy="5874232"/>
            <a:chOff x="3341575" y="4372496"/>
            <a:chExt cx="5876037" cy="5874232"/>
          </a:xfrm>
        </p:grpSpPr>
        <p:sp>
          <p:nvSpPr>
            <p:cNvPr id="6" name="椭圆 5"/>
            <p:cNvSpPr/>
            <p:nvPr/>
          </p:nvSpPr>
          <p:spPr>
            <a:xfrm>
              <a:off x="3346802" y="4372496"/>
              <a:ext cx="5870810" cy="5870810"/>
            </a:xfrm>
            <a:prstGeom prst="ellipse">
              <a:avLst/>
            </a:prstGeom>
            <a:gradFill flip="none" rotWithShape="1">
              <a:gsLst>
                <a:gs pos="31000">
                  <a:schemeClr val="accent4">
                    <a:lumMod val="75000"/>
                    <a:alpha val="0"/>
                  </a:schemeClr>
                </a:gs>
                <a:gs pos="100000">
                  <a:srgbClr val="FBCF61">
                    <a:alpha val="7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glow rad="13589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341575" y="4375918"/>
              <a:ext cx="5870810" cy="587081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FFF00"/>
                  </a:gs>
                  <a:gs pos="29000">
                    <a:srgbClr val="F8CDB4">
                      <a:alpha val="0"/>
                    </a:srgbClr>
                  </a:gs>
                </a:gsLst>
                <a:lin ang="5400000" scaled="1"/>
              </a:gradFill>
            </a:ln>
            <a:effectLst>
              <a:glow rad="1358900">
                <a:schemeClr val="accent4">
                  <a:satMod val="175000"/>
                  <a:alpha val="3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639943" y="1037067"/>
            <a:ext cx="4785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8CDB4"/>
                </a:solidFill>
                <a:effectLst>
                  <a:outerShdw blurRad="50800" dist="38100" dir="2700000" algn="tl" rotWithShape="0">
                    <a:schemeClr val="tx1">
                      <a:lumMod val="85000"/>
                      <a:lumOff val="15000"/>
                      <a:alpha val="1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lang="zh-CN" altLang="en-US" sz="8000" dirty="0">
              <a:solidFill>
                <a:srgbClr val="F8CDB4"/>
              </a:solidFill>
              <a:effectLst>
                <a:outerShdw blurRad="50800" dist="38100" dir="2700000" algn="tl" rotWithShape="0">
                  <a:schemeClr val="tx1">
                    <a:lumMod val="85000"/>
                    <a:lumOff val="15000"/>
                    <a:alpha val="1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10184" y="2364976"/>
            <a:ext cx="5376742" cy="541748"/>
            <a:chOff x="2767075" y="3046398"/>
            <a:chExt cx="6721914" cy="541748"/>
          </a:xfrm>
        </p:grpSpPr>
        <p:sp>
          <p:nvSpPr>
            <p:cNvPr id="18" name="矩形: 圆角 17"/>
            <p:cNvSpPr/>
            <p:nvPr/>
          </p:nvSpPr>
          <p:spPr>
            <a:xfrm>
              <a:off x="2767075" y="3046398"/>
              <a:ext cx="6721914" cy="541748"/>
            </a:xfrm>
            <a:prstGeom prst="roundRect">
              <a:avLst>
                <a:gd name="adj" fmla="val 50000"/>
              </a:avLst>
            </a:prstGeom>
            <a:solidFill>
              <a:srgbClr val="C00000">
                <a:alpha val="24000"/>
              </a:srgbClr>
            </a:solidFill>
            <a:ln w="25400">
              <a:solidFill>
                <a:srgbClr val="F8CDB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573702" y="3108197"/>
              <a:ext cx="5091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8CDB4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400" b="1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任意多边形: 形状 29"/>
          <p:cNvSpPr/>
          <p:nvPr/>
        </p:nvSpPr>
        <p:spPr>
          <a:xfrm>
            <a:off x="201936" y="475572"/>
            <a:ext cx="3670570" cy="597498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  <a:alpha val="0"/>
                </a:schemeClr>
              </a:gs>
              <a:gs pos="29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3" name="任意多边形: 形状 32"/>
          <p:cNvSpPr/>
          <p:nvPr/>
        </p:nvSpPr>
        <p:spPr>
          <a:xfrm flipH="1">
            <a:off x="8219784" y="475572"/>
            <a:ext cx="3770280" cy="597498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  <a:alpha val="0"/>
                </a:schemeClr>
              </a:gs>
              <a:gs pos="30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任意多边形: 形状 56"/>
          <p:cNvSpPr/>
          <p:nvPr/>
        </p:nvSpPr>
        <p:spPr>
          <a:xfrm>
            <a:off x="6282207" y="158201"/>
            <a:ext cx="3409524" cy="1609507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0"/>
                </a:schemeClr>
              </a:gs>
              <a:gs pos="60000">
                <a:srgbClr val="FBCF61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62" name="任意多边形: 形状 61"/>
          <p:cNvSpPr/>
          <p:nvPr/>
        </p:nvSpPr>
        <p:spPr>
          <a:xfrm flipH="1">
            <a:off x="2500269" y="144601"/>
            <a:ext cx="3409524" cy="1609507"/>
          </a:xfrm>
          <a:custGeom>
            <a:avLst/>
            <a:gdLst>
              <a:gd name="connsiteX0" fmla="*/ 1514845 w 1605519"/>
              <a:gd name="connsiteY0" fmla="*/ 408425 h 757905"/>
              <a:gd name="connsiteX1" fmla="*/ 1602284 w 1605519"/>
              <a:gd name="connsiteY1" fmla="*/ 540632 h 757905"/>
              <a:gd name="connsiteX2" fmla="*/ 1595521 w 1605519"/>
              <a:gd name="connsiteY2" fmla="*/ 646360 h 757905"/>
              <a:gd name="connsiteX3" fmla="*/ 1465124 w 1605519"/>
              <a:gd name="connsiteY3" fmla="*/ 740848 h 757905"/>
              <a:gd name="connsiteX4" fmla="*/ 1356539 w 1605519"/>
              <a:gd name="connsiteY4" fmla="*/ 697700 h 757905"/>
              <a:gd name="connsiteX5" fmla="*/ 1205758 w 1605519"/>
              <a:gd name="connsiteY5" fmla="*/ 751706 h 757905"/>
              <a:gd name="connsiteX6" fmla="*/ 1099650 w 1605519"/>
              <a:gd name="connsiteY6" fmla="*/ 631120 h 757905"/>
              <a:gd name="connsiteX7" fmla="*/ 953727 w 1605519"/>
              <a:gd name="connsiteY7" fmla="*/ 613022 h 757905"/>
              <a:gd name="connsiteX8" fmla="*/ 836284 w 1605519"/>
              <a:gd name="connsiteY8" fmla="*/ 522821 h 757905"/>
              <a:gd name="connsiteX9" fmla="*/ 818281 w 1605519"/>
              <a:gd name="connsiteY9" fmla="*/ 543490 h 757905"/>
              <a:gd name="connsiteX10" fmla="*/ 606636 w 1605519"/>
              <a:gd name="connsiteY10" fmla="*/ 556634 h 757905"/>
              <a:gd name="connsiteX11" fmla="*/ 510719 w 1605519"/>
              <a:gd name="connsiteY11" fmla="*/ 488054 h 757905"/>
              <a:gd name="connsiteX12" fmla="*/ 204490 w 1605519"/>
              <a:gd name="connsiteY12" fmla="*/ 459003 h 757905"/>
              <a:gd name="connsiteX13" fmla="*/ 110955 w 1605519"/>
              <a:gd name="connsiteY13" fmla="*/ 479863 h 757905"/>
              <a:gd name="connsiteX14" fmla="*/ 1417 w 1605519"/>
              <a:gd name="connsiteY14" fmla="*/ 418712 h 757905"/>
              <a:gd name="connsiteX15" fmla="*/ 84 w 1605519"/>
              <a:gd name="connsiteY15" fmla="*/ 405568 h 757905"/>
              <a:gd name="connsiteX16" fmla="*/ 13133 w 1605519"/>
              <a:gd name="connsiteY16" fmla="*/ 405473 h 757905"/>
              <a:gd name="connsiteX17" fmla="*/ 124195 w 1605519"/>
              <a:gd name="connsiteY17" fmla="*/ 404425 h 757905"/>
              <a:gd name="connsiteX18" fmla="*/ 199252 w 1605519"/>
              <a:gd name="connsiteY18" fmla="*/ 345465 h 757905"/>
              <a:gd name="connsiteX19" fmla="*/ 288215 w 1605519"/>
              <a:gd name="connsiteY19" fmla="*/ 285267 h 757905"/>
              <a:gd name="connsiteX20" fmla="*/ 380227 w 1605519"/>
              <a:gd name="connsiteY20" fmla="*/ 285839 h 757905"/>
              <a:gd name="connsiteX21" fmla="*/ 461380 w 1605519"/>
              <a:gd name="connsiteY21" fmla="*/ 320605 h 757905"/>
              <a:gd name="connsiteX22" fmla="*/ 603493 w 1605519"/>
              <a:gd name="connsiteY22" fmla="*/ 308889 h 757905"/>
              <a:gd name="connsiteX23" fmla="*/ 642736 w 1605519"/>
              <a:gd name="connsiteY23" fmla="*/ 156775 h 757905"/>
              <a:gd name="connsiteX24" fmla="*/ 560535 w 1605519"/>
              <a:gd name="connsiteY24" fmla="*/ 125819 h 757905"/>
              <a:gd name="connsiteX25" fmla="*/ 504623 w 1605519"/>
              <a:gd name="connsiteY25" fmla="*/ 175920 h 757905"/>
              <a:gd name="connsiteX26" fmla="*/ 564631 w 1605519"/>
              <a:gd name="connsiteY26" fmla="*/ 257930 h 757905"/>
              <a:gd name="connsiteX27" fmla="*/ 596730 w 1605519"/>
              <a:gd name="connsiteY27" fmla="*/ 233642 h 757905"/>
              <a:gd name="connsiteX28" fmla="*/ 586633 w 1605519"/>
              <a:gd name="connsiteY28" fmla="*/ 211353 h 757905"/>
              <a:gd name="connsiteX29" fmla="*/ 565202 w 1605519"/>
              <a:gd name="connsiteY29" fmla="*/ 217640 h 757905"/>
              <a:gd name="connsiteX30" fmla="*/ 553486 w 1605519"/>
              <a:gd name="connsiteY30" fmla="*/ 224498 h 757905"/>
              <a:gd name="connsiteX31" fmla="*/ 553105 w 1605519"/>
              <a:gd name="connsiteY31" fmla="*/ 208400 h 757905"/>
              <a:gd name="connsiteX32" fmla="*/ 588729 w 1605519"/>
              <a:gd name="connsiteY32" fmla="*/ 194018 h 757905"/>
              <a:gd name="connsiteX33" fmla="*/ 613970 w 1605519"/>
              <a:gd name="connsiteY33" fmla="*/ 227927 h 757905"/>
              <a:gd name="connsiteX34" fmla="*/ 554629 w 1605519"/>
              <a:gd name="connsiteY34" fmla="*/ 274885 h 757905"/>
              <a:gd name="connsiteX35" fmla="*/ 485478 w 1605519"/>
              <a:gd name="connsiteY35" fmla="*/ 196589 h 757905"/>
              <a:gd name="connsiteX36" fmla="*/ 588062 w 1605519"/>
              <a:gd name="connsiteY36" fmla="*/ 106673 h 757905"/>
              <a:gd name="connsiteX37" fmla="*/ 668929 w 1605519"/>
              <a:gd name="connsiteY37" fmla="*/ 169348 h 757905"/>
              <a:gd name="connsiteX38" fmla="*/ 673311 w 1605519"/>
              <a:gd name="connsiteY38" fmla="*/ 179444 h 757905"/>
              <a:gd name="connsiteX39" fmla="*/ 765989 w 1605519"/>
              <a:gd name="connsiteY39" fmla="*/ 75431 h 757905"/>
              <a:gd name="connsiteX40" fmla="*/ 904292 w 1605519"/>
              <a:gd name="connsiteY40" fmla="*/ 73812 h 757905"/>
              <a:gd name="connsiteX41" fmla="*/ 913436 w 1605519"/>
              <a:gd name="connsiteY41" fmla="*/ 50952 h 757905"/>
              <a:gd name="connsiteX42" fmla="*/ 991255 w 1605519"/>
              <a:gd name="connsiteY42" fmla="*/ 29045 h 757905"/>
              <a:gd name="connsiteX43" fmla="*/ 1032118 w 1605519"/>
              <a:gd name="connsiteY43" fmla="*/ 53905 h 757905"/>
              <a:gd name="connsiteX44" fmla="*/ 1179088 w 1605519"/>
              <a:gd name="connsiteY44" fmla="*/ 1327 h 757905"/>
              <a:gd name="connsiteX45" fmla="*/ 1256527 w 1605519"/>
              <a:gd name="connsiteY45" fmla="*/ 18567 h 757905"/>
              <a:gd name="connsiteX46" fmla="*/ 1327107 w 1605519"/>
              <a:gd name="connsiteY46" fmla="*/ 126009 h 757905"/>
              <a:gd name="connsiteX47" fmla="*/ 1327107 w 1605519"/>
              <a:gd name="connsiteY47" fmla="*/ 132867 h 757905"/>
              <a:gd name="connsiteX48" fmla="*/ 1339870 w 1605519"/>
              <a:gd name="connsiteY48" fmla="*/ 128390 h 757905"/>
              <a:gd name="connsiteX49" fmla="*/ 1570280 w 1605519"/>
              <a:gd name="connsiteY49" fmla="*/ 195923 h 757905"/>
              <a:gd name="connsiteX50" fmla="*/ 1520750 w 1605519"/>
              <a:gd name="connsiteY50" fmla="*/ 404330 h 757905"/>
              <a:gd name="connsiteX51" fmla="*/ 1514845 w 1605519"/>
              <a:gd name="connsiteY51" fmla="*/ 408425 h 757905"/>
              <a:gd name="connsiteX52" fmla="*/ 986588 w 1605519"/>
              <a:gd name="connsiteY52" fmla="*/ 46285 h 757905"/>
              <a:gd name="connsiteX53" fmla="*/ 922294 w 1605519"/>
              <a:gd name="connsiteY53" fmla="*/ 71336 h 757905"/>
              <a:gd name="connsiteX54" fmla="*/ 927343 w 1605519"/>
              <a:gd name="connsiteY54" fmla="*/ 90576 h 757905"/>
              <a:gd name="connsiteX55" fmla="*/ 935820 w 1605519"/>
              <a:gd name="connsiteY55" fmla="*/ 262693 h 757905"/>
              <a:gd name="connsiteX56" fmla="*/ 848476 w 1605519"/>
              <a:gd name="connsiteY56" fmla="*/ 296602 h 757905"/>
              <a:gd name="connsiteX57" fmla="*/ 782563 w 1605519"/>
              <a:gd name="connsiteY57" fmla="*/ 235547 h 757905"/>
              <a:gd name="connsiteX58" fmla="*/ 807709 w 1605519"/>
              <a:gd name="connsiteY58" fmla="*/ 140297 h 757905"/>
              <a:gd name="connsiteX59" fmla="*/ 893434 w 1605519"/>
              <a:gd name="connsiteY59" fmla="*/ 138296 h 757905"/>
              <a:gd name="connsiteX60" fmla="*/ 908769 w 1605519"/>
              <a:gd name="connsiteY60" fmla="*/ 202114 h 757905"/>
              <a:gd name="connsiteX61" fmla="*/ 840951 w 1605519"/>
              <a:gd name="connsiteY61" fmla="*/ 216306 h 757905"/>
              <a:gd name="connsiteX62" fmla="*/ 834474 w 1605519"/>
              <a:gd name="connsiteY62" fmla="*/ 185255 h 757905"/>
              <a:gd name="connsiteX63" fmla="*/ 845523 w 1605519"/>
              <a:gd name="connsiteY63" fmla="*/ 180111 h 757905"/>
              <a:gd name="connsiteX64" fmla="*/ 849809 w 1605519"/>
              <a:gd name="connsiteY64" fmla="*/ 191446 h 757905"/>
              <a:gd name="connsiteX65" fmla="*/ 854857 w 1605519"/>
              <a:gd name="connsiteY65" fmla="*/ 204019 h 757905"/>
              <a:gd name="connsiteX66" fmla="*/ 892767 w 1605519"/>
              <a:gd name="connsiteY66" fmla="*/ 193732 h 757905"/>
              <a:gd name="connsiteX67" fmla="*/ 888576 w 1605519"/>
              <a:gd name="connsiteY67" fmla="*/ 157632 h 757905"/>
              <a:gd name="connsiteX68" fmla="*/ 802756 w 1605519"/>
              <a:gd name="connsiteY68" fmla="*/ 177730 h 757905"/>
              <a:gd name="connsiteX69" fmla="*/ 797326 w 1605519"/>
              <a:gd name="connsiteY69" fmla="*/ 198971 h 757905"/>
              <a:gd name="connsiteX70" fmla="*/ 825997 w 1605519"/>
              <a:gd name="connsiteY70" fmla="*/ 266979 h 757905"/>
              <a:gd name="connsiteX71" fmla="*/ 892005 w 1605519"/>
              <a:gd name="connsiteY71" fmla="*/ 272123 h 757905"/>
              <a:gd name="connsiteX72" fmla="*/ 948298 w 1605519"/>
              <a:gd name="connsiteY72" fmla="*/ 174491 h 757905"/>
              <a:gd name="connsiteX73" fmla="*/ 888957 w 1605519"/>
              <a:gd name="connsiteY73" fmla="*/ 87719 h 757905"/>
              <a:gd name="connsiteX74" fmla="*/ 675978 w 1605519"/>
              <a:gd name="connsiteY74" fmla="*/ 220973 h 757905"/>
              <a:gd name="connsiteX75" fmla="*/ 631020 w 1605519"/>
              <a:gd name="connsiteY75" fmla="*/ 309651 h 757905"/>
              <a:gd name="connsiteX76" fmla="*/ 475191 w 1605519"/>
              <a:gd name="connsiteY76" fmla="*/ 343274 h 757905"/>
              <a:gd name="connsiteX77" fmla="*/ 387085 w 1605519"/>
              <a:gd name="connsiteY77" fmla="*/ 306889 h 757905"/>
              <a:gd name="connsiteX78" fmla="*/ 271356 w 1605519"/>
              <a:gd name="connsiteY78" fmla="*/ 312413 h 757905"/>
              <a:gd name="connsiteX79" fmla="*/ 216682 w 1605519"/>
              <a:gd name="connsiteY79" fmla="*/ 353847 h 757905"/>
              <a:gd name="connsiteX80" fmla="*/ 88666 w 1605519"/>
              <a:gd name="connsiteY80" fmla="*/ 436619 h 757905"/>
              <a:gd name="connsiteX81" fmla="*/ 154294 w 1605519"/>
              <a:gd name="connsiteY81" fmla="*/ 417950 h 757905"/>
              <a:gd name="connsiteX82" fmla="*/ 260688 w 1605519"/>
              <a:gd name="connsiteY82" fmla="*/ 359372 h 757905"/>
              <a:gd name="connsiteX83" fmla="*/ 450902 w 1605519"/>
              <a:gd name="connsiteY83" fmla="*/ 370992 h 757905"/>
              <a:gd name="connsiteX84" fmla="*/ 477477 w 1605519"/>
              <a:gd name="connsiteY84" fmla="*/ 386232 h 757905"/>
              <a:gd name="connsiteX85" fmla="*/ 501099 w 1605519"/>
              <a:gd name="connsiteY85" fmla="*/ 389947 h 757905"/>
              <a:gd name="connsiteX86" fmla="*/ 513672 w 1605519"/>
              <a:gd name="connsiteY86" fmla="*/ 376898 h 757905"/>
              <a:gd name="connsiteX87" fmla="*/ 510910 w 1605519"/>
              <a:gd name="connsiteY87" fmla="*/ 368992 h 757905"/>
              <a:gd name="connsiteX88" fmla="*/ 497289 w 1605519"/>
              <a:gd name="connsiteY88" fmla="*/ 372040 h 757905"/>
              <a:gd name="connsiteX89" fmla="*/ 489002 w 1605519"/>
              <a:gd name="connsiteY89" fmla="*/ 371564 h 757905"/>
              <a:gd name="connsiteX90" fmla="*/ 489002 w 1605519"/>
              <a:gd name="connsiteY90" fmla="*/ 363086 h 757905"/>
              <a:gd name="connsiteX91" fmla="*/ 509671 w 1605519"/>
              <a:gd name="connsiteY91" fmla="*/ 353371 h 757905"/>
              <a:gd name="connsiteX92" fmla="*/ 527483 w 1605519"/>
              <a:gd name="connsiteY92" fmla="*/ 367087 h 757905"/>
              <a:gd name="connsiteX93" fmla="*/ 517768 w 1605519"/>
              <a:gd name="connsiteY93" fmla="*/ 400901 h 757905"/>
              <a:gd name="connsiteX94" fmla="*/ 554629 w 1605519"/>
              <a:gd name="connsiteY94" fmla="*/ 431762 h 757905"/>
              <a:gd name="connsiteX95" fmla="*/ 555296 w 1605519"/>
              <a:gd name="connsiteY95" fmla="*/ 430904 h 757905"/>
              <a:gd name="connsiteX96" fmla="*/ 557392 w 1605519"/>
              <a:gd name="connsiteY96" fmla="*/ 423856 h 757905"/>
              <a:gd name="connsiteX97" fmla="*/ 590824 w 1605519"/>
              <a:gd name="connsiteY97" fmla="*/ 372135 h 757905"/>
              <a:gd name="connsiteX98" fmla="*/ 600159 w 1605519"/>
              <a:gd name="connsiteY98" fmla="*/ 371087 h 757905"/>
              <a:gd name="connsiteX99" fmla="*/ 597111 w 1605519"/>
              <a:gd name="connsiteY99" fmla="*/ 379184 h 757905"/>
              <a:gd name="connsiteX100" fmla="*/ 593301 w 1605519"/>
              <a:gd name="connsiteY100" fmla="*/ 519392 h 757905"/>
              <a:gd name="connsiteX101" fmla="*/ 784087 w 1605519"/>
              <a:gd name="connsiteY101" fmla="*/ 547871 h 757905"/>
              <a:gd name="connsiteX102" fmla="*/ 800374 w 1605519"/>
              <a:gd name="connsiteY102" fmla="*/ 371183 h 757905"/>
              <a:gd name="connsiteX103" fmla="*/ 718364 w 1605519"/>
              <a:gd name="connsiteY103" fmla="*/ 351085 h 757905"/>
              <a:gd name="connsiteX104" fmla="*/ 676645 w 1605519"/>
              <a:gd name="connsiteY104" fmla="*/ 407187 h 757905"/>
              <a:gd name="connsiteX105" fmla="*/ 727318 w 1605519"/>
              <a:gd name="connsiteY105" fmla="*/ 480530 h 757905"/>
              <a:gd name="connsiteX106" fmla="*/ 758655 w 1605519"/>
              <a:gd name="connsiteY106" fmla="*/ 456908 h 757905"/>
              <a:gd name="connsiteX107" fmla="*/ 733509 w 1605519"/>
              <a:gd name="connsiteY107" fmla="*/ 435191 h 757905"/>
              <a:gd name="connsiteX108" fmla="*/ 724746 w 1605519"/>
              <a:gd name="connsiteY108" fmla="*/ 430714 h 757905"/>
              <a:gd name="connsiteX109" fmla="*/ 731890 w 1605519"/>
              <a:gd name="connsiteY109" fmla="*/ 422427 h 757905"/>
              <a:gd name="connsiteX110" fmla="*/ 771228 w 1605519"/>
              <a:gd name="connsiteY110" fmla="*/ 441858 h 757905"/>
              <a:gd name="connsiteX111" fmla="*/ 764560 w 1605519"/>
              <a:gd name="connsiteY111" fmla="*/ 481006 h 757905"/>
              <a:gd name="connsiteX112" fmla="*/ 719126 w 1605519"/>
              <a:gd name="connsiteY112" fmla="*/ 496246 h 757905"/>
              <a:gd name="connsiteX113" fmla="*/ 657690 w 1605519"/>
              <a:gd name="connsiteY113" fmla="*/ 410807 h 757905"/>
              <a:gd name="connsiteX114" fmla="*/ 767513 w 1605519"/>
              <a:gd name="connsiteY114" fmla="*/ 331940 h 757905"/>
              <a:gd name="connsiteX115" fmla="*/ 847428 w 1605519"/>
              <a:gd name="connsiteY115" fmla="*/ 497960 h 757905"/>
              <a:gd name="connsiteX116" fmla="*/ 850762 w 1605519"/>
              <a:gd name="connsiteY116" fmla="*/ 516153 h 757905"/>
              <a:gd name="connsiteX117" fmla="*/ 893910 w 1605519"/>
              <a:gd name="connsiteY117" fmla="*/ 556253 h 757905"/>
              <a:gd name="connsiteX118" fmla="*/ 1220998 w 1605519"/>
              <a:gd name="connsiteY118" fmla="*/ 555777 h 757905"/>
              <a:gd name="connsiteX119" fmla="*/ 1271767 w 1605519"/>
              <a:gd name="connsiteY119" fmla="*/ 475862 h 757905"/>
              <a:gd name="connsiteX120" fmla="*/ 1271767 w 1605519"/>
              <a:gd name="connsiteY120" fmla="*/ 381660 h 757905"/>
              <a:gd name="connsiteX121" fmla="*/ 1190804 w 1605519"/>
              <a:gd name="connsiteY121" fmla="*/ 262979 h 757905"/>
              <a:gd name="connsiteX122" fmla="*/ 1035547 w 1605519"/>
              <a:gd name="connsiteY122" fmla="*/ 332035 h 757905"/>
              <a:gd name="connsiteX123" fmla="*/ 1039261 w 1605519"/>
              <a:gd name="connsiteY123" fmla="*/ 421856 h 757905"/>
              <a:gd name="connsiteX124" fmla="*/ 1130035 w 1605519"/>
              <a:gd name="connsiteY124" fmla="*/ 484530 h 757905"/>
              <a:gd name="connsiteX125" fmla="*/ 1207568 w 1605519"/>
              <a:gd name="connsiteY125" fmla="*/ 411473 h 757905"/>
              <a:gd name="connsiteX126" fmla="*/ 1185470 w 1605519"/>
              <a:gd name="connsiteY126" fmla="*/ 339464 h 757905"/>
              <a:gd name="connsiteX127" fmla="*/ 1115842 w 1605519"/>
              <a:gd name="connsiteY127" fmla="*/ 334797 h 757905"/>
              <a:gd name="connsiteX128" fmla="*/ 1100888 w 1605519"/>
              <a:gd name="connsiteY128" fmla="*/ 380041 h 757905"/>
              <a:gd name="connsiteX129" fmla="*/ 1128415 w 1605519"/>
              <a:gd name="connsiteY129" fmla="*/ 403091 h 757905"/>
              <a:gd name="connsiteX130" fmla="*/ 1150228 w 1605519"/>
              <a:gd name="connsiteY130" fmla="*/ 392138 h 757905"/>
              <a:gd name="connsiteX131" fmla="*/ 1142798 w 1605519"/>
              <a:gd name="connsiteY131" fmla="*/ 366420 h 757905"/>
              <a:gd name="connsiteX132" fmla="*/ 1136702 w 1605519"/>
              <a:gd name="connsiteY132" fmla="*/ 356514 h 757905"/>
              <a:gd name="connsiteX133" fmla="*/ 1149751 w 1605519"/>
              <a:gd name="connsiteY133" fmla="*/ 356038 h 757905"/>
              <a:gd name="connsiteX134" fmla="*/ 1164896 w 1605519"/>
              <a:gd name="connsiteY134" fmla="*/ 390804 h 757905"/>
              <a:gd name="connsiteX135" fmla="*/ 1142608 w 1605519"/>
              <a:gd name="connsiteY135" fmla="*/ 415760 h 757905"/>
              <a:gd name="connsiteX136" fmla="*/ 1085458 w 1605519"/>
              <a:gd name="connsiteY136" fmla="*/ 378803 h 757905"/>
              <a:gd name="connsiteX137" fmla="*/ 1105936 w 1605519"/>
              <a:gd name="connsiteY137" fmla="*/ 321462 h 757905"/>
              <a:gd name="connsiteX138" fmla="*/ 1171659 w 1605519"/>
              <a:gd name="connsiteY138" fmla="*/ 311461 h 757905"/>
              <a:gd name="connsiteX139" fmla="*/ 1223951 w 1605519"/>
              <a:gd name="connsiteY139" fmla="*/ 415855 h 757905"/>
              <a:gd name="connsiteX140" fmla="*/ 1135845 w 1605519"/>
              <a:gd name="connsiteY140" fmla="*/ 502151 h 757905"/>
              <a:gd name="connsiteX141" fmla="*/ 1027260 w 1605519"/>
              <a:gd name="connsiteY141" fmla="*/ 441763 h 757905"/>
              <a:gd name="connsiteX142" fmla="*/ 1014592 w 1605519"/>
              <a:gd name="connsiteY142" fmla="*/ 387185 h 757905"/>
              <a:gd name="connsiteX143" fmla="*/ 1001828 w 1605519"/>
              <a:gd name="connsiteY143" fmla="*/ 374612 h 757905"/>
              <a:gd name="connsiteX144" fmla="*/ 958204 w 1605519"/>
              <a:gd name="connsiteY144" fmla="*/ 406520 h 757905"/>
              <a:gd name="connsiteX145" fmla="*/ 968967 w 1605519"/>
              <a:gd name="connsiteY145" fmla="*/ 449192 h 757905"/>
              <a:gd name="connsiteX146" fmla="*/ 976492 w 1605519"/>
              <a:gd name="connsiteY146" fmla="*/ 460718 h 757905"/>
              <a:gd name="connsiteX147" fmla="*/ 973634 w 1605519"/>
              <a:gd name="connsiteY147" fmla="*/ 464432 h 757905"/>
              <a:gd name="connsiteX148" fmla="*/ 957251 w 1605519"/>
              <a:gd name="connsiteY148" fmla="*/ 454907 h 757905"/>
              <a:gd name="connsiteX149" fmla="*/ 942964 w 1605519"/>
              <a:gd name="connsiteY149" fmla="*/ 397376 h 757905"/>
              <a:gd name="connsiteX150" fmla="*/ 987255 w 1605519"/>
              <a:gd name="connsiteY150" fmla="*/ 359276 h 757905"/>
              <a:gd name="connsiteX151" fmla="*/ 1012972 w 1605519"/>
              <a:gd name="connsiteY151" fmla="*/ 356609 h 757905"/>
              <a:gd name="connsiteX152" fmla="*/ 1101460 w 1605519"/>
              <a:gd name="connsiteY152" fmla="*/ 237928 h 757905"/>
              <a:gd name="connsiteX153" fmla="*/ 1055168 w 1605519"/>
              <a:gd name="connsiteY153" fmla="*/ 190208 h 757905"/>
              <a:gd name="connsiteX154" fmla="*/ 1027736 w 1605519"/>
              <a:gd name="connsiteY154" fmla="*/ 130676 h 757905"/>
              <a:gd name="connsiteX155" fmla="*/ 1023736 w 1605519"/>
              <a:gd name="connsiteY155" fmla="*/ 66002 h 757905"/>
              <a:gd name="connsiteX156" fmla="*/ 994589 w 1605519"/>
              <a:gd name="connsiteY156" fmla="*/ 115722 h 757905"/>
              <a:gd name="connsiteX157" fmla="*/ 956489 w 1605519"/>
              <a:gd name="connsiteY157" fmla="*/ 92100 h 757905"/>
              <a:gd name="connsiteX158" fmla="*/ 986588 w 1605519"/>
              <a:gd name="connsiteY158" fmla="*/ 46285 h 757905"/>
              <a:gd name="connsiteX159" fmla="*/ 1407784 w 1605519"/>
              <a:gd name="connsiteY159" fmla="*/ 412045 h 757905"/>
              <a:gd name="connsiteX160" fmla="*/ 1392544 w 1605519"/>
              <a:gd name="connsiteY160" fmla="*/ 400710 h 757905"/>
              <a:gd name="connsiteX161" fmla="*/ 1366445 w 1605519"/>
              <a:gd name="connsiteY161" fmla="*/ 300126 h 757905"/>
              <a:gd name="connsiteX162" fmla="*/ 1452075 w 1605519"/>
              <a:gd name="connsiteY162" fmla="*/ 252692 h 757905"/>
              <a:gd name="connsiteX163" fmla="*/ 1505796 w 1605519"/>
              <a:gd name="connsiteY163" fmla="*/ 305555 h 757905"/>
              <a:gd name="connsiteX164" fmla="*/ 1485222 w 1605519"/>
              <a:gd name="connsiteY164" fmla="*/ 343084 h 757905"/>
              <a:gd name="connsiteX165" fmla="*/ 1446074 w 1605519"/>
              <a:gd name="connsiteY165" fmla="*/ 340322 h 757905"/>
              <a:gd name="connsiteX166" fmla="*/ 1442169 w 1605519"/>
              <a:gd name="connsiteY166" fmla="*/ 327082 h 757905"/>
              <a:gd name="connsiteX167" fmla="*/ 1454837 w 1605519"/>
              <a:gd name="connsiteY167" fmla="*/ 327272 h 757905"/>
              <a:gd name="connsiteX168" fmla="*/ 1480936 w 1605519"/>
              <a:gd name="connsiteY168" fmla="*/ 326225 h 757905"/>
              <a:gd name="connsiteX169" fmla="*/ 1487889 w 1605519"/>
              <a:gd name="connsiteY169" fmla="*/ 299555 h 757905"/>
              <a:gd name="connsiteX170" fmla="*/ 1479602 w 1605519"/>
              <a:gd name="connsiteY170" fmla="*/ 286124 h 757905"/>
              <a:gd name="connsiteX171" fmla="*/ 1407688 w 1605519"/>
              <a:gd name="connsiteY171" fmla="*/ 276790 h 757905"/>
              <a:gd name="connsiteX172" fmla="*/ 1378637 w 1605519"/>
              <a:gd name="connsiteY172" fmla="*/ 348132 h 757905"/>
              <a:gd name="connsiteX173" fmla="*/ 1441216 w 1605519"/>
              <a:gd name="connsiteY173" fmla="*/ 402806 h 757905"/>
              <a:gd name="connsiteX174" fmla="*/ 1575995 w 1605519"/>
              <a:gd name="connsiteY174" fmla="*/ 257740 h 757905"/>
              <a:gd name="connsiteX175" fmla="*/ 1469220 w 1605519"/>
              <a:gd name="connsiteY175" fmla="*/ 140297 h 757905"/>
              <a:gd name="connsiteX176" fmla="*/ 1331965 w 1605519"/>
              <a:gd name="connsiteY176" fmla="*/ 145821 h 757905"/>
              <a:gd name="connsiteX177" fmla="*/ 1319582 w 1605519"/>
              <a:gd name="connsiteY177" fmla="*/ 156870 h 757905"/>
              <a:gd name="connsiteX178" fmla="*/ 1276053 w 1605519"/>
              <a:gd name="connsiteY178" fmla="*/ 190589 h 757905"/>
              <a:gd name="connsiteX179" fmla="*/ 1216141 w 1605519"/>
              <a:gd name="connsiteY179" fmla="*/ 190779 h 757905"/>
              <a:gd name="connsiteX180" fmla="*/ 1176326 w 1605519"/>
              <a:gd name="connsiteY180" fmla="*/ 163061 h 757905"/>
              <a:gd name="connsiteX181" fmla="*/ 1174707 w 1605519"/>
              <a:gd name="connsiteY181" fmla="*/ 87719 h 757905"/>
              <a:gd name="connsiteX182" fmla="*/ 1270909 w 1605519"/>
              <a:gd name="connsiteY182" fmla="*/ 72002 h 757905"/>
              <a:gd name="connsiteX183" fmla="*/ 1275958 w 1605519"/>
              <a:gd name="connsiteY183" fmla="*/ 119627 h 757905"/>
              <a:gd name="connsiteX184" fmla="*/ 1236905 w 1605519"/>
              <a:gd name="connsiteY184" fmla="*/ 136201 h 757905"/>
              <a:gd name="connsiteX185" fmla="*/ 1228047 w 1605519"/>
              <a:gd name="connsiteY185" fmla="*/ 129533 h 757905"/>
              <a:gd name="connsiteX186" fmla="*/ 1237381 w 1605519"/>
              <a:gd name="connsiteY186" fmla="*/ 124295 h 757905"/>
              <a:gd name="connsiteX187" fmla="*/ 1253193 w 1605519"/>
              <a:gd name="connsiteY187" fmla="*/ 119151 h 757905"/>
              <a:gd name="connsiteX188" fmla="*/ 1263956 w 1605519"/>
              <a:gd name="connsiteY188" fmla="*/ 96482 h 757905"/>
              <a:gd name="connsiteX189" fmla="*/ 1239477 w 1605519"/>
              <a:gd name="connsiteY189" fmla="*/ 73907 h 757905"/>
              <a:gd name="connsiteX190" fmla="*/ 1183375 w 1605519"/>
              <a:gd name="connsiteY190" fmla="*/ 116770 h 757905"/>
              <a:gd name="connsiteX191" fmla="*/ 1223856 w 1605519"/>
              <a:gd name="connsiteY191" fmla="*/ 173825 h 757905"/>
              <a:gd name="connsiteX192" fmla="*/ 1261956 w 1605519"/>
              <a:gd name="connsiteY192" fmla="*/ 174491 h 757905"/>
              <a:gd name="connsiteX193" fmla="*/ 1306628 w 1605519"/>
              <a:gd name="connsiteY193" fmla="*/ 140106 h 757905"/>
              <a:gd name="connsiteX194" fmla="*/ 1251288 w 1605519"/>
              <a:gd name="connsiteY194" fmla="*/ 34569 h 757905"/>
              <a:gd name="connsiteX195" fmla="*/ 1131940 w 1605519"/>
              <a:gd name="connsiteY195" fmla="*/ 18377 h 757905"/>
              <a:gd name="connsiteX196" fmla="*/ 1075837 w 1605519"/>
              <a:gd name="connsiteY196" fmla="*/ 34379 h 757905"/>
              <a:gd name="connsiteX197" fmla="*/ 1041357 w 1605519"/>
              <a:gd name="connsiteY197" fmla="*/ 88385 h 757905"/>
              <a:gd name="connsiteX198" fmla="*/ 1080790 w 1605519"/>
              <a:gd name="connsiteY198" fmla="*/ 194589 h 757905"/>
              <a:gd name="connsiteX199" fmla="*/ 1146513 w 1605519"/>
              <a:gd name="connsiteY199" fmla="*/ 232118 h 757905"/>
              <a:gd name="connsiteX200" fmla="*/ 1255765 w 1605519"/>
              <a:gd name="connsiteY200" fmla="*/ 292030 h 757905"/>
              <a:gd name="connsiteX201" fmla="*/ 1293769 w 1605519"/>
              <a:gd name="connsiteY201" fmla="*/ 453383 h 757905"/>
              <a:gd name="connsiteX202" fmla="*/ 1223570 w 1605519"/>
              <a:gd name="connsiteY202" fmla="*/ 578161 h 757905"/>
              <a:gd name="connsiteX203" fmla="*/ 1129177 w 1605519"/>
              <a:gd name="connsiteY203" fmla="*/ 623881 h 757905"/>
              <a:gd name="connsiteX204" fmla="*/ 1119367 w 1605519"/>
              <a:gd name="connsiteY204" fmla="*/ 637502 h 757905"/>
              <a:gd name="connsiteX205" fmla="*/ 1153847 w 1605519"/>
              <a:gd name="connsiteY205" fmla="*/ 704462 h 757905"/>
              <a:gd name="connsiteX206" fmla="*/ 1228523 w 1605519"/>
              <a:gd name="connsiteY206" fmla="*/ 736181 h 757905"/>
              <a:gd name="connsiteX207" fmla="*/ 1337680 w 1605519"/>
              <a:gd name="connsiteY207" fmla="*/ 698938 h 757905"/>
              <a:gd name="connsiteX208" fmla="*/ 1338823 w 1605519"/>
              <a:gd name="connsiteY208" fmla="*/ 676078 h 757905"/>
              <a:gd name="connsiteX209" fmla="*/ 1317296 w 1605519"/>
              <a:gd name="connsiteY209" fmla="*/ 594163 h 757905"/>
              <a:gd name="connsiteX210" fmla="*/ 1325297 w 1605519"/>
              <a:gd name="connsiteY210" fmla="*/ 583400 h 757905"/>
              <a:gd name="connsiteX211" fmla="*/ 1332441 w 1605519"/>
              <a:gd name="connsiteY211" fmla="*/ 594163 h 757905"/>
              <a:gd name="connsiteX212" fmla="*/ 1334155 w 1605519"/>
              <a:gd name="connsiteY212" fmla="*/ 612451 h 757905"/>
              <a:gd name="connsiteX213" fmla="*/ 1353015 w 1605519"/>
              <a:gd name="connsiteY213" fmla="*/ 666267 h 757905"/>
              <a:gd name="connsiteX214" fmla="*/ 1465124 w 1605519"/>
              <a:gd name="connsiteY214" fmla="*/ 722084 h 757905"/>
              <a:gd name="connsiteX215" fmla="*/ 1574757 w 1605519"/>
              <a:gd name="connsiteY215" fmla="*/ 648455 h 757905"/>
              <a:gd name="connsiteX216" fmla="*/ 1571328 w 1605519"/>
              <a:gd name="connsiteY216" fmla="*/ 493960 h 757905"/>
              <a:gd name="connsiteX217" fmla="*/ 1512749 w 1605519"/>
              <a:gd name="connsiteY217" fmla="*/ 424618 h 757905"/>
              <a:gd name="connsiteX218" fmla="*/ 1478364 w 1605519"/>
              <a:gd name="connsiteY218" fmla="*/ 417569 h 757905"/>
              <a:gd name="connsiteX219" fmla="*/ 1449217 w 1605519"/>
              <a:gd name="connsiteY219" fmla="*/ 420522 h 757905"/>
              <a:gd name="connsiteX220" fmla="*/ 1392544 w 1605519"/>
              <a:gd name="connsiteY220" fmla="*/ 441096 h 757905"/>
              <a:gd name="connsiteX221" fmla="*/ 1374351 w 1605519"/>
              <a:gd name="connsiteY221" fmla="*/ 536156 h 757905"/>
              <a:gd name="connsiteX222" fmla="*/ 1461886 w 1605519"/>
              <a:gd name="connsiteY222" fmla="*/ 584447 h 757905"/>
              <a:gd name="connsiteX223" fmla="*/ 1485984 w 1605519"/>
              <a:gd name="connsiteY223" fmla="*/ 565969 h 757905"/>
              <a:gd name="connsiteX224" fmla="*/ 1492175 w 1605519"/>
              <a:gd name="connsiteY224" fmla="*/ 521392 h 757905"/>
              <a:gd name="connsiteX225" fmla="*/ 1487317 w 1605519"/>
              <a:gd name="connsiteY225" fmla="*/ 512153 h 757905"/>
              <a:gd name="connsiteX226" fmla="*/ 1440073 w 1605519"/>
              <a:gd name="connsiteY226" fmla="*/ 493103 h 757905"/>
              <a:gd name="connsiteX227" fmla="*/ 1411498 w 1605519"/>
              <a:gd name="connsiteY227" fmla="*/ 514439 h 757905"/>
              <a:gd name="connsiteX228" fmla="*/ 1433692 w 1605519"/>
              <a:gd name="connsiteY228" fmla="*/ 536060 h 757905"/>
              <a:gd name="connsiteX229" fmla="*/ 1454266 w 1605519"/>
              <a:gd name="connsiteY229" fmla="*/ 538823 h 757905"/>
              <a:gd name="connsiteX230" fmla="*/ 1461219 w 1605519"/>
              <a:gd name="connsiteY230" fmla="*/ 545871 h 757905"/>
              <a:gd name="connsiteX231" fmla="*/ 1454075 w 1605519"/>
              <a:gd name="connsiteY231" fmla="*/ 550824 h 757905"/>
              <a:gd name="connsiteX232" fmla="*/ 1417785 w 1605519"/>
              <a:gd name="connsiteY232" fmla="*/ 546824 h 757905"/>
              <a:gd name="connsiteX233" fmla="*/ 1402259 w 1605519"/>
              <a:gd name="connsiteY233" fmla="*/ 495770 h 757905"/>
              <a:gd name="connsiteX234" fmla="*/ 1426834 w 1605519"/>
              <a:gd name="connsiteY234" fmla="*/ 479006 h 757905"/>
              <a:gd name="connsiteX235" fmla="*/ 1495414 w 1605519"/>
              <a:gd name="connsiteY235" fmla="*/ 497389 h 757905"/>
              <a:gd name="connsiteX236" fmla="*/ 1508939 w 1605519"/>
              <a:gd name="connsiteY236" fmla="*/ 541966 h 757905"/>
              <a:gd name="connsiteX237" fmla="*/ 1437216 w 1605519"/>
              <a:gd name="connsiteY237" fmla="*/ 602450 h 757905"/>
              <a:gd name="connsiteX238" fmla="*/ 1353301 w 1605519"/>
              <a:gd name="connsiteY238" fmla="*/ 467766 h 757905"/>
              <a:gd name="connsiteX239" fmla="*/ 1407784 w 1605519"/>
              <a:gd name="connsiteY239" fmla="*/ 412045 h 757905"/>
              <a:gd name="connsiteX240" fmla="*/ 557487 w 1605519"/>
              <a:gd name="connsiteY240" fmla="*/ 500437 h 757905"/>
              <a:gd name="connsiteX241" fmla="*/ 561297 w 1605519"/>
              <a:gd name="connsiteY241" fmla="*/ 498818 h 757905"/>
              <a:gd name="connsiteX242" fmla="*/ 543676 w 1605519"/>
              <a:gd name="connsiteY242" fmla="*/ 447192 h 757905"/>
              <a:gd name="connsiteX243" fmla="*/ 500527 w 1605519"/>
              <a:gd name="connsiteY243" fmla="*/ 408140 h 757905"/>
              <a:gd name="connsiteX244" fmla="*/ 440425 w 1605519"/>
              <a:gd name="connsiteY244" fmla="*/ 382708 h 757905"/>
              <a:gd name="connsiteX245" fmla="*/ 337745 w 1605519"/>
              <a:gd name="connsiteY245" fmla="*/ 356133 h 757905"/>
              <a:gd name="connsiteX246" fmla="*/ 232399 w 1605519"/>
              <a:gd name="connsiteY246" fmla="*/ 393090 h 757905"/>
              <a:gd name="connsiteX247" fmla="*/ 67616 w 1605519"/>
              <a:gd name="connsiteY247" fmla="*/ 448526 h 757905"/>
              <a:gd name="connsiteX248" fmla="*/ 165343 w 1605519"/>
              <a:gd name="connsiteY248" fmla="*/ 453479 h 757905"/>
              <a:gd name="connsiteX249" fmla="*/ 230684 w 1605519"/>
              <a:gd name="connsiteY249" fmla="*/ 428809 h 757905"/>
              <a:gd name="connsiteX250" fmla="*/ 505576 w 1605519"/>
              <a:gd name="connsiteY250" fmla="*/ 463766 h 757905"/>
              <a:gd name="connsiteX251" fmla="*/ 557487 w 1605519"/>
              <a:gd name="connsiteY251" fmla="*/ 500437 h 757905"/>
              <a:gd name="connsiteX252" fmla="*/ 1007638 w 1605519"/>
              <a:gd name="connsiteY252" fmla="*/ 76479 h 757905"/>
              <a:gd name="connsiteX253" fmla="*/ 995637 w 1605519"/>
              <a:gd name="connsiteY253" fmla="*/ 62573 h 757905"/>
              <a:gd name="connsiteX254" fmla="*/ 972015 w 1605519"/>
              <a:gd name="connsiteY254" fmla="*/ 81813 h 757905"/>
              <a:gd name="connsiteX255" fmla="*/ 990589 w 1605519"/>
              <a:gd name="connsiteY255" fmla="*/ 99720 h 757905"/>
              <a:gd name="connsiteX256" fmla="*/ 1007638 w 1605519"/>
              <a:gd name="connsiteY256" fmla="*/ 76479 h 7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605519" h="757905">
                <a:moveTo>
                  <a:pt x="1514845" y="408425"/>
                </a:moveTo>
                <a:cubicBezTo>
                  <a:pt x="1569328" y="437191"/>
                  <a:pt x="1593235" y="484340"/>
                  <a:pt x="1602284" y="540632"/>
                </a:cubicBezTo>
                <a:cubicBezTo>
                  <a:pt x="1607999" y="576161"/>
                  <a:pt x="1606380" y="611689"/>
                  <a:pt x="1595521" y="646360"/>
                </a:cubicBezTo>
                <a:cubicBezTo>
                  <a:pt x="1576186" y="708463"/>
                  <a:pt x="1529989" y="741800"/>
                  <a:pt x="1465124" y="740848"/>
                </a:cubicBezTo>
                <a:cubicBezTo>
                  <a:pt x="1423690" y="740276"/>
                  <a:pt x="1387400" y="726751"/>
                  <a:pt x="1356539" y="697700"/>
                </a:cubicBezTo>
                <a:cubicBezTo>
                  <a:pt x="1320630" y="756755"/>
                  <a:pt x="1266337" y="766661"/>
                  <a:pt x="1205758" y="751706"/>
                </a:cubicBezTo>
                <a:cubicBezTo>
                  <a:pt x="1144703" y="736657"/>
                  <a:pt x="1104698" y="699319"/>
                  <a:pt x="1099650" y="631120"/>
                </a:cubicBezTo>
                <a:cubicBezTo>
                  <a:pt x="1048977" y="638264"/>
                  <a:pt x="1000399" y="632453"/>
                  <a:pt x="953727" y="613022"/>
                </a:cubicBezTo>
                <a:cubicBezTo>
                  <a:pt x="906959" y="593496"/>
                  <a:pt x="868097" y="563778"/>
                  <a:pt x="836284" y="522821"/>
                </a:cubicBezTo>
                <a:cubicBezTo>
                  <a:pt x="829807" y="530345"/>
                  <a:pt x="824377" y="537299"/>
                  <a:pt x="818281" y="543490"/>
                </a:cubicBezTo>
                <a:cubicBezTo>
                  <a:pt x="762846" y="599021"/>
                  <a:pt x="673025" y="604545"/>
                  <a:pt x="606636" y="556634"/>
                </a:cubicBezTo>
                <a:cubicBezTo>
                  <a:pt x="574727" y="533679"/>
                  <a:pt x="542914" y="510533"/>
                  <a:pt x="510719" y="488054"/>
                </a:cubicBezTo>
                <a:cubicBezTo>
                  <a:pt x="414231" y="420713"/>
                  <a:pt x="311837" y="412712"/>
                  <a:pt x="204490" y="459003"/>
                </a:cubicBezTo>
                <a:cubicBezTo>
                  <a:pt x="174582" y="471862"/>
                  <a:pt x="144483" y="483197"/>
                  <a:pt x="110955" y="479863"/>
                </a:cubicBezTo>
                <a:cubicBezTo>
                  <a:pt x="65616" y="475291"/>
                  <a:pt x="29897" y="453288"/>
                  <a:pt x="1417" y="418712"/>
                </a:cubicBezTo>
                <a:cubicBezTo>
                  <a:pt x="-964" y="415855"/>
                  <a:pt x="465" y="410045"/>
                  <a:pt x="84" y="405568"/>
                </a:cubicBezTo>
                <a:cubicBezTo>
                  <a:pt x="4465" y="405473"/>
                  <a:pt x="10180" y="403472"/>
                  <a:pt x="13133" y="405473"/>
                </a:cubicBezTo>
                <a:cubicBezTo>
                  <a:pt x="50566" y="431285"/>
                  <a:pt x="88857" y="425666"/>
                  <a:pt x="124195" y="404425"/>
                </a:cubicBezTo>
                <a:cubicBezTo>
                  <a:pt x="151246" y="388137"/>
                  <a:pt x="175153" y="366230"/>
                  <a:pt x="199252" y="345465"/>
                </a:cubicBezTo>
                <a:cubicBezTo>
                  <a:pt x="226684" y="321843"/>
                  <a:pt x="254020" y="298602"/>
                  <a:pt x="288215" y="285267"/>
                </a:cubicBezTo>
                <a:cubicBezTo>
                  <a:pt x="318981" y="273266"/>
                  <a:pt x="349747" y="272980"/>
                  <a:pt x="380227" y="285839"/>
                </a:cubicBezTo>
                <a:cubicBezTo>
                  <a:pt x="407373" y="297269"/>
                  <a:pt x="433567" y="311366"/>
                  <a:pt x="461380" y="320605"/>
                </a:cubicBezTo>
                <a:cubicBezTo>
                  <a:pt x="509862" y="336702"/>
                  <a:pt x="558344" y="335559"/>
                  <a:pt x="603493" y="308889"/>
                </a:cubicBezTo>
                <a:cubicBezTo>
                  <a:pt x="655880" y="277933"/>
                  <a:pt x="674835" y="203733"/>
                  <a:pt x="642736" y="156775"/>
                </a:cubicBezTo>
                <a:cubicBezTo>
                  <a:pt x="622828" y="127628"/>
                  <a:pt x="593587" y="120104"/>
                  <a:pt x="560535" y="125819"/>
                </a:cubicBezTo>
                <a:cubicBezTo>
                  <a:pt x="531960" y="130772"/>
                  <a:pt x="511957" y="146964"/>
                  <a:pt x="504623" y="175920"/>
                </a:cubicBezTo>
                <a:cubicBezTo>
                  <a:pt x="494431" y="216211"/>
                  <a:pt x="526626" y="259835"/>
                  <a:pt x="564631" y="257930"/>
                </a:cubicBezTo>
                <a:cubicBezTo>
                  <a:pt x="579490" y="257168"/>
                  <a:pt x="593110" y="246881"/>
                  <a:pt x="596730" y="233642"/>
                </a:cubicBezTo>
                <a:cubicBezTo>
                  <a:pt x="599587" y="223450"/>
                  <a:pt x="595777" y="215925"/>
                  <a:pt x="586633" y="211353"/>
                </a:cubicBezTo>
                <a:cubicBezTo>
                  <a:pt x="577775" y="206876"/>
                  <a:pt x="571298" y="210972"/>
                  <a:pt x="565202" y="217640"/>
                </a:cubicBezTo>
                <a:cubicBezTo>
                  <a:pt x="562249" y="220878"/>
                  <a:pt x="557392" y="222307"/>
                  <a:pt x="553486" y="224498"/>
                </a:cubicBezTo>
                <a:cubicBezTo>
                  <a:pt x="553296" y="219068"/>
                  <a:pt x="551105" y="212782"/>
                  <a:pt x="553105" y="208400"/>
                </a:cubicBezTo>
                <a:cubicBezTo>
                  <a:pt x="559106" y="195637"/>
                  <a:pt x="573965" y="190303"/>
                  <a:pt x="588729" y="194018"/>
                </a:cubicBezTo>
                <a:cubicBezTo>
                  <a:pt x="603397" y="197732"/>
                  <a:pt x="613494" y="211258"/>
                  <a:pt x="613970" y="227927"/>
                </a:cubicBezTo>
                <a:cubicBezTo>
                  <a:pt x="614827" y="256883"/>
                  <a:pt x="586824" y="279076"/>
                  <a:pt x="554629" y="274885"/>
                </a:cubicBezTo>
                <a:cubicBezTo>
                  <a:pt x="517482" y="270027"/>
                  <a:pt x="488050" y="235832"/>
                  <a:pt x="485478" y="196589"/>
                </a:cubicBezTo>
                <a:cubicBezTo>
                  <a:pt x="481573" y="135629"/>
                  <a:pt x="537770" y="101054"/>
                  <a:pt x="588062" y="106673"/>
                </a:cubicBezTo>
                <a:cubicBezTo>
                  <a:pt x="627496" y="111055"/>
                  <a:pt x="654166" y="132772"/>
                  <a:pt x="668929" y="169348"/>
                </a:cubicBezTo>
                <a:cubicBezTo>
                  <a:pt x="669977" y="171920"/>
                  <a:pt x="671120" y="174396"/>
                  <a:pt x="673311" y="179444"/>
                </a:cubicBezTo>
                <a:cubicBezTo>
                  <a:pt x="690551" y="130772"/>
                  <a:pt x="719412" y="94958"/>
                  <a:pt x="765989" y="75431"/>
                </a:cubicBezTo>
                <a:cubicBezTo>
                  <a:pt x="811900" y="56191"/>
                  <a:pt x="858001" y="55048"/>
                  <a:pt x="904292" y="73812"/>
                </a:cubicBezTo>
                <a:cubicBezTo>
                  <a:pt x="907435" y="65811"/>
                  <a:pt x="909626" y="57905"/>
                  <a:pt x="913436" y="50952"/>
                </a:cubicBezTo>
                <a:cubicBezTo>
                  <a:pt x="929533" y="21806"/>
                  <a:pt x="963442" y="12376"/>
                  <a:pt x="991255" y="29045"/>
                </a:cubicBezTo>
                <a:cubicBezTo>
                  <a:pt x="1004971" y="37236"/>
                  <a:pt x="1018592" y="45618"/>
                  <a:pt x="1032118" y="53905"/>
                </a:cubicBezTo>
                <a:cubicBezTo>
                  <a:pt x="1069360" y="374"/>
                  <a:pt x="1123653" y="-2959"/>
                  <a:pt x="1179088" y="1327"/>
                </a:cubicBezTo>
                <a:cubicBezTo>
                  <a:pt x="1205187" y="3327"/>
                  <a:pt x="1231571" y="10090"/>
                  <a:pt x="1256527" y="18567"/>
                </a:cubicBezTo>
                <a:cubicBezTo>
                  <a:pt x="1303199" y="34379"/>
                  <a:pt x="1332441" y="78860"/>
                  <a:pt x="1327107" y="126009"/>
                </a:cubicBezTo>
                <a:cubicBezTo>
                  <a:pt x="1326916" y="127628"/>
                  <a:pt x="1327107" y="129248"/>
                  <a:pt x="1327107" y="132867"/>
                </a:cubicBezTo>
                <a:cubicBezTo>
                  <a:pt x="1332060" y="131153"/>
                  <a:pt x="1335965" y="129819"/>
                  <a:pt x="1339870" y="128390"/>
                </a:cubicBezTo>
                <a:cubicBezTo>
                  <a:pt x="1422833" y="98577"/>
                  <a:pt x="1517321" y="118103"/>
                  <a:pt x="1570280" y="195923"/>
                </a:cubicBezTo>
                <a:cubicBezTo>
                  <a:pt x="1620763" y="270122"/>
                  <a:pt x="1592378" y="368230"/>
                  <a:pt x="1520750" y="404330"/>
                </a:cubicBezTo>
                <a:cubicBezTo>
                  <a:pt x="1519036" y="405282"/>
                  <a:pt x="1517512" y="406616"/>
                  <a:pt x="1514845" y="408425"/>
                </a:cubicBezTo>
                <a:close/>
                <a:moveTo>
                  <a:pt x="986588" y="46285"/>
                </a:moveTo>
                <a:cubicBezTo>
                  <a:pt x="962490" y="27616"/>
                  <a:pt x="931343" y="40284"/>
                  <a:pt x="922294" y="71336"/>
                </a:cubicBezTo>
                <a:cubicBezTo>
                  <a:pt x="920104" y="78860"/>
                  <a:pt x="920294" y="84480"/>
                  <a:pt x="927343" y="90576"/>
                </a:cubicBezTo>
                <a:cubicBezTo>
                  <a:pt x="981730" y="137915"/>
                  <a:pt x="976968" y="214211"/>
                  <a:pt x="935820" y="262693"/>
                </a:cubicBezTo>
                <a:cubicBezTo>
                  <a:pt x="913055" y="289553"/>
                  <a:pt x="883718" y="302984"/>
                  <a:pt x="848476" y="296602"/>
                </a:cubicBezTo>
                <a:cubicBezTo>
                  <a:pt x="814281" y="290411"/>
                  <a:pt x="793421" y="267646"/>
                  <a:pt x="782563" y="235547"/>
                </a:cubicBezTo>
                <a:cubicBezTo>
                  <a:pt x="770942" y="201352"/>
                  <a:pt x="781705" y="161823"/>
                  <a:pt x="807709" y="140297"/>
                </a:cubicBezTo>
                <a:cubicBezTo>
                  <a:pt x="828568" y="123056"/>
                  <a:pt x="864954" y="122104"/>
                  <a:pt x="893434" y="138296"/>
                </a:cubicBezTo>
                <a:cubicBezTo>
                  <a:pt x="916198" y="151250"/>
                  <a:pt x="923152" y="179921"/>
                  <a:pt x="908769" y="202114"/>
                </a:cubicBezTo>
                <a:cubicBezTo>
                  <a:pt x="893815" y="225260"/>
                  <a:pt x="861430" y="232022"/>
                  <a:pt x="840951" y="216306"/>
                </a:cubicBezTo>
                <a:cubicBezTo>
                  <a:pt x="829902" y="207829"/>
                  <a:pt x="826854" y="195065"/>
                  <a:pt x="834474" y="185255"/>
                </a:cubicBezTo>
                <a:cubicBezTo>
                  <a:pt x="836665" y="182397"/>
                  <a:pt x="841808" y="181730"/>
                  <a:pt x="845523" y="180111"/>
                </a:cubicBezTo>
                <a:cubicBezTo>
                  <a:pt x="846952" y="183921"/>
                  <a:pt x="848380" y="187636"/>
                  <a:pt x="849809" y="191446"/>
                </a:cubicBezTo>
                <a:cubicBezTo>
                  <a:pt x="851428" y="195732"/>
                  <a:pt x="851714" y="201923"/>
                  <a:pt x="854857" y="204019"/>
                </a:cubicBezTo>
                <a:cubicBezTo>
                  <a:pt x="865621" y="211448"/>
                  <a:pt x="884194" y="205924"/>
                  <a:pt x="892767" y="193732"/>
                </a:cubicBezTo>
                <a:cubicBezTo>
                  <a:pt x="901720" y="181064"/>
                  <a:pt x="900196" y="167538"/>
                  <a:pt x="888576" y="157632"/>
                </a:cubicBezTo>
                <a:cubicBezTo>
                  <a:pt x="860191" y="133343"/>
                  <a:pt x="816853" y="143440"/>
                  <a:pt x="802756" y="177730"/>
                </a:cubicBezTo>
                <a:cubicBezTo>
                  <a:pt x="799993" y="184397"/>
                  <a:pt x="797993" y="191827"/>
                  <a:pt x="797326" y="198971"/>
                </a:cubicBezTo>
                <a:cubicBezTo>
                  <a:pt x="794659" y="226593"/>
                  <a:pt x="803613" y="250120"/>
                  <a:pt x="825997" y="266979"/>
                </a:cubicBezTo>
                <a:cubicBezTo>
                  <a:pt x="846475" y="282410"/>
                  <a:pt x="869526" y="284029"/>
                  <a:pt x="892005" y="272123"/>
                </a:cubicBezTo>
                <a:cubicBezTo>
                  <a:pt x="930772" y="251549"/>
                  <a:pt x="948869" y="217830"/>
                  <a:pt x="948298" y="174491"/>
                </a:cubicBezTo>
                <a:cubicBezTo>
                  <a:pt x="947726" y="132867"/>
                  <a:pt x="926390" y="104006"/>
                  <a:pt x="888957" y="87719"/>
                </a:cubicBezTo>
                <a:cubicBezTo>
                  <a:pt x="799612" y="48761"/>
                  <a:pt x="685408" y="120389"/>
                  <a:pt x="675978" y="220973"/>
                </a:cubicBezTo>
                <a:cubicBezTo>
                  <a:pt x="672644" y="256597"/>
                  <a:pt x="657404" y="286220"/>
                  <a:pt x="631020" y="309651"/>
                </a:cubicBezTo>
                <a:cubicBezTo>
                  <a:pt x="585586" y="349942"/>
                  <a:pt x="531865" y="353657"/>
                  <a:pt x="475191" y="343274"/>
                </a:cubicBezTo>
                <a:cubicBezTo>
                  <a:pt x="443187" y="337369"/>
                  <a:pt x="415564" y="321081"/>
                  <a:pt x="387085" y="306889"/>
                </a:cubicBezTo>
                <a:cubicBezTo>
                  <a:pt x="347365" y="287077"/>
                  <a:pt x="308408" y="289458"/>
                  <a:pt x="271356" y="312413"/>
                </a:cubicBezTo>
                <a:cubicBezTo>
                  <a:pt x="252020" y="324415"/>
                  <a:pt x="233827" y="338798"/>
                  <a:pt x="216682" y="353847"/>
                </a:cubicBezTo>
                <a:cubicBezTo>
                  <a:pt x="178011" y="387756"/>
                  <a:pt x="141721" y="424808"/>
                  <a:pt x="88666" y="436619"/>
                </a:cubicBezTo>
                <a:cubicBezTo>
                  <a:pt x="112193" y="435572"/>
                  <a:pt x="134005" y="428904"/>
                  <a:pt x="154294" y="417950"/>
                </a:cubicBezTo>
                <a:cubicBezTo>
                  <a:pt x="189917" y="398710"/>
                  <a:pt x="224207" y="376802"/>
                  <a:pt x="260688" y="359372"/>
                </a:cubicBezTo>
                <a:cubicBezTo>
                  <a:pt x="325553" y="328320"/>
                  <a:pt x="389656" y="331082"/>
                  <a:pt x="450902" y="370992"/>
                </a:cubicBezTo>
                <a:cubicBezTo>
                  <a:pt x="459475" y="376612"/>
                  <a:pt x="468047" y="382422"/>
                  <a:pt x="477477" y="386232"/>
                </a:cubicBezTo>
                <a:cubicBezTo>
                  <a:pt x="484811" y="389185"/>
                  <a:pt x="493574" y="391185"/>
                  <a:pt x="501099" y="389947"/>
                </a:cubicBezTo>
                <a:cubicBezTo>
                  <a:pt x="505957" y="389090"/>
                  <a:pt x="510243" y="381946"/>
                  <a:pt x="513672" y="376898"/>
                </a:cubicBezTo>
                <a:cubicBezTo>
                  <a:pt x="514624" y="375469"/>
                  <a:pt x="511767" y="368897"/>
                  <a:pt x="510910" y="368992"/>
                </a:cubicBezTo>
                <a:cubicBezTo>
                  <a:pt x="506338" y="369373"/>
                  <a:pt x="501861" y="371278"/>
                  <a:pt x="497289" y="372040"/>
                </a:cubicBezTo>
                <a:cubicBezTo>
                  <a:pt x="494527" y="372516"/>
                  <a:pt x="490050" y="372992"/>
                  <a:pt x="489002" y="371564"/>
                </a:cubicBezTo>
                <a:cubicBezTo>
                  <a:pt x="487573" y="369563"/>
                  <a:pt x="487669" y="363944"/>
                  <a:pt x="489002" y="363086"/>
                </a:cubicBezTo>
                <a:cubicBezTo>
                  <a:pt x="495574" y="358991"/>
                  <a:pt x="503099" y="352704"/>
                  <a:pt x="509671" y="353371"/>
                </a:cubicBezTo>
                <a:cubicBezTo>
                  <a:pt x="516148" y="354038"/>
                  <a:pt x="524435" y="360800"/>
                  <a:pt x="527483" y="367087"/>
                </a:cubicBezTo>
                <a:cubicBezTo>
                  <a:pt x="534151" y="380708"/>
                  <a:pt x="526340" y="392138"/>
                  <a:pt x="517768" y="400901"/>
                </a:cubicBezTo>
                <a:cubicBezTo>
                  <a:pt x="530150" y="411283"/>
                  <a:pt x="542342" y="421379"/>
                  <a:pt x="554629" y="431762"/>
                </a:cubicBezTo>
                <a:cubicBezTo>
                  <a:pt x="554344" y="432143"/>
                  <a:pt x="555106" y="431571"/>
                  <a:pt x="555296" y="430904"/>
                </a:cubicBezTo>
                <a:cubicBezTo>
                  <a:pt x="556058" y="428618"/>
                  <a:pt x="556630" y="426237"/>
                  <a:pt x="557392" y="423856"/>
                </a:cubicBezTo>
                <a:cubicBezTo>
                  <a:pt x="563678" y="403472"/>
                  <a:pt x="573870" y="385470"/>
                  <a:pt x="590824" y="372135"/>
                </a:cubicBezTo>
                <a:cubicBezTo>
                  <a:pt x="592920" y="370516"/>
                  <a:pt x="597016" y="371373"/>
                  <a:pt x="600159" y="371087"/>
                </a:cubicBezTo>
                <a:cubicBezTo>
                  <a:pt x="599206" y="373850"/>
                  <a:pt x="599016" y="377564"/>
                  <a:pt x="597111" y="379184"/>
                </a:cubicBezTo>
                <a:cubicBezTo>
                  <a:pt x="553963" y="416045"/>
                  <a:pt x="558630" y="479577"/>
                  <a:pt x="593301" y="519392"/>
                </a:cubicBezTo>
                <a:cubicBezTo>
                  <a:pt x="637592" y="570255"/>
                  <a:pt x="719888" y="589305"/>
                  <a:pt x="784087" y="547871"/>
                </a:cubicBezTo>
                <a:cubicBezTo>
                  <a:pt x="835522" y="514724"/>
                  <a:pt x="866478" y="428618"/>
                  <a:pt x="800374" y="371183"/>
                </a:cubicBezTo>
                <a:cubicBezTo>
                  <a:pt x="776943" y="350799"/>
                  <a:pt x="749416" y="340988"/>
                  <a:pt x="718364" y="351085"/>
                </a:cubicBezTo>
                <a:cubicBezTo>
                  <a:pt x="691789" y="359657"/>
                  <a:pt x="681407" y="381755"/>
                  <a:pt x="676645" y="407187"/>
                </a:cubicBezTo>
                <a:cubicBezTo>
                  <a:pt x="669691" y="444620"/>
                  <a:pt x="692075" y="476910"/>
                  <a:pt x="727318" y="480530"/>
                </a:cubicBezTo>
                <a:cubicBezTo>
                  <a:pt x="744272" y="482339"/>
                  <a:pt x="757702" y="472148"/>
                  <a:pt x="758655" y="456908"/>
                </a:cubicBezTo>
                <a:cubicBezTo>
                  <a:pt x="759512" y="442049"/>
                  <a:pt x="752559" y="436238"/>
                  <a:pt x="733509" y="435191"/>
                </a:cubicBezTo>
                <a:cubicBezTo>
                  <a:pt x="730556" y="435000"/>
                  <a:pt x="727699" y="432238"/>
                  <a:pt x="724746" y="430714"/>
                </a:cubicBezTo>
                <a:cubicBezTo>
                  <a:pt x="727127" y="427856"/>
                  <a:pt x="728842" y="423761"/>
                  <a:pt x="731890" y="422427"/>
                </a:cubicBezTo>
                <a:cubicBezTo>
                  <a:pt x="747320" y="415855"/>
                  <a:pt x="765227" y="424904"/>
                  <a:pt x="771228" y="441858"/>
                </a:cubicBezTo>
                <a:cubicBezTo>
                  <a:pt x="776276" y="456050"/>
                  <a:pt x="774466" y="469385"/>
                  <a:pt x="764560" y="481006"/>
                </a:cubicBezTo>
                <a:cubicBezTo>
                  <a:pt x="752559" y="495103"/>
                  <a:pt x="736938" y="499484"/>
                  <a:pt x="719126" y="496246"/>
                </a:cubicBezTo>
                <a:cubicBezTo>
                  <a:pt x="680264" y="489007"/>
                  <a:pt x="656166" y="455384"/>
                  <a:pt x="657690" y="410807"/>
                </a:cubicBezTo>
                <a:cubicBezTo>
                  <a:pt x="659690" y="352799"/>
                  <a:pt x="712268" y="315080"/>
                  <a:pt x="767513" y="331940"/>
                </a:cubicBezTo>
                <a:cubicBezTo>
                  <a:pt x="838379" y="353657"/>
                  <a:pt x="874955" y="429190"/>
                  <a:pt x="847428" y="497960"/>
                </a:cubicBezTo>
                <a:cubicBezTo>
                  <a:pt x="844380" y="505580"/>
                  <a:pt x="844666" y="510629"/>
                  <a:pt x="850762" y="516153"/>
                </a:cubicBezTo>
                <a:cubicBezTo>
                  <a:pt x="865335" y="529298"/>
                  <a:pt x="878670" y="543966"/>
                  <a:pt x="893910" y="556253"/>
                </a:cubicBezTo>
                <a:cubicBezTo>
                  <a:pt x="998399" y="639788"/>
                  <a:pt x="1134988" y="629310"/>
                  <a:pt x="1220998" y="555777"/>
                </a:cubicBezTo>
                <a:cubicBezTo>
                  <a:pt x="1246049" y="534346"/>
                  <a:pt x="1268528" y="509962"/>
                  <a:pt x="1271767" y="475862"/>
                </a:cubicBezTo>
                <a:cubicBezTo>
                  <a:pt x="1274624" y="444716"/>
                  <a:pt x="1275386" y="412712"/>
                  <a:pt x="1271767" y="381660"/>
                </a:cubicBezTo>
                <a:cubicBezTo>
                  <a:pt x="1265671" y="328987"/>
                  <a:pt x="1238810" y="287839"/>
                  <a:pt x="1190804" y="262979"/>
                </a:cubicBezTo>
                <a:cubicBezTo>
                  <a:pt x="1129082" y="231070"/>
                  <a:pt x="1050787" y="265836"/>
                  <a:pt x="1035547" y="332035"/>
                </a:cubicBezTo>
                <a:cubicBezTo>
                  <a:pt x="1028593" y="362039"/>
                  <a:pt x="1029927" y="392328"/>
                  <a:pt x="1039261" y="421856"/>
                </a:cubicBezTo>
                <a:cubicBezTo>
                  <a:pt x="1053168" y="465671"/>
                  <a:pt x="1084696" y="487197"/>
                  <a:pt x="1130035" y="484530"/>
                </a:cubicBezTo>
                <a:cubicBezTo>
                  <a:pt x="1166039" y="482435"/>
                  <a:pt x="1200234" y="450907"/>
                  <a:pt x="1207568" y="411473"/>
                </a:cubicBezTo>
                <a:cubicBezTo>
                  <a:pt x="1212712" y="383946"/>
                  <a:pt x="1205949" y="359372"/>
                  <a:pt x="1185470" y="339464"/>
                </a:cubicBezTo>
                <a:cubicBezTo>
                  <a:pt x="1166039" y="320605"/>
                  <a:pt x="1136226" y="318795"/>
                  <a:pt x="1115842" y="334797"/>
                </a:cubicBezTo>
                <a:cubicBezTo>
                  <a:pt x="1102888" y="344894"/>
                  <a:pt x="1096411" y="364134"/>
                  <a:pt x="1100888" y="380041"/>
                </a:cubicBezTo>
                <a:cubicBezTo>
                  <a:pt x="1104793" y="393852"/>
                  <a:pt x="1115176" y="400520"/>
                  <a:pt x="1128415" y="403091"/>
                </a:cubicBezTo>
                <a:cubicBezTo>
                  <a:pt x="1138226" y="404996"/>
                  <a:pt x="1146418" y="402520"/>
                  <a:pt x="1150228" y="392138"/>
                </a:cubicBezTo>
                <a:cubicBezTo>
                  <a:pt x="1154038" y="381851"/>
                  <a:pt x="1152704" y="373183"/>
                  <a:pt x="1142798" y="366420"/>
                </a:cubicBezTo>
                <a:cubicBezTo>
                  <a:pt x="1139845" y="364420"/>
                  <a:pt x="1138702" y="359848"/>
                  <a:pt x="1136702" y="356514"/>
                </a:cubicBezTo>
                <a:cubicBezTo>
                  <a:pt x="1141084" y="356228"/>
                  <a:pt x="1146227" y="354514"/>
                  <a:pt x="1149751" y="356038"/>
                </a:cubicBezTo>
                <a:cubicBezTo>
                  <a:pt x="1161086" y="361086"/>
                  <a:pt x="1166706" y="375278"/>
                  <a:pt x="1164896" y="390804"/>
                </a:cubicBezTo>
                <a:cubicBezTo>
                  <a:pt x="1163467" y="402901"/>
                  <a:pt x="1154800" y="412616"/>
                  <a:pt x="1142608" y="415760"/>
                </a:cubicBezTo>
                <a:cubicBezTo>
                  <a:pt x="1117176" y="422332"/>
                  <a:pt x="1089839" y="404806"/>
                  <a:pt x="1085458" y="378803"/>
                </a:cubicBezTo>
                <a:cubicBezTo>
                  <a:pt x="1081648" y="356038"/>
                  <a:pt x="1088791" y="336512"/>
                  <a:pt x="1105936" y="321462"/>
                </a:cubicBezTo>
                <a:cubicBezTo>
                  <a:pt x="1125463" y="304317"/>
                  <a:pt x="1148037" y="303079"/>
                  <a:pt x="1171659" y="311461"/>
                </a:cubicBezTo>
                <a:cubicBezTo>
                  <a:pt x="1212426" y="326034"/>
                  <a:pt x="1232809" y="367087"/>
                  <a:pt x="1223951" y="415855"/>
                </a:cubicBezTo>
                <a:cubicBezTo>
                  <a:pt x="1215950" y="459860"/>
                  <a:pt x="1177755" y="497389"/>
                  <a:pt x="1135845" y="502151"/>
                </a:cubicBezTo>
                <a:cubicBezTo>
                  <a:pt x="1087458" y="507676"/>
                  <a:pt x="1045167" y="485197"/>
                  <a:pt x="1027260" y="441763"/>
                </a:cubicBezTo>
                <a:cubicBezTo>
                  <a:pt x="1020211" y="424713"/>
                  <a:pt x="1017354" y="405663"/>
                  <a:pt x="1014592" y="387185"/>
                </a:cubicBezTo>
                <a:cubicBezTo>
                  <a:pt x="1013258" y="378231"/>
                  <a:pt x="1009829" y="375278"/>
                  <a:pt x="1001828" y="374612"/>
                </a:cubicBezTo>
                <a:cubicBezTo>
                  <a:pt x="981826" y="372802"/>
                  <a:pt x="962490" y="386899"/>
                  <a:pt x="958204" y="406520"/>
                </a:cubicBezTo>
                <a:cubicBezTo>
                  <a:pt x="954679" y="422618"/>
                  <a:pt x="959918" y="436334"/>
                  <a:pt x="968967" y="449192"/>
                </a:cubicBezTo>
                <a:cubicBezTo>
                  <a:pt x="971634" y="452907"/>
                  <a:pt x="974015" y="456812"/>
                  <a:pt x="976492" y="460718"/>
                </a:cubicBezTo>
                <a:cubicBezTo>
                  <a:pt x="975539" y="461956"/>
                  <a:pt x="974587" y="463194"/>
                  <a:pt x="973634" y="464432"/>
                </a:cubicBezTo>
                <a:cubicBezTo>
                  <a:pt x="968110" y="461289"/>
                  <a:pt x="961633" y="459194"/>
                  <a:pt x="957251" y="454907"/>
                </a:cubicBezTo>
                <a:cubicBezTo>
                  <a:pt x="941059" y="438810"/>
                  <a:pt x="935820" y="418998"/>
                  <a:pt x="942964" y="397376"/>
                </a:cubicBezTo>
                <a:cubicBezTo>
                  <a:pt x="949917" y="376421"/>
                  <a:pt x="965443" y="363563"/>
                  <a:pt x="987255" y="359276"/>
                </a:cubicBezTo>
                <a:cubicBezTo>
                  <a:pt x="995446" y="357657"/>
                  <a:pt x="1004019" y="357467"/>
                  <a:pt x="1012972" y="356609"/>
                </a:cubicBezTo>
                <a:cubicBezTo>
                  <a:pt x="1015639" y="295364"/>
                  <a:pt x="1047453" y="256216"/>
                  <a:pt x="1101460" y="237928"/>
                </a:cubicBezTo>
                <a:cubicBezTo>
                  <a:pt x="1085934" y="222307"/>
                  <a:pt x="1067741" y="208210"/>
                  <a:pt x="1055168" y="190208"/>
                </a:cubicBezTo>
                <a:cubicBezTo>
                  <a:pt x="1042786" y="172491"/>
                  <a:pt x="1032880" y="151631"/>
                  <a:pt x="1027736" y="130676"/>
                </a:cubicBezTo>
                <a:cubicBezTo>
                  <a:pt x="1022593" y="110007"/>
                  <a:pt x="1024783" y="87623"/>
                  <a:pt x="1023736" y="66002"/>
                </a:cubicBezTo>
                <a:cubicBezTo>
                  <a:pt x="1020783" y="99434"/>
                  <a:pt x="1013353" y="112484"/>
                  <a:pt x="994589" y="115722"/>
                </a:cubicBezTo>
                <a:cubicBezTo>
                  <a:pt x="980683" y="118103"/>
                  <a:pt x="961728" y="106388"/>
                  <a:pt x="956489" y="92100"/>
                </a:cubicBezTo>
                <a:cubicBezTo>
                  <a:pt x="950774" y="76098"/>
                  <a:pt x="958108" y="64954"/>
                  <a:pt x="986588" y="46285"/>
                </a:cubicBezTo>
                <a:close/>
                <a:moveTo>
                  <a:pt x="1407784" y="412045"/>
                </a:moveTo>
                <a:cubicBezTo>
                  <a:pt x="1402259" y="408044"/>
                  <a:pt x="1397306" y="404520"/>
                  <a:pt x="1392544" y="400710"/>
                </a:cubicBezTo>
                <a:cubicBezTo>
                  <a:pt x="1361778" y="376421"/>
                  <a:pt x="1351491" y="336512"/>
                  <a:pt x="1366445" y="300126"/>
                </a:cubicBezTo>
                <a:cubicBezTo>
                  <a:pt x="1380352" y="266217"/>
                  <a:pt x="1412260" y="248596"/>
                  <a:pt x="1452075" y="252692"/>
                </a:cubicBezTo>
                <a:cubicBezTo>
                  <a:pt x="1478840" y="255454"/>
                  <a:pt x="1503034" y="279266"/>
                  <a:pt x="1505796" y="305555"/>
                </a:cubicBezTo>
                <a:cubicBezTo>
                  <a:pt x="1507415" y="320510"/>
                  <a:pt x="1498938" y="335940"/>
                  <a:pt x="1485222" y="343084"/>
                </a:cubicBezTo>
                <a:cubicBezTo>
                  <a:pt x="1472077" y="349942"/>
                  <a:pt x="1455409" y="349370"/>
                  <a:pt x="1446074" y="340322"/>
                </a:cubicBezTo>
                <a:cubicBezTo>
                  <a:pt x="1443217" y="337559"/>
                  <a:pt x="1443407" y="331559"/>
                  <a:pt x="1442169" y="327082"/>
                </a:cubicBezTo>
                <a:cubicBezTo>
                  <a:pt x="1446455" y="327082"/>
                  <a:pt x="1451789" y="325272"/>
                  <a:pt x="1454837" y="327272"/>
                </a:cubicBezTo>
                <a:cubicBezTo>
                  <a:pt x="1464172" y="333273"/>
                  <a:pt x="1472649" y="332797"/>
                  <a:pt x="1480936" y="326225"/>
                </a:cubicBezTo>
                <a:cubicBezTo>
                  <a:pt x="1489794" y="319176"/>
                  <a:pt x="1491032" y="309556"/>
                  <a:pt x="1487889" y="299555"/>
                </a:cubicBezTo>
                <a:cubicBezTo>
                  <a:pt x="1486365" y="294697"/>
                  <a:pt x="1483031" y="290030"/>
                  <a:pt x="1479602" y="286124"/>
                </a:cubicBezTo>
                <a:cubicBezTo>
                  <a:pt x="1461695" y="266312"/>
                  <a:pt x="1430548" y="262407"/>
                  <a:pt x="1407688" y="276790"/>
                </a:cubicBezTo>
                <a:cubicBezTo>
                  <a:pt x="1384162" y="291554"/>
                  <a:pt x="1372446" y="320319"/>
                  <a:pt x="1378637" y="348132"/>
                </a:cubicBezTo>
                <a:cubicBezTo>
                  <a:pt x="1384924" y="376326"/>
                  <a:pt x="1411403" y="399472"/>
                  <a:pt x="1441216" y="402806"/>
                </a:cubicBezTo>
                <a:cubicBezTo>
                  <a:pt x="1522560" y="412045"/>
                  <a:pt x="1591330" y="338131"/>
                  <a:pt x="1575995" y="257740"/>
                </a:cubicBezTo>
                <a:cubicBezTo>
                  <a:pt x="1564470" y="196875"/>
                  <a:pt x="1525513" y="160109"/>
                  <a:pt x="1469220" y="140297"/>
                </a:cubicBezTo>
                <a:cubicBezTo>
                  <a:pt x="1423024" y="124009"/>
                  <a:pt x="1377113" y="131629"/>
                  <a:pt x="1331965" y="145821"/>
                </a:cubicBezTo>
                <a:cubicBezTo>
                  <a:pt x="1327107" y="147345"/>
                  <a:pt x="1321868" y="152203"/>
                  <a:pt x="1319582" y="156870"/>
                </a:cubicBezTo>
                <a:cubicBezTo>
                  <a:pt x="1310248" y="175253"/>
                  <a:pt x="1297103" y="188874"/>
                  <a:pt x="1276053" y="190589"/>
                </a:cubicBezTo>
                <a:cubicBezTo>
                  <a:pt x="1256241" y="192208"/>
                  <a:pt x="1235953" y="192494"/>
                  <a:pt x="1216141" y="190779"/>
                </a:cubicBezTo>
                <a:cubicBezTo>
                  <a:pt x="1198615" y="189255"/>
                  <a:pt x="1184994" y="178682"/>
                  <a:pt x="1176326" y="163061"/>
                </a:cubicBezTo>
                <a:cubicBezTo>
                  <a:pt x="1162610" y="138296"/>
                  <a:pt x="1162134" y="112865"/>
                  <a:pt x="1174707" y="87719"/>
                </a:cubicBezTo>
                <a:cubicBezTo>
                  <a:pt x="1192614" y="52095"/>
                  <a:pt x="1243763" y="44094"/>
                  <a:pt x="1270909" y="72002"/>
                </a:cubicBezTo>
                <a:cubicBezTo>
                  <a:pt x="1283197" y="84671"/>
                  <a:pt x="1285292" y="104102"/>
                  <a:pt x="1275958" y="119627"/>
                </a:cubicBezTo>
                <a:cubicBezTo>
                  <a:pt x="1268052" y="132772"/>
                  <a:pt x="1251002" y="140297"/>
                  <a:pt x="1236905" y="136201"/>
                </a:cubicBezTo>
                <a:cubicBezTo>
                  <a:pt x="1233571" y="135248"/>
                  <a:pt x="1231000" y="131819"/>
                  <a:pt x="1228047" y="129533"/>
                </a:cubicBezTo>
                <a:cubicBezTo>
                  <a:pt x="1231095" y="127724"/>
                  <a:pt x="1234048" y="125533"/>
                  <a:pt x="1237381" y="124295"/>
                </a:cubicBezTo>
                <a:cubicBezTo>
                  <a:pt x="1242715" y="122390"/>
                  <a:pt x="1250240" y="122771"/>
                  <a:pt x="1253193" y="119151"/>
                </a:cubicBezTo>
                <a:cubicBezTo>
                  <a:pt x="1258527" y="112769"/>
                  <a:pt x="1264528" y="103816"/>
                  <a:pt x="1263956" y="96482"/>
                </a:cubicBezTo>
                <a:cubicBezTo>
                  <a:pt x="1263004" y="83528"/>
                  <a:pt x="1251669" y="76765"/>
                  <a:pt x="1239477" y="73907"/>
                </a:cubicBezTo>
                <a:cubicBezTo>
                  <a:pt x="1212331" y="67526"/>
                  <a:pt x="1188613" y="85909"/>
                  <a:pt x="1183375" y="116770"/>
                </a:cubicBezTo>
                <a:cubicBezTo>
                  <a:pt x="1178612" y="145250"/>
                  <a:pt x="1196424" y="170967"/>
                  <a:pt x="1223856" y="173825"/>
                </a:cubicBezTo>
                <a:cubicBezTo>
                  <a:pt x="1236429" y="175158"/>
                  <a:pt x="1249288" y="174968"/>
                  <a:pt x="1261956" y="174491"/>
                </a:cubicBezTo>
                <a:cubicBezTo>
                  <a:pt x="1287197" y="173539"/>
                  <a:pt x="1298913" y="164204"/>
                  <a:pt x="1306628" y="140106"/>
                </a:cubicBezTo>
                <a:cubicBezTo>
                  <a:pt x="1320249" y="97529"/>
                  <a:pt x="1297294" y="53143"/>
                  <a:pt x="1251288" y="34569"/>
                </a:cubicBezTo>
                <a:cubicBezTo>
                  <a:pt x="1212997" y="19043"/>
                  <a:pt x="1172707" y="13995"/>
                  <a:pt x="1131940" y="18377"/>
                </a:cubicBezTo>
                <a:cubicBezTo>
                  <a:pt x="1112794" y="20377"/>
                  <a:pt x="1093459" y="26473"/>
                  <a:pt x="1075837" y="34379"/>
                </a:cubicBezTo>
                <a:cubicBezTo>
                  <a:pt x="1053739" y="44285"/>
                  <a:pt x="1042405" y="63906"/>
                  <a:pt x="1041357" y="88385"/>
                </a:cubicBezTo>
                <a:cubicBezTo>
                  <a:pt x="1039642" y="129248"/>
                  <a:pt x="1052406" y="165347"/>
                  <a:pt x="1080790" y="194589"/>
                </a:cubicBezTo>
                <a:cubicBezTo>
                  <a:pt x="1098793" y="213163"/>
                  <a:pt x="1119557" y="230117"/>
                  <a:pt x="1146513" y="232118"/>
                </a:cubicBezTo>
                <a:cubicBezTo>
                  <a:pt x="1192519" y="235642"/>
                  <a:pt x="1228809" y="255549"/>
                  <a:pt x="1255765" y="292030"/>
                </a:cubicBezTo>
                <a:cubicBezTo>
                  <a:pt x="1291388" y="340226"/>
                  <a:pt x="1296341" y="395662"/>
                  <a:pt x="1293769" y="453383"/>
                </a:cubicBezTo>
                <a:cubicBezTo>
                  <a:pt x="1291388" y="507390"/>
                  <a:pt x="1265099" y="546633"/>
                  <a:pt x="1223570" y="578161"/>
                </a:cubicBezTo>
                <a:cubicBezTo>
                  <a:pt x="1195090" y="599783"/>
                  <a:pt x="1163563" y="614832"/>
                  <a:pt x="1129177" y="623881"/>
                </a:cubicBezTo>
                <a:cubicBezTo>
                  <a:pt x="1121081" y="625976"/>
                  <a:pt x="1118700" y="629501"/>
                  <a:pt x="1119367" y="637502"/>
                </a:cubicBezTo>
                <a:cubicBezTo>
                  <a:pt x="1121843" y="664553"/>
                  <a:pt x="1133273" y="686841"/>
                  <a:pt x="1153847" y="704462"/>
                </a:cubicBezTo>
                <a:cubicBezTo>
                  <a:pt x="1175374" y="722846"/>
                  <a:pt x="1200710" y="733133"/>
                  <a:pt x="1228523" y="736181"/>
                </a:cubicBezTo>
                <a:cubicBezTo>
                  <a:pt x="1270338" y="740848"/>
                  <a:pt x="1308343" y="732371"/>
                  <a:pt x="1337680" y="698938"/>
                </a:cubicBezTo>
                <a:cubicBezTo>
                  <a:pt x="1344633" y="691032"/>
                  <a:pt x="1345871" y="685222"/>
                  <a:pt x="1338823" y="676078"/>
                </a:cubicBezTo>
                <a:cubicBezTo>
                  <a:pt x="1320535" y="651980"/>
                  <a:pt x="1312248" y="624548"/>
                  <a:pt x="1317296" y="594163"/>
                </a:cubicBezTo>
                <a:cubicBezTo>
                  <a:pt x="1317963" y="590258"/>
                  <a:pt x="1322535" y="587019"/>
                  <a:pt x="1325297" y="583400"/>
                </a:cubicBezTo>
                <a:cubicBezTo>
                  <a:pt x="1327774" y="586924"/>
                  <a:pt x="1331393" y="590162"/>
                  <a:pt x="1332441" y="594163"/>
                </a:cubicBezTo>
                <a:cubicBezTo>
                  <a:pt x="1333965" y="599973"/>
                  <a:pt x="1333584" y="606355"/>
                  <a:pt x="1334155" y="612451"/>
                </a:cubicBezTo>
                <a:cubicBezTo>
                  <a:pt x="1336060" y="631882"/>
                  <a:pt x="1341490" y="650170"/>
                  <a:pt x="1353015" y="666267"/>
                </a:cubicBezTo>
                <a:cubicBezTo>
                  <a:pt x="1380447" y="704748"/>
                  <a:pt x="1419404" y="720750"/>
                  <a:pt x="1465124" y="722084"/>
                </a:cubicBezTo>
                <a:cubicBezTo>
                  <a:pt x="1519321" y="723608"/>
                  <a:pt x="1555802" y="699224"/>
                  <a:pt x="1574757" y="648455"/>
                </a:cubicBezTo>
                <a:cubicBezTo>
                  <a:pt x="1594093" y="596735"/>
                  <a:pt x="1592188" y="544823"/>
                  <a:pt x="1571328" y="493960"/>
                </a:cubicBezTo>
                <a:cubicBezTo>
                  <a:pt x="1559326" y="464813"/>
                  <a:pt x="1539229" y="441953"/>
                  <a:pt x="1512749" y="424618"/>
                </a:cubicBezTo>
                <a:cubicBezTo>
                  <a:pt x="1501986" y="417569"/>
                  <a:pt x="1491604" y="413855"/>
                  <a:pt x="1478364" y="417569"/>
                </a:cubicBezTo>
                <a:cubicBezTo>
                  <a:pt x="1469125" y="420236"/>
                  <a:pt x="1458933" y="419474"/>
                  <a:pt x="1449217" y="420522"/>
                </a:cubicBezTo>
                <a:cubicBezTo>
                  <a:pt x="1428739" y="422903"/>
                  <a:pt x="1408736" y="427094"/>
                  <a:pt x="1392544" y="441096"/>
                </a:cubicBezTo>
                <a:cubicBezTo>
                  <a:pt x="1364826" y="465099"/>
                  <a:pt x="1357968" y="501866"/>
                  <a:pt x="1374351" y="536156"/>
                </a:cubicBezTo>
                <a:cubicBezTo>
                  <a:pt x="1390353" y="569588"/>
                  <a:pt x="1428072" y="590543"/>
                  <a:pt x="1461886" y="584447"/>
                </a:cubicBezTo>
                <a:cubicBezTo>
                  <a:pt x="1472935" y="582447"/>
                  <a:pt x="1483222" y="577113"/>
                  <a:pt x="1485984" y="565969"/>
                </a:cubicBezTo>
                <a:cubicBezTo>
                  <a:pt x="1489603" y="551491"/>
                  <a:pt x="1490746" y="536346"/>
                  <a:pt x="1492175" y="521392"/>
                </a:cubicBezTo>
                <a:cubicBezTo>
                  <a:pt x="1492461" y="518344"/>
                  <a:pt x="1489889" y="513296"/>
                  <a:pt x="1487317" y="512153"/>
                </a:cubicBezTo>
                <a:cubicBezTo>
                  <a:pt x="1471792" y="505104"/>
                  <a:pt x="1456361" y="497198"/>
                  <a:pt x="1440073" y="493103"/>
                </a:cubicBezTo>
                <a:cubicBezTo>
                  <a:pt x="1427024" y="489864"/>
                  <a:pt x="1412832" y="502437"/>
                  <a:pt x="1411498" y="514439"/>
                </a:cubicBezTo>
                <a:cubicBezTo>
                  <a:pt x="1410355" y="524916"/>
                  <a:pt x="1417975" y="532727"/>
                  <a:pt x="1433692" y="536060"/>
                </a:cubicBezTo>
                <a:cubicBezTo>
                  <a:pt x="1440454" y="537489"/>
                  <a:pt x="1447598" y="537108"/>
                  <a:pt x="1454266" y="538823"/>
                </a:cubicBezTo>
                <a:cubicBezTo>
                  <a:pt x="1457028" y="539489"/>
                  <a:pt x="1458933" y="543395"/>
                  <a:pt x="1461219" y="545871"/>
                </a:cubicBezTo>
                <a:cubicBezTo>
                  <a:pt x="1458838" y="547586"/>
                  <a:pt x="1456361" y="550919"/>
                  <a:pt x="1454075" y="550824"/>
                </a:cubicBezTo>
                <a:cubicBezTo>
                  <a:pt x="1441883" y="550062"/>
                  <a:pt x="1429215" y="550348"/>
                  <a:pt x="1417785" y="546824"/>
                </a:cubicBezTo>
                <a:cubicBezTo>
                  <a:pt x="1394353" y="539585"/>
                  <a:pt x="1386924" y="515105"/>
                  <a:pt x="1402259" y="495770"/>
                </a:cubicBezTo>
                <a:cubicBezTo>
                  <a:pt x="1408260" y="488245"/>
                  <a:pt x="1417690" y="481768"/>
                  <a:pt x="1426834" y="479006"/>
                </a:cubicBezTo>
                <a:cubicBezTo>
                  <a:pt x="1452932" y="471005"/>
                  <a:pt x="1474744" y="483959"/>
                  <a:pt x="1495414" y="497389"/>
                </a:cubicBezTo>
                <a:cubicBezTo>
                  <a:pt x="1511797" y="508057"/>
                  <a:pt x="1509606" y="525583"/>
                  <a:pt x="1508939" y="541966"/>
                </a:cubicBezTo>
                <a:cubicBezTo>
                  <a:pt x="1507034" y="586638"/>
                  <a:pt x="1481412" y="608165"/>
                  <a:pt x="1437216" y="602450"/>
                </a:cubicBezTo>
                <a:cubicBezTo>
                  <a:pt x="1374732" y="594353"/>
                  <a:pt x="1333108" y="527393"/>
                  <a:pt x="1353301" y="467766"/>
                </a:cubicBezTo>
                <a:cubicBezTo>
                  <a:pt x="1362540" y="441096"/>
                  <a:pt x="1382352" y="424427"/>
                  <a:pt x="1407784" y="412045"/>
                </a:cubicBezTo>
                <a:close/>
                <a:moveTo>
                  <a:pt x="557487" y="500437"/>
                </a:moveTo>
                <a:cubicBezTo>
                  <a:pt x="558725" y="499865"/>
                  <a:pt x="560059" y="499294"/>
                  <a:pt x="561297" y="498818"/>
                </a:cubicBezTo>
                <a:cubicBezTo>
                  <a:pt x="555582" y="481577"/>
                  <a:pt x="551391" y="463480"/>
                  <a:pt x="543676" y="447192"/>
                </a:cubicBezTo>
                <a:cubicBezTo>
                  <a:pt x="534913" y="428809"/>
                  <a:pt x="520816" y="410997"/>
                  <a:pt x="500527" y="408140"/>
                </a:cubicBezTo>
                <a:cubicBezTo>
                  <a:pt x="477286" y="404901"/>
                  <a:pt x="459189" y="394233"/>
                  <a:pt x="440425" y="382708"/>
                </a:cubicBezTo>
                <a:cubicBezTo>
                  <a:pt x="408992" y="363277"/>
                  <a:pt x="374988" y="354228"/>
                  <a:pt x="337745" y="356133"/>
                </a:cubicBezTo>
                <a:cubicBezTo>
                  <a:pt x="298788" y="358038"/>
                  <a:pt x="265069" y="373850"/>
                  <a:pt x="232399" y="393090"/>
                </a:cubicBezTo>
                <a:cubicBezTo>
                  <a:pt x="181821" y="422808"/>
                  <a:pt x="131815" y="454050"/>
                  <a:pt x="67616" y="448526"/>
                </a:cubicBezTo>
                <a:cubicBezTo>
                  <a:pt x="96382" y="464718"/>
                  <a:pt x="128767" y="466337"/>
                  <a:pt x="165343" y="453479"/>
                </a:cubicBezTo>
                <a:cubicBezTo>
                  <a:pt x="187250" y="445763"/>
                  <a:pt x="208491" y="435572"/>
                  <a:pt x="230684" y="428809"/>
                </a:cubicBezTo>
                <a:cubicBezTo>
                  <a:pt x="327458" y="399091"/>
                  <a:pt x="419755" y="407187"/>
                  <a:pt x="505576" y="463766"/>
                </a:cubicBezTo>
                <a:cubicBezTo>
                  <a:pt x="523292" y="475291"/>
                  <a:pt x="540151" y="488150"/>
                  <a:pt x="557487" y="500437"/>
                </a:cubicBezTo>
                <a:close/>
                <a:moveTo>
                  <a:pt x="1007638" y="76479"/>
                </a:moveTo>
                <a:cubicBezTo>
                  <a:pt x="1003733" y="71621"/>
                  <a:pt x="1000399" y="63525"/>
                  <a:pt x="995637" y="62573"/>
                </a:cubicBezTo>
                <a:cubicBezTo>
                  <a:pt x="986398" y="60763"/>
                  <a:pt x="972396" y="73907"/>
                  <a:pt x="972015" y="81813"/>
                </a:cubicBezTo>
                <a:cubicBezTo>
                  <a:pt x="971729" y="89719"/>
                  <a:pt x="982397" y="100006"/>
                  <a:pt x="990589" y="99720"/>
                </a:cubicBezTo>
                <a:cubicBezTo>
                  <a:pt x="998685" y="99339"/>
                  <a:pt x="1004971" y="90195"/>
                  <a:pt x="1007638" y="76479"/>
                </a:cubicBezTo>
                <a:close/>
              </a:path>
            </a:pathLst>
          </a:custGeom>
          <a:gradFill>
            <a:gsLst>
              <a:gs pos="24000">
                <a:schemeClr val="accent4">
                  <a:lumMod val="75000"/>
                  <a:alpha val="0"/>
                </a:schemeClr>
              </a:gs>
              <a:gs pos="60000">
                <a:srgbClr val="FBCF61"/>
              </a:gs>
            </a:gsLst>
            <a:lin ang="189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-2227853" y="5324266"/>
            <a:ext cx="16547996" cy="2552682"/>
            <a:chOff x="-2405299" y="5324266"/>
            <a:chExt cx="16547996" cy="2552682"/>
          </a:xfrm>
        </p:grpSpPr>
        <p:grpSp>
          <p:nvGrpSpPr>
            <p:cNvPr id="2" name="组合 1"/>
            <p:cNvGrpSpPr/>
            <p:nvPr/>
          </p:nvGrpSpPr>
          <p:grpSpPr>
            <a:xfrm>
              <a:off x="-2405299" y="5324266"/>
              <a:ext cx="8221588" cy="2552682"/>
              <a:chOff x="-2405299" y="5324266"/>
              <a:chExt cx="8221588" cy="2552682"/>
            </a:xfrm>
          </p:grpSpPr>
          <p:sp>
            <p:nvSpPr>
              <p:cNvPr id="66" name="任意多边形: 形状 65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9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 flipH="1">
              <a:off x="5921109" y="5324266"/>
              <a:ext cx="8221588" cy="2552682"/>
              <a:chOff x="-2405299" y="5324266"/>
              <a:chExt cx="8221588" cy="2552682"/>
            </a:xfrm>
          </p:grpSpPr>
          <p:sp>
            <p:nvSpPr>
              <p:cNvPr id="68" name="任意多边形: 形状 67"/>
              <p:cNvSpPr/>
              <p:nvPr/>
            </p:nvSpPr>
            <p:spPr>
              <a:xfrm>
                <a:off x="-2405299" y="5324266"/>
                <a:ext cx="6047949" cy="2552682"/>
              </a:xfrm>
              <a:custGeom>
                <a:avLst/>
                <a:gdLst>
                  <a:gd name="connsiteX0" fmla="*/ 824102 w 1896210"/>
                  <a:gd name="connsiteY0" fmla="*/ 51 h 800341"/>
                  <a:gd name="connsiteX1" fmla="*/ 1092612 w 1896210"/>
                  <a:gd name="connsiteY1" fmla="*/ 109588 h 800341"/>
                  <a:gd name="connsiteX2" fmla="*/ 1071276 w 1896210"/>
                  <a:gd name="connsiteY2" fmla="*/ 151975 h 800341"/>
                  <a:gd name="connsiteX3" fmla="*/ 1106900 w 1896210"/>
                  <a:gd name="connsiteY3" fmla="*/ 356667 h 800341"/>
                  <a:gd name="connsiteX4" fmla="*/ 1246632 w 1896210"/>
                  <a:gd name="connsiteY4" fmla="*/ 434677 h 800341"/>
                  <a:gd name="connsiteX5" fmla="*/ 1387220 w 1896210"/>
                  <a:gd name="connsiteY5" fmla="*/ 362191 h 800341"/>
                  <a:gd name="connsiteX6" fmla="*/ 1345596 w 1896210"/>
                  <a:gd name="connsiteY6" fmla="*/ 213697 h 800341"/>
                  <a:gd name="connsiteX7" fmla="*/ 1337405 w 1896210"/>
                  <a:gd name="connsiteY7" fmla="*/ 229127 h 800341"/>
                  <a:gd name="connsiteX8" fmla="*/ 1371695 w 1896210"/>
                  <a:gd name="connsiteY8" fmla="*/ 354095 h 800341"/>
                  <a:gd name="connsiteX9" fmla="*/ 1248060 w 1896210"/>
                  <a:gd name="connsiteY9" fmla="*/ 417150 h 800341"/>
                  <a:gd name="connsiteX10" fmla="*/ 1120330 w 1896210"/>
                  <a:gd name="connsiteY10" fmla="*/ 345332 h 800341"/>
                  <a:gd name="connsiteX11" fmla="*/ 1087564 w 1896210"/>
                  <a:gd name="connsiteY11" fmla="*/ 158356 h 800341"/>
                  <a:gd name="connsiteX12" fmla="*/ 1232439 w 1896210"/>
                  <a:gd name="connsiteY12" fmla="*/ 17672 h 800341"/>
                  <a:gd name="connsiteX13" fmla="*/ 1437132 w 1896210"/>
                  <a:gd name="connsiteY13" fmla="*/ 43866 h 800341"/>
                  <a:gd name="connsiteX14" fmla="*/ 1517618 w 1896210"/>
                  <a:gd name="connsiteY14" fmla="*/ 143593 h 800341"/>
                  <a:gd name="connsiteX15" fmla="*/ 1519809 w 1896210"/>
                  <a:gd name="connsiteY15" fmla="*/ 153499 h 800341"/>
                  <a:gd name="connsiteX16" fmla="*/ 1529334 w 1896210"/>
                  <a:gd name="connsiteY16" fmla="*/ 149974 h 800341"/>
                  <a:gd name="connsiteX17" fmla="*/ 1742693 w 1896210"/>
                  <a:gd name="connsiteY17" fmla="*/ 156356 h 800341"/>
                  <a:gd name="connsiteX18" fmla="*/ 1881854 w 1896210"/>
                  <a:gd name="connsiteY18" fmla="*/ 308375 h 800341"/>
                  <a:gd name="connsiteX19" fmla="*/ 1883949 w 1896210"/>
                  <a:gd name="connsiteY19" fmla="*/ 457537 h 800341"/>
                  <a:gd name="connsiteX20" fmla="*/ 1777745 w 1896210"/>
                  <a:gd name="connsiteY20" fmla="*/ 554882 h 800341"/>
                  <a:gd name="connsiteX21" fmla="*/ 1648777 w 1896210"/>
                  <a:gd name="connsiteY21" fmla="*/ 504971 h 800341"/>
                  <a:gd name="connsiteX22" fmla="*/ 1633918 w 1896210"/>
                  <a:gd name="connsiteY22" fmla="*/ 480873 h 800341"/>
                  <a:gd name="connsiteX23" fmla="*/ 1632680 w 1896210"/>
                  <a:gd name="connsiteY23" fmla="*/ 509162 h 800341"/>
                  <a:gd name="connsiteX24" fmla="*/ 1585626 w 1896210"/>
                  <a:gd name="connsiteY24" fmla="*/ 617842 h 800341"/>
                  <a:gd name="connsiteX25" fmla="*/ 1475232 w 1896210"/>
                  <a:gd name="connsiteY25" fmla="*/ 664991 h 800341"/>
                  <a:gd name="connsiteX26" fmla="*/ 1390935 w 1896210"/>
                  <a:gd name="connsiteY26" fmla="*/ 621652 h 800341"/>
                  <a:gd name="connsiteX27" fmla="*/ 1381696 w 1896210"/>
                  <a:gd name="connsiteY27" fmla="*/ 597840 h 800341"/>
                  <a:gd name="connsiteX28" fmla="*/ 1374457 w 1896210"/>
                  <a:gd name="connsiteY28" fmla="*/ 622414 h 800341"/>
                  <a:gd name="connsiteX29" fmla="*/ 1294066 w 1896210"/>
                  <a:gd name="connsiteY29" fmla="*/ 737762 h 800341"/>
                  <a:gd name="connsiteX30" fmla="*/ 1127378 w 1896210"/>
                  <a:gd name="connsiteY30" fmla="*/ 800341 h 800341"/>
                  <a:gd name="connsiteX31" fmla="*/ 1127188 w 1896210"/>
                  <a:gd name="connsiteY31" fmla="*/ 800341 h 800341"/>
                  <a:gd name="connsiteX32" fmla="*/ 969644 w 1896210"/>
                  <a:gd name="connsiteY32" fmla="*/ 727951 h 800341"/>
                  <a:gd name="connsiteX33" fmla="*/ 948118 w 1896210"/>
                  <a:gd name="connsiteY33" fmla="*/ 560978 h 800341"/>
                  <a:gd name="connsiteX34" fmla="*/ 1020318 w 1896210"/>
                  <a:gd name="connsiteY34" fmla="*/ 495827 h 800341"/>
                  <a:gd name="connsiteX35" fmla="*/ 1113567 w 1896210"/>
                  <a:gd name="connsiteY35" fmla="*/ 510210 h 800341"/>
                  <a:gd name="connsiteX36" fmla="*/ 1148619 w 1896210"/>
                  <a:gd name="connsiteY36" fmla="*/ 587839 h 800341"/>
                  <a:gd name="connsiteX37" fmla="*/ 1104137 w 1896210"/>
                  <a:gd name="connsiteY37" fmla="*/ 660419 h 800341"/>
                  <a:gd name="connsiteX38" fmla="*/ 1113091 w 1896210"/>
                  <a:gd name="connsiteY38" fmla="*/ 675469 h 800341"/>
                  <a:gd name="connsiteX39" fmla="*/ 1166145 w 1896210"/>
                  <a:gd name="connsiteY39" fmla="*/ 588886 h 800341"/>
                  <a:gd name="connsiteX40" fmla="*/ 1124426 w 1896210"/>
                  <a:gd name="connsiteY40" fmla="*/ 496398 h 800341"/>
                  <a:gd name="connsiteX41" fmla="*/ 1014888 w 1896210"/>
                  <a:gd name="connsiteY41" fmla="*/ 479158 h 800341"/>
                  <a:gd name="connsiteX42" fmla="*/ 932497 w 1896210"/>
                  <a:gd name="connsiteY42" fmla="*/ 553263 h 800341"/>
                  <a:gd name="connsiteX43" fmla="*/ 931830 w 1896210"/>
                  <a:gd name="connsiteY43" fmla="*/ 698233 h 800341"/>
                  <a:gd name="connsiteX44" fmla="*/ 857059 w 1896210"/>
                  <a:gd name="connsiteY44" fmla="*/ 720903 h 800341"/>
                  <a:gd name="connsiteX45" fmla="*/ 780287 w 1896210"/>
                  <a:gd name="connsiteY45" fmla="*/ 684708 h 800341"/>
                  <a:gd name="connsiteX46" fmla="*/ 773906 w 1896210"/>
                  <a:gd name="connsiteY46" fmla="*/ 677850 h 800341"/>
                  <a:gd name="connsiteX47" fmla="*/ 767524 w 1896210"/>
                  <a:gd name="connsiteY47" fmla="*/ 684708 h 800341"/>
                  <a:gd name="connsiteX48" fmla="*/ 530542 w 1896210"/>
                  <a:gd name="connsiteY48" fmla="*/ 746239 h 800341"/>
                  <a:gd name="connsiteX49" fmla="*/ 381000 w 1896210"/>
                  <a:gd name="connsiteY49" fmla="*/ 482492 h 800341"/>
                  <a:gd name="connsiteX50" fmla="*/ 487013 w 1896210"/>
                  <a:gd name="connsiteY50" fmla="*/ 326758 h 800341"/>
                  <a:gd name="connsiteX51" fmla="*/ 705897 w 1896210"/>
                  <a:gd name="connsiteY51" fmla="*/ 305613 h 800341"/>
                  <a:gd name="connsiteX52" fmla="*/ 801624 w 1896210"/>
                  <a:gd name="connsiteY52" fmla="*/ 493350 h 800341"/>
                  <a:gd name="connsiteX53" fmla="*/ 731329 w 1896210"/>
                  <a:gd name="connsiteY53" fmla="*/ 583838 h 800341"/>
                  <a:gd name="connsiteX54" fmla="*/ 630269 w 1896210"/>
                  <a:gd name="connsiteY54" fmla="*/ 596887 h 800341"/>
                  <a:gd name="connsiteX55" fmla="*/ 558736 w 1896210"/>
                  <a:gd name="connsiteY55" fmla="*/ 514020 h 800341"/>
                  <a:gd name="connsiteX56" fmla="*/ 578643 w 1896210"/>
                  <a:gd name="connsiteY56" fmla="*/ 458489 h 800341"/>
                  <a:gd name="connsiteX57" fmla="*/ 622649 w 1896210"/>
                  <a:gd name="connsiteY57" fmla="*/ 437248 h 800341"/>
                  <a:gd name="connsiteX58" fmla="*/ 622458 w 1896210"/>
                  <a:gd name="connsiteY58" fmla="*/ 419722 h 800341"/>
                  <a:gd name="connsiteX59" fmla="*/ 565689 w 1896210"/>
                  <a:gd name="connsiteY59" fmla="*/ 446678 h 800341"/>
                  <a:gd name="connsiteX60" fmla="*/ 541210 w 1896210"/>
                  <a:gd name="connsiteY60" fmla="*/ 515449 h 800341"/>
                  <a:gd name="connsiteX61" fmla="*/ 624935 w 1896210"/>
                  <a:gd name="connsiteY61" fmla="*/ 613556 h 800341"/>
                  <a:gd name="connsiteX62" fmla="*/ 739901 w 1896210"/>
                  <a:gd name="connsiteY62" fmla="*/ 599078 h 800341"/>
                  <a:gd name="connsiteX63" fmla="*/ 818673 w 1896210"/>
                  <a:gd name="connsiteY63" fmla="*/ 497351 h 800341"/>
                  <a:gd name="connsiteX64" fmla="*/ 713612 w 1896210"/>
                  <a:gd name="connsiteY64" fmla="*/ 289897 h 800341"/>
                  <a:gd name="connsiteX65" fmla="*/ 618553 w 1896210"/>
                  <a:gd name="connsiteY65" fmla="*/ 268751 h 800341"/>
                  <a:gd name="connsiteX66" fmla="*/ 477297 w 1896210"/>
                  <a:gd name="connsiteY66" fmla="*/ 312185 h 800341"/>
                  <a:gd name="connsiteX67" fmla="*/ 363950 w 1896210"/>
                  <a:gd name="connsiteY67" fmla="*/ 478873 h 800341"/>
                  <a:gd name="connsiteX68" fmla="*/ 358901 w 1896210"/>
                  <a:gd name="connsiteY68" fmla="*/ 516687 h 800341"/>
                  <a:gd name="connsiteX69" fmla="*/ 310705 w 1896210"/>
                  <a:gd name="connsiteY69" fmla="*/ 521830 h 800341"/>
                  <a:gd name="connsiteX70" fmla="*/ 266604 w 1896210"/>
                  <a:gd name="connsiteY70" fmla="*/ 502590 h 800341"/>
                  <a:gd name="connsiteX71" fmla="*/ 255555 w 1896210"/>
                  <a:gd name="connsiteY71" fmla="*/ 496779 h 800341"/>
                  <a:gd name="connsiteX72" fmla="*/ 0 w 1896210"/>
                  <a:gd name="connsiteY72" fmla="*/ 450679 h 800341"/>
                  <a:gd name="connsiteX73" fmla="*/ 60102 w 1896210"/>
                  <a:gd name="connsiteY73" fmla="*/ 387242 h 800341"/>
                  <a:gd name="connsiteX74" fmla="*/ 97345 w 1896210"/>
                  <a:gd name="connsiteY74" fmla="*/ 345618 h 800341"/>
                  <a:gd name="connsiteX75" fmla="*/ 245554 w 1896210"/>
                  <a:gd name="connsiteY75" fmla="*/ 274942 h 800341"/>
                  <a:gd name="connsiteX76" fmla="*/ 252983 w 1896210"/>
                  <a:gd name="connsiteY76" fmla="*/ 275800 h 800341"/>
                  <a:gd name="connsiteX77" fmla="*/ 254984 w 1896210"/>
                  <a:gd name="connsiteY77" fmla="*/ 268561 h 800341"/>
                  <a:gd name="connsiteX78" fmla="*/ 364997 w 1896210"/>
                  <a:gd name="connsiteY78" fmla="*/ 131496 h 800341"/>
                  <a:gd name="connsiteX79" fmla="*/ 535114 w 1896210"/>
                  <a:gd name="connsiteY79" fmla="*/ 125305 h 800341"/>
                  <a:gd name="connsiteX80" fmla="*/ 540734 w 1896210"/>
                  <a:gd name="connsiteY80" fmla="*/ 127591 h 800341"/>
                  <a:gd name="connsiteX81" fmla="*/ 544829 w 1896210"/>
                  <a:gd name="connsiteY81" fmla="*/ 123114 h 800341"/>
                  <a:gd name="connsiteX82" fmla="*/ 824102 w 1896210"/>
                  <a:gd name="connsiteY82" fmla="*/ 51 h 80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896210" h="800341">
                    <a:moveTo>
                      <a:pt x="824102" y="51"/>
                    </a:moveTo>
                    <a:cubicBezTo>
                      <a:pt x="937450" y="2337"/>
                      <a:pt x="1032510" y="41199"/>
                      <a:pt x="1092612" y="109588"/>
                    </a:cubicBezTo>
                    <a:cubicBezTo>
                      <a:pt x="1084326" y="122923"/>
                      <a:pt x="1077086" y="137116"/>
                      <a:pt x="1071276" y="151975"/>
                    </a:cubicBezTo>
                    <a:cubicBezTo>
                      <a:pt x="1042416" y="224841"/>
                      <a:pt x="1054417" y="293706"/>
                      <a:pt x="1106900" y="356667"/>
                    </a:cubicBezTo>
                    <a:cubicBezTo>
                      <a:pt x="1144809" y="402101"/>
                      <a:pt x="1195768" y="430581"/>
                      <a:pt x="1246632" y="434677"/>
                    </a:cubicBezTo>
                    <a:cubicBezTo>
                      <a:pt x="1304925" y="439344"/>
                      <a:pt x="1362741" y="409626"/>
                      <a:pt x="1387220" y="362191"/>
                    </a:cubicBezTo>
                    <a:cubicBezTo>
                      <a:pt x="1414462" y="309232"/>
                      <a:pt x="1395031" y="239890"/>
                      <a:pt x="1345596" y="213697"/>
                    </a:cubicBezTo>
                    <a:lnTo>
                      <a:pt x="1337405" y="229127"/>
                    </a:lnTo>
                    <a:cubicBezTo>
                      <a:pt x="1377981" y="250654"/>
                      <a:pt x="1394364" y="310185"/>
                      <a:pt x="1371695" y="354095"/>
                    </a:cubicBezTo>
                    <a:cubicBezTo>
                      <a:pt x="1350359" y="395433"/>
                      <a:pt x="1299495" y="421437"/>
                      <a:pt x="1248060" y="417150"/>
                    </a:cubicBezTo>
                    <a:cubicBezTo>
                      <a:pt x="1201769" y="413341"/>
                      <a:pt x="1155287" y="387242"/>
                      <a:pt x="1120330" y="345332"/>
                    </a:cubicBezTo>
                    <a:cubicBezTo>
                      <a:pt x="1071562" y="286944"/>
                      <a:pt x="1060799" y="225698"/>
                      <a:pt x="1087564" y="158356"/>
                    </a:cubicBezTo>
                    <a:cubicBezTo>
                      <a:pt x="1114139" y="91396"/>
                      <a:pt x="1168241" y="38817"/>
                      <a:pt x="1232439" y="17672"/>
                    </a:cubicBezTo>
                    <a:cubicBezTo>
                      <a:pt x="1291780" y="-1854"/>
                      <a:pt x="1375886" y="8909"/>
                      <a:pt x="1437132" y="43866"/>
                    </a:cubicBezTo>
                    <a:cubicBezTo>
                      <a:pt x="1467707" y="61392"/>
                      <a:pt x="1506569" y="92824"/>
                      <a:pt x="1517618" y="143593"/>
                    </a:cubicBezTo>
                    <a:lnTo>
                      <a:pt x="1519809" y="153499"/>
                    </a:lnTo>
                    <a:lnTo>
                      <a:pt x="1529334" y="149974"/>
                    </a:lnTo>
                    <a:cubicBezTo>
                      <a:pt x="1596294" y="124828"/>
                      <a:pt x="1680114" y="127305"/>
                      <a:pt x="1742693" y="156356"/>
                    </a:cubicBezTo>
                    <a:cubicBezTo>
                      <a:pt x="1807083" y="186169"/>
                      <a:pt x="1857851" y="241605"/>
                      <a:pt x="1881854" y="308375"/>
                    </a:cubicBezTo>
                    <a:cubicBezTo>
                      <a:pt x="1900237" y="359715"/>
                      <a:pt x="1900999" y="412674"/>
                      <a:pt x="1883949" y="457537"/>
                    </a:cubicBezTo>
                    <a:cubicBezTo>
                      <a:pt x="1865185" y="506686"/>
                      <a:pt x="1824513" y="544024"/>
                      <a:pt x="1777745" y="554882"/>
                    </a:cubicBezTo>
                    <a:cubicBezTo>
                      <a:pt x="1728025" y="566407"/>
                      <a:pt x="1673828" y="545452"/>
                      <a:pt x="1648777" y="504971"/>
                    </a:cubicBezTo>
                    <a:lnTo>
                      <a:pt x="1633918" y="480873"/>
                    </a:lnTo>
                    <a:lnTo>
                      <a:pt x="1632680" y="509162"/>
                    </a:lnTo>
                    <a:cubicBezTo>
                      <a:pt x="1630775" y="551263"/>
                      <a:pt x="1614106" y="589839"/>
                      <a:pt x="1585626" y="617842"/>
                    </a:cubicBezTo>
                    <a:cubicBezTo>
                      <a:pt x="1556385" y="646608"/>
                      <a:pt x="1516189" y="663753"/>
                      <a:pt x="1475232" y="664991"/>
                    </a:cubicBezTo>
                    <a:cubicBezTo>
                      <a:pt x="1442275" y="665944"/>
                      <a:pt x="1403127" y="652990"/>
                      <a:pt x="1390935" y="621652"/>
                    </a:cubicBezTo>
                    <a:lnTo>
                      <a:pt x="1381696" y="597840"/>
                    </a:lnTo>
                    <a:lnTo>
                      <a:pt x="1374457" y="622414"/>
                    </a:lnTo>
                    <a:cubicBezTo>
                      <a:pt x="1361789" y="665277"/>
                      <a:pt x="1333214" y="706234"/>
                      <a:pt x="1294066" y="737762"/>
                    </a:cubicBezTo>
                    <a:cubicBezTo>
                      <a:pt x="1244060" y="778053"/>
                      <a:pt x="1184910" y="800246"/>
                      <a:pt x="1127378" y="800341"/>
                    </a:cubicBezTo>
                    <a:cubicBezTo>
                      <a:pt x="1127283" y="800341"/>
                      <a:pt x="1127283" y="800341"/>
                      <a:pt x="1127188" y="800341"/>
                    </a:cubicBezTo>
                    <a:cubicBezTo>
                      <a:pt x="1064418" y="800341"/>
                      <a:pt x="1005554" y="773290"/>
                      <a:pt x="969644" y="727951"/>
                    </a:cubicBezTo>
                    <a:cubicBezTo>
                      <a:pt x="931544" y="679850"/>
                      <a:pt x="922877" y="612699"/>
                      <a:pt x="948118" y="560978"/>
                    </a:cubicBezTo>
                    <a:cubicBezTo>
                      <a:pt x="963453" y="529641"/>
                      <a:pt x="989742" y="505923"/>
                      <a:pt x="1020318" y="495827"/>
                    </a:cubicBezTo>
                    <a:cubicBezTo>
                      <a:pt x="1052131" y="485254"/>
                      <a:pt x="1088707" y="490969"/>
                      <a:pt x="1113567" y="510210"/>
                    </a:cubicBezTo>
                    <a:cubicBezTo>
                      <a:pt x="1136713" y="528117"/>
                      <a:pt x="1150429" y="558597"/>
                      <a:pt x="1148619" y="587839"/>
                    </a:cubicBezTo>
                    <a:cubicBezTo>
                      <a:pt x="1146810" y="617080"/>
                      <a:pt x="1129284" y="645560"/>
                      <a:pt x="1104137" y="660419"/>
                    </a:cubicBezTo>
                    <a:lnTo>
                      <a:pt x="1113091" y="675469"/>
                    </a:lnTo>
                    <a:cubicBezTo>
                      <a:pt x="1143571" y="657466"/>
                      <a:pt x="1163954" y="624224"/>
                      <a:pt x="1166145" y="588886"/>
                    </a:cubicBezTo>
                    <a:cubicBezTo>
                      <a:pt x="1168336" y="553549"/>
                      <a:pt x="1152334" y="518116"/>
                      <a:pt x="1124426" y="496398"/>
                    </a:cubicBezTo>
                    <a:cubicBezTo>
                      <a:pt x="1094612" y="473253"/>
                      <a:pt x="1052607" y="466681"/>
                      <a:pt x="1014888" y="479158"/>
                    </a:cubicBezTo>
                    <a:cubicBezTo>
                      <a:pt x="979836" y="490779"/>
                      <a:pt x="949833" y="517735"/>
                      <a:pt x="932497" y="553263"/>
                    </a:cubicBezTo>
                    <a:cubicBezTo>
                      <a:pt x="910875" y="597459"/>
                      <a:pt x="911447" y="651466"/>
                      <a:pt x="931830" y="698233"/>
                    </a:cubicBezTo>
                    <a:cubicBezTo>
                      <a:pt x="910494" y="714140"/>
                      <a:pt x="883824" y="722427"/>
                      <a:pt x="857059" y="720903"/>
                    </a:cubicBezTo>
                    <a:cubicBezTo>
                      <a:pt x="828008" y="719188"/>
                      <a:pt x="800004" y="706044"/>
                      <a:pt x="780287" y="684708"/>
                    </a:cubicBezTo>
                    <a:lnTo>
                      <a:pt x="773906" y="677850"/>
                    </a:lnTo>
                    <a:lnTo>
                      <a:pt x="767524" y="684708"/>
                    </a:lnTo>
                    <a:cubicBezTo>
                      <a:pt x="706945" y="749097"/>
                      <a:pt x="616076" y="772719"/>
                      <a:pt x="530542" y="746239"/>
                    </a:cubicBezTo>
                    <a:cubicBezTo>
                      <a:pt x="420814" y="712426"/>
                      <a:pt x="356520" y="598983"/>
                      <a:pt x="381000" y="482492"/>
                    </a:cubicBezTo>
                    <a:cubicBezTo>
                      <a:pt x="394144" y="420008"/>
                      <a:pt x="432816" y="363239"/>
                      <a:pt x="487013" y="326758"/>
                    </a:cubicBezTo>
                    <a:cubicBezTo>
                      <a:pt x="553878" y="281800"/>
                      <a:pt x="639794" y="273514"/>
                      <a:pt x="705897" y="305613"/>
                    </a:cubicBezTo>
                    <a:cubicBezTo>
                      <a:pt x="776192" y="339807"/>
                      <a:pt x="818197" y="422294"/>
                      <a:pt x="801624" y="493350"/>
                    </a:cubicBezTo>
                    <a:cubicBezTo>
                      <a:pt x="793051" y="529927"/>
                      <a:pt x="766762" y="563740"/>
                      <a:pt x="731329" y="583838"/>
                    </a:cubicBezTo>
                    <a:cubicBezTo>
                      <a:pt x="698753" y="602317"/>
                      <a:pt x="661987" y="606984"/>
                      <a:pt x="630269" y="596887"/>
                    </a:cubicBezTo>
                    <a:cubicBezTo>
                      <a:pt x="591026" y="584314"/>
                      <a:pt x="561593" y="550215"/>
                      <a:pt x="558736" y="514020"/>
                    </a:cubicBezTo>
                    <a:cubicBezTo>
                      <a:pt x="557212" y="494589"/>
                      <a:pt x="564642" y="473824"/>
                      <a:pt x="578643" y="458489"/>
                    </a:cubicBezTo>
                    <a:cubicBezTo>
                      <a:pt x="590931" y="444964"/>
                      <a:pt x="606551" y="437439"/>
                      <a:pt x="622649" y="437248"/>
                    </a:cubicBezTo>
                    <a:lnTo>
                      <a:pt x="622458" y="419722"/>
                    </a:lnTo>
                    <a:cubicBezTo>
                      <a:pt x="601503" y="420008"/>
                      <a:pt x="581406" y="429533"/>
                      <a:pt x="565689" y="446678"/>
                    </a:cubicBezTo>
                    <a:cubicBezTo>
                      <a:pt x="548449" y="465633"/>
                      <a:pt x="539305" y="491350"/>
                      <a:pt x="541210" y="515449"/>
                    </a:cubicBezTo>
                    <a:cubicBezTo>
                      <a:pt x="544639" y="558502"/>
                      <a:pt x="579024" y="598888"/>
                      <a:pt x="624935" y="613556"/>
                    </a:cubicBezTo>
                    <a:cubicBezTo>
                      <a:pt x="661225" y="625177"/>
                      <a:pt x="703135" y="619938"/>
                      <a:pt x="739901" y="599078"/>
                    </a:cubicBezTo>
                    <a:cubicBezTo>
                      <a:pt x="779525" y="576599"/>
                      <a:pt x="808958" y="538594"/>
                      <a:pt x="818673" y="497351"/>
                    </a:cubicBezTo>
                    <a:cubicBezTo>
                      <a:pt x="837057" y="418675"/>
                      <a:pt x="790956" y="327520"/>
                      <a:pt x="713612" y="289897"/>
                    </a:cubicBezTo>
                    <a:cubicBezTo>
                      <a:pt x="684466" y="275704"/>
                      <a:pt x="651891" y="268751"/>
                      <a:pt x="618553" y="268751"/>
                    </a:cubicBezTo>
                    <a:cubicBezTo>
                      <a:pt x="569975" y="268751"/>
                      <a:pt x="519969" y="283515"/>
                      <a:pt x="477297" y="312185"/>
                    </a:cubicBezTo>
                    <a:cubicBezTo>
                      <a:pt x="419290" y="351142"/>
                      <a:pt x="377951" y="411912"/>
                      <a:pt x="363950" y="478873"/>
                    </a:cubicBezTo>
                    <a:cubicBezTo>
                      <a:pt x="361283" y="491541"/>
                      <a:pt x="359663" y="504209"/>
                      <a:pt x="358901" y="516687"/>
                    </a:cubicBezTo>
                    <a:cubicBezTo>
                      <a:pt x="346709" y="524593"/>
                      <a:pt x="329088" y="526593"/>
                      <a:pt x="310705" y="521830"/>
                    </a:cubicBezTo>
                    <a:cubicBezTo>
                      <a:pt x="295465" y="517830"/>
                      <a:pt x="281463" y="510400"/>
                      <a:pt x="266604" y="502590"/>
                    </a:cubicBezTo>
                    <a:cubicBezTo>
                      <a:pt x="262889" y="500590"/>
                      <a:pt x="259270" y="498685"/>
                      <a:pt x="255555" y="496779"/>
                    </a:cubicBezTo>
                    <a:cubicBezTo>
                      <a:pt x="176879" y="456394"/>
                      <a:pt x="87439" y="440487"/>
                      <a:pt x="0" y="450679"/>
                    </a:cubicBezTo>
                    <a:cubicBezTo>
                      <a:pt x="21812" y="432295"/>
                      <a:pt x="41147" y="409531"/>
                      <a:pt x="60102" y="387242"/>
                    </a:cubicBezTo>
                    <a:cubicBezTo>
                      <a:pt x="72675" y="372478"/>
                      <a:pt x="84581" y="358477"/>
                      <a:pt x="97345" y="345618"/>
                    </a:cubicBezTo>
                    <a:cubicBezTo>
                      <a:pt x="149161" y="293326"/>
                      <a:pt x="199072" y="269608"/>
                      <a:pt x="245554" y="274942"/>
                    </a:cubicBezTo>
                    <a:lnTo>
                      <a:pt x="252983" y="275800"/>
                    </a:lnTo>
                    <a:lnTo>
                      <a:pt x="254984" y="268561"/>
                    </a:lnTo>
                    <a:cubicBezTo>
                      <a:pt x="271176" y="210172"/>
                      <a:pt x="314420" y="156356"/>
                      <a:pt x="364997" y="131496"/>
                    </a:cubicBezTo>
                    <a:cubicBezTo>
                      <a:pt x="417385" y="105683"/>
                      <a:pt x="480917" y="103397"/>
                      <a:pt x="535114" y="125305"/>
                    </a:cubicBezTo>
                    <a:lnTo>
                      <a:pt x="540734" y="127591"/>
                    </a:lnTo>
                    <a:lnTo>
                      <a:pt x="544829" y="123114"/>
                    </a:lnTo>
                    <a:cubicBezTo>
                      <a:pt x="615600" y="45199"/>
                      <a:pt x="722661" y="-1759"/>
                      <a:pt x="824102" y="5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CDB4"/>
                  </a:gs>
                  <a:gs pos="48000">
                    <a:srgbClr val="C00000"/>
                  </a:gs>
                </a:gsLst>
                <a:lin ang="120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2796943" y="6006468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" name="任意多边形: 形状 33"/>
          <p:cNvSpPr/>
          <p:nvPr/>
        </p:nvSpPr>
        <p:spPr>
          <a:xfrm>
            <a:off x="5305379" y="5754704"/>
            <a:ext cx="1578649" cy="1120155"/>
          </a:xfrm>
          <a:custGeom>
            <a:avLst/>
            <a:gdLst>
              <a:gd name="connsiteX0" fmla="*/ 1273683 w 1620107"/>
              <a:gd name="connsiteY0" fmla="*/ 971550 h 1149572"/>
              <a:gd name="connsiteX1" fmla="*/ 1207580 w 1620107"/>
              <a:gd name="connsiteY1" fmla="*/ 907447 h 1149572"/>
              <a:gd name="connsiteX2" fmla="*/ 1174147 w 1620107"/>
              <a:gd name="connsiteY2" fmla="*/ 819436 h 1149572"/>
              <a:gd name="connsiteX3" fmla="*/ 1188244 w 1620107"/>
              <a:gd name="connsiteY3" fmla="*/ 723805 h 1149572"/>
              <a:gd name="connsiteX4" fmla="*/ 1249013 w 1620107"/>
              <a:gd name="connsiteY4" fmla="*/ 648748 h 1149572"/>
              <a:gd name="connsiteX5" fmla="*/ 1341977 w 1620107"/>
              <a:gd name="connsiteY5" fmla="*/ 618744 h 1149572"/>
              <a:gd name="connsiteX6" fmla="*/ 1390174 w 1620107"/>
              <a:gd name="connsiteY6" fmla="*/ 626840 h 1149572"/>
              <a:gd name="connsiteX7" fmla="*/ 1433608 w 1620107"/>
              <a:gd name="connsiteY7" fmla="*/ 650939 h 1149572"/>
              <a:gd name="connsiteX8" fmla="*/ 1477042 w 1620107"/>
              <a:gd name="connsiteY8" fmla="*/ 734473 h 1149572"/>
              <a:gd name="connsiteX9" fmla="*/ 1446657 w 1620107"/>
              <a:gd name="connsiteY9" fmla="*/ 818293 h 1149572"/>
              <a:gd name="connsiteX10" fmla="*/ 1406081 w 1620107"/>
              <a:gd name="connsiteY10" fmla="*/ 834200 h 1149572"/>
              <a:gd name="connsiteX11" fmla="*/ 1367885 w 1620107"/>
              <a:gd name="connsiteY11" fmla="*/ 825627 h 1149572"/>
              <a:gd name="connsiteX12" fmla="*/ 1424750 w 1620107"/>
              <a:gd name="connsiteY12" fmla="*/ 798386 h 1149572"/>
              <a:gd name="connsiteX13" fmla="*/ 1426559 w 1620107"/>
              <a:gd name="connsiteY13" fmla="*/ 743998 h 1149572"/>
              <a:gd name="connsiteX14" fmla="*/ 1393698 w 1620107"/>
              <a:gd name="connsiteY14" fmla="*/ 705993 h 1149572"/>
              <a:gd name="connsiteX15" fmla="*/ 1346359 w 1620107"/>
              <a:gd name="connsiteY15" fmla="*/ 699611 h 1149572"/>
              <a:gd name="connsiteX16" fmla="*/ 1275874 w 1620107"/>
              <a:gd name="connsiteY16" fmla="*/ 760571 h 1149572"/>
              <a:gd name="connsiteX17" fmla="*/ 1285304 w 1620107"/>
              <a:gd name="connsiteY17" fmla="*/ 857822 h 1149572"/>
              <a:gd name="connsiteX18" fmla="*/ 1316450 w 1620107"/>
              <a:gd name="connsiteY18" fmla="*/ 893731 h 1149572"/>
              <a:gd name="connsiteX19" fmla="*/ 1394460 w 1620107"/>
              <a:gd name="connsiteY19" fmla="*/ 907828 h 1149572"/>
              <a:gd name="connsiteX20" fmla="*/ 1620107 w 1620107"/>
              <a:gd name="connsiteY20" fmla="*/ 682181 h 1149572"/>
              <a:gd name="connsiteX21" fmla="*/ 1416177 w 1620107"/>
              <a:gd name="connsiteY21" fmla="*/ 457676 h 1149572"/>
              <a:gd name="connsiteX22" fmla="*/ 1417320 w 1620107"/>
              <a:gd name="connsiteY22" fmla="*/ 434245 h 1149572"/>
              <a:gd name="connsiteX23" fmla="*/ 1133570 w 1620107"/>
              <a:gd name="connsiteY23" fmla="*/ 150495 h 1149572"/>
              <a:gd name="connsiteX24" fmla="*/ 1030510 w 1620107"/>
              <a:gd name="connsiteY24" fmla="*/ 170117 h 1149572"/>
              <a:gd name="connsiteX25" fmla="*/ 966406 w 1620107"/>
              <a:gd name="connsiteY25" fmla="*/ 257556 h 1149572"/>
              <a:gd name="connsiteX26" fmla="*/ 969645 w 1620107"/>
              <a:gd name="connsiteY26" fmla="*/ 354806 h 1149572"/>
              <a:gd name="connsiteX27" fmla="*/ 1040225 w 1620107"/>
              <a:gd name="connsiteY27" fmla="*/ 406718 h 1149572"/>
              <a:gd name="connsiteX28" fmla="*/ 1062895 w 1620107"/>
              <a:gd name="connsiteY28" fmla="*/ 405384 h 1149572"/>
              <a:gd name="connsiteX29" fmla="*/ 1084326 w 1620107"/>
              <a:gd name="connsiteY29" fmla="*/ 397478 h 1149572"/>
              <a:gd name="connsiteX30" fmla="*/ 1106329 w 1620107"/>
              <a:gd name="connsiteY30" fmla="*/ 365379 h 1149572"/>
              <a:gd name="connsiteX31" fmla="*/ 1088422 w 1620107"/>
              <a:gd name="connsiteY31" fmla="*/ 318897 h 1149572"/>
              <a:gd name="connsiteX32" fmla="*/ 1028319 w 1620107"/>
              <a:gd name="connsiteY32" fmla="*/ 305372 h 1149572"/>
              <a:gd name="connsiteX33" fmla="*/ 1062133 w 1620107"/>
              <a:gd name="connsiteY33" fmla="*/ 288417 h 1149572"/>
              <a:gd name="connsiteX34" fmla="*/ 1103757 w 1620107"/>
              <a:gd name="connsiteY34" fmla="*/ 291941 h 1149572"/>
              <a:gd name="connsiteX35" fmla="*/ 1159669 w 1620107"/>
              <a:gd name="connsiteY35" fmla="*/ 359759 h 1149572"/>
              <a:gd name="connsiteX36" fmla="*/ 1156811 w 1620107"/>
              <a:gd name="connsiteY36" fmla="*/ 409480 h 1149572"/>
              <a:gd name="connsiteX37" fmla="*/ 1128998 w 1620107"/>
              <a:gd name="connsiteY37" fmla="*/ 452152 h 1149572"/>
              <a:gd name="connsiteX38" fmla="*/ 1088993 w 1620107"/>
              <a:gd name="connsiteY38" fmla="*/ 478155 h 1149572"/>
              <a:gd name="connsiteX39" fmla="*/ 1042606 w 1620107"/>
              <a:gd name="connsiteY39" fmla="*/ 489871 h 1149572"/>
              <a:gd name="connsiteX40" fmla="*/ 949928 w 1620107"/>
              <a:gd name="connsiteY40" fmla="*/ 467392 h 1149572"/>
              <a:gd name="connsiteX41" fmla="*/ 885730 w 1620107"/>
              <a:gd name="connsiteY41" fmla="*/ 399764 h 1149572"/>
              <a:gd name="connsiteX42" fmla="*/ 880967 w 1620107"/>
              <a:gd name="connsiteY42" fmla="*/ 224028 h 1149572"/>
              <a:gd name="connsiteX43" fmla="*/ 924973 w 1620107"/>
              <a:gd name="connsiteY43" fmla="*/ 152400 h 1149572"/>
              <a:gd name="connsiteX44" fmla="*/ 949166 w 1620107"/>
              <a:gd name="connsiteY44" fmla="*/ 128397 h 1149572"/>
              <a:gd name="connsiteX45" fmla="*/ 664369 w 1620107"/>
              <a:gd name="connsiteY45" fmla="*/ 0 h 1149572"/>
              <a:gd name="connsiteX46" fmla="*/ 304991 w 1620107"/>
              <a:gd name="connsiteY46" fmla="*/ 255556 h 1149572"/>
              <a:gd name="connsiteX47" fmla="*/ 304324 w 1620107"/>
              <a:gd name="connsiteY47" fmla="*/ 268034 h 1149572"/>
              <a:gd name="connsiteX48" fmla="*/ 358997 w 1620107"/>
              <a:gd name="connsiteY48" fmla="*/ 436150 h 1149572"/>
              <a:gd name="connsiteX49" fmla="*/ 494729 w 1620107"/>
              <a:gd name="connsiteY49" fmla="*/ 529971 h 1149572"/>
              <a:gd name="connsiteX50" fmla="*/ 632270 w 1620107"/>
              <a:gd name="connsiteY50" fmla="*/ 488537 h 1149572"/>
              <a:gd name="connsiteX51" fmla="*/ 649891 w 1620107"/>
              <a:gd name="connsiteY51" fmla="*/ 455581 h 1149572"/>
              <a:gd name="connsiteX52" fmla="*/ 656749 w 1620107"/>
              <a:gd name="connsiteY52" fmla="*/ 417957 h 1149572"/>
              <a:gd name="connsiteX53" fmla="*/ 626364 w 1620107"/>
              <a:gd name="connsiteY53" fmla="*/ 352806 h 1149572"/>
              <a:gd name="connsiteX54" fmla="*/ 547307 w 1620107"/>
              <a:gd name="connsiteY54" fmla="*/ 331470 h 1149572"/>
              <a:gd name="connsiteX55" fmla="*/ 480727 w 1620107"/>
              <a:gd name="connsiteY55" fmla="*/ 396335 h 1149572"/>
              <a:gd name="connsiteX56" fmla="*/ 491490 w 1620107"/>
              <a:gd name="connsiteY56" fmla="*/ 341376 h 1149572"/>
              <a:gd name="connsiteX57" fmla="*/ 534257 w 1620107"/>
              <a:gd name="connsiteY57" fmla="*/ 297847 h 1149572"/>
              <a:gd name="connsiteX58" fmla="*/ 659321 w 1620107"/>
              <a:gd name="connsiteY58" fmla="*/ 299942 h 1149572"/>
              <a:gd name="connsiteX59" fmla="*/ 738187 w 1620107"/>
              <a:gd name="connsiteY59" fmla="*/ 408813 h 1149572"/>
              <a:gd name="connsiteX60" fmla="*/ 736949 w 1620107"/>
              <a:gd name="connsiteY60" fmla="*/ 476726 h 1149572"/>
              <a:gd name="connsiteX61" fmla="*/ 712946 w 1620107"/>
              <a:gd name="connsiteY61" fmla="*/ 541115 h 1149572"/>
              <a:gd name="connsiteX62" fmla="*/ 666941 w 1620107"/>
              <a:gd name="connsiteY62" fmla="*/ 594170 h 1149572"/>
              <a:gd name="connsiteX63" fmla="*/ 606552 w 1620107"/>
              <a:gd name="connsiteY63" fmla="*/ 628174 h 1149572"/>
              <a:gd name="connsiteX64" fmla="*/ 474059 w 1620107"/>
              <a:gd name="connsiteY64" fmla="*/ 638842 h 1149572"/>
              <a:gd name="connsiteX65" fmla="*/ 269653 w 1620107"/>
              <a:gd name="connsiteY65" fmla="*/ 495967 h 1149572"/>
              <a:gd name="connsiteX66" fmla="*/ 219456 w 1620107"/>
              <a:gd name="connsiteY66" fmla="*/ 384810 h 1149572"/>
              <a:gd name="connsiteX67" fmla="*/ 218789 w 1620107"/>
              <a:gd name="connsiteY67" fmla="*/ 381667 h 1149572"/>
              <a:gd name="connsiteX68" fmla="*/ 0 w 1620107"/>
              <a:gd name="connsiteY68" fmla="*/ 635508 h 1149572"/>
              <a:gd name="connsiteX69" fmla="*/ 232696 w 1620107"/>
              <a:gd name="connsiteY69" fmla="*/ 891254 h 1149572"/>
              <a:gd name="connsiteX70" fmla="*/ 277844 w 1620107"/>
              <a:gd name="connsiteY70" fmla="*/ 830104 h 1149572"/>
              <a:gd name="connsiteX71" fmla="*/ 283559 w 1620107"/>
              <a:gd name="connsiteY71" fmla="*/ 740474 h 1149572"/>
              <a:gd name="connsiteX72" fmla="*/ 237077 w 1620107"/>
              <a:gd name="connsiteY72" fmla="*/ 677609 h 1149572"/>
              <a:gd name="connsiteX73" fmla="*/ 168021 w 1620107"/>
              <a:gd name="connsiteY73" fmla="*/ 673894 h 1149572"/>
              <a:gd name="connsiteX74" fmla="*/ 153543 w 1620107"/>
              <a:gd name="connsiteY74" fmla="*/ 684371 h 1149572"/>
              <a:gd name="connsiteX75" fmla="*/ 142494 w 1620107"/>
              <a:gd name="connsiteY75" fmla="*/ 698659 h 1149572"/>
              <a:gd name="connsiteX76" fmla="*/ 140684 w 1620107"/>
              <a:gd name="connsiteY76" fmla="*/ 728472 h 1149572"/>
              <a:gd name="connsiteX77" fmla="*/ 173069 w 1620107"/>
              <a:gd name="connsiteY77" fmla="*/ 753142 h 1149572"/>
              <a:gd name="connsiteX78" fmla="*/ 222695 w 1620107"/>
              <a:gd name="connsiteY78" fmla="*/ 735902 h 1149572"/>
              <a:gd name="connsiteX79" fmla="*/ 207454 w 1620107"/>
              <a:gd name="connsiteY79" fmla="*/ 765334 h 1149572"/>
              <a:gd name="connsiteX80" fmla="*/ 175641 w 1620107"/>
              <a:gd name="connsiteY80" fmla="*/ 784193 h 1149572"/>
              <a:gd name="connsiteX81" fmla="*/ 100013 w 1620107"/>
              <a:gd name="connsiteY81" fmla="*/ 763238 h 1149572"/>
              <a:gd name="connsiteX82" fmla="*/ 76486 w 1620107"/>
              <a:gd name="connsiteY82" fmla="*/ 725043 h 1149572"/>
              <a:gd name="connsiteX83" fmla="*/ 75057 w 1620107"/>
              <a:gd name="connsiteY83" fmla="*/ 678942 h 1149572"/>
              <a:gd name="connsiteX84" fmla="*/ 91249 w 1620107"/>
              <a:gd name="connsiteY84" fmla="*/ 639223 h 1149572"/>
              <a:gd name="connsiteX85" fmla="*/ 119444 w 1620107"/>
              <a:gd name="connsiteY85" fmla="*/ 606838 h 1149572"/>
              <a:gd name="connsiteX86" fmla="*/ 199453 w 1620107"/>
              <a:gd name="connsiteY86" fmla="*/ 575977 h 1149572"/>
              <a:gd name="connsiteX87" fmla="*/ 281178 w 1620107"/>
              <a:gd name="connsiteY87" fmla="*/ 593217 h 1149572"/>
              <a:gd name="connsiteX88" fmla="*/ 373380 w 1620107"/>
              <a:gd name="connsiteY88" fmla="*/ 720376 h 1149572"/>
              <a:gd name="connsiteX89" fmla="*/ 375571 w 1620107"/>
              <a:gd name="connsiteY89" fmla="*/ 795909 h 1149572"/>
              <a:gd name="connsiteX90" fmla="*/ 350806 w 1620107"/>
              <a:gd name="connsiteY90" fmla="*/ 867251 h 1149572"/>
              <a:gd name="connsiteX91" fmla="*/ 292227 w 1620107"/>
              <a:gd name="connsiteY91" fmla="*/ 933926 h 1149572"/>
              <a:gd name="connsiteX92" fmla="*/ 513969 w 1620107"/>
              <a:gd name="connsiteY92" fmla="*/ 1098709 h 1149572"/>
              <a:gd name="connsiteX93" fmla="*/ 661892 w 1620107"/>
              <a:gd name="connsiteY93" fmla="*/ 1044988 h 1149572"/>
              <a:gd name="connsiteX94" fmla="*/ 631317 w 1620107"/>
              <a:gd name="connsiteY94" fmla="*/ 942404 h 1149572"/>
              <a:gd name="connsiteX95" fmla="*/ 637508 w 1620107"/>
              <a:gd name="connsiteY95" fmla="*/ 830199 h 1149572"/>
              <a:gd name="connsiteX96" fmla="*/ 682943 w 1620107"/>
              <a:gd name="connsiteY96" fmla="*/ 727139 h 1149572"/>
              <a:gd name="connsiteX97" fmla="*/ 764667 w 1620107"/>
              <a:gd name="connsiteY97" fmla="*/ 644176 h 1149572"/>
              <a:gd name="connsiteX98" fmla="*/ 818769 w 1620107"/>
              <a:gd name="connsiteY98" fmla="*/ 617315 h 1149572"/>
              <a:gd name="connsiteX99" fmla="*/ 878300 w 1620107"/>
              <a:gd name="connsiteY99" fmla="*/ 604552 h 1149572"/>
              <a:gd name="connsiteX100" fmla="*/ 998220 w 1620107"/>
              <a:gd name="connsiteY100" fmla="*/ 624935 h 1149572"/>
              <a:gd name="connsiteX101" fmla="*/ 1089851 w 1620107"/>
              <a:gd name="connsiteY101" fmla="*/ 708565 h 1149572"/>
              <a:gd name="connsiteX102" fmla="*/ 1111091 w 1620107"/>
              <a:gd name="connsiteY102" fmla="*/ 767048 h 1149572"/>
              <a:gd name="connsiteX103" fmla="*/ 1112520 w 1620107"/>
              <a:gd name="connsiteY103" fmla="*/ 829151 h 1149572"/>
              <a:gd name="connsiteX104" fmla="*/ 1087088 w 1620107"/>
              <a:gd name="connsiteY104" fmla="*/ 889921 h 1149572"/>
              <a:gd name="connsiteX105" fmla="*/ 1036034 w 1620107"/>
              <a:gd name="connsiteY105" fmla="*/ 929259 h 1149572"/>
              <a:gd name="connsiteX106" fmla="*/ 921449 w 1620107"/>
              <a:gd name="connsiteY106" fmla="*/ 919544 h 1149572"/>
              <a:gd name="connsiteX107" fmla="*/ 886111 w 1620107"/>
              <a:gd name="connsiteY107" fmla="*/ 877348 h 1149572"/>
              <a:gd name="connsiteX108" fmla="*/ 878205 w 1620107"/>
              <a:gd name="connsiteY108" fmla="*/ 827532 h 1149572"/>
              <a:gd name="connsiteX109" fmla="*/ 937546 w 1620107"/>
              <a:gd name="connsiteY109" fmla="*/ 887254 h 1149572"/>
              <a:gd name="connsiteX110" fmla="*/ 975074 w 1620107"/>
              <a:gd name="connsiteY110" fmla="*/ 888397 h 1149572"/>
              <a:gd name="connsiteX111" fmla="*/ 1006888 w 1620107"/>
              <a:gd name="connsiteY111" fmla="*/ 874109 h 1149572"/>
              <a:gd name="connsiteX112" fmla="*/ 1030700 w 1620107"/>
              <a:gd name="connsiteY112" fmla="*/ 821436 h 1149572"/>
              <a:gd name="connsiteX113" fmla="*/ 1023842 w 1620107"/>
              <a:gd name="connsiteY113" fmla="*/ 789051 h 1149572"/>
              <a:gd name="connsiteX114" fmla="*/ 1007935 w 1620107"/>
              <a:gd name="connsiteY114" fmla="*/ 760190 h 1149572"/>
              <a:gd name="connsiteX115" fmla="*/ 889254 w 1620107"/>
              <a:gd name="connsiteY115" fmla="*/ 715137 h 1149572"/>
              <a:gd name="connsiteX116" fmla="*/ 771335 w 1620107"/>
              <a:gd name="connsiteY116" fmla="*/ 788099 h 1149572"/>
              <a:gd name="connsiteX117" fmla="*/ 726377 w 1620107"/>
              <a:gd name="connsiteY117" fmla="*/ 933926 h 1149572"/>
              <a:gd name="connsiteX118" fmla="*/ 757523 w 1620107"/>
              <a:gd name="connsiteY118" fmla="*/ 1048512 h 1149572"/>
              <a:gd name="connsiteX119" fmla="*/ 994696 w 1620107"/>
              <a:gd name="connsiteY119" fmla="*/ 1149572 h 1149572"/>
              <a:gd name="connsiteX120" fmla="*/ 1284351 w 1620107"/>
              <a:gd name="connsiteY120" fmla="*/ 977265 h 1149572"/>
              <a:gd name="connsiteX121" fmla="*/ 1273683 w 1620107"/>
              <a:gd name="connsiteY121" fmla="*/ 971550 h 114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620107" h="1149572">
                <a:moveTo>
                  <a:pt x="1273683" y="971550"/>
                </a:moveTo>
                <a:cubicBezTo>
                  <a:pt x="1247204" y="955358"/>
                  <a:pt x="1224344" y="932879"/>
                  <a:pt x="1207580" y="907447"/>
                </a:cubicBezTo>
                <a:cubicBezTo>
                  <a:pt x="1190530" y="882206"/>
                  <a:pt x="1177766" y="851726"/>
                  <a:pt x="1174147" y="819436"/>
                </a:cubicBezTo>
                <a:cubicBezTo>
                  <a:pt x="1169956" y="787146"/>
                  <a:pt x="1175385" y="753618"/>
                  <a:pt x="1188244" y="723805"/>
                </a:cubicBezTo>
                <a:cubicBezTo>
                  <a:pt x="1201388" y="694087"/>
                  <a:pt x="1222058" y="667607"/>
                  <a:pt x="1249013" y="648748"/>
                </a:cubicBezTo>
                <a:cubicBezTo>
                  <a:pt x="1275588" y="629603"/>
                  <a:pt x="1308830" y="618554"/>
                  <a:pt x="1341977" y="618744"/>
                </a:cubicBezTo>
                <a:cubicBezTo>
                  <a:pt x="1358551" y="618935"/>
                  <a:pt x="1374553" y="621792"/>
                  <a:pt x="1390174" y="626840"/>
                </a:cubicBezTo>
                <a:cubicBezTo>
                  <a:pt x="1405795" y="631889"/>
                  <a:pt x="1420749" y="640175"/>
                  <a:pt x="1433608" y="650939"/>
                </a:cubicBezTo>
                <a:cubicBezTo>
                  <a:pt x="1459516" y="672465"/>
                  <a:pt x="1474565" y="703707"/>
                  <a:pt x="1477042" y="734473"/>
                </a:cubicBezTo>
                <a:cubicBezTo>
                  <a:pt x="1479899" y="764858"/>
                  <a:pt x="1470470" y="797814"/>
                  <a:pt x="1446657" y="818293"/>
                </a:cubicBezTo>
                <a:cubicBezTo>
                  <a:pt x="1434656" y="828104"/>
                  <a:pt x="1419987" y="833723"/>
                  <a:pt x="1406081" y="834200"/>
                </a:cubicBezTo>
                <a:cubicBezTo>
                  <a:pt x="1392079" y="834581"/>
                  <a:pt x="1379220" y="831056"/>
                  <a:pt x="1367885" y="825627"/>
                </a:cubicBezTo>
                <a:cubicBezTo>
                  <a:pt x="1393222" y="825532"/>
                  <a:pt x="1416272" y="815626"/>
                  <a:pt x="1424750" y="798386"/>
                </a:cubicBezTo>
                <a:cubicBezTo>
                  <a:pt x="1433894" y="781907"/>
                  <a:pt x="1433132" y="761238"/>
                  <a:pt x="1426559" y="743998"/>
                </a:cubicBezTo>
                <a:cubicBezTo>
                  <a:pt x="1419892" y="726662"/>
                  <a:pt x="1407700" y="713137"/>
                  <a:pt x="1393698" y="705993"/>
                </a:cubicBezTo>
                <a:cubicBezTo>
                  <a:pt x="1379887" y="699040"/>
                  <a:pt x="1362456" y="696563"/>
                  <a:pt x="1346359" y="699611"/>
                </a:cubicBezTo>
                <a:cubicBezTo>
                  <a:pt x="1314831" y="704850"/>
                  <a:pt x="1287685" y="729615"/>
                  <a:pt x="1275874" y="760571"/>
                </a:cubicBezTo>
                <a:cubicBezTo>
                  <a:pt x="1263682" y="791528"/>
                  <a:pt x="1266825" y="826008"/>
                  <a:pt x="1285304" y="857822"/>
                </a:cubicBezTo>
                <a:cubicBezTo>
                  <a:pt x="1293495" y="871919"/>
                  <a:pt x="1304068" y="883825"/>
                  <a:pt x="1316450" y="893731"/>
                </a:cubicBezTo>
                <a:cubicBezTo>
                  <a:pt x="1340739" y="902684"/>
                  <a:pt x="1366933" y="907828"/>
                  <a:pt x="1394460" y="907828"/>
                </a:cubicBezTo>
                <a:cubicBezTo>
                  <a:pt x="1519047" y="907828"/>
                  <a:pt x="1620107" y="806863"/>
                  <a:pt x="1620107" y="682181"/>
                </a:cubicBezTo>
                <a:cubicBezTo>
                  <a:pt x="1620107" y="564928"/>
                  <a:pt x="1530572" y="468630"/>
                  <a:pt x="1416177" y="457676"/>
                </a:cubicBezTo>
                <a:cubicBezTo>
                  <a:pt x="1416844" y="449961"/>
                  <a:pt x="1417320" y="442151"/>
                  <a:pt x="1417320" y="434245"/>
                </a:cubicBezTo>
                <a:cubicBezTo>
                  <a:pt x="1417320" y="277559"/>
                  <a:pt x="1290257" y="150495"/>
                  <a:pt x="1133570" y="150495"/>
                </a:cubicBezTo>
                <a:cubicBezTo>
                  <a:pt x="1097185" y="150495"/>
                  <a:pt x="1062514" y="157544"/>
                  <a:pt x="1030510" y="170117"/>
                </a:cubicBezTo>
                <a:cubicBezTo>
                  <a:pt x="1000506" y="192024"/>
                  <a:pt x="978789" y="222314"/>
                  <a:pt x="966406" y="257556"/>
                </a:cubicBezTo>
                <a:cubicBezTo>
                  <a:pt x="953357" y="292513"/>
                  <a:pt x="955548" y="326231"/>
                  <a:pt x="969645" y="354806"/>
                </a:cubicBezTo>
                <a:cubicBezTo>
                  <a:pt x="983837" y="383286"/>
                  <a:pt x="1011174" y="404146"/>
                  <a:pt x="1040225" y="406718"/>
                </a:cubicBezTo>
                <a:cubicBezTo>
                  <a:pt x="1047560" y="407289"/>
                  <a:pt x="1055084" y="407003"/>
                  <a:pt x="1062895" y="405384"/>
                </a:cubicBezTo>
                <a:cubicBezTo>
                  <a:pt x="1071086" y="403479"/>
                  <a:pt x="1078230" y="400717"/>
                  <a:pt x="1084326" y="397478"/>
                </a:cubicBezTo>
                <a:cubicBezTo>
                  <a:pt x="1096328" y="390811"/>
                  <a:pt x="1104329" y="380905"/>
                  <a:pt x="1106329" y="365379"/>
                </a:cubicBezTo>
                <a:cubicBezTo>
                  <a:pt x="1107948" y="350139"/>
                  <a:pt x="1102138" y="331661"/>
                  <a:pt x="1088422" y="318897"/>
                </a:cubicBezTo>
                <a:cubicBezTo>
                  <a:pt x="1075087" y="305753"/>
                  <a:pt x="1052322" y="300228"/>
                  <a:pt x="1028319" y="305372"/>
                </a:cubicBezTo>
                <a:cubicBezTo>
                  <a:pt x="1037463" y="297466"/>
                  <a:pt x="1048988" y="291084"/>
                  <a:pt x="1062133" y="288417"/>
                </a:cubicBezTo>
                <a:cubicBezTo>
                  <a:pt x="1075277" y="285845"/>
                  <a:pt x="1089946" y="286798"/>
                  <a:pt x="1103757" y="291941"/>
                </a:cubicBezTo>
                <a:cubicBezTo>
                  <a:pt x="1131189" y="302609"/>
                  <a:pt x="1153001" y="328136"/>
                  <a:pt x="1159669" y="359759"/>
                </a:cubicBezTo>
                <a:cubicBezTo>
                  <a:pt x="1163098" y="375571"/>
                  <a:pt x="1162145" y="393001"/>
                  <a:pt x="1156811" y="409480"/>
                </a:cubicBezTo>
                <a:cubicBezTo>
                  <a:pt x="1151573" y="426053"/>
                  <a:pt x="1141095" y="440722"/>
                  <a:pt x="1128998" y="452152"/>
                </a:cubicBezTo>
                <a:cubicBezTo>
                  <a:pt x="1116902" y="463677"/>
                  <a:pt x="1102900" y="472059"/>
                  <a:pt x="1088993" y="478155"/>
                </a:cubicBezTo>
                <a:cubicBezTo>
                  <a:pt x="1074611" y="484441"/>
                  <a:pt x="1058799" y="488728"/>
                  <a:pt x="1042606" y="489871"/>
                </a:cubicBezTo>
                <a:cubicBezTo>
                  <a:pt x="1010031" y="492728"/>
                  <a:pt x="977075" y="483775"/>
                  <a:pt x="949928" y="467392"/>
                </a:cubicBezTo>
                <a:cubicBezTo>
                  <a:pt x="922782" y="450818"/>
                  <a:pt x="900494" y="427196"/>
                  <a:pt x="885730" y="399764"/>
                </a:cubicBezTo>
                <a:cubicBezTo>
                  <a:pt x="854488" y="344996"/>
                  <a:pt x="857345" y="275463"/>
                  <a:pt x="880967" y="224028"/>
                </a:cubicBezTo>
                <a:cubicBezTo>
                  <a:pt x="891731" y="198406"/>
                  <a:pt x="906494" y="173926"/>
                  <a:pt x="924973" y="152400"/>
                </a:cubicBezTo>
                <a:cubicBezTo>
                  <a:pt x="932402" y="143732"/>
                  <a:pt x="940594" y="135826"/>
                  <a:pt x="949166" y="128397"/>
                </a:cubicBezTo>
                <a:cubicBezTo>
                  <a:pt x="879443" y="49720"/>
                  <a:pt x="777716" y="0"/>
                  <a:pt x="664369" y="0"/>
                </a:cubicBezTo>
                <a:cubicBezTo>
                  <a:pt x="498062" y="0"/>
                  <a:pt x="356711" y="106775"/>
                  <a:pt x="304991" y="255556"/>
                </a:cubicBezTo>
                <a:cubicBezTo>
                  <a:pt x="304705" y="259747"/>
                  <a:pt x="304324" y="263938"/>
                  <a:pt x="304324" y="268034"/>
                </a:cubicBezTo>
                <a:cubicBezTo>
                  <a:pt x="303371" y="328041"/>
                  <a:pt x="323374" y="386334"/>
                  <a:pt x="358997" y="436150"/>
                </a:cubicBezTo>
                <a:cubicBezTo>
                  <a:pt x="393478" y="484822"/>
                  <a:pt x="441674" y="519208"/>
                  <a:pt x="494729" y="529971"/>
                </a:cubicBezTo>
                <a:cubicBezTo>
                  <a:pt x="547402" y="541401"/>
                  <a:pt x="603028" y="526637"/>
                  <a:pt x="632270" y="488537"/>
                </a:cubicBezTo>
                <a:cubicBezTo>
                  <a:pt x="639509" y="478917"/>
                  <a:pt x="645700" y="468154"/>
                  <a:pt x="649891" y="455581"/>
                </a:cubicBezTo>
                <a:cubicBezTo>
                  <a:pt x="654368" y="442722"/>
                  <a:pt x="656654" y="430149"/>
                  <a:pt x="656749" y="417957"/>
                </a:cubicBezTo>
                <a:cubicBezTo>
                  <a:pt x="657130" y="393668"/>
                  <a:pt x="646843" y="370427"/>
                  <a:pt x="626364" y="352806"/>
                </a:cubicBezTo>
                <a:cubicBezTo>
                  <a:pt x="605885" y="335851"/>
                  <a:pt x="576072" y="325660"/>
                  <a:pt x="547307" y="331470"/>
                </a:cubicBezTo>
                <a:cubicBezTo>
                  <a:pt x="518255" y="336233"/>
                  <a:pt x="492443" y="361760"/>
                  <a:pt x="480727" y="396335"/>
                </a:cubicBezTo>
                <a:cubicBezTo>
                  <a:pt x="479679" y="378333"/>
                  <a:pt x="482537" y="359188"/>
                  <a:pt x="491490" y="341376"/>
                </a:cubicBezTo>
                <a:cubicBezTo>
                  <a:pt x="500539" y="323850"/>
                  <a:pt x="515398" y="307848"/>
                  <a:pt x="534257" y="297847"/>
                </a:cubicBezTo>
                <a:cubicBezTo>
                  <a:pt x="572262" y="277940"/>
                  <a:pt x="619792" y="279749"/>
                  <a:pt x="659321" y="299942"/>
                </a:cubicBezTo>
                <a:cubicBezTo>
                  <a:pt x="699135" y="319659"/>
                  <a:pt x="731330" y="362045"/>
                  <a:pt x="738187" y="408813"/>
                </a:cubicBezTo>
                <a:cubicBezTo>
                  <a:pt x="742283" y="431959"/>
                  <a:pt x="741331" y="455200"/>
                  <a:pt x="736949" y="476726"/>
                </a:cubicBezTo>
                <a:cubicBezTo>
                  <a:pt x="732854" y="498729"/>
                  <a:pt x="725138" y="521018"/>
                  <a:pt x="712946" y="541115"/>
                </a:cubicBezTo>
                <a:cubicBezTo>
                  <a:pt x="700945" y="561308"/>
                  <a:pt x="685229" y="579501"/>
                  <a:pt x="666941" y="594170"/>
                </a:cubicBezTo>
                <a:cubicBezTo>
                  <a:pt x="648557" y="608838"/>
                  <a:pt x="627983" y="620173"/>
                  <a:pt x="606552" y="628174"/>
                </a:cubicBezTo>
                <a:cubicBezTo>
                  <a:pt x="563499" y="643985"/>
                  <a:pt x="517303" y="646652"/>
                  <a:pt x="474059" y="638842"/>
                </a:cubicBezTo>
                <a:cubicBezTo>
                  <a:pt x="386429" y="623888"/>
                  <a:pt x="312992" y="565118"/>
                  <a:pt x="269653" y="495967"/>
                </a:cubicBezTo>
                <a:cubicBezTo>
                  <a:pt x="247650" y="462248"/>
                  <a:pt x="230315" y="424625"/>
                  <a:pt x="219456" y="384810"/>
                </a:cubicBezTo>
                <a:cubicBezTo>
                  <a:pt x="219170" y="383762"/>
                  <a:pt x="219075" y="382715"/>
                  <a:pt x="218789" y="381667"/>
                </a:cubicBezTo>
                <a:cubicBezTo>
                  <a:pt x="94964" y="400145"/>
                  <a:pt x="0" y="506635"/>
                  <a:pt x="0" y="635508"/>
                </a:cubicBezTo>
                <a:cubicBezTo>
                  <a:pt x="0" y="769239"/>
                  <a:pt x="102203" y="879062"/>
                  <a:pt x="232696" y="891254"/>
                </a:cubicBezTo>
                <a:cubicBezTo>
                  <a:pt x="252698" y="873538"/>
                  <a:pt x="268510" y="852488"/>
                  <a:pt x="277844" y="830104"/>
                </a:cubicBezTo>
                <a:cubicBezTo>
                  <a:pt x="290132" y="801148"/>
                  <a:pt x="291751" y="770573"/>
                  <a:pt x="283559" y="740474"/>
                </a:cubicBezTo>
                <a:cubicBezTo>
                  <a:pt x="275939" y="711232"/>
                  <a:pt x="259080" y="690086"/>
                  <a:pt x="237077" y="677609"/>
                </a:cubicBezTo>
                <a:cubicBezTo>
                  <a:pt x="214979" y="665131"/>
                  <a:pt x="188119" y="663512"/>
                  <a:pt x="168021" y="673894"/>
                </a:cubicBezTo>
                <a:cubicBezTo>
                  <a:pt x="162973" y="676656"/>
                  <a:pt x="158115" y="679990"/>
                  <a:pt x="153543" y="684371"/>
                </a:cubicBezTo>
                <a:cubicBezTo>
                  <a:pt x="148780" y="689229"/>
                  <a:pt x="145256" y="694087"/>
                  <a:pt x="142494" y="698659"/>
                </a:cubicBezTo>
                <a:cubicBezTo>
                  <a:pt x="137350" y="707803"/>
                  <a:pt x="135731" y="716947"/>
                  <a:pt x="140684" y="728472"/>
                </a:cubicBezTo>
                <a:cubicBezTo>
                  <a:pt x="145828" y="739521"/>
                  <a:pt x="157734" y="750094"/>
                  <a:pt x="173069" y="753142"/>
                </a:cubicBezTo>
                <a:cubicBezTo>
                  <a:pt x="188214" y="756857"/>
                  <a:pt x="207264" y="750665"/>
                  <a:pt x="222695" y="735902"/>
                </a:cubicBezTo>
                <a:cubicBezTo>
                  <a:pt x="220313" y="746189"/>
                  <a:pt x="215455" y="756571"/>
                  <a:pt x="207454" y="765334"/>
                </a:cubicBezTo>
                <a:cubicBezTo>
                  <a:pt x="199358" y="773906"/>
                  <a:pt x="188309" y="780764"/>
                  <a:pt x="175641" y="784193"/>
                </a:cubicBezTo>
                <a:cubicBezTo>
                  <a:pt x="150304" y="790480"/>
                  <a:pt x="121158" y="783146"/>
                  <a:pt x="100013" y="763238"/>
                </a:cubicBezTo>
                <a:cubicBezTo>
                  <a:pt x="89345" y="753428"/>
                  <a:pt x="81058" y="739997"/>
                  <a:pt x="76486" y="725043"/>
                </a:cubicBezTo>
                <a:cubicBezTo>
                  <a:pt x="71723" y="709994"/>
                  <a:pt x="72009" y="693706"/>
                  <a:pt x="75057" y="678942"/>
                </a:cubicBezTo>
                <a:cubicBezTo>
                  <a:pt x="78105" y="664178"/>
                  <a:pt x="84106" y="650748"/>
                  <a:pt x="91249" y="639223"/>
                </a:cubicBezTo>
                <a:cubicBezTo>
                  <a:pt x="98584" y="627317"/>
                  <a:pt x="108109" y="615982"/>
                  <a:pt x="119444" y="606838"/>
                </a:cubicBezTo>
                <a:cubicBezTo>
                  <a:pt x="142018" y="588074"/>
                  <a:pt x="170974" y="577787"/>
                  <a:pt x="199453" y="575977"/>
                </a:cubicBezTo>
                <a:cubicBezTo>
                  <a:pt x="227933" y="574358"/>
                  <a:pt x="256318" y="580454"/>
                  <a:pt x="281178" y="593217"/>
                </a:cubicBezTo>
                <a:cubicBezTo>
                  <a:pt x="332042" y="617792"/>
                  <a:pt x="365093" y="670465"/>
                  <a:pt x="373380" y="720376"/>
                </a:cubicBezTo>
                <a:cubicBezTo>
                  <a:pt x="378333" y="744855"/>
                  <a:pt x="379285" y="770668"/>
                  <a:pt x="375571" y="795909"/>
                </a:cubicBezTo>
                <a:cubicBezTo>
                  <a:pt x="371856" y="821150"/>
                  <a:pt x="362998" y="845534"/>
                  <a:pt x="350806" y="867251"/>
                </a:cubicBezTo>
                <a:cubicBezTo>
                  <a:pt x="335566" y="893921"/>
                  <a:pt x="315278" y="916114"/>
                  <a:pt x="292227" y="933926"/>
                </a:cubicBezTo>
                <a:cubicBezTo>
                  <a:pt x="320897" y="1029272"/>
                  <a:pt x="409289" y="1098709"/>
                  <a:pt x="513969" y="1098709"/>
                </a:cubicBezTo>
                <a:cubicBezTo>
                  <a:pt x="570262" y="1098709"/>
                  <a:pt x="621792" y="1078516"/>
                  <a:pt x="661892" y="1044988"/>
                </a:cubicBezTo>
                <a:cubicBezTo>
                  <a:pt x="646748" y="1013174"/>
                  <a:pt x="635984" y="978789"/>
                  <a:pt x="631317" y="942404"/>
                </a:cubicBezTo>
                <a:cubicBezTo>
                  <a:pt x="626745" y="905542"/>
                  <a:pt x="628460" y="867061"/>
                  <a:pt x="637508" y="830199"/>
                </a:cubicBezTo>
                <a:cubicBezTo>
                  <a:pt x="646557" y="793337"/>
                  <a:pt x="662369" y="758285"/>
                  <a:pt x="682943" y="727139"/>
                </a:cubicBezTo>
                <a:cubicBezTo>
                  <a:pt x="703612" y="696087"/>
                  <a:pt x="730758" y="665512"/>
                  <a:pt x="764667" y="644176"/>
                </a:cubicBezTo>
                <a:cubicBezTo>
                  <a:pt x="781526" y="633317"/>
                  <a:pt x="799624" y="624078"/>
                  <a:pt x="818769" y="617315"/>
                </a:cubicBezTo>
                <a:cubicBezTo>
                  <a:pt x="838010" y="610743"/>
                  <a:pt x="858012" y="606457"/>
                  <a:pt x="878300" y="604552"/>
                </a:cubicBezTo>
                <a:cubicBezTo>
                  <a:pt x="918877" y="600742"/>
                  <a:pt x="960596" y="607600"/>
                  <a:pt x="998220" y="624935"/>
                </a:cubicBezTo>
                <a:cubicBezTo>
                  <a:pt x="1035653" y="642366"/>
                  <a:pt x="1069181" y="671417"/>
                  <a:pt x="1089851" y="708565"/>
                </a:cubicBezTo>
                <a:cubicBezTo>
                  <a:pt x="1100328" y="726853"/>
                  <a:pt x="1107377" y="747046"/>
                  <a:pt x="1111091" y="767048"/>
                </a:cubicBezTo>
                <a:cubicBezTo>
                  <a:pt x="1114901" y="786575"/>
                  <a:pt x="1116044" y="807815"/>
                  <a:pt x="1112520" y="829151"/>
                </a:cubicBezTo>
                <a:cubicBezTo>
                  <a:pt x="1108996" y="850487"/>
                  <a:pt x="1100995" y="872300"/>
                  <a:pt x="1087088" y="889921"/>
                </a:cubicBezTo>
                <a:cubicBezTo>
                  <a:pt x="1073468" y="907637"/>
                  <a:pt x="1055465" y="921353"/>
                  <a:pt x="1036034" y="929259"/>
                </a:cubicBezTo>
                <a:cubicBezTo>
                  <a:pt x="997268" y="945356"/>
                  <a:pt x="953548" y="940975"/>
                  <a:pt x="921449" y="919544"/>
                </a:cubicBezTo>
                <a:cubicBezTo>
                  <a:pt x="905637" y="908590"/>
                  <a:pt x="893445" y="893540"/>
                  <a:pt x="886111" y="877348"/>
                </a:cubicBezTo>
                <a:cubicBezTo>
                  <a:pt x="878872" y="861060"/>
                  <a:pt x="876872" y="843725"/>
                  <a:pt x="878205" y="827532"/>
                </a:cubicBezTo>
                <a:cubicBezTo>
                  <a:pt x="889540" y="858393"/>
                  <a:pt x="912209" y="881063"/>
                  <a:pt x="937546" y="887254"/>
                </a:cubicBezTo>
                <a:cubicBezTo>
                  <a:pt x="950119" y="890778"/>
                  <a:pt x="963073" y="890588"/>
                  <a:pt x="975074" y="888397"/>
                </a:cubicBezTo>
                <a:cubicBezTo>
                  <a:pt x="987076" y="885825"/>
                  <a:pt x="998030" y="880682"/>
                  <a:pt x="1006888" y="874109"/>
                </a:cubicBezTo>
                <a:cubicBezTo>
                  <a:pt x="1024509" y="860012"/>
                  <a:pt x="1031653" y="841820"/>
                  <a:pt x="1030700" y="821436"/>
                </a:cubicBezTo>
                <a:cubicBezTo>
                  <a:pt x="1030034" y="811149"/>
                  <a:pt x="1027938" y="800291"/>
                  <a:pt x="1023842" y="789051"/>
                </a:cubicBezTo>
                <a:cubicBezTo>
                  <a:pt x="1019842" y="778288"/>
                  <a:pt x="1014317" y="768763"/>
                  <a:pt x="1007935" y="760190"/>
                </a:cubicBezTo>
                <a:cubicBezTo>
                  <a:pt x="981932" y="726186"/>
                  <a:pt x="934688" y="709517"/>
                  <a:pt x="889254" y="715137"/>
                </a:cubicBezTo>
                <a:cubicBezTo>
                  <a:pt x="843534" y="720566"/>
                  <a:pt x="801624" y="746284"/>
                  <a:pt x="771335" y="788099"/>
                </a:cubicBezTo>
                <a:cubicBezTo>
                  <a:pt x="740188" y="830485"/>
                  <a:pt x="723995" y="880967"/>
                  <a:pt x="726377" y="933926"/>
                </a:cubicBezTo>
                <a:cubicBezTo>
                  <a:pt x="727901" y="972503"/>
                  <a:pt x="739045" y="1011746"/>
                  <a:pt x="757523" y="1048512"/>
                </a:cubicBezTo>
                <a:cubicBezTo>
                  <a:pt x="817531" y="1110710"/>
                  <a:pt x="901446" y="1149572"/>
                  <a:pt x="994696" y="1149572"/>
                </a:cubicBezTo>
                <a:cubicBezTo>
                  <a:pt x="1119854" y="1149572"/>
                  <a:pt x="1228344" y="1079849"/>
                  <a:pt x="1284351" y="977265"/>
                </a:cubicBezTo>
                <a:cubicBezTo>
                  <a:pt x="1280827" y="975360"/>
                  <a:pt x="1277112" y="973741"/>
                  <a:pt x="1273683" y="971550"/>
                </a:cubicBezTo>
                <a:close/>
              </a:path>
            </a:pathLst>
          </a:custGeom>
          <a:gradFill>
            <a:gsLst>
              <a:gs pos="1000">
                <a:srgbClr val="F8CDB4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304898" y="3216021"/>
            <a:ext cx="55734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F8CDB4"/>
                </a:solidFill>
              </a:rPr>
              <a:t>根据自己的需要添加适当的文字，此处添加详细文本描述，建议与标题相关尽量简洁... ...</a:t>
            </a:r>
            <a:endParaRPr lang="zh-CN" altLang="en-US" dirty="0">
              <a:solidFill>
                <a:srgbClr val="F8CDB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968082" y="3378200"/>
            <a:ext cx="600284" cy="600284"/>
            <a:chOff x="4260477" y="3138922"/>
            <a:chExt cx="600284" cy="600284"/>
          </a:xfrm>
        </p:grpSpPr>
        <p:sp>
          <p:nvSpPr>
            <p:cNvPr id="42" name="椭圆 41"/>
            <p:cNvSpPr/>
            <p:nvPr/>
          </p:nvSpPr>
          <p:spPr>
            <a:xfrm>
              <a:off x="4260477" y="3138922"/>
              <a:ext cx="600284" cy="600284"/>
            </a:xfrm>
            <a:prstGeom prst="ellipse">
              <a:avLst/>
            </a:prstGeom>
            <a:solidFill>
              <a:srgbClr val="C92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3" name="图形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2619" y="3241064"/>
              <a:ext cx="396000" cy="396000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3424672" y="1852939"/>
            <a:ext cx="600284" cy="600284"/>
            <a:chOff x="4212349" y="1942827"/>
            <a:chExt cx="600284" cy="600284"/>
          </a:xfrm>
        </p:grpSpPr>
        <p:sp>
          <p:nvSpPr>
            <p:cNvPr id="45" name="椭圆 44"/>
            <p:cNvSpPr/>
            <p:nvPr/>
          </p:nvSpPr>
          <p:spPr>
            <a:xfrm>
              <a:off x="4212349" y="1942827"/>
              <a:ext cx="600284" cy="6002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6" name="图形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4491" y="2044969"/>
              <a:ext cx="396000" cy="396000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3424672" y="4903461"/>
            <a:ext cx="600284" cy="600284"/>
            <a:chOff x="4300831" y="4518180"/>
            <a:chExt cx="600284" cy="600284"/>
          </a:xfrm>
        </p:grpSpPr>
        <p:sp>
          <p:nvSpPr>
            <p:cNvPr id="48" name="椭圆 47"/>
            <p:cNvSpPr/>
            <p:nvPr/>
          </p:nvSpPr>
          <p:spPr>
            <a:xfrm>
              <a:off x="4300831" y="4518180"/>
              <a:ext cx="600284" cy="6002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9" name="图形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2973" y="4620322"/>
              <a:ext cx="396000" cy="396000"/>
            </a:xfrm>
            <a:prstGeom prst="rect">
              <a:avLst/>
            </a:prstGeom>
          </p:spPr>
        </p:pic>
      </p:grpSp>
      <p:sp>
        <p:nvSpPr>
          <p:cNvPr id="50" name="椭圆 49"/>
          <p:cNvSpPr/>
          <p:nvPr/>
        </p:nvSpPr>
        <p:spPr>
          <a:xfrm>
            <a:off x="1105747" y="2351081"/>
            <a:ext cx="2529586" cy="2529586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: 圆角 51"/>
          <p:cNvSpPr/>
          <p:nvPr/>
        </p:nvSpPr>
        <p:spPr>
          <a:xfrm>
            <a:off x="4357705" y="4632491"/>
            <a:ext cx="6246796" cy="11298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矩形: 圆角 55"/>
          <p:cNvSpPr/>
          <p:nvPr/>
        </p:nvSpPr>
        <p:spPr>
          <a:xfrm>
            <a:off x="4901115" y="3103253"/>
            <a:ext cx="6246796" cy="1129805"/>
          </a:xfrm>
          <a:prstGeom prst="roundRect">
            <a:avLst/>
          </a:prstGeom>
          <a:solidFill>
            <a:srgbClr val="C92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Ins="144000" anchor="ctr">
            <a:normAutofit/>
          </a:bodyPr>
          <a:lstStyle/>
          <a:p>
            <a:pPr algn="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4357705" y="1574016"/>
            <a:ext cx="6246796" cy="11298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806140" y="1703811"/>
            <a:ext cx="5254951" cy="834753"/>
            <a:chOff x="5349550" y="1767311"/>
            <a:chExt cx="5254951" cy="834753"/>
          </a:xfrm>
        </p:grpSpPr>
        <p:sp>
          <p:nvSpPr>
            <p:cNvPr id="63" name="文本框"/>
            <p:cNvSpPr txBox="1"/>
            <p:nvPr/>
          </p:nvSpPr>
          <p:spPr>
            <a:xfrm>
              <a:off x="5349550" y="1767311"/>
              <a:ext cx="36081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"/>
            <p:cNvSpPr txBox="1"/>
            <p:nvPr/>
          </p:nvSpPr>
          <p:spPr>
            <a:xfrm>
              <a:off x="5349550" y="2078844"/>
              <a:ext cx="5254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349550" y="3223897"/>
            <a:ext cx="5254951" cy="834753"/>
            <a:chOff x="5349550" y="1767311"/>
            <a:chExt cx="5254951" cy="834753"/>
          </a:xfrm>
        </p:grpSpPr>
        <p:sp>
          <p:nvSpPr>
            <p:cNvPr id="71" name="文本框"/>
            <p:cNvSpPr txBox="1"/>
            <p:nvPr/>
          </p:nvSpPr>
          <p:spPr>
            <a:xfrm>
              <a:off x="5349550" y="1767311"/>
              <a:ext cx="36081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F8CDB4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1600" b="1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"/>
            <p:cNvSpPr txBox="1"/>
            <p:nvPr/>
          </p:nvSpPr>
          <p:spPr>
            <a:xfrm>
              <a:off x="5349550" y="2078844"/>
              <a:ext cx="5254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400" spc="120" dirty="0">
                  <a:solidFill>
                    <a:srgbClr val="F8CDB4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spc="120" dirty="0">
                  <a:solidFill>
                    <a:srgbClr val="F8CDB4"/>
                  </a:solidFill>
                  <a:cs typeface="+mn-ea"/>
                  <a:sym typeface="+mn-lt"/>
                </a:rPr>
                <a:t>... ...</a:t>
              </a:r>
              <a:endParaRPr lang="en-US" altLang="zh-CN" sz="1400" spc="120" dirty="0">
                <a:solidFill>
                  <a:srgbClr val="F8CDB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806140" y="4767316"/>
            <a:ext cx="5254951" cy="834753"/>
            <a:chOff x="5349550" y="1767311"/>
            <a:chExt cx="5254951" cy="834753"/>
          </a:xfrm>
        </p:grpSpPr>
        <p:sp>
          <p:nvSpPr>
            <p:cNvPr id="74" name="文本框"/>
            <p:cNvSpPr txBox="1"/>
            <p:nvPr/>
          </p:nvSpPr>
          <p:spPr>
            <a:xfrm>
              <a:off x="5349550" y="1767311"/>
              <a:ext cx="360813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"/>
            <p:cNvSpPr txBox="1"/>
            <p:nvPr/>
          </p:nvSpPr>
          <p:spPr>
            <a:xfrm>
              <a:off x="5349550" y="2078844"/>
              <a:ext cx="5254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91928" y="1673111"/>
            <a:ext cx="9808144" cy="2204185"/>
          </a:xfrm>
          <a:prstGeom prst="rect">
            <a:avLst/>
          </a:prstGeom>
          <a:blipFill dpi="0" rotWithShape="1">
            <a:blip r:embed="rId1"/>
            <a:srcRect/>
            <a:tile tx="0" ty="-10160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14567" y="3958148"/>
            <a:ext cx="2947293" cy="1650018"/>
            <a:chOff x="1114567" y="4051890"/>
            <a:chExt cx="2947293" cy="1650018"/>
          </a:xfrm>
        </p:grpSpPr>
        <p:grpSp>
          <p:nvGrpSpPr>
            <p:cNvPr id="32" name="组合 31"/>
            <p:cNvGrpSpPr/>
            <p:nvPr/>
          </p:nvGrpSpPr>
          <p:grpSpPr>
            <a:xfrm>
              <a:off x="1114567" y="4436955"/>
              <a:ext cx="2947293" cy="1264953"/>
              <a:chOff x="1153068" y="2683624"/>
              <a:chExt cx="2947293" cy="1264953"/>
            </a:xfrm>
          </p:grpSpPr>
          <p:sp>
            <p:nvSpPr>
              <p:cNvPr id="34" name="文本框"/>
              <p:cNvSpPr txBox="1"/>
              <p:nvPr/>
            </p:nvSpPr>
            <p:spPr>
              <a:xfrm>
                <a:off x="1153069" y="2683624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"/>
              <p:cNvSpPr txBox="1"/>
              <p:nvPr/>
            </p:nvSpPr>
            <p:spPr>
              <a:xfrm>
                <a:off x="1153068" y="3051921"/>
                <a:ext cx="2947293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"/>
            <p:cNvSpPr txBox="1"/>
            <p:nvPr/>
          </p:nvSpPr>
          <p:spPr>
            <a:xfrm>
              <a:off x="1124192" y="4051890"/>
              <a:ext cx="52222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rgbClr val="A40000"/>
                  </a:solidFill>
                  <a:cs typeface="+mn-ea"/>
                  <a:sym typeface="+mn-lt"/>
                </a:rPr>
                <a:t>01</a:t>
              </a:r>
              <a:endParaRPr lang="zh-CN" altLang="en-US" sz="2000" b="1" dirty="0"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520088" y="3958148"/>
            <a:ext cx="2947293" cy="1650018"/>
            <a:chOff x="1114567" y="4051890"/>
            <a:chExt cx="2947293" cy="1650018"/>
          </a:xfrm>
        </p:grpSpPr>
        <p:grpSp>
          <p:nvGrpSpPr>
            <p:cNvPr id="48" name="组合 47"/>
            <p:cNvGrpSpPr/>
            <p:nvPr/>
          </p:nvGrpSpPr>
          <p:grpSpPr>
            <a:xfrm>
              <a:off x="1114567" y="4436955"/>
              <a:ext cx="2947293" cy="1264953"/>
              <a:chOff x="1153068" y="2683624"/>
              <a:chExt cx="2947293" cy="1264953"/>
            </a:xfrm>
          </p:grpSpPr>
          <p:sp>
            <p:nvSpPr>
              <p:cNvPr id="52" name="文本框"/>
              <p:cNvSpPr txBox="1"/>
              <p:nvPr/>
            </p:nvSpPr>
            <p:spPr>
              <a:xfrm>
                <a:off x="1153069" y="2683624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"/>
              <p:cNvSpPr txBox="1"/>
              <p:nvPr/>
            </p:nvSpPr>
            <p:spPr>
              <a:xfrm>
                <a:off x="1153068" y="3051921"/>
                <a:ext cx="2947293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文本框"/>
            <p:cNvSpPr txBox="1"/>
            <p:nvPr/>
          </p:nvSpPr>
          <p:spPr>
            <a:xfrm>
              <a:off x="1124192" y="4051890"/>
              <a:ext cx="52222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rgbClr val="A40000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925609" y="3958148"/>
            <a:ext cx="2947293" cy="1650018"/>
            <a:chOff x="1114567" y="4051890"/>
            <a:chExt cx="2947293" cy="1650018"/>
          </a:xfrm>
        </p:grpSpPr>
        <p:grpSp>
          <p:nvGrpSpPr>
            <p:cNvPr id="57" name="组合 56"/>
            <p:cNvGrpSpPr/>
            <p:nvPr/>
          </p:nvGrpSpPr>
          <p:grpSpPr>
            <a:xfrm>
              <a:off x="1114567" y="4436955"/>
              <a:ext cx="2947293" cy="1264953"/>
              <a:chOff x="1153068" y="2683624"/>
              <a:chExt cx="2947293" cy="1264953"/>
            </a:xfrm>
          </p:grpSpPr>
          <p:sp>
            <p:nvSpPr>
              <p:cNvPr id="60" name="文本框"/>
              <p:cNvSpPr txBox="1"/>
              <p:nvPr/>
            </p:nvSpPr>
            <p:spPr>
              <a:xfrm>
                <a:off x="1153069" y="2683624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文本框"/>
              <p:cNvSpPr txBox="1"/>
              <p:nvPr/>
            </p:nvSpPr>
            <p:spPr>
              <a:xfrm>
                <a:off x="1153068" y="3051921"/>
                <a:ext cx="2947293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8" name="文本框"/>
            <p:cNvSpPr txBox="1"/>
            <p:nvPr/>
          </p:nvSpPr>
          <p:spPr>
            <a:xfrm>
              <a:off x="1124192" y="4051890"/>
              <a:ext cx="52222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rgbClr val="A40000"/>
                  </a:solidFill>
                  <a:cs typeface="+mn-ea"/>
                  <a:sym typeface="+mn-lt"/>
                </a:rPr>
                <a:t>03</a:t>
              </a:r>
              <a:endParaRPr lang="zh-CN" altLang="en-US" sz="2000" b="1" dirty="0">
                <a:solidFill>
                  <a:srgbClr val="A4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0818" y="1409578"/>
            <a:ext cx="4070297" cy="990199"/>
            <a:chOff x="830816" y="1565184"/>
            <a:chExt cx="4070297" cy="990199"/>
          </a:xfrm>
        </p:grpSpPr>
        <p:sp>
          <p:nvSpPr>
            <p:cNvPr id="20" name="文本框"/>
            <p:cNvSpPr txBox="1"/>
            <p:nvPr/>
          </p:nvSpPr>
          <p:spPr>
            <a:xfrm>
              <a:off x="3133712" y="1565184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"/>
            <p:cNvSpPr txBox="1"/>
            <p:nvPr/>
          </p:nvSpPr>
          <p:spPr>
            <a:xfrm>
              <a:off x="830816" y="1933481"/>
              <a:ext cx="407029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弧形"/>
          <p:cNvSpPr/>
          <p:nvPr/>
        </p:nvSpPr>
        <p:spPr>
          <a:xfrm>
            <a:off x="4625028" y="2101049"/>
            <a:ext cx="3070286" cy="3070286"/>
          </a:xfrm>
          <a:prstGeom prst="arc">
            <a:avLst>
              <a:gd name="adj1" fmla="val 5414636"/>
              <a:gd name="adj2" fmla="val 2242487"/>
            </a:avLst>
          </a:prstGeom>
          <a:ln w="1524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椭圆"/>
          <p:cNvSpPr/>
          <p:nvPr/>
        </p:nvSpPr>
        <p:spPr>
          <a:xfrm>
            <a:off x="5099114" y="2575136"/>
            <a:ext cx="2122113" cy="2122113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3765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864061" y="1831815"/>
            <a:ext cx="592218" cy="592218"/>
            <a:chOff x="6140148" y="2111215"/>
            <a:chExt cx="592218" cy="592218"/>
          </a:xfrm>
        </p:grpSpPr>
        <p:sp>
          <p:nvSpPr>
            <p:cNvPr id="25" name="椭圆"/>
            <p:cNvSpPr/>
            <p:nvPr/>
          </p:nvSpPr>
          <p:spPr>
            <a:xfrm>
              <a:off x="6140148" y="2111215"/>
              <a:ext cx="592218" cy="592218"/>
            </a:xfrm>
            <a:prstGeom prst="ellipse">
              <a:avLst/>
            </a:prstGeom>
            <a:solidFill>
              <a:srgbClr val="FA9206"/>
            </a:solidFill>
            <a:ln w="127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6" name="图形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8257" y="2209324"/>
              <a:ext cx="396000" cy="39600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7399204" y="3340083"/>
            <a:ext cx="592218" cy="592218"/>
            <a:chOff x="7675291" y="3619483"/>
            <a:chExt cx="592218" cy="592218"/>
          </a:xfrm>
        </p:grpSpPr>
        <p:sp>
          <p:nvSpPr>
            <p:cNvPr id="28" name="椭圆"/>
            <p:cNvSpPr/>
            <p:nvPr/>
          </p:nvSpPr>
          <p:spPr>
            <a:xfrm>
              <a:off x="7675291" y="3619483"/>
              <a:ext cx="592218" cy="592218"/>
            </a:xfrm>
            <a:prstGeom prst="ellipse">
              <a:avLst/>
            </a:prstGeom>
            <a:solidFill>
              <a:srgbClr val="C9222C"/>
            </a:solidFill>
            <a:ln w="127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6" name="图形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3400" y="3717592"/>
              <a:ext cx="396000" cy="396000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4328919" y="3340083"/>
            <a:ext cx="592218" cy="592218"/>
            <a:chOff x="4605006" y="3619483"/>
            <a:chExt cx="592218" cy="592218"/>
          </a:xfrm>
        </p:grpSpPr>
        <p:sp>
          <p:nvSpPr>
            <p:cNvPr id="38" name="椭圆"/>
            <p:cNvSpPr/>
            <p:nvPr/>
          </p:nvSpPr>
          <p:spPr>
            <a:xfrm>
              <a:off x="4605006" y="3619483"/>
              <a:ext cx="592218" cy="592218"/>
            </a:xfrm>
            <a:prstGeom prst="ellipse">
              <a:avLst/>
            </a:prstGeom>
            <a:solidFill>
              <a:srgbClr val="C9222C"/>
            </a:solidFill>
            <a:ln w="127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9" name="图形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3115" y="3717592"/>
              <a:ext cx="396000" cy="396000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5864061" y="4848354"/>
            <a:ext cx="592218" cy="592218"/>
            <a:chOff x="6140148" y="5127754"/>
            <a:chExt cx="592218" cy="592218"/>
          </a:xfrm>
        </p:grpSpPr>
        <p:sp>
          <p:nvSpPr>
            <p:cNvPr id="41" name="椭圆"/>
            <p:cNvSpPr/>
            <p:nvPr/>
          </p:nvSpPr>
          <p:spPr>
            <a:xfrm>
              <a:off x="6140148" y="5127754"/>
              <a:ext cx="592218" cy="592218"/>
            </a:xfrm>
            <a:prstGeom prst="ellipse">
              <a:avLst/>
            </a:prstGeom>
            <a:solidFill>
              <a:srgbClr val="FA9206"/>
            </a:solidFill>
            <a:ln w="127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42" name="图形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8257" y="5225863"/>
              <a:ext cx="396000" cy="396000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1183627" y="3382681"/>
            <a:ext cx="2947293" cy="1258990"/>
            <a:chOff x="1953820" y="1565184"/>
            <a:chExt cx="2947293" cy="1258990"/>
          </a:xfrm>
        </p:grpSpPr>
        <p:sp>
          <p:nvSpPr>
            <p:cNvPr id="44" name="文本框"/>
            <p:cNvSpPr txBox="1"/>
            <p:nvPr/>
          </p:nvSpPr>
          <p:spPr>
            <a:xfrm>
              <a:off x="3133712" y="1565184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"/>
            <p:cNvSpPr txBox="1"/>
            <p:nvPr/>
          </p:nvSpPr>
          <p:spPr>
            <a:xfrm>
              <a:off x="1953820" y="1933481"/>
              <a:ext cx="2947293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89422" y="3094255"/>
            <a:ext cx="3070287" cy="1258990"/>
            <a:chOff x="830816" y="1565184"/>
            <a:chExt cx="3070287" cy="1258990"/>
          </a:xfrm>
        </p:grpSpPr>
        <p:sp>
          <p:nvSpPr>
            <p:cNvPr id="49" name="文本框"/>
            <p:cNvSpPr txBox="1"/>
            <p:nvPr/>
          </p:nvSpPr>
          <p:spPr>
            <a:xfrm>
              <a:off x="830816" y="1565184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"/>
            <p:cNvSpPr txBox="1"/>
            <p:nvPr/>
          </p:nvSpPr>
          <p:spPr>
            <a:xfrm>
              <a:off x="830816" y="1933481"/>
              <a:ext cx="3070287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498913" y="4848352"/>
            <a:ext cx="4091922" cy="990199"/>
            <a:chOff x="830816" y="1565184"/>
            <a:chExt cx="4091922" cy="990199"/>
          </a:xfrm>
        </p:grpSpPr>
        <p:sp>
          <p:nvSpPr>
            <p:cNvPr id="56" name="文本框"/>
            <p:cNvSpPr txBox="1"/>
            <p:nvPr/>
          </p:nvSpPr>
          <p:spPr>
            <a:xfrm>
              <a:off x="830816" y="1565184"/>
              <a:ext cx="176740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"/>
            <p:cNvSpPr txBox="1"/>
            <p:nvPr/>
          </p:nvSpPr>
          <p:spPr>
            <a:xfrm>
              <a:off x="830816" y="1933481"/>
              <a:ext cx="4091922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16315" y="1660376"/>
            <a:ext cx="3084698" cy="1768624"/>
            <a:chOff x="3981222" y="1895482"/>
            <a:chExt cx="3084698" cy="1768624"/>
          </a:xfrm>
        </p:grpSpPr>
        <p:grpSp>
          <p:nvGrpSpPr>
            <p:cNvPr id="4" name="组合 3"/>
            <p:cNvGrpSpPr/>
            <p:nvPr/>
          </p:nvGrpSpPr>
          <p:grpSpPr>
            <a:xfrm>
              <a:off x="3981222" y="2405116"/>
              <a:ext cx="3084698" cy="1258990"/>
              <a:chOff x="1153069" y="2683624"/>
              <a:chExt cx="3084698" cy="1258990"/>
            </a:xfrm>
          </p:grpSpPr>
          <p:sp>
            <p:nvSpPr>
              <p:cNvPr id="6" name="文本框"/>
              <p:cNvSpPr txBox="1"/>
              <p:nvPr/>
            </p:nvSpPr>
            <p:spPr>
              <a:xfrm>
                <a:off x="1153069" y="2683624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"/>
              <p:cNvSpPr txBox="1"/>
              <p:nvPr/>
            </p:nvSpPr>
            <p:spPr>
              <a:xfrm>
                <a:off x="1153069" y="3051921"/>
                <a:ext cx="3084698" cy="890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5" name="图形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3275" y="1895482"/>
              <a:ext cx="396000" cy="3960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324519" y="1660376"/>
            <a:ext cx="2442575" cy="3767966"/>
            <a:chOff x="1324519" y="1968498"/>
            <a:chExt cx="2442575" cy="3767966"/>
          </a:xfrm>
        </p:grpSpPr>
        <p:grpSp>
          <p:nvGrpSpPr>
            <p:cNvPr id="9" name="组合"/>
            <p:cNvGrpSpPr/>
            <p:nvPr/>
          </p:nvGrpSpPr>
          <p:grpSpPr bwMode="auto">
            <a:xfrm>
              <a:off x="1324519" y="1968498"/>
              <a:ext cx="2442575" cy="3767966"/>
              <a:chOff x="10384628" y="3885407"/>
              <a:chExt cx="4356899" cy="6483350"/>
            </a:xfrm>
            <a:effectLst/>
          </p:grpSpPr>
          <p:sp>
            <p:nvSpPr>
              <p:cNvPr id="11" name="圆角矩形"/>
              <p:cNvSpPr/>
              <p:nvPr/>
            </p:nvSpPr>
            <p:spPr bwMode="auto">
              <a:xfrm>
                <a:off x="10384628" y="3885407"/>
                <a:ext cx="4343402" cy="6483350"/>
              </a:xfrm>
              <a:custGeom>
                <a:avLst/>
                <a:gdLst>
                  <a:gd name="T0" fmla="*/ 12066 w 12067"/>
                  <a:gd name="T1" fmla="*/ 17195 h 18009"/>
                  <a:gd name="T2" fmla="*/ 11253 w 12067"/>
                  <a:gd name="T3" fmla="*/ 18008 h 18009"/>
                  <a:gd name="T4" fmla="*/ 813 w 12067"/>
                  <a:gd name="T5" fmla="*/ 18008 h 18009"/>
                  <a:gd name="T6" fmla="*/ 0 w 12067"/>
                  <a:gd name="T7" fmla="*/ 17195 h 18009"/>
                  <a:gd name="T8" fmla="*/ 0 w 12067"/>
                  <a:gd name="T9" fmla="*/ 813 h 18009"/>
                  <a:gd name="T10" fmla="*/ 813 w 12067"/>
                  <a:gd name="T11" fmla="*/ 0 h 18009"/>
                  <a:gd name="T12" fmla="*/ 11253 w 12067"/>
                  <a:gd name="T13" fmla="*/ 0 h 18009"/>
                  <a:gd name="T14" fmla="*/ 12066 w 12067"/>
                  <a:gd name="T15" fmla="*/ 813 h 18009"/>
                  <a:gd name="T16" fmla="*/ 12066 w 12067"/>
                  <a:gd name="T17" fmla="*/ 17195 h 1800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067"/>
                  <a:gd name="T28" fmla="*/ 0 h 18009"/>
                  <a:gd name="T29" fmla="*/ 12067 w 12067"/>
                  <a:gd name="T30" fmla="*/ 18009 h 1800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067" h="18009">
                    <a:moveTo>
                      <a:pt x="12066" y="17195"/>
                    </a:moveTo>
                    <a:cubicBezTo>
                      <a:pt x="12066" y="17644"/>
                      <a:pt x="11702" y="18008"/>
                      <a:pt x="11253" y="18008"/>
                    </a:cubicBezTo>
                    <a:lnTo>
                      <a:pt x="813" y="18008"/>
                    </a:lnTo>
                    <a:cubicBezTo>
                      <a:pt x="364" y="18008"/>
                      <a:pt x="0" y="17644"/>
                      <a:pt x="0" y="17195"/>
                    </a:cubicBezTo>
                    <a:lnTo>
                      <a:pt x="0" y="813"/>
                    </a:lnTo>
                    <a:cubicBezTo>
                      <a:pt x="0" y="364"/>
                      <a:pt x="364" y="0"/>
                      <a:pt x="813" y="0"/>
                    </a:cubicBezTo>
                    <a:lnTo>
                      <a:pt x="11253" y="0"/>
                    </a:lnTo>
                    <a:cubicBezTo>
                      <a:pt x="11702" y="0"/>
                      <a:pt x="12066" y="364"/>
                      <a:pt x="12066" y="813"/>
                    </a:cubicBezTo>
                    <a:lnTo>
                      <a:pt x="12066" y="17195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dir="8100000" algn="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圆角矩形"/>
              <p:cNvSpPr/>
              <p:nvPr/>
            </p:nvSpPr>
            <p:spPr bwMode="auto">
              <a:xfrm>
                <a:off x="12573000" y="4162425"/>
                <a:ext cx="61913" cy="63500"/>
              </a:xfrm>
              <a:custGeom>
                <a:avLst/>
                <a:gdLst>
                  <a:gd name="T0" fmla="*/ 86 w 174"/>
                  <a:gd name="T1" fmla="*/ 174 h 175"/>
                  <a:gd name="T2" fmla="*/ 0 w 174"/>
                  <a:gd name="T3" fmla="*/ 87 h 175"/>
                  <a:gd name="T4" fmla="*/ 86 w 174"/>
                  <a:gd name="T5" fmla="*/ 0 h 175"/>
                  <a:gd name="T6" fmla="*/ 173 w 174"/>
                  <a:gd name="T7" fmla="*/ 87 h 175"/>
                  <a:gd name="T8" fmla="*/ 86 w 174"/>
                  <a:gd name="T9" fmla="*/ 174 h 1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175"/>
                  <a:gd name="T17" fmla="*/ 174 w 174"/>
                  <a:gd name="T18" fmla="*/ 175 h 1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175">
                    <a:moveTo>
                      <a:pt x="86" y="174"/>
                    </a:moveTo>
                    <a:cubicBezTo>
                      <a:pt x="39" y="174"/>
                      <a:pt x="0" y="135"/>
                      <a:pt x="0" y="87"/>
                    </a:cubicBezTo>
                    <a:cubicBezTo>
                      <a:pt x="0" y="39"/>
                      <a:pt x="39" y="0"/>
                      <a:pt x="86" y="0"/>
                    </a:cubicBezTo>
                    <a:cubicBezTo>
                      <a:pt x="134" y="0"/>
                      <a:pt x="173" y="39"/>
                      <a:pt x="173" y="87"/>
                    </a:cubicBezTo>
                    <a:cubicBezTo>
                      <a:pt x="173" y="135"/>
                      <a:pt x="134" y="174"/>
                      <a:pt x="86" y="17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"/>
              <p:cNvSpPr/>
              <p:nvPr/>
            </p:nvSpPr>
            <p:spPr bwMode="auto">
              <a:xfrm>
                <a:off x="12372975" y="9901238"/>
                <a:ext cx="333375" cy="333375"/>
              </a:xfrm>
              <a:custGeom>
                <a:avLst/>
                <a:gdLst>
                  <a:gd name="T0" fmla="*/ 463 w 925"/>
                  <a:gd name="T1" fmla="*/ 925 h 926"/>
                  <a:gd name="T2" fmla="*/ 0 w 925"/>
                  <a:gd name="T3" fmla="*/ 463 h 926"/>
                  <a:gd name="T4" fmla="*/ 463 w 925"/>
                  <a:gd name="T5" fmla="*/ 0 h 926"/>
                  <a:gd name="T6" fmla="*/ 924 w 925"/>
                  <a:gd name="T7" fmla="*/ 463 h 926"/>
                  <a:gd name="T8" fmla="*/ 463 w 925"/>
                  <a:gd name="T9" fmla="*/ 925 h 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5"/>
                  <a:gd name="T16" fmla="*/ 0 h 926"/>
                  <a:gd name="T17" fmla="*/ 925 w 925"/>
                  <a:gd name="T18" fmla="*/ 926 h 9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5" h="926">
                    <a:moveTo>
                      <a:pt x="463" y="925"/>
                    </a:moveTo>
                    <a:cubicBezTo>
                      <a:pt x="207" y="925"/>
                      <a:pt x="0" y="718"/>
                      <a:pt x="0" y="463"/>
                    </a:cubicBezTo>
                    <a:cubicBezTo>
                      <a:pt x="0" y="207"/>
                      <a:pt x="207" y="0"/>
                      <a:pt x="463" y="0"/>
                    </a:cubicBezTo>
                    <a:cubicBezTo>
                      <a:pt x="717" y="0"/>
                      <a:pt x="924" y="207"/>
                      <a:pt x="924" y="463"/>
                    </a:cubicBezTo>
                    <a:cubicBezTo>
                      <a:pt x="924" y="718"/>
                      <a:pt x="717" y="925"/>
                      <a:pt x="463" y="925"/>
                    </a:cubicBezTo>
                  </a:path>
                </a:pathLst>
              </a:custGeom>
              <a:solidFill>
                <a:srgbClr val="FA9206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"/>
              <p:cNvSpPr/>
              <p:nvPr/>
            </p:nvSpPr>
            <p:spPr bwMode="auto">
              <a:xfrm>
                <a:off x="12476163" y="10001250"/>
                <a:ext cx="128587" cy="131763"/>
              </a:xfrm>
              <a:custGeom>
                <a:avLst/>
                <a:gdLst>
                  <a:gd name="T0" fmla="*/ 73 w 355"/>
                  <a:gd name="T1" fmla="*/ 30 h 367"/>
                  <a:gd name="T2" fmla="*/ 30 w 355"/>
                  <a:gd name="T3" fmla="*/ 73 h 367"/>
                  <a:gd name="T4" fmla="*/ 30 w 355"/>
                  <a:gd name="T5" fmla="*/ 293 h 367"/>
                  <a:gd name="T6" fmla="*/ 73 w 355"/>
                  <a:gd name="T7" fmla="*/ 335 h 367"/>
                  <a:gd name="T8" fmla="*/ 281 w 355"/>
                  <a:gd name="T9" fmla="*/ 335 h 367"/>
                  <a:gd name="T10" fmla="*/ 324 w 355"/>
                  <a:gd name="T11" fmla="*/ 293 h 367"/>
                  <a:gd name="T12" fmla="*/ 324 w 355"/>
                  <a:gd name="T13" fmla="*/ 73 h 367"/>
                  <a:gd name="T14" fmla="*/ 281 w 355"/>
                  <a:gd name="T15" fmla="*/ 30 h 367"/>
                  <a:gd name="T16" fmla="*/ 73 w 355"/>
                  <a:gd name="T17" fmla="*/ 30 h 367"/>
                  <a:gd name="T18" fmla="*/ 73 w 355"/>
                  <a:gd name="T19" fmla="*/ 366 h 367"/>
                  <a:gd name="T20" fmla="*/ 0 w 355"/>
                  <a:gd name="T21" fmla="*/ 293 h 367"/>
                  <a:gd name="T22" fmla="*/ 0 w 355"/>
                  <a:gd name="T23" fmla="*/ 73 h 367"/>
                  <a:gd name="T24" fmla="*/ 73 w 355"/>
                  <a:gd name="T25" fmla="*/ 0 h 367"/>
                  <a:gd name="T26" fmla="*/ 281 w 355"/>
                  <a:gd name="T27" fmla="*/ 0 h 367"/>
                  <a:gd name="T28" fmla="*/ 354 w 355"/>
                  <a:gd name="T29" fmla="*/ 73 h 367"/>
                  <a:gd name="T30" fmla="*/ 354 w 355"/>
                  <a:gd name="T31" fmla="*/ 293 h 367"/>
                  <a:gd name="T32" fmla="*/ 281 w 355"/>
                  <a:gd name="T33" fmla="*/ 366 h 367"/>
                  <a:gd name="T34" fmla="*/ 73 w 355"/>
                  <a:gd name="T35" fmla="*/ 366 h 3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5"/>
                  <a:gd name="T55" fmla="*/ 0 h 367"/>
                  <a:gd name="T56" fmla="*/ 355 w 355"/>
                  <a:gd name="T57" fmla="*/ 367 h 3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5" h="367">
                    <a:moveTo>
                      <a:pt x="73" y="30"/>
                    </a:moveTo>
                    <a:cubicBezTo>
                      <a:pt x="49" y="30"/>
                      <a:pt x="30" y="50"/>
                      <a:pt x="30" y="73"/>
                    </a:cubicBezTo>
                    <a:lnTo>
                      <a:pt x="30" y="293"/>
                    </a:lnTo>
                    <a:cubicBezTo>
                      <a:pt x="30" y="316"/>
                      <a:pt x="49" y="335"/>
                      <a:pt x="73" y="335"/>
                    </a:cubicBezTo>
                    <a:lnTo>
                      <a:pt x="281" y="335"/>
                    </a:lnTo>
                    <a:cubicBezTo>
                      <a:pt x="305" y="335"/>
                      <a:pt x="324" y="316"/>
                      <a:pt x="324" y="293"/>
                    </a:cubicBezTo>
                    <a:lnTo>
                      <a:pt x="324" y="73"/>
                    </a:lnTo>
                    <a:cubicBezTo>
                      <a:pt x="324" y="50"/>
                      <a:pt x="305" y="30"/>
                      <a:pt x="281" y="30"/>
                    </a:cubicBezTo>
                    <a:lnTo>
                      <a:pt x="73" y="30"/>
                    </a:lnTo>
                    <a:close/>
                    <a:moveTo>
                      <a:pt x="73" y="366"/>
                    </a:moveTo>
                    <a:cubicBezTo>
                      <a:pt x="33" y="366"/>
                      <a:pt x="0" y="333"/>
                      <a:pt x="0" y="293"/>
                    </a:cubicBezTo>
                    <a:lnTo>
                      <a:pt x="0" y="73"/>
                    </a:lnTo>
                    <a:cubicBezTo>
                      <a:pt x="0" y="33"/>
                      <a:pt x="33" y="0"/>
                      <a:pt x="73" y="0"/>
                    </a:cubicBezTo>
                    <a:lnTo>
                      <a:pt x="281" y="0"/>
                    </a:lnTo>
                    <a:cubicBezTo>
                      <a:pt x="322" y="0"/>
                      <a:pt x="354" y="33"/>
                      <a:pt x="354" y="73"/>
                    </a:cubicBezTo>
                    <a:lnTo>
                      <a:pt x="354" y="293"/>
                    </a:lnTo>
                    <a:cubicBezTo>
                      <a:pt x="354" y="333"/>
                      <a:pt x="322" y="366"/>
                      <a:pt x="281" y="366"/>
                    </a:cubicBezTo>
                    <a:lnTo>
                      <a:pt x="73" y="3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"/>
              <p:cNvSpPr/>
              <p:nvPr/>
            </p:nvSpPr>
            <p:spPr bwMode="auto">
              <a:xfrm>
                <a:off x="14714539" y="4970462"/>
                <a:ext cx="26988" cy="371475"/>
              </a:xfrm>
              <a:custGeom>
                <a:avLst/>
                <a:gdLst>
                  <a:gd name="T0" fmla="*/ 0 w 75"/>
                  <a:gd name="T1" fmla="*/ 51 h 1030"/>
                  <a:gd name="T2" fmla="*/ 37 w 75"/>
                  <a:gd name="T3" fmla="*/ 0 h 1030"/>
                  <a:gd name="T4" fmla="*/ 74 w 75"/>
                  <a:gd name="T5" fmla="*/ 51 h 1030"/>
                  <a:gd name="T6" fmla="*/ 74 w 75"/>
                  <a:gd name="T7" fmla="*/ 978 h 1030"/>
                  <a:gd name="T8" fmla="*/ 37 w 75"/>
                  <a:gd name="T9" fmla="*/ 1029 h 1030"/>
                  <a:gd name="T10" fmla="*/ 0 w 75"/>
                  <a:gd name="T11" fmla="*/ 978 h 1030"/>
                  <a:gd name="T12" fmla="*/ 0 w 75"/>
                  <a:gd name="T13" fmla="*/ 51 h 10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1030"/>
                  <a:gd name="T23" fmla="*/ 75 w 75"/>
                  <a:gd name="T24" fmla="*/ 1030 h 10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1030">
                    <a:moveTo>
                      <a:pt x="0" y="51"/>
                    </a:moveTo>
                    <a:cubicBezTo>
                      <a:pt x="0" y="23"/>
                      <a:pt x="17" y="0"/>
                      <a:pt x="37" y="0"/>
                    </a:cubicBezTo>
                    <a:cubicBezTo>
                      <a:pt x="57" y="0"/>
                      <a:pt x="74" y="23"/>
                      <a:pt x="74" y="51"/>
                    </a:cubicBezTo>
                    <a:lnTo>
                      <a:pt x="74" y="978"/>
                    </a:lnTo>
                    <a:cubicBezTo>
                      <a:pt x="74" y="1006"/>
                      <a:pt x="57" y="1029"/>
                      <a:pt x="37" y="1029"/>
                    </a:cubicBezTo>
                    <a:cubicBezTo>
                      <a:pt x="17" y="1029"/>
                      <a:pt x="0" y="1006"/>
                      <a:pt x="0" y="978"/>
                    </a:cubicBezTo>
                    <a:lnTo>
                      <a:pt x="0" y="51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"/>
              <p:cNvSpPr/>
              <p:nvPr/>
            </p:nvSpPr>
            <p:spPr bwMode="auto">
              <a:xfrm>
                <a:off x="14714538" y="5411788"/>
                <a:ext cx="26987" cy="369887"/>
              </a:xfrm>
              <a:custGeom>
                <a:avLst/>
                <a:gdLst>
                  <a:gd name="T0" fmla="*/ 0 w 75"/>
                  <a:gd name="T1" fmla="*/ 50 h 1029"/>
                  <a:gd name="T2" fmla="*/ 37 w 75"/>
                  <a:gd name="T3" fmla="*/ 0 h 1029"/>
                  <a:gd name="T4" fmla="*/ 74 w 75"/>
                  <a:gd name="T5" fmla="*/ 50 h 1029"/>
                  <a:gd name="T6" fmla="*/ 74 w 75"/>
                  <a:gd name="T7" fmla="*/ 978 h 1029"/>
                  <a:gd name="T8" fmla="*/ 37 w 75"/>
                  <a:gd name="T9" fmla="*/ 1028 h 1029"/>
                  <a:gd name="T10" fmla="*/ 0 w 75"/>
                  <a:gd name="T11" fmla="*/ 978 h 1029"/>
                  <a:gd name="T12" fmla="*/ 0 w 75"/>
                  <a:gd name="T13" fmla="*/ 50 h 10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1029"/>
                  <a:gd name="T23" fmla="*/ 75 w 75"/>
                  <a:gd name="T24" fmla="*/ 1029 h 10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1029">
                    <a:moveTo>
                      <a:pt x="0" y="50"/>
                    </a:moveTo>
                    <a:cubicBezTo>
                      <a:pt x="0" y="23"/>
                      <a:pt x="17" y="0"/>
                      <a:pt x="37" y="0"/>
                    </a:cubicBezTo>
                    <a:cubicBezTo>
                      <a:pt x="57" y="0"/>
                      <a:pt x="74" y="23"/>
                      <a:pt x="74" y="50"/>
                    </a:cubicBezTo>
                    <a:lnTo>
                      <a:pt x="74" y="978"/>
                    </a:lnTo>
                    <a:cubicBezTo>
                      <a:pt x="74" y="1006"/>
                      <a:pt x="57" y="1028"/>
                      <a:pt x="37" y="1028"/>
                    </a:cubicBezTo>
                    <a:cubicBezTo>
                      <a:pt x="17" y="1028"/>
                      <a:pt x="0" y="1006"/>
                      <a:pt x="0" y="978"/>
                    </a:cubicBezTo>
                    <a:lnTo>
                      <a:pt x="0" y="5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圆角矩形"/>
            <p:cNvSpPr/>
            <p:nvPr/>
          </p:nvSpPr>
          <p:spPr>
            <a:xfrm>
              <a:off x="1410134" y="2253013"/>
              <a:ext cx="2253102" cy="312394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ctr"/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16315" y="3855931"/>
            <a:ext cx="3084698" cy="1687772"/>
            <a:chOff x="4716315" y="4164053"/>
            <a:chExt cx="3084698" cy="1687772"/>
          </a:xfrm>
        </p:grpSpPr>
        <p:pic>
          <p:nvPicPr>
            <p:cNvPr id="18" name="图形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8603" y="4164053"/>
              <a:ext cx="396000" cy="396000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4716315" y="4592835"/>
              <a:ext cx="3084698" cy="1258990"/>
              <a:chOff x="1153069" y="2683624"/>
              <a:chExt cx="3084698" cy="1258990"/>
            </a:xfrm>
          </p:grpSpPr>
          <p:sp>
            <p:nvSpPr>
              <p:cNvPr id="20" name="文本框"/>
              <p:cNvSpPr txBox="1"/>
              <p:nvPr/>
            </p:nvSpPr>
            <p:spPr>
              <a:xfrm>
                <a:off x="1153069" y="2683624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"/>
              <p:cNvSpPr txBox="1"/>
              <p:nvPr/>
            </p:nvSpPr>
            <p:spPr>
              <a:xfrm>
                <a:off x="1153069" y="3051921"/>
                <a:ext cx="3084698" cy="890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878792" y="1714451"/>
            <a:ext cx="3084698" cy="1714549"/>
            <a:chOff x="7878792" y="2022573"/>
            <a:chExt cx="3084698" cy="1714549"/>
          </a:xfrm>
        </p:grpSpPr>
        <p:pic>
          <p:nvPicPr>
            <p:cNvPr id="23" name="图形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0113" y="2022573"/>
              <a:ext cx="396000" cy="396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7878792" y="2478132"/>
              <a:ext cx="3084698" cy="1258990"/>
              <a:chOff x="1153069" y="2683624"/>
              <a:chExt cx="3084698" cy="1258990"/>
            </a:xfrm>
          </p:grpSpPr>
          <p:sp>
            <p:nvSpPr>
              <p:cNvPr id="25" name="文本框"/>
              <p:cNvSpPr txBox="1"/>
              <p:nvPr/>
            </p:nvSpPr>
            <p:spPr>
              <a:xfrm>
                <a:off x="1153069" y="2683624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文本框"/>
              <p:cNvSpPr txBox="1"/>
              <p:nvPr/>
            </p:nvSpPr>
            <p:spPr>
              <a:xfrm>
                <a:off x="1153069" y="3051921"/>
                <a:ext cx="3084698" cy="890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878792" y="3855931"/>
            <a:ext cx="3084698" cy="1687772"/>
            <a:chOff x="7878792" y="4164053"/>
            <a:chExt cx="3084698" cy="1687772"/>
          </a:xfrm>
        </p:grpSpPr>
        <p:pic>
          <p:nvPicPr>
            <p:cNvPr id="28" name="图形 3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0113" y="4164053"/>
              <a:ext cx="396000" cy="396000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7878792" y="4592835"/>
              <a:ext cx="3084698" cy="1258990"/>
              <a:chOff x="1153069" y="2683624"/>
              <a:chExt cx="3084698" cy="1258990"/>
            </a:xfrm>
          </p:grpSpPr>
          <p:sp>
            <p:nvSpPr>
              <p:cNvPr id="31" name="文本框"/>
              <p:cNvSpPr txBox="1"/>
              <p:nvPr/>
            </p:nvSpPr>
            <p:spPr>
              <a:xfrm>
                <a:off x="1153069" y="2683624"/>
                <a:ext cx="1767401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"/>
              <p:cNvSpPr txBox="1"/>
              <p:nvPr/>
            </p:nvSpPr>
            <p:spPr>
              <a:xfrm>
                <a:off x="1153069" y="3051921"/>
                <a:ext cx="3084698" cy="890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9519" y="2772568"/>
            <a:ext cx="5086623" cy="1234539"/>
            <a:chOff x="5949519" y="2772568"/>
            <a:chExt cx="5086623" cy="1234539"/>
          </a:xfrm>
        </p:grpSpPr>
        <p:cxnSp>
          <p:nvCxnSpPr>
            <p:cNvPr id="4" name="直接箭头连接符 3"/>
            <p:cNvCxnSpPr/>
            <p:nvPr/>
          </p:nvCxnSpPr>
          <p:spPr>
            <a:xfrm flipH="1">
              <a:off x="5949519" y="3032866"/>
              <a:ext cx="618212" cy="0"/>
            </a:xfrm>
            <a:prstGeom prst="straightConnector1">
              <a:avLst/>
            </a:prstGeom>
            <a:ln>
              <a:solidFill>
                <a:srgbClr val="C9222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"/>
            <p:cNvGrpSpPr/>
            <p:nvPr/>
          </p:nvGrpSpPr>
          <p:grpSpPr>
            <a:xfrm flipH="1">
              <a:off x="6495945" y="2772568"/>
              <a:ext cx="4540197" cy="1234539"/>
              <a:chOff x="1000539" y="1686350"/>
              <a:chExt cx="4540197" cy="1234539"/>
            </a:xfrm>
          </p:grpSpPr>
          <p:sp>
            <p:nvSpPr>
              <p:cNvPr id="7" name="不规则图形"/>
              <p:cNvSpPr/>
              <p:nvPr/>
            </p:nvSpPr>
            <p:spPr>
              <a:xfrm flipH="1">
                <a:off x="4352460" y="1686350"/>
                <a:ext cx="1188276" cy="520597"/>
              </a:xfrm>
              <a:custGeom>
                <a:avLst/>
                <a:gdLst/>
                <a:ahLst/>
                <a:cxnLst/>
                <a:rect l="l" t="t" r="r" b="b"/>
                <a:pathLst>
                  <a:path w="936105" h="410118">
                    <a:moveTo>
                      <a:pt x="161666" y="123566"/>
                    </a:moveTo>
                    <a:lnTo>
                      <a:pt x="161666" y="286553"/>
                    </a:lnTo>
                    <a:lnTo>
                      <a:pt x="0" y="205059"/>
                    </a:lnTo>
                    <a:close/>
                    <a:moveTo>
                      <a:pt x="161667" y="0"/>
                    </a:moveTo>
                    <a:lnTo>
                      <a:pt x="936105" y="0"/>
                    </a:lnTo>
                    <a:lnTo>
                      <a:pt x="936105" y="410118"/>
                    </a:lnTo>
                    <a:lnTo>
                      <a:pt x="161667" y="410118"/>
                    </a:lnTo>
                    <a:close/>
                  </a:path>
                </a:pathLst>
              </a:custGeom>
              <a:solidFill>
                <a:srgbClr val="C922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文本框"/>
              <p:cNvSpPr/>
              <p:nvPr/>
            </p:nvSpPr>
            <p:spPr>
              <a:xfrm flipH="1">
                <a:off x="1027128" y="1686350"/>
                <a:ext cx="3325333" cy="520597"/>
              </a:xfrm>
              <a:prstGeom prst="rect">
                <a:avLst/>
              </a:prstGeom>
              <a:solidFill>
                <a:srgbClr val="C9222C">
                  <a:alpha val="18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Ins="144000" anchor="ctr">
                <a:normAutofit/>
              </a:bodyPr>
              <a:lstStyle/>
              <a:p>
                <a:pPr lvl="0" algn="r"/>
                <a:r>
                  <a: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点击添加内容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"/>
              <p:cNvSpPr txBox="1"/>
              <p:nvPr/>
            </p:nvSpPr>
            <p:spPr bwMode="auto">
              <a:xfrm flipH="1">
                <a:off x="1000539" y="2202540"/>
                <a:ext cx="3679209" cy="718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6" name="图形 2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514" y="2842288"/>
              <a:ext cx="396000" cy="39600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5976108" y="4719541"/>
            <a:ext cx="5086623" cy="1234539"/>
            <a:chOff x="5976108" y="4719541"/>
            <a:chExt cx="5086623" cy="1234539"/>
          </a:xfrm>
        </p:grpSpPr>
        <p:cxnSp>
          <p:nvCxnSpPr>
            <p:cNvPr id="11" name="直接箭头连接符 10"/>
            <p:cNvCxnSpPr/>
            <p:nvPr/>
          </p:nvCxnSpPr>
          <p:spPr>
            <a:xfrm flipH="1">
              <a:off x="5976108" y="4979839"/>
              <a:ext cx="618212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不规则图形"/>
            <p:cNvSpPr/>
            <p:nvPr/>
          </p:nvSpPr>
          <p:spPr>
            <a:xfrm>
              <a:off x="6522534" y="4719541"/>
              <a:ext cx="1188276" cy="520597"/>
            </a:xfrm>
            <a:custGeom>
              <a:avLst/>
              <a:gdLst/>
              <a:ahLst/>
              <a:cxnLst/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"/>
            <p:cNvSpPr/>
            <p:nvPr/>
          </p:nvSpPr>
          <p:spPr>
            <a:xfrm>
              <a:off x="7710809" y="4719541"/>
              <a:ext cx="3325333" cy="520597"/>
            </a:xfrm>
            <a:prstGeom prst="rect">
              <a:avLst/>
            </a:prstGeom>
            <a:solidFill>
              <a:schemeClr val="bg1">
                <a:lumMod val="65000"/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>
              <a:normAutofit/>
            </a:bodyPr>
            <a:lstStyle/>
            <a:p>
              <a:pPr lvl="0" algn="r"/>
              <a:r>
                <a: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点击添加内容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"/>
            <p:cNvSpPr txBox="1"/>
            <p:nvPr/>
          </p:nvSpPr>
          <p:spPr bwMode="auto">
            <a:xfrm>
              <a:off x="7383522" y="5235731"/>
              <a:ext cx="3679209" cy="718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ctr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5" name="图形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514" y="4781839"/>
              <a:ext cx="396000" cy="396000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1046873" y="1799081"/>
            <a:ext cx="5086623" cy="1234539"/>
            <a:chOff x="1046873" y="1799081"/>
            <a:chExt cx="5086623" cy="1234539"/>
          </a:xfrm>
        </p:grpSpPr>
        <p:cxnSp>
          <p:nvCxnSpPr>
            <p:cNvPr id="17" name="直接箭头连接符 16"/>
            <p:cNvCxnSpPr/>
            <p:nvPr/>
          </p:nvCxnSpPr>
          <p:spPr>
            <a:xfrm>
              <a:off x="5515284" y="2059379"/>
              <a:ext cx="618212" cy="0"/>
            </a:xfrm>
            <a:prstGeom prst="straightConnector1">
              <a:avLst/>
            </a:prstGeom>
            <a:ln>
              <a:solidFill>
                <a:srgbClr val="C9222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不规则图形"/>
            <p:cNvSpPr/>
            <p:nvPr/>
          </p:nvSpPr>
          <p:spPr>
            <a:xfrm flipH="1">
              <a:off x="4398794" y="1799081"/>
              <a:ext cx="1188276" cy="520597"/>
            </a:xfrm>
            <a:custGeom>
              <a:avLst/>
              <a:gdLst/>
              <a:ahLst/>
              <a:cxnLst/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rgbClr val="C92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"/>
            <p:cNvSpPr/>
            <p:nvPr/>
          </p:nvSpPr>
          <p:spPr>
            <a:xfrm flipH="1">
              <a:off x="1073462" y="1799081"/>
              <a:ext cx="3325333" cy="520597"/>
            </a:xfrm>
            <a:prstGeom prst="rect">
              <a:avLst/>
            </a:prstGeom>
            <a:solidFill>
              <a:srgbClr val="C9222C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>
              <a:normAutofit/>
            </a:bodyPr>
            <a:lstStyle/>
            <a:p>
              <a:pPr lvl="0" algn="r"/>
              <a:r>
                <a: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点击添加内容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"/>
            <p:cNvSpPr txBox="1"/>
            <p:nvPr/>
          </p:nvSpPr>
          <p:spPr bwMode="auto">
            <a:xfrm flipH="1">
              <a:off x="1046873" y="2315271"/>
              <a:ext cx="3679209" cy="718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ctr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spc="12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1" name="图形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3589" y="1868801"/>
              <a:ext cx="396000" cy="396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073462" y="3746055"/>
            <a:ext cx="5086623" cy="1234539"/>
            <a:chOff x="1073462" y="3746055"/>
            <a:chExt cx="5086623" cy="1234539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5541873" y="4006353"/>
              <a:ext cx="618212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"/>
            <p:cNvGrpSpPr/>
            <p:nvPr/>
          </p:nvGrpSpPr>
          <p:grpSpPr>
            <a:xfrm>
              <a:off x="1073462" y="3746055"/>
              <a:ext cx="4540197" cy="1234539"/>
              <a:chOff x="1000539" y="1686350"/>
              <a:chExt cx="4540197" cy="1234539"/>
            </a:xfrm>
          </p:grpSpPr>
          <p:sp>
            <p:nvSpPr>
              <p:cNvPr id="26" name="不规则图形"/>
              <p:cNvSpPr/>
              <p:nvPr/>
            </p:nvSpPr>
            <p:spPr>
              <a:xfrm flipH="1">
                <a:off x="4352460" y="1686350"/>
                <a:ext cx="1188276" cy="520597"/>
              </a:xfrm>
              <a:custGeom>
                <a:avLst/>
                <a:gdLst/>
                <a:ahLst/>
                <a:cxnLst/>
                <a:rect l="l" t="t" r="r" b="b"/>
                <a:pathLst>
                  <a:path w="936105" h="410118">
                    <a:moveTo>
                      <a:pt x="161666" y="123566"/>
                    </a:moveTo>
                    <a:lnTo>
                      <a:pt x="161666" y="286553"/>
                    </a:lnTo>
                    <a:lnTo>
                      <a:pt x="0" y="205059"/>
                    </a:lnTo>
                    <a:close/>
                    <a:moveTo>
                      <a:pt x="161667" y="0"/>
                    </a:moveTo>
                    <a:lnTo>
                      <a:pt x="936105" y="0"/>
                    </a:lnTo>
                    <a:lnTo>
                      <a:pt x="936105" y="410118"/>
                    </a:lnTo>
                    <a:lnTo>
                      <a:pt x="161667" y="41011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"/>
              <p:cNvSpPr/>
              <p:nvPr/>
            </p:nvSpPr>
            <p:spPr>
              <a:xfrm flipH="1">
                <a:off x="1027128" y="1686350"/>
                <a:ext cx="3325333" cy="520597"/>
              </a:xfrm>
              <a:prstGeom prst="rect">
                <a:avLst/>
              </a:prstGeom>
              <a:solidFill>
                <a:schemeClr val="bg1">
                  <a:lumMod val="65000"/>
                  <a:alpha val="1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Ins="144000" anchor="ctr">
                <a:normAutofit/>
              </a:bodyPr>
              <a:lstStyle/>
              <a:p>
                <a:pPr lvl="0" algn="r"/>
                <a:r>
                  <a: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点击添加内容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文本框"/>
              <p:cNvSpPr txBox="1"/>
              <p:nvPr/>
            </p:nvSpPr>
            <p:spPr bwMode="auto">
              <a:xfrm flipH="1">
                <a:off x="1000539" y="2202540"/>
                <a:ext cx="3679209" cy="718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25" name="图形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3021" y="3779620"/>
              <a:ext cx="396000" cy="396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189670" y="257458"/>
            <a:ext cx="3608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F8CDB4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F8CDB4"/>
              </a:solidFill>
              <a:cs typeface="+mn-ea"/>
              <a:sym typeface="+mn-lt"/>
            </a:endParaRPr>
          </a:p>
        </p:txBody>
      </p:sp>
      <p:grpSp>
        <p:nvGrpSpPr>
          <p:cNvPr id="3" name="组合"/>
          <p:cNvGrpSpPr/>
          <p:nvPr/>
        </p:nvGrpSpPr>
        <p:grpSpPr>
          <a:xfrm>
            <a:off x="3523266" y="2369625"/>
            <a:ext cx="2203845" cy="1304842"/>
            <a:chOff x="676234" y="3678330"/>
            <a:chExt cx="2394346" cy="1384216"/>
          </a:xfrm>
        </p:grpSpPr>
        <p:sp>
          <p:nvSpPr>
            <p:cNvPr id="4" name="文本框"/>
            <p:cNvSpPr txBox="1"/>
            <p:nvPr/>
          </p:nvSpPr>
          <p:spPr bwMode="auto">
            <a:xfrm>
              <a:off x="676234" y="3678330"/>
              <a:ext cx="2394346" cy="4551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"/>
            <p:cNvSpPr/>
            <p:nvPr/>
          </p:nvSpPr>
          <p:spPr bwMode="auto">
            <a:xfrm>
              <a:off x="676234" y="4133511"/>
              <a:ext cx="2394346" cy="9290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"/>
          <p:cNvGrpSpPr/>
          <p:nvPr/>
        </p:nvGrpSpPr>
        <p:grpSpPr>
          <a:xfrm>
            <a:off x="6198628" y="3686186"/>
            <a:ext cx="2203845" cy="1304819"/>
            <a:chOff x="672705" y="5074983"/>
            <a:chExt cx="2394346" cy="1384193"/>
          </a:xfrm>
        </p:grpSpPr>
        <p:sp>
          <p:nvSpPr>
            <p:cNvPr id="7" name="文本框"/>
            <p:cNvSpPr txBox="1"/>
            <p:nvPr/>
          </p:nvSpPr>
          <p:spPr bwMode="auto">
            <a:xfrm>
              <a:off x="672705" y="5074983"/>
              <a:ext cx="2394346" cy="455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"/>
            <p:cNvSpPr/>
            <p:nvPr/>
          </p:nvSpPr>
          <p:spPr bwMode="auto">
            <a:xfrm>
              <a:off x="672705" y="5530140"/>
              <a:ext cx="2394346" cy="9290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"/>
          <p:cNvGrpSpPr/>
          <p:nvPr/>
        </p:nvGrpSpPr>
        <p:grpSpPr>
          <a:xfrm>
            <a:off x="8804921" y="2497677"/>
            <a:ext cx="2203843" cy="1304842"/>
            <a:chOff x="594134" y="3814172"/>
            <a:chExt cx="2394346" cy="1384216"/>
          </a:xfrm>
        </p:grpSpPr>
        <p:sp>
          <p:nvSpPr>
            <p:cNvPr id="10" name="文本框"/>
            <p:cNvSpPr txBox="1"/>
            <p:nvPr/>
          </p:nvSpPr>
          <p:spPr bwMode="auto">
            <a:xfrm>
              <a:off x="594134" y="3814172"/>
              <a:ext cx="2394346" cy="4551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"/>
            <p:cNvSpPr/>
            <p:nvPr/>
          </p:nvSpPr>
          <p:spPr bwMode="auto">
            <a:xfrm>
              <a:off x="594134" y="4269353"/>
              <a:ext cx="2394346" cy="9290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"/>
          <p:cNvGrpSpPr/>
          <p:nvPr/>
        </p:nvGrpSpPr>
        <p:grpSpPr>
          <a:xfrm>
            <a:off x="841408" y="3686176"/>
            <a:ext cx="2203845" cy="1289332"/>
            <a:chOff x="672705" y="5074972"/>
            <a:chExt cx="2394346" cy="1367763"/>
          </a:xfrm>
        </p:grpSpPr>
        <p:sp>
          <p:nvSpPr>
            <p:cNvPr id="13" name="文本框"/>
            <p:cNvSpPr txBox="1"/>
            <p:nvPr/>
          </p:nvSpPr>
          <p:spPr bwMode="auto">
            <a:xfrm>
              <a:off x="672705" y="5074972"/>
              <a:ext cx="2394346" cy="455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"/>
            <p:cNvSpPr/>
            <p:nvPr/>
          </p:nvSpPr>
          <p:spPr bwMode="auto">
            <a:xfrm>
              <a:off x="672705" y="5513701"/>
              <a:ext cx="2394346" cy="9290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7530" y="1977493"/>
            <a:ext cx="10727431" cy="3471304"/>
            <a:chOff x="597530" y="2206093"/>
            <a:chExt cx="10727431" cy="3471304"/>
          </a:xfrm>
        </p:grpSpPr>
        <p:sp>
          <p:nvSpPr>
            <p:cNvPr id="16" name="不规则图形"/>
            <p:cNvSpPr/>
            <p:nvPr/>
          </p:nvSpPr>
          <p:spPr bwMode="auto">
            <a:xfrm rot="10800000">
              <a:off x="597530" y="2206093"/>
              <a:ext cx="2681858" cy="1735652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 w="180975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不规则图形"/>
            <p:cNvSpPr/>
            <p:nvPr/>
          </p:nvSpPr>
          <p:spPr bwMode="auto">
            <a:xfrm>
              <a:off x="3279389" y="3941745"/>
              <a:ext cx="2681858" cy="1735652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80975" cap="rnd">
              <a:solidFill>
                <a:schemeClr val="bg1">
                  <a:lumMod val="8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不规则图形"/>
            <p:cNvSpPr/>
            <p:nvPr/>
          </p:nvSpPr>
          <p:spPr bwMode="auto">
            <a:xfrm rot="10800000">
              <a:off x="5961246" y="2206093"/>
              <a:ext cx="2681858" cy="1735652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80975" cap="rnd">
              <a:solidFill>
                <a:schemeClr val="bg1">
                  <a:lumMod val="8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不规则图形"/>
            <p:cNvSpPr/>
            <p:nvPr/>
          </p:nvSpPr>
          <p:spPr bwMode="auto">
            <a:xfrm>
              <a:off x="8643103" y="3941745"/>
              <a:ext cx="2681858" cy="1735652"/>
            </a:xfrm>
            <a:custGeom>
              <a:avLst/>
              <a:gdLst>
                <a:gd name="T0" fmla="*/ 3787 w 3787"/>
                <a:gd name="T1" fmla="*/ 0 h 1893"/>
                <a:gd name="T2" fmla="*/ 3787 w 3787"/>
                <a:gd name="T3" fmla="*/ 1893 h 1893"/>
                <a:gd name="T4" fmla="*/ 0 w 3787"/>
                <a:gd name="T5" fmla="*/ 1893 h 1893"/>
                <a:gd name="T6" fmla="*/ 0 w 3787"/>
                <a:gd name="T7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7" h="1893">
                  <a:moveTo>
                    <a:pt x="3787" y="0"/>
                  </a:moveTo>
                  <a:lnTo>
                    <a:pt x="3787" y="1893"/>
                  </a:lnTo>
                  <a:lnTo>
                    <a:pt x="0" y="1893"/>
                  </a:lnTo>
                  <a:lnTo>
                    <a:pt x="0" y="0"/>
                  </a:lnTo>
                </a:path>
              </a:pathLst>
            </a:custGeom>
            <a:noFill/>
            <a:ln w="180975" cap="rnd">
              <a:solidFill>
                <a:schemeClr val="bg1">
                  <a:lumMod val="85000"/>
                </a:schemeClr>
              </a:solidFill>
              <a:prstDash val="solid"/>
              <a:round/>
              <a:headEnd type="arrow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5pPr>
              <a:lvl6pPr marL="45720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6pPr>
              <a:lvl7pPr marL="54864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7pPr>
              <a:lvl8pPr marL="64008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8pPr>
              <a:lvl9pPr marL="7315200" algn="l" defTabSz="1828800" rtl="0" eaLnBrk="1" latinLnBrk="0" hangingPunct="1">
                <a:defRPr sz="36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0" name="椭圆"/>
          <p:cNvSpPr/>
          <p:nvPr/>
        </p:nvSpPr>
        <p:spPr>
          <a:xfrm>
            <a:off x="1622038" y="1647721"/>
            <a:ext cx="632842" cy="632842"/>
          </a:xfrm>
          <a:prstGeom prst="ellipse">
            <a:avLst/>
          </a:prstGeom>
          <a:solidFill>
            <a:srgbClr val="C9222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"/>
          <p:cNvSpPr/>
          <p:nvPr/>
        </p:nvSpPr>
        <p:spPr>
          <a:xfrm>
            <a:off x="4303896" y="5131471"/>
            <a:ext cx="632842" cy="63284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椭圆"/>
          <p:cNvSpPr/>
          <p:nvPr/>
        </p:nvSpPr>
        <p:spPr>
          <a:xfrm>
            <a:off x="9667610" y="5131471"/>
            <a:ext cx="632842" cy="63284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"/>
          <p:cNvSpPr/>
          <p:nvPr/>
        </p:nvSpPr>
        <p:spPr>
          <a:xfrm>
            <a:off x="6985753" y="1647721"/>
            <a:ext cx="632842" cy="632842"/>
          </a:xfrm>
          <a:prstGeom prst="ellipse">
            <a:avLst/>
          </a:prstGeom>
          <a:solidFill>
            <a:srgbClr val="C9222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8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16000" y="2369625"/>
            <a:ext cx="1739900" cy="119907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50367" y="3750518"/>
            <a:ext cx="1739900" cy="11990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30600" y="2383837"/>
            <a:ext cx="1739900" cy="11990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083387" y="3740473"/>
            <a:ext cx="1739900" cy="11990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ISLIDE.ICON" val="#32292;"/>
</p:tagLst>
</file>

<file path=ppt/tags/tag2.xml><?xml version="1.0" encoding="utf-8"?>
<p:tagLst xmlns:p="http://schemas.openxmlformats.org/presentationml/2006/main">
  <p:tag name="ISLIDE.ICON" val="#32292;"/>
</p:tagLst>
</file>

<file path=ppt/tags/tag3.xml><?xml version="1.0" encoding="utf-8"?>
<p:tagLst xmlns:p="http://schemas.openxmlformats.org/presentationml/2006/main">
  <p:tag name="ISLIDE.ICON" val="#32292;"/>
</p:tagLst>
</file>

<file path=ppt/tags/tag4.xml><?xml version="1.0" encoding="utf-8"?>
<p:tagLst xmlns:p="http://schemas.openxmlformats.org/presentationml/2006/main">
  <p:tag name="ISLIDE.ICON" val="#32292;"/>
</p:tagLst>
</file>

<file path=ppt/tags/tag5.xml><?xml version="1.0" encoding="utf-8"?>
<p:tagLst xmlns:p="http://schemas.openxmlformats.org/presentationml/2006/main">
  <p:tag name="ISLIDE.ICON" val="#32292;"/>
</p:tagLst>
</file>

<file path=ppt/tags/tag6.xml><?xml version="1.0" encoding="utf-8"?>
<p:tagLst xmlns:p="http://schemas.openxmlformats.org/presentationml/2006/main">
  <p:tag name="ISLIDE.ICON" val="#32292;#139794;#407207;#401294;#405338;"/>
</p:tagLst>
</file>

<file path=ppt/tags/tag7.xml><?xml version="1.0" encoding="utf-8"?>
<p:tagLst xmlns:p="http://schemas.openxmlformats.org/presentationml/2006/main">
  <p:tag name="ISLIDE.ICON" val="#32292;"/>
</p:tagLst>
</file>

<file path=ppt/tags/tag8.xml><?xml version="1.0" encoding="utf-8"?>
<p:tagLst xmlns:p="http://schemas.openxmlformats.org/presentationml/2006/main">
  <p:tag name="ISLIDE.ICON" val="#32292;#405328;#405344;#407176;#407164;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hdwnuhd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2789</Words>
  <Application>WPS 演示</Application>
  <PresentationFormat>宽屏</PresentationFormat>
  <Paragraphs>286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字制区喜脉体</vt:lpstr>
      <vt:lpstr>阿里巴巴普惠体 2.0 55 Regular</vt:lpstr>
      <vt:lpstr>阿里巴巴普惠体</vt:lpstr>
      <vt:lpstr>Arial Unicode MS</vt:lpstr>
      <vt:lpstr>Calibri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中国新年风虎年工作计划ppt模板</dc:title>
  <dc:creator>51PPT模板网</dc:creator>
  <cp:keywords>www.51pptmoban.com</cp:keywords>
  <dc:description>www.51pptmoban.com</dc:description>
  <cp:lastModifiedBy>铭</cp:lastModifiedBy>
  <cp:revision>151</cp:revision>
  <dcterms:created xsi:type="dcterms:W3CDTF">2021-08-11T02:30:00Z</dcterms:created>
  <dcterms:modified xsi:type="dcterms:W3CDTF">2022-02-21T02:38:24Z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C75B9CDDB56744CA95000C8CBFBEB5D1</vt:lpwstr>
  </property>
</Properties>
</file>